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348" r:id="rId3"/>
    <p:sldId id="331" r:id="rId4"/>
    <p:sldId id="324" r:id="rId5"/>
    <p:sldId id="349" r:id="rId6"/>
    <p:sldId id="335" r:id="rId7"/>
    <p:sldId id="346" r:id="rId8"/>
    <p:sldId id="347" r:id="rId9"/>
    <p:sldId id="344" r:id="rId10"/>
    <p:sldId id="345" r:id="rId11"/>
    <p:sldId id="336" r:id="rId12"/>
    <p:sldId id="339" r:id="rId13"/>
    <p:sldId id="341" r:id="rId14"/>
    <p:sldId id="350" r:id="rId15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00B8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1770" autoAdjust="0"/>
    <p:restoredTop sz="92895" autoAdjust="0"/>
  </p:normalViewPr>
  <p:slideViewPr>
    <p:cSldViewPr>
      <p:cViewPr>
        <p:scale>
          <a:sx n="90" d="100"/>
          <a:sy n="90" d="100"/>
        </p:scale>
        <p:origin x="-547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1690" y="-77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i%20Tochitsky\Omega%20EP\NLUF-2021\TPIE_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i%20Tochitsky\Omega%20EP\NLUF-2021\TPIE_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i%20Tochitsky\Omega%20EP\NLUF-2021\TPIE_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i%20Tochitsky\Omega%20EP\NLUF-2021\TPIE_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Proton </a:t>
            </a:r>
            <a:r>
              <a:rPr lang="en-US" u="sng" dirty="0" smtClean="0"/>
              <a:t>Spectrum 10 </a:t>
            </a:r>
            <a:r>
              <a:rPr lang="en-US" u="sng" dirty="0" smtClean="0">
                <a:latin typeface="Symbol" pitchFamily="18" charset="2"/>
              </a:rPr>
              <a:t>m</a:t>
            </a:r>
            <a:r>
              <a:rPr lang="en-US" u="sng" dirty="0" smtClean="0"/>
              <a:t>m  Structure </a:t>
            </a:r>
            <a:endParaRPr lang="en-US" u="sng" dirty="0"/>
          </a:p>
        </c:rich>
      </c:tx>
      <c:layout>
        <c:manualLayout>
          <c:xMode val="edge"/>
          <c:yMode val="edge"/>
          <c:x val="0.15028366840127994"/>
          <c:y val="6.52102697445914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02606822900576"/>
          <c:y val="0.20216048463594932"/>
          <c:w val="0.77130083343361555"/>
          <c:h val="0.6959863951250521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'37484'!$B$1</c:f>
              <c:strCache>
                <c:ptCount val="1"/>
                <c:pt idx="0">
                  <c:v>Proton Counts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'37484'!$A$2:$A$455</c:f>
              <c:numCache>
                <c:formatCode>0.00E+00</c:formatCode>
                <c:ptCount val="454"/>
                <c:pt idx="0">
                  <c:v>108.922199644118</c:v>
                </c:pt>
                <c:pt idx="1">
                  <c:v>108.13655448985401</c:v>
                </c:pt>
                <c:pt idx="2">
                  <c:v>107.35937895346601</c:v>
                </c:pt>
                <c:pt idx="3">
                  <c:v>106.590551729135</c:v>
                </c:pt>
                <c:pt idx="4">
                  <c:v>105.829953675038</c:v>
                </c:pt>
                <c:pt idx="5">
                  <c:v>105.077467767193</c:v>
                </c:pt>
                <c:pt idx="6">
                  <c:v>104.332979054435</c:v>
                </c:pt>
                <c:pt idx="7">
                  <c:v>103.59637461452201</c:v>
                </c:pt>
                <c:pt idx="8">
                  <c:v>102.867543511308</c:v>
                </c:pt>
                <c:pt idx="9">
                  <c:v>102.146376752972</c:v>
                </c:pt>
                <c:pt idx="10">
                  <c:v>101.432767251271</c:v>
                </c:pt>
                <c:pt idx="11">
                  <c:v>100.726609781779</c:v>
                </c:pt>
                <c:pt idx="12">
                  <c:v>100.02780094509799</c:v>
                </c:pt>
                <c:pt idx="13">
                  <c:v>99.336239129005506</c:v>
                </c:pt>
                <c:pt idx="14">
                  <c:v>98.651824471513194</c:v>
                </c:pt>
                <c:pt idx="15">
                  <c:v>97.974458824814604</c:v>
                </c:pt>
                <c:pt idx="16">
                  <c:v>97.304045720096497</c:v>
                </c:pt>
                <c:pt idx="17">
                  <c:v>96.640490333189902</c:v>
                </c:pt>
                <c:pt idx="18">
                  <c:v>95.983699451038206</c:v>
                </c:pt>
                <c:pt idx="19">
                  <c:v>95.3335814389593</c:v>
                </c:pt>
                <c:pt idx="20">
                  <c:v>94.690046208683199</c:v>
                </c:pt>
                <c:pt idx="21">
                  <c:v>94.053005187139703</c:v>
                </c:pt>
                <c:pt idx="22">
                  <c:v>93.422371285980901</c:v>
                </c:pt>
                <c:pt idx="23">
                  <c:v>92.798058871814902</c:v>
                </c:pt>
                <c:pt idx="24">
                  <c:v>92.179983737134293</c:v>
                </c:pt>
                <c:pt idx="25">
                  <c:v>91.568063071919696</c:v>
                </c:pt>
                <c:pt idx="26">
                  <c:v>90.962215435900802</c:v>
                </c:pt>
                <c:pt idx="27">
                  <c:v>90.362360731458296</c:v>
                </c:pt>
                <c:pt idx="28">
                  <c:v>89.768420177148499</c:v>
                </c:pt>
                <c:pt idx="29">
                  <c:v>89.180316281835104</c:v>
                </c:pt>
                <c:pt idx="30">
                  <c:v>88.597972819412703</c:v>
                </c:pt>
                <c:pt idx="31">
                  <c:v>88.021314804105103</c:v>
                </c:pt>
                <c:pt idx="32">
                  <c:v>87.450268466326094</c:v>
                </c:pt>
                <c:pt idx="33">
                  <c:v>86.884761229085001</c:v>
                </c:pt>
                <c:pt idx="34">
                  <c:v>86.324721684924995</c:v>
                </c:pt>
                <c:pt idx="35">
                  <c:v>85.770079573380897</c:v>
                </c:pt>
                <c:pt idx="36">
                  <c:v>85.220765758940701</c:v>
                </c:pt>
                <c:pt idx="37">
                  <c:v>84.676712209501204</c:v>
                </c:pt>
                <c:pt idx="38">
                  <c:v>84.137851975301999</c:v>
                </c:pt>
                <c:pt idx="39">
                  <c:v>83.604119168328197</c:v>
                </c:pt>
                <c:pt idx="40">
                  <c:v>83.075448942168606</c:v>
                </c:pt>
                <c:pt idx="41">
                  <c:v>82.551777472318506</c:v>
                </c:pt>
                <c:pt idx="42">
                  <c:v>82.033041936914898</c:v>
                </c:pt>
                <c:pt idx="43">
                  <c:v>81.519180497895604</c:v>
                </c:pt>
                <c:pt idx="44">
                  <c:v>81.010132282568193</c:v>
                </c:pt>
                <c:pt idx="45">
                  <c:v>80.505837365582494</c:v>
                </c:pt>
                <c:pt idx="46">
                  <c:v>80.006236751293002</c:v>
                </c:pt>
                <c:pt idx="47">
                  <c:v>79.511272356504193</c:v>
                </c:pt>
                <c:pt idx="48">
                  <c:v>79.020886993587794</c:v>
                </c:pt>
                <c:pt idx="49">
                  <c:v>78.535024353963905</c:v>
                </c:pt>
                <c:pt idx="50">
                  <c:v>78.053628991935696</c:v>
                </c:pt>
                <c:pt idx="51">
                  <c:v>77.576646308870806</c:v>
                </c:pt>
                <c:pt idx="52">
                  <c:v>77.104022537718905</c:v>
                </c:pt>
                <c:pt idx="53">
                  <c:v>76.635704727860002</c:v>
                </c:pt>
                <c:pt idx="54">
                  <c:v>76.171640730272003</c:v>
                </c:pt>
                <c:pt idx="55">
                  <c:v>75.711779183013107</c:v>
                </c:pt>
                <c:pt idx="56">
                  <c:v>75.256069497009406</c:v>
                </c:pt>
                <c:pt idx="57">
                  <c:v>74.804461842140896</c:v>
                </c:pt>
                <c:pt idx="58">
                  <c:v>74.356907133619501</c:v>
                </c:pt>
                <c:pt idx="59">
                  <c:v>73.913357018650601</c:v>
                </c:pt>
                <c:pt idx="60">
                  <c:v>73.473763863373307</c:v>
                </c:pt>
                <c:pt idx="61">
                  <c:v>73.0380807400702</c:v>
                </c:pt>
                <c:pt idx="62">
                  <c:v>72.606261414643498</c:v>
                </c:pt>
                <c:pt idx="63">
                  <c:v>72.178260334348593</c:v>
                </c:pt>
                <c:pt idx="64">
                  <c:v>71.754032615779806</c:v>
                </c:pt>
                <c:pt idx="65">
                  <c:v>71.333534033103305</c:v>
                </c:pt>
                <c:pt idx="66">
                  <c:v>70.916721006529897</c:v>
                </c:pt>
                <c:pt idx="67">
                  <c:v>70.503550591023696</c:v>
                </c:pt>
                <c:pt idx="68">
                  <c:v>70.093980465239397</c:v>
                </c:pt>
                <c:pt idx="69">
                  <c:v>69.687968920684398</c:v>
                </c:pt>
                <c:pt idx="70">
                  <c:v>69.285474851100503</c:v>
                </c:pt>
                <c:pt idx="71">
                  <c:v>68.886457742058298</c:v>
                </c:pt>
                <c:pt idx="72">
                  <c:v>68.490877660762095</c:v>
                </c:pt>
                <c:pt idx="73">
                  <c:v>68.098695246058199</c:v>
                </c:pt>
                <c:pt idx="74">
                  <c:v>67.709871698643298</c:v>
                </c:pt>
                <c:pt idx="75">
                  <c:v>67.324368771467903</c:v>
                </c:pt>
                <c:pt idx="76">
                  <c:v>66.942148760330596</c:v>
                </c:pt>
                <c:pt idx="77">
                  <c:v>66.563174494658199</c:v>
                </c:pt>
                <c:pt idx="78">
                  <c:v>66.187409328468803</c:v>
                </c:pt>
                <c:pt idx="79">
                  <c:v>65.814817131511901</c:v>
                </c:pt>
                <c:pt idx="80">
                  <c:v>65.445362280584007</c:v>
                </c:pt>
                <c:pt idx="81">
                  <c:v>65.079009651012697</c:v>
                </c:pt>
                <c:pt idx="82">
                  <c:v>64.715724608308307</c:v>
                </c:pt>
                <c:pt idx="83">
                  <c:v>64.355472999978204</c:v>
                </c:pt>
                <c:pt idx="84">
                  <c:v>63.998221147498903</c:v>
                </c:pt>
                <c:pt idx="85">
                  <c:v>63.643935838445699</c:v>
                </c:pt>
                <c:pt idx="86">
                  <c:v>63.292584318772398</c:v>
                </c:pt>
                <c:pt idx="87">
                  <c:v>62.944134285241098</c:v>
                </c:pt>
                <c:pt idx="88">
                  <c:v>62.598553877996999</c:v>
                </c:pt>
                <c:pt idx="89">
                  <c:v>62.2558116732854</c:v>
                </c:pt>
                <c:pt idx="90">
                  <c:v>61.915876676308002</c:v>
                </c:pt>
                <c:pt idx="91">
                  <c:v>61.578718314215799</c:v>
                </c:pt>
                <c:pt idx="92">
                  <c:v>61.244306429234001</c:v>
                </c:pt>
                <c:pt idx="93">
                  <c:v>60.912611271918699</c:v>
                </c:pt>
                <c:pt idx="94">
                  <c:v>60.583603494539801</c:v>
                </c:pt>
                <c:pt idx="95">
                  <c:v>60.257254144589702</c:v>
                </c:pt>
                <c:pt idx="96">
                  <c:v>59.933534658412903</c:v>
                </c:pt>
                <c:pt idx="97">
                  <c:v>59.612416854956599</c:v>
                </c:pt>
                <c:pt idx="98">
                  <c:v>59.293872929636599</c:v>
                </c:pt>
                <c:pt idx="99">
                  <c:v>58.977875448318599</c:v>
                </c:pt>
                <c:pt idx="100">
                  <c:v>58.664397341411103</c:v>
                </c:pt>
                <c:pt idx="101">
                  <c:v>58.353411898068103</c:v>
                </c:pt>
                <c:pt idx="102">
                  <c:v>58.044892760498797</c:v>
                </c:pt>
                <c:pt idx="103">
                  <c:v>57.738813918382903</c:v>
                </c:pt>
                <c:pt idx="104">
                  <c:v>57.435149703387502</c:v>
                </c:pt>
                <c:pt idx="105">
                  <c:v>57.133874783786403</c:v>
                </c:pt>
                <c:pt idx="106">
                  <c:v>56.834964159176103</c:v>
                </c:pt>
                <c:pt idx="107">
                  <c:v>56.538393155289803</c:v>
                </c:pt>
                <c:pt idx="108">
                  <c:v>56.244137418904899</c:v>
                </c:pt>
                <c:pt idx="109">
                  <c:v>55.9521729128438</c:v>
                </c:pt>
                <c:pt idx="110">
                  <c:v>55.662475911064099</c:v>
                </c:pt>
                <c:pt idx="111">
                  <c:v>55.375022993839004</c:v>
                </c:pt>
                <c:pt idx="112">
                  <c:v>55.089791043023801</c:v>
                </c:pt>
                <c:pt idx="113">
                  <c:v>54.806757237407297</c:v>
                </c:pt>
                <c:pt idx="114">
                  <c:v>54.525899048146897</c:v>
                </c:pt>
                <c:pt idx="115">
                  <c:v>54.247194234285899</c:v>
                </c:pt>
                <c:pt idx="116">
                  <c:v>53.970620838349603</c:v>
                </c:pt>
                <c:pt idx="117">
                  <c:v>53.696157182020698</c:v>
                </c:pt>
                <c:pt idx="118">
                  <c:v>53.4237818618912</c:v>
                </c:pt>
                <c:pt idx="119">
                  <c:v>53.153473745289602</c:v>
                </c:pt>
                <c:pt idx="120">
                  <c:v>52.8852119661816</c:v>
                </c:pt>
                <c:pt idx="121">
                  <c:v>52.618975921143303</c:v>
                </c:pt>
                <c:pt idx="122">
                  <c:v>52.354745265405001</c:v>
                </c:pt>
                <c:pt idx="123">
                  <c:v>52.092499908964299</c:v>
                </c:pt>
                <c:pt idx="124">
                  <c:v>51.8322200127675</c:v>
                </c:pt>
                <c:pt idx="125">
                  <c:v>51.573885984957201</c:v>
                </c:pt>
                <c:pt idx="126">
                  <c:v>51.317478477185503</c:v>
                </c:pt>
                <c:pt idx="127">
                  <c:v>51.062978380990998</c:v>
                </c:pt>
                <c:pt idx="128">
                  <c:v>50.810366824238599</c:v>
                </c:pt>
                <c:pt idx="129">
                  <c:v>50.559625167620801</c:v>
                </c:pt>
                <c:pt idx="130">
                  <c:v>50.310735001219697</c:v>
                </c:pt>
                <c:pt idx="131">
                  <c:v>50.063678141126701</c:v>
                </c:pt>
                <c:pt idx="132">
                  <c:v>49.8184366261221</c:v>
                </c:pt>
                <c:pt idx="133">
                  <c:v>49.574992714410101</c:v>
                </c:pt>
                <c:pt idx="134">
                  <c:v>49.333328880409901</c:v>
                </c:pt>
                <c:pt idx="135">
                  <c:v>49.093427811601501</c:v>
                </c:pt>
                <c:pt idx="136">
                  <c:v>48.855272405425097</c:v>
                </c:pt>
                <c:pt idx="137">
                  <c:v>48.618845766232504</c:v>
                </c:pt>
                <c:pt idx="138">
                  <c:v>48.384131202290902</c:v>
                </c:pt>
                <c:pt idx="139">
                  <c:v>48.151112222836701</c:v>
                </c:pt>
                <c:pt idx="140">
                  <c:v>47.919772535178502</c:v>
                </c:pt>
                <c:pt idx="141">
                  <c:v>47.690096041849202</c:v>
                </c:pt>
                <c:pt idx="142">
                  <c:v>47.4620668378058</c:v>
                </c:pt>
                <c:pt idx="143">
                  <c:v>47.235669207675599</c:v>
                </c:pt>
                <c:pt idx="144">
                  <c:v>47.010887623048603</c:v>
                </c:pt>
                <c:pt idx="145">
                  <c:v>46.787706739814602</c:v>
                </c:pt>
                <c:pt idx="146">
                  <c:v>46.566111395544397</c:v>
                </c:pt>
                <c:pt idx="147">
                  <c:v>46.346086606915001</c:v>
                </c:pt>
                <c:pt idx="148">
                  <c:v>46.127617567176102</c:v>
                </c:pt>
                <c:pt idx="149">
                  <c:v>45.910689643659403</c:v>
                </c:pt>
                <c:pt idx="150">
                  <c:v>45.695288375328502</c:v>
                </c:pt>
                <c:pt idx="151">
                  <c:v>45.481399470368203</c:v>
                </c:pt>
                <c:pt idx="152">
                  <c:v>45.269008803814202</c:v>
                </c:pt>
                <c:pt idx="153">
                  <c:v>45.058102415221299</c:v>
                </c:pt>
                <c:pt idx="154">
                  <c:v>44.848666506368602</c:v>
                </c:pt>
                <c:pt idx="155">
                  <c:v>44.640687439003102</c:v>
                </c:pt>
                <c:pt idx="156">
                  <c:v>44.434151732619597</c:v>
                </c:pt>
                <c:pt idx="157">
                  <c:v>44.229046062275401</c:v>
                </c:pt>
                <c:pt idx="158">
                  <c:v>44.025357256442099</c:v>
                </c:pt>
                <c:pt idx="159">
                  <c:v>43.823072294889897</c:v>
                </c:pt>
                <c:pt idx="160">
                  <c:v>43.6221783066078</c:v>
                </c:pt>
                <c:pt idx="161">
                  <c:v>43.422662567755303</c:v>
                </c:pt>
                <c:pt idx="162">
                  <c:v>43.224512499648299</c:v>
                </c:pt>
                <c:pt idx="163">
                  <c:v>43.027715666776103</c:v>
                </c:pt>
                <c:pt idx="164">
                  <c:v>42.832259774850399</c:v>
                </c:pt>
                <c:pt idx="165">
                  <c:v>42.638132668885099</c:v>
                </c:pt>
                <c:pt idx="166">
                  <c:v>42.445322331306699</c:v>
                </c:pt>
                <c:pt idx="167">
                  <c:v>42.253816880093801</c:v>
                </c:pt>
                <c:pt idx="168">
                  <c:v>42.063604566947397</c:v>
                </c:pt>
                <c:pt idx="169">
                  <c:v>41.874673775488098</c:v>
                </c:pt>
                <c:pt idx="170">
                  <c:v>41.687013019483203</c:v>
                </c:pt>
                <c:pt idx="171">
                  <c:v>41.500610941100398</c:v>
                </c:pt>
                <c:pt idx="172">
                  <c:v>41.315456309189599</c:v>
                </c:pt>
                <c:pt idx="173">
                  <c:v>41.131538017590799</c:v>
                </c:pt>
                <c:pt idx="174">
                  <c:v>40.948845083468797</c:v>
                </c:pt>
                <c:pt idx="175">
                  <c:v>40.767366645673398</c:v>
                </c:pt>
                <c:pt idx="176">
                  <c:v>40.587091963125403</c:v>
                </c:pt>
                <c:pt idx="177">
                  <c:v>40.408010413226798</c:v>
                </c:pt>
                <c:pt idx="178">
                  <c:v>40.230111490296302</c:v>
                </c:pt>
                <c:pt idx="179">
                  <c:v>40.053384804028198</c:v>
                </c:pt>
                <c:pt idx="180">
                  <c:v>39.877820077975699</c:v>
                </c:pt>
                <c:pt idx="181">
                  <c:v>39.703407148056399</c:v>
                </c:pt>
                <c:pt idx="182">
                  <c:v>39.530135961081498</c:v>
                </c:pt>
                <c:pt idx="183">
                  <c:v>39.357996573307098</c:v>
                </c:pt>
                <c:pt idx="184">
                  <c:v>39.186979149007399</c:v>
                </c:pt>
                <c:pt idx="185">
                  <c:v>39.017073959069798</c:v>
                </c:pt>
                <c:pt idx="186">
                  <c:v>38.848271379611099</c:v>
                </c:pt>
                <c:pt idx="187">
                  <c:v>38.680561890614598</c:v>
                </c:pt>
                <c:pt idx="188">
                  <c:v>38.513936074587903</c:v>
                </c:pt>
                <c:pt idx="189">
                  <c:v>38.348384615240903</c:v>
                </c:pt>
                <c:pt idx="190">
                  <c:v>38.183898296183301</c:v>
                </c:pt>
                <c:pt idx="191">
                  <c:v>38.020467999642001</c:v>
                </c:pt>
                <c:pt idx="192">
                  <c:v>37.858084705197598</c:v>
                </c:pt>
                <c:pt idx="193">
                  <c:v>37.696739488539599</c:v>
                </c:pt>
                <c:pt idx="194">
                  <c:v>37.536423520240298</c:v>
                </c:pt>
                <c:pt idx="195">
                  <c:v>37.377128064546703</c:v>
                </c:pt>
                <c:pt idx="196">
                  <c:v>37.218844478190398</c:v>
                </c:pt>
                <c:pt idx="197">
                  <c:v>37.061564209215199</c:v>
                </c:pt>
                <c:pt idx="198">
                  <c:v>36.905278795822298</c:v>
                </c:pt>
                <c:pt idx="199">
                  <c:v>36.749979865231303</c:v>
                </c:pt>
                <c:pt idx="200">
                  <c:v>36.595659132559597</c:v>
                </c:pt>
                <c:pt idx="201">
                  <c:v>36.442308399717</c:v>
                </c:pt>
                <c:pt idx="202">
                  <c:v>36.289919554317002</c:v>
                </c:pt>
                <c:pt idx="203">
                  <c:v>36.138484568603801</c:v>
                </c:pt>
                <c:pt idx="204">
                  <c:v>35.9879954983953</c:v>
                </c:pt>
                <c:pt idx="205">
                  <c:v>35.838444482040899</c:v>
                </c:pt>
                <c:pt idx="206">
                  <c:v>35.689823739394903</c:v>
                </c:pt>
                <c:pt idx="207">
                  <c:v>35.5421255708046</c:v>
                </c:pt>
                <c:pt idx="208">
                  <c:v>35.395342356112899</c:v>
                </c:pt>
                <c:pt idx="209">
                  <c:v>35.249466553675703</c:v>
                </c:pt>
                <c:pt idx="210">
                  <c:v>35.104490699392898</c:v>
                </c:pt>
                <c:pt idx="211">
                  <c:v>34.9604074057536</c:v>
                </c:pt>
                <c:pt idx="212">
                  <c:v>34.817209360895298</c:v>
                </c:pt>
                <c:pt idx="213">
                  <c:v>34.674889327675501</c:v>
                </c:pt>
                <c:pt idx="214">
                  <c:v>34.533440142758302</c:v>
                </c:pt>
                <c:pt idx="215">
                  <c:v>34.392854715712197</c:v>
                </c:pt>
                <c:pt idx="216">
                  <c:v>34.253126028121798</c:v>
                </c:pt>
                <c:pt idx="217">
                  <c:v>34.114247132711803</c:v>
                </c:pt>
                <c:pt idx="218">
                  <c:v>33.9762111524836</c:v>
                </c:pt>
                <c:pt idx="219">
                  <c:v>33.839011279863698</c:v>
                </c:pt>
                <c:pt idx="220">
                  <c:v>33.702640775864602</c:v>
                </c:pt>
                <c:pt idx="221">
                  <c:v>33.567092969257097</c:v>
                </c:pt>
                <c:pt idx="222">
                  <c:v>33.432361255754202</c:v>
                </c:pt>
                <c:pt idx="223">
                  <c:v>33.2984390972074</c:v>
                </c:pt>
                <c:pt idx="224">
                  <c:v>33.165320020812402</c:v>
                </c:pt>
                <c:pt idx="225">
                  <c:v>33.032997618327798</c:v>
                </c:pt>
                <c:pt idx="226">
                  <c:v>32.901465545303701</c:v>
                </c:pt>
                <c:pt idx="227">
                  <c:v>32.7707175203209</c:v>
                </c:pt>
                <c:pt idx="228">
                  <c:v>32.640747324241197</c:v>
                </c:pt>
                <c:pt idx="229">
                  <c:v>32.511548799467803</c:v>
                </c:pt>
                <c:pt idx="230">
                  <c:v>32.383115849215997</c:v>
                </c:pt>
                <c:pt idx="231">
                  <c:v>32.2554424367937</c:v>
                </c:pt>
                <c:pt idx="232">
                  <c:v>32.128522584892401</c:v>
                </c:pt>
                <c:pt idx="233">
                  <c:v>32.002350374887399</c:v>
                </c:pt>
                <c:pt idx="234">
                  <c:v>31.876919946147598</c:v>
                </c:pt>
                <c:pt idx="235">
                  <c:v>31.752225495355301</c:v>
                </c:pt>
                <c:pt idx="236">
                  <c:v>31.6282612758346</c:v>
                </c:pt>
                <c:pt idx="237">
                  <c:v>31.505021596889499</c:v>
                </c:pt>
                <c:pt idx="238">
                  <c:v>31.3825008231507</c:v>
                </c:pt>
                <c:pt idx="239">
                  <c:v>31.260693373931499</c:v>
                </c:pt>
                <c:pt idx="240">
                  <c:v>31.139593722591901</c:v>
                </c:pt>
                <c:pt idx="241">
                  <c:v>31.019196395912399</c:v>
                </c:pt>
                <c:pt idx="242">
                  <c:v>30.899495973474899</c:v>
                </c:pt>
                <c:pt idx="243">
                  <c:v>30.780487087052801</c:v>
                </c:pt>
                <c:pt idx="244">
                  <c:v>30.6621644200094</c:v>
                </c:pt>
                <c:pt idx="245">
                  <c:v>30.544522706703798</c:v>
                </c:pt>
                <c:pt idx="246">
                  <c:v>30.427556731905099</c:v>
                </c:pt>
                <c:pt idx="247">
                  <c:v>30.311261330214599</c:v>
                </c:pt>
                <c:pt idx="248">
                  <c:v>30.195631385494998</c:v>
                </c:pt>
                <c:pt idx="249">
                  <c:v>30.0806618303085</c:v>
                </c:pt>
                <c:pt idx="250">
                  <c:v>29.966347645360699</c:v>
                </c:pt>
                <c:pt idx="251">
                  <c:v>29.852683858953601</c:v>
                </c:pt>
                <c:pt idx="252">
                  <c:v>29.7396655464443</c:v>
                </c:pt>
                <c:pt idx="253">
                  <c:v>29.627287829712301</c:v>
                </c:pt>
                <c:pt idx="254">
                  <c:v>29.515545876632299</c:v>
                </c:pt>
                <c:pt idx="255">
                  <c:v>29.404434900555401</c:v>
                </c:pt>
                <c:pt idx="256">
                  <c:v>29.293950159796399</c:v>
                </c:pt>
                <c:pt idx="257">
                  <c:v>29.184086957127398</c:v>
                </c:pt>
                <c:pt idx="258">
                  <c:v>29.074840639279302</c:v>
                </c:pt>
                <c:pt idx="259">
                  <c:v>28.966206596448298</c:v>
                </c:pt>
                <c:pt idx="260">
                  <c:v>28.858180261810201</c:v>
                </c:pt>
                <c:pt idx="261">
                  <c:v>28.750757111040201</c:v>
                </c:pt>
                <c:pt idx="262">
                  <c:v>28.643932661839202</c:v>
                </c:pt>
                <c:pt idx="263">
                  <c:v>28.537702473465998</c:v>
                </c:pt>
                <c:pt idx="264">
                  <c:v>28.432062146276198</c:v>
                </c:pt>
                <c:pt idx="265">
                  <c:v>28.3270073212665</c:v>
                </c:pt>
                <c:pt idx="266">
                  <c:v>28.222533679624799</c:v>
                </c:pt>
                <c:pt idx="267">
                  <c:v>28.1186369422865</c:v>
                </c:pt>
                <c:pt idx="268">
                  <c:v>28.015312869496402</c:v>
                </c:pt>
                <c:pt idx="269">
                  <c:v>27.9125572603763</c:v>
                </c:pt>
                <c:pt idx="270">
                  <c:v>27.810365952497399</c:v>
                </c:pt>
                <c:pt idx="271">
                  <c:v>27.708734821459501</c:v>
                </c:pt>
                <c:pt idx="272">
                  <c:v>27.607659780474201</c:v>
                </c:pt>
                <c:pt idx="273">
                  <c:v>27.507136779954799</c:v>
                </c:pt>
                <c:pt idx="274">
                  <c:v>27.407161807109699</c:v>
                </c:pt>
                <c:pt idx="275">
                  <c:v>27.307730885542899</c:v>
                </c:pt>
                <c:pt idx="276">
                  <c:v>27.208840074857999</c:v>
                </c:pt>
                <c:pt idx="277">
                  <c:v>27.1104854702678</c:v>
                </c:pt>
                <c:pt idx="278">
                  <c:v>27.0126632022093</c:v>
                </c:pt>
                <c:pt idx="279">
                  <c:v>26.915369435962599</c:v>
                </c:pt>
                <c:pt idx="280">
                  <c:v>26.818600371275298</c:v>
                </c:pt>
                <c:pt idx="281">
                  <c:v>26.722352241991501</c:v>
                </c:pt>
                <c:pt idx="282">
                  <c:v>26.626621315685</c:v>
                </c:pt>
                <c:pt idx="283">
                  <c:v>26.531403893297998</c:v>
                </c:pt>
                <c:pt idx="284">
                  <c:v>26.436696308783102</c:v>
                </c:pt>
                <c:pt idx="285">
                  <c:v>26.342494928751002</c:v>
                </c:pt>
                <c:pt idx="286">
                  <c:v>26.248796152121798</c:v>
                </c:pt>
                <c:pt idx="287">
                  <c:v>26.155596409780699</c:v>
                </c:pt>
                <c:pt idx="288">
                  <c:v>26.0628921642382</c:v>
                </c:pt>
                <c:pt idx="289">
                  <c:v>25.9706799092945</c:v>
                </c:pt>
                <c:pt idx="290">
                  <c:v>25.8789561697082</c:v>
                </c:pt>
                <c:pt idx="291">
                  <c:v>25.787717500868101</c:v>
                </c:pt>
                <c:pt idx="292">
                  <c:v>25.6969604884708</c:v>
                </c:pt>
                <c:pt idx="293">
                  <c:v>25.606681748200302</c:v>
                </c:pt>
                <c:pt idx="294">
                  <c:v>25.5168779254134</c:v>
                </c:pt>
                <c:pt idx="295">
                  <c:v>25.427545694827199</c:v>
                </c:pt>
                <c:pt idx="296">
                  <c:v>25.338681760212001</c:v>
                </c:pt>
                <c:pt idx="297">
                  <c:v>25.250282854086802</c:v>
                </c:pt>
                <c:pt idx="298">
                  <c:v>25.162345737419098</c:v>
                </c:pt>
                <c:pt idx="299">
                  <c:v>25.0748671993281</c:v>
                </c:pt>
                <c:pt idx="300">
                  <c:v>24.987844056791602</c:v>
                </c:pt>
                <c:pt idx="301">
                  <c:v>24.901273154356701</c:v>
                </c:pt>
                <c:pt idx="302">
                  <c:v>24.8151513638532</c:v>
                </c:pt>
                <c:pt idx="303">
                  <c:v>24.7294755841117</c:v>
                </c:pt>
                <c:pt idx="304">
                  <c:v>24.6442427406839</c:v>
                </c:pt>
                <c:pt idx="305">
                  <c:v>24.5594497855671</c:v>
                </c:pt>
                <c:pt idx="306">
                  <c:v>24.4750936969313</c:v>
                </c:pt>
                <c:pt idx="307">
                  <c:v>24.391171478850602</c:v>
                </c:pt>
                <c:pt idx="308">
                  <c:v>24.307680161036501</c:v>
                </c:pt>
                <c:pt idx="309">
                  <c:v>24.2246167985755</c:v>
                </c:pt>
                <c:pt idx="310">
                  <c:v>24.1419784716694</c:v>
                </c:pt>
                <c:pt idx="311">
                  <c:v>24.0597622853785</c:v>
                </c:pt>
                <c:pt idx="312">
                  <c:v>23.977965369368199</c:v>
                </c:pt>
                <c:pt idx="313">
                  <c:v>23.896584877658601</c:v>
                </c:pt>
                <c:pt idx="314">
                  <c:v>23.815617988376498</c:v>
                </c:pt>
                <c:pt idx="315">
                  <c:v>23.7350619035115</c:v>
                </c:pt>
                <c:pt idx="316">
                  <c:v>23.654913848673399</c:v>
                </c:pt>
                <c:pt idx="317">
                  <c:v>23.575171072854001</c:v>
                </c:pt>
                <c:pt idx="318">
                  <c:v>23.495830848190899</c:v>
                </c:pt>
                <c:pt idx="319">
                  <c:v>23.416890469733701</c:v>
                </c:pt>
                <c:pt idx="320">
                  <c:v>23.338347255214298</c:v>
                </c:pt>
                <c:pt idx="321">
                  <c:v>23.260198544818302</c:v>
                </c:pt>
                <c:pt idx="322">
                  <c:v>23.182441700960201</c:v>
                </c:pt>
                <c:pt idx="323">
                  <c:v>23.105074108060801</c:v>
                </c:pt>
                <c:pt idx="324">
                  <c:v>23.0280931723272</c:v>
                </c:pt>
                <c:pt idx="325">
                  <c:v>22.951496321535199</c:v>
                </c:pt>
                <c:pt idx="326">
                  <c:v>22.875281004814902</c:v>
                </c:pt>
                <c:pt idx="327">
                  <c:v>22.799444692438001</c:v>
                </c:pt>
                <c:pt idx="328">
                  <c:v>22.723984875607599</c:v>
                </c:pt>
                <c:pt idx="329">
                  <c:v>22.648899066251602</c:v>
                </c:pt>
                <c:pt idx="330">
                  <c:v>22.5741847968164</c:v>
                </c:pt>
                <c:pt idx="331">
                  <c:v>22.499839620065401</c:v>
                </c:pt>
                <c:pt idx="332">
                  <c:v>22.425861108877701</c:v>
                </c:pt>
                <c:pt idx="333">
                  <c:v>22.3522468560503</c:v>
                </c:pt>
                <c:pt idx="334">
                  <c:v>22.278994474102401</c:v>
                </c:pt>
                <c:pt idx="335">
                  <c:v>22.206101595081702</c:v>
                </c:pt>
                <c:pt idx="336">
                  <c:v>22.133565870373001</c:v>
                </c:pt>
                <c:pt idx="337">
                  <c:v>22.061384970509</c:v>
                </c:pt>
                <c:pt idx="338">
                  <c:v>21.9895565849836</c:v>
                </c:pt>
                <c:pt idx="339">
                  <c:v>21.918078422066301</c:v>
                </c:pt>
                <c:pt idx="340">
                  <c:v>21.846948208620201</c:v>
                </c:pt>
                <c:pt idx="341">
                  <c:v>21.776163689920701</c:v>
                </c:pt>
                <c:pt idx="342">
                  <c:v>21.705722629477201</c:v>
                </c:pt>
                <c:pt idx="343">
                  <c:v>21.635622808855999</c:v>
                </c:pt>
                <c:pt idx="344">
                  <c:v>21.565862027506199</c:v>
                </c:pt>
                <c:pt idx="345">
                  <c:v>21.496438102586499</c:v>
                </c:pt>
                <c:pt idx="346">
                  <c:v>21.427348868794599</c:v>
                </c:pt>
                <c:pt idx="347">
                  <c:v>21.358592178198599</c:v>
                </c:pt>
                <c:pt idx="348">
                  <c:v>21.290165900069599</c:v>
                </c:pt>
                <c:pt idx="349">
                  <c:v>21.222067920717102</c:v>
                </c:pt>
                <c:pt idx="350">
                  <c:v>21.1542961433254</c:v>
                </c:pt>
                <c:pt idx="351">
                  <c:v>21.086848487792398</c:v>
                </c:pt>
                <c:pt idx="352">
                  <c:v>21.019722890569899</c:v>
                </c:pt>
                <c:pt idx="353">
                  <c:v>20.952917304505799</c:v>
                </c:pt>
                <c:pt idx="354">
                  <c:v>20.886429698688001</c:v>
                </c:pt>
                <c:pt idx="355">
                  <c:v>20.820258058290001</c:v>
                </c:pt>
                <c:pt idx="356">
                  <c:v>20.7544003844184</c:v>
                </c:pt>
                <c:pt idx="357">
                  <c:v>20.688854693961598</c:v>
                </c:pt>
                <c:pt idx="358">
                  <c:v>20.6236190194412</c:v>
                </c:pt>
                <c:pt idx="359">
                  <c:v>20.558691408863499</c:v>
                </c:pt>
                <c:pt idx="360">
                  <c:v>20.494069925573999</c:v>
                </c:pt>
                <c:pt idx="361">
                  <c:v>20.429752648113102</c:v>
                </c:pt>
                <c:pt idx="362">
                  <c:v>20.365737670072601</c:v>
                </c:pt>
                <c:pt idx="363">
                  <c:v>20.302023099955299</c:v>
                </c:pt>
                <c:pt idx="364">
                  <c:v>20.238607061034699</c:v>
                </c:pt>
                <c:pt idx="365">
                  <c:v>20.175487691216698</c:v>
                </c:pt>
                <c:pt idx="366">
                  <c:v>20.1126631429036</c:v>
                </c:pt>
                <c:pt idx="367">
                  <c:v>20.050131582858</c:v>
                </c:pt>
                <c:pt idx="368">
                  <c:v>19.987891192069799</c:v>
                </c:pt>
                <c:pt idx="369">
                  <c:v>19.925940165623501</c:v>
                </c:pt>
                <c:pt idx="370">
                  <c:v>19.864276712567399</c:v>
                </c:pt>
                <c:pt idx="371">
                  <c:v>19.802899055784501</c:v>
                </c:pt>
                <c:pt idx="372">
                  <c:v>19.741805431863799</c:v>
                </c:pt>
                <c:pt idx="373">
                  <c:v>19.680994090974401</c:v>
                </c:pt>
                <c:pt idx="374">
                  <c:v>19.620463296739501</c:v>
                </c:pt>
                <c:pt idx="375">
                  <c:v>19.560211326112999</c:v>
                </c:pt>
                <c:pt idx="376">
                  <c:v>19.500236469256599</c:v>
                </c:pt>
                <c:pt idx="377">
                  <c:v>19.4405370294185</c:v>
                </c:pt>
                <c:pt idx="378">
                  <c:v>19.3811113228134</c:v>
                </c:pt>
                <c:pt idx="379">
                  <c:v>19.321957678503999</c:v>
                </c:pt>
                <c:pt idx="380">
                  <c:v>19.263074438283301</c:v>
                </c:pt>
                <c:pt idx="381">
                  <c:v>19.2044599565582</c:v>
                </c:pt>
                <c:pt idx="382">
                  <c:v>19.146112600235099</c:v>
                </c:pt>
                <c:pt idx="383">
                  <c:v>19.0880307486056</c:v>
                </c:pt>
                <c:pt idx="384">
                  <c:v>19.030212793234298</c:v>
                </c:pt>
                <c:pt idx="385">
                  <c:v>18.9726571378473</c:v>
                </c:pt>
                <c:pt idx="386">
                  <c:v>18.915362198221899</c:v>
                </c:pt>
                <c:pt idx="387">
                  <c:v>18.858326402077999</c:v>
                </c:pt>
                <c:pt idx="388">
                  <c:v>18.801548188969601</c:v>
                </c:pt>
                <c:pt idx="389">
                  <c:v>18.745026010178801</c:v>
                </c:pt>
                <c:pt idx="390">
                  <c:v>18.688758328609499</c:v>
                </c:pt>
                <c:pt idx="391">
                  <c:v>18.632743618683399</c:v>
                </c:pt>
                <c:pt idx="392">
                  <c:v>18.576980366236199</c:v>
                </c:pt>
                <c:pt idx="393">
                  <c:v>18.521467068415799</c:v>
                </c:pt>
                <c:pt idx="394">
                  <c:v>18.4662022335805</c:v>
                </c:pt>
                <c:pt idx="395">
                  <c:v>18.4111843811989</c:v>
                </c:pt>
                <c:pt idx="396">
                  <c:v>18.356412041751199</c:v>
                </c:pt>
                <c:pt idx="397">
                  <c:v>18.301883756630399</c:v>
                </c:pt>
                <c:pt idx="398">
                  <c:v>18.247598078045701</c:v>
                </c:pt>
                <c:pt idx="399">
                  <c:v>18.193553568926198</c:v>
                </c:pt>
                <c:pt idx="400">
                  <c:v>18.1397488028257</c:v>
                </c:pt>
                <c:pt idx="401">
                  <c:v>18.086182363828801</c:v>
                </c:pt>
                <c:pt idx="402">
                  <c:v>18.0328528464577</c:v>
                </c:pt>
                <c:pt idx="403">
                  <c:v>17.979758855579799</c:v>
                </c:pt>
                <c:pt idx="404">
                  <c:v>17.926899006316599</c:v>
                </c:pt>
                <c:pt idx="405">
                  <c:v>17.874271923953401</c:v>
                </c:pt>
                <c:pt idx="406">
                  <c:v>17.8218762438499</c:v>
                </c:pt>
                <c:pt idx="407">
                  <c:v>17.769710611351901</c:v>
                </c:pt>
                <c:pt idx="408">
                  <c:v>17.717773681703299</c:v>
                </c:pt>
                <c:pt idx="409">
                  <c:v>17.666064119960001</c:v>
                </c:pt>
                <c:pt idx="410">
                  <c:v>17.6145806009037</c:v>
                </c:pt>
                <c:pt idx="411">
                  <c:v>17.563321808956999</c:v>
                </c:pt>
                <c:pt idx="412">
                  <c:v>17.5122864380997</c:v>
                </c:pt>
                <c:pt idx="413">
                  <c:v>17.461473191785299</c:v>
                </c:pt>
                <c:pt idx="414">
                  <c:v>17.410880782858701</c:v>
                </c:pt>
                <c:pt idx="415">
                  <c:v>17.360507933474899</c:v>
                </c:pt>
                <c:pt idx="416">
                  <c:v>17.310353375017801</c:v>
                </c:pt>
                <c:pt idx="417">
                  <c:v>17.260415848021001</c:v>
                </c:pt>
                <c:pt idx="418">
                  <c:v>17.210694102088301</c:v>
                </c:pt>
                <c:pt idx="419">
                  <c:v>17.161186895815501</c:v>
                </c:pt>
                <c:pt idx="420">
                  <c:v>17.1118929967129</c:v>
                </c:pt>
                <c:pt idx="421">
                  <c:v>17.062811181128701</c:v>
                </c:pt>
                <c:pt idx="422">
                  <c:v>17.013940234172999</c:v>
                </c:pt>
                <c:pt idx="423">
                  <c:v>16.965278949642499</c:v>
                </c:pt>
                <c:pt idx="424">
                  <c:v>16.916826129946202</c:v>
                </c:pt>
                <c:pt idx="425">
                  <c:v>16.8685805860319</c:v>
                </c:pt>
                <c:pt idx="426">
                  <c:v>16.820541137312802</c:v>
                </c:pt>
                <c:pt idx="427">
                  <c:v>16.772706611595702</c:v>
                </c:pt>
                <c:pt idx="428">
                  <c:v>16.725075845009201</c:v>
                </c:pt>
                <c:pt idx="429">
                  <c:v>16.677647681933099</c:v>
                </c:pt>
                <c:pt idx="430">
                  <c:v>16.6304209749281</c:v>
                </c:pt>
                <c:pt idx="431">
                  <c:v>16.583394584666799</c:v>
                </c:pt>
                <c:pt idx="432">
                  <c:v>16.536567379864302</c:v>
                </c:pt>
                <c:pt idx="433">
                  <c:v>16.489938237211</c:v>
                </c:pt>
                <c:pt idx="434">
                  <c:v>16.443506041304499</c:v>
                </c:pt>
                <c:pt idx="435">
                  <c:v>16.397269684583399</c:v>
                </c:pt>
                <c:pt idx="436">
                  <c:v>16.351228067260799</c:v>
                </c:pt>
                <c:pt idx="437">
                  <c:v>16.305380097259501</c:v>
                </c:pt>
                <c:pt idx="438">
                  <c:v>16.259724690146601</c:v>
                </c:pt>
                <c:pt idx="439">
                  <c:v>16.214260769069799</c:v>
                </c:pt>
                <c:pt idx="440">
                  <c:v>16.168987264693801</c:v>
                </c:pt>
                <c:pt idx="441">
                  <c:v>16.123903115137399</c:v>
                </c:pt>
                <c:pt idx="442">
                  <c:v>16.079007265910999</c:v>
                </c:pt>
                <c:pt idx="443">
                  <c:v>16.034298669855399</c:v>
                </c:pt>
                <c:pt idx="444">
                  <c:v>15.9897762870806</c:v>
                </c:pt>
                <c:pt idx="445">
                  <c:v>15.945439084904899</c:v>
                </c:pt>
                <c:pt idx="446">
                  <c:v>15.9012860377956</c:v>
                </c:pt>
                <c:pt idx="447">
                  <c:v>15.857316127309399</c:v>
                </c:pt>
                <c:pt idx="448">
                  <c:v>15.813528342033701</c:v>
                </c:pt>
                <c:pt idx="449">
                  <c:v>15.769921677528499</c:v>
                </c:pt>
                <c:pt idx="450">
                  <c:v>15.726495136268699</c:v>
                </c:pt>
                <c:pt idx="451">
                  <c:v>15.683247727587201</c:v>
                </c:pt>
                <c:pt idx="452">
                  <c:v>15.640178467618099</c:v>
                </c:pt>
                <c:pt idx="453">
                  <c:v>15.597286379241201</c:v>
                </c:pt>
              </c:numCache>
            </c:numRef>
          </c:xVal>
          <c:yVal>
            <c:numRef>
              <c:f>'37484'!$B$2:$B$455</c:f>
              <c:numCache>
                <c:formatCode>0.00E+00</c:formatCode>
                <c:ptCount val="454"/>
                <c:pt idx="0">
                  <c:v>664575170.09533405</c:v>
                </c:pt>
                <c:pt idx="1">
                  <c:v>688745077.19793797</c:v>
                </c:pt>
                <c:pt idx="2">
                  <c:v>678528290.19240105</c:v>
                </c:pt>
                <c:pt idx="3">
                  <c:v>654518569.16755104</c:v>
                </c:pt>
                <c:pt idx="4">
                  <c:v>754720649.29434896</c:v>
                </c:pt>
                <c:pt idx="5">
                  <c:v>787949364.57186103</c:v>
                </c:pt>
                <c:pt idx="6">
                  <c:v>743038945.41303396</c:v>
                </c:pt>
                <c:pt idx="7">
                  <c:v>738094638.899629</c:v>
                </c:pt>
                <c:pt idx="8">
                  <c:v>708470719.95328903</c:v>
                </c:pt>
                <c:pt idx="9">
                  <c:v>733731450.46950901</c:v>
                </c:pt>
                <c:pt idx="10">
                  <c:v>740808603.68478405</c:v>
                </c:pt>
                <c:pt idx="11">
                  <c:v>740770663.58425999</c:v>
                </c:pt>
                <c:pt idx="12">
                  <c:v>788511846.369138</c:v>
                </c:pt>
                <c:pt idx="13">
                  <c:v>768611264.96674299</c:v>
                </c:pt>
                <c:pt idx="14">
                  <c:v>759951392.47274494</c:v>
                </c:pt>
                <c:pt idx="15">
                  <c:v>798123233.244326</c:v>
                </c:pt>
                <c:pt idx="16">
                  <c:v>716275889.23547804</c:v>
                </c:pt>
                <c:pt idx="17">
                  <c:v>772953548.685408</c:v>
                </c:pt>
                <c:pt idx="18">
                  <c:v>828492990.308833</c:v>
                </c:pt>
                <c:pt idx="19">
                  <c:v>761876129.10770798</c:v>
                </c:pt>
                <c:pt idx="20">
                  <c:v>799039043.45326495</c:v>
                </c:pt>
                <c:pt idx="21">
                  <c:v>711845413.06962001</c:v>
                </c:pt>
                <c:pt idx="22">
                  <c:v>765972618.010607</c:v>
                </c:pt>
                <c:pt idx="23">
                  <c:v>820276352.75374699</c:v>
                </c:pt>
                <c:pt idx="24">
                  <c:v>859045462.15722203</c:v>
                </c:pt>
                <c:pt idx="25">
                  <c:v>950470617.30950499</c:v>
                </c:pt>
                <c:pt idx="26">
                  <c:v>914521148.81586301</c:v>
                </c:pt>
                <c:pt idx="27">
                  <c:v>968770470.53492904</c:v>
                </c:pt>
                <c:pt idx="28">
                  <c:v>951862646.21879995</c:v>
                </c:pt>
                <c:pt idx="29">
                  <c:v>899497086.82217205</c:v>
                </c:pt>
                <c:pt idx="30">
                  <c:v>882010509.937778</c:v>
                </c:pt>
                <c:pt idx="31">
                  <c:v>848362844.03373802</c:v>
                </c:pt>
                <c:pt idx="32">
                  <c:v>803320454.30732703</c:v>
                </c:pt>
                <c:pt idx="33">
                  <c:v>855196038.30488801</c:v>
                </c:pt>
                <c:pt idx="34">
                  <c:v>860792774.36691105</c:v>
                </c:pt>
                <c:pt idx="35">
                  <c:v>903853071.211272</c:v>
                </c:pt>
                <c:pt idx="36">
                  <c:v>951571770.79801595</c:v>
                </c:pt>
                <c:pt idx="37">
                  <c:v>998844745.82216406</c:v>
                </c:pt>
                <c:pt idx="38">
                  <c:v>1081421028.8803201</c:v>
                </c:pt>
                <c:pt idx="39">
                  <c:v>1016250297.90627</c:v>
                </c:pt>
                <c:pt idx="40">
                  <c:v>1017743174.2400399</c:v>
                </c:pt>
                <c:pt idx="41">
                  <c:v>959332691.69468796</c:v>
                </c:pt>
                <c:pt idx="42">
                  <c:v>953048384.59367597</c:v>
                </c:pt>
                <c:pt idx="43">
                  <c:v>933973520.14846098</c:v>
                </c:pt>
                <c:pt idx="44">
                  <c:v>1004187222.37349</c:v>
                </c:pt>
                <c:pt idx="45">
                  <c:v>1077012027.64099</c:v>
                </c:pt>
                <c:pt idx="46">
                  <c:v>1061066493.90624</c:v>
                </c:pt>
                <c:pt idx="47">
                  <c:v>1078856813.9157801</c:v>
                </c:pt>
                <c:pt idx="48">
                  <c:v>1187046032.9170001</c:v>
                </c:pt>
                <c:pt idx="49">
                  <c:v>1093077527.71541</c:v>
                </c:pt>
                <c:pt idx="50">
                  <c:v>1098603256.2104299</c:v>
                </c:pt>
                <c:pt idx="51">
                  <c:v>1086059253.02106</c:v>
                </c:pt>
                <c:pt idx="52">
                  <c:v>1133470267.2936001</c:v>
                </c:pt>
                <c:pt idx="53">
                  <c:v>1165306274.28947</c:v>
                </c:pt>
                <c:pt idx="54">
                  <c:v>1216758647.1688499</c:v>
                </c:pt>
                <c:pt idx="55">
                  <c:v>1255117241.94594</c:v>
                </c:pt>
                <c:pt idx="56">
                  <c:v>1236086492.8053899</c:v>
                </c:pt>
                <c:pt idx="57">
                  <c:v>1282504449.1053901</c:v>
                </c:pt>
                <c:pt idx="58">
                  <c:v>1281249916.43209</c:v>
                </c:pt>
                <c:pt idx="59">
                  <c:v>1325451373.40538</c:v>
                </c:pt>
                <c:pt idx="60">
                  <c:v>1252569496.4188001</c:v>
                </c:pt>
                <c:pt idx="61">
                  <c:v>1245964612.05143</c:v>
                </c:pt>
                <c:pt idx="62">
                  <c:v>1409751014.4839301</c:v>
                </c:pt>
                <c:pt idx="63">
                  <c:v>1510768169.4572501</c:v>
                </c:pt>
                <c:pt idx="64">
                  <c:v>1581890617.57025</c:v>
                </c:pt>
                <c:pt idx="65">
                  <c:v>1613587327.8318</c:v>
                </c:pt>
                <c:pt idx="66">
                  <c:v>1727985367.6696301</c:v>
                </c:pt>
                <c:pt idx="67">
                  <c:v>1704319013.96189</c:v>
                </c:pt>
                <c:pt idx="68">
                  <c:v>2058520167.1254399</c:v>
                </c:pt>
                <c:pt idx="69">
                  <c:v>2089664831.17715</c:v>
                </c:pt>
                <c:pt idx="70">
                  <c:v>2147955018.1504998</c:v>
                </c:pt>
                <c:pt idx="71">
                  <c:v>2125173371.83196</c:v>
                </c:pt>
                <c:pt idx="72">
                  <c:v>2189621860.4676199</c:v>
                </c:pt>
                <c:pt idx="73">
                  <c:v>2260914275.3726602</c:v>
                </c:pt>
                <c:pt idx="74">
                  <c:v>2288514280.9079399</c:v>
                </c:pt>
                <c:pt idx="75">
                  <c:v>2473049152.86622</c:v>
                </c:pt>
                <c:pt idx="76">
                  <c:v>2627121751.94275</c:v>
                </c:pt>
                <c:pt idx="77">
                  <c:v>2672696808.75635</c:v>
                </c:pt>
                <c:pt idx="78">
                  <c:v>2646052155.2774501</c:v>
                </c:pt>
                <c:pt idx="79">
                  <c:v>2733347292.61446</c:v>
                </c:pt>
                <c:pt idx="80">
                  <c:v>2888196797.4928799</c:v>
                </c:pt>
                <c:pt idx="81">
                  <c:v>2913626191.3309302</c:v>
                </c:pt>
                <c:pt idx="82">
                  <c:v>2902117309.35851</c:v>
                </c:pt>
                <c:pt idx="83">
                  <c:v>2962720363.3752599</c:v>
                </c:pt>
                <c:pt idx="84">
                  <c:v>2984679667.8137298</c:v>
                </c:pt>
                <c:pt idx="85">
                  <c:v>3207080867.52455</c:v>
                </c:pt>
                <c:pt idx="86">
                  <c:v>3275505503.71035</c:v>
                </c:pt>
                <c:pt idx="87">
                  <c:v>3258699869.5685101</c:v>
                </c:pt>
                <c:pt idx="88">
                  <c:v>3409970940.09587</c:v>
                </c:pt>
                <c:pt idx="89">
                  <c:v>3264377323.9542599</c:v>
                </c:pt>
                <c:pt idx="90">
                  <c:v>3175028890.8227</c:v>
                </c:pt>
                <c:pt idx="91">
                  <c:v>2897463917.0044799</c:v>
                </c:pt>
                <c:pt idx="92">
                  <c:v>2884745959.5534501</c:v>
                </c:pt>
                <c:pt idx="93">
                  <c:v>3026075678.70156</c:v>
                </c:pt>
                <c:pt idx="94">
                  <c:v>3254705153.7076402</c:v>
                </c:pt>
                <c:pt idx="95">
                  <c:v>3035899395.1033802</c:v>
                </c:pt>
                <c:pt idx="96">
                  <c:v>2909199972.8954601</c:v>
                </c:pt>
                <c:pt idx="97">
                  <c:v>2947265153.45433</c:v>
                </c:pt>
                <c:pt idx="98">
                  <c:v>2928346794.1648302</c:v>
                </c:pt>
                <c:pt idx="99">
                  <c:v>2861109035.0728202</c:v>
                </c:pt>
                <c:pt idx="100">
                  <c:v>2801926369.3810301</c:v>
                </c:pt>
                <c:pt idx="101">
                  <c:v>2824686455.36725</c:v>
                </c:pt>
                <c:pt idx="102">
                  <c:v>3089505431.95925</c:v>
                </c:pt>
                <c:pt idx="103">
                  <c:v>3358574515.7381902</c:v>
                </c:pt>
                <c:pt idx="104">
                  <c:v>4162258841.5632601</c:v>
                </c:pt>
                <c:pt idx="105">
                  <c:v>4014350548.4795799</c:v>
                </c:pt>
                <c:pt idx="106">
                  <c:v>3964464934.10396</c:v>
                </c:pt>
                <c:pt idx="107">
                  <c:v>3775539596.4791999</c:v>
                </c:pt>
                <c:pt idx="108">
                  <c:v>3626269208.3243899</c:v>
                </c:pt>
                <c:pt idx="109">
                  <c:v>3594998167.7530499</c:v>
                </c:pt>
                <c:pt idx="110">
                  <c:v>3620509719.4991202</c:v>
                </c:pt>
                <c:pt idx="111">
                  <c:v>3742010761.6972299</c:v>
                </c:pt>
                <c:pt idx="112">
                  <c:v>3840632296.1675801</c:v>
                </c:pt>
                <c:pt idx="113">
                  <c:v>3872314379.43365</c:v>
                </c:pt>
                <c:pt idx="114">
                  <c:v>3671701690.1686001</c:v>
                </c:pt>
                <c:pt idx="115">
                  <c:v>3389295550.5149398</c:v>
                </c:pt>
                <c:pt idx="116">
                  <c:v>3630237076.8024998</c:v>
                </c:pt>
                <c:pt idx="117">
                  <c:v>3991758659.9279099</c:v>
                </c:pt>
                <c:pt idx="118">
                  <c:v>4079646138.6962099</c:v>
                </c:pt>
                <c:pt idx="119">
                  <c:v>3887863814.46104</c:v>
                </c:pt>
                <c:pt idx="120">
                  <c:v>3726188665.8013902</c:v>
                </c:pt>
                <c:pt idx="121">
                  <c:v>3702874950.1817498</c:v>
                </c:pt>
                <c:pt idx="122">
                  <c:v>3614440881.5815501</c:v>
                </c:pt>
                <c:pt idx="123">
                  <c:v>3624111616.11619</c:v>
                </c:pt>
                <c:pt idx="124">
                  <c:v>3758278008.1498499</c:v>
                </c:pt>
                <c:pt idx="125">
                  <c:v>3930913229.8600702</c:v>
                </c:pt>
                <c:pt idx="126">
                  <c:v>3931619419.2466698</c:v>
                </c:pt>
                <c:pt idx="127">
                  <c:v>3988164787.7297401</c:v>
                </c:pt>
                <c:pt idx="128">
                  <c:v>4058235909.1208401</c:v>
                </c:pt>
                <c:pt idx="129">
                  <c:v>4194106836.2597899</c:v>
                </c:pt>
                <c:pt idx="130">
                  <c:v>4218178518.88622</c:v>
                </c:pt>
                <c:pt idx="131">
                  <c:v>4193197330.20718</c:v>
                </c:pt>
                <c:pt idx="132">
                  <c:v>4028775692.6479101</c:v>
                </c:pt>
                <c:pt idx="133">
                  <c:v>3730584921.5232301</c:v>
                </c:pt>
                <c:pt idx="134">
                  <c:v>3661931077.2690802</c:v>
                </c:pt>
                <c:pt idx="135">
                  <c:v>3622283009.89784</c:v>
                </c:pt>
                <c:pt idx="136">
                  <c:v>4750649648.2634201</c:v>
                </c:pt>
                <c:pt idx="137">
                  <c:v>4841292097.7832603</c:v>
                </c:pt>
                <c:pt idx="138">
                  <c:v>4822786114.3614397</c:v>
                </c:pt>
                <c:pt idx="139">
                  <c:v>4736199518.6020603</c:v>
                </c:pt>
                <c:pt idx="140">
                  <c:v>4831675939.4459295</c:v>
                </c:pt>
                <c:pt idx="141">
                  <c:v>4888904719.7826099</c:v>
                </c:pt>
                <c:pt idx="142">
                  <c:v>4697330894.3856602</c:v>
                </c:pt>
                <c:pt idx="143">
                  <c:v>4704349142.3569202</c:v>
                </c:pt>
                <c:pt idx="144">
                  <c:v>4499772186.5022898</c:v>
                </c:pt>
                <c:pt idx="145">
                  <c:v>4366607398.4536104</c:v>
                </c:pt>
                <c:pt idx="146">
                  <c:v>4437422754.5559702</c:v>
                </c:pt>
                <c:pt idx="147">
                  <c:v>4517548523.1095304</c:v>
                </c:pt>
                <c:pt idx="148">
                  <c:v>5027574661.3274097</c:v>
                </c:pt>
                <c:pt idx="149">
                  <c:v>5141167149.2647896</c:v>
                </c:pt>
                <c:pt idx="150">
                  <c:v>5114366462.3952103</c:v>
                </c:pt>
                <c:pt idx="151">
                  <c:v>5040319851.0602303</c:v>
                </c:pt>
                <c:pt idx="152">
                  <c:v>4628503903.8961897</c:v>
                </c:pt>
                <c:pt idx="153">
                  <c:v>4573158769.2234602</c:v>
                </c:pt>
                <c:pt idx="154">
                  <c:v>4645982186.51686</c:v>
                </c:pt>
                <c:pt idx="155">
                  <c:v>4699463923.8664103</c:v>
                </c:pt>
                <c:pt idx="156">
                  <c:v>4516508955.5464897</c:v>
                </c:pt>
                <c:pt idx="157">
                  <c:v>4560932785.3387499</c:v>
                </c:pt>
                <c:pt idx="158">
                  <c:v>4829998329.1027803</c:v>
                </c:pt>
                <c:pt idx="159">
                  <c:v>5185205268.1338902</c:v>
                </c:pt>
                <c:pt idx="160">
                  <c:v>4949866362.8175001</c:v>
                </c:pt>
                <c:pt idx="161">
                  <c:v>4610469664.0632401</c:v>
                </c:pt>
                <c:pt idx="162">
                  <c:v>4292617424.0009499</c:v>
                </c:pt>
                <c:pt idx="163">
                  <c:v>4064070364.5341201</c:v>
                </c:pt>
                <c:pt idx="164">
                  <c:v>3996552819.5287399</c:v>
                </c:pt>
                <c:pt idx="165">
                  <c:v>4172936462.5562501</c:v>
                </c:pt>
                <c:pt idx="166">
                  <c:v>5062061117.9766998</c:v>
                </c:pt>
                <c:pt idx="167">
                  <c:v>4949937680.8253803</c:v>
                </c:pt>
                <c:pt idx="168">
                  <c:v>5176899212.4089003</c:v>
                </c:pt>
                <c:pt idx="169">
                  <c:v>5440960675.9969397</c:v>
                </c:pt>
                <c:pt idx="170">
                  <c:v>5519454614.0647297</c:v>
                </c:pt>
                <c:pt idx="171">
                  <c:v>5473593377.8852596</c:v>
                </c:pt>
                <c:pt idx="172">
                  <c:v>5401918809.0671196</c:v>
                </c:pt>
                <c:pt idx="173">
                  <c:v>5313579409.4632902</c:v>
                </c:pt>
                <c:pt idx="174">
                  <c:v>5389493688.5759697</c:v>
                </c:pt>
                <c:pt idx="175">
                  <c:v>5481394608.51371</c:v>
                </c:pt>
                <c:pt idx="176">
                  <c:v>5634903344.06565</c:v>
                </c:pt>
                <c:pt idx="177">
                  <c:v>5434143368.0232601</c:v>
                </c:pt>
                <c:pt idx="178">
                  <c:v>5357525273.6441803</c:v>
                </c:pt>
                <c:pt idx="179">
                  <c:v>5610435565.5852499</c:v>
                </c:pt>
                <c:pt idx="180">
                  <c:v>5562024406.4199104</c:v>
                </c:pt>
                <c:pt idx="181">
                  <c:v>5208574508.1880903</c:v>
                </c:pt>
                <c:pt idx="182">
                  <c:v>5310697878.8901396</c:v>
                </c:pt>
                <c:pt idx="183">
                  <c:v>5289814737.7931404</c:v>
                </c:pt>
                <c:pt idx="184">
                  <c:v>5530198735.1178703</c:v>
                </c:pt>
                <c:pt idx="185">
                  <c:v>5766561603.8313599</c:v>
                </c:pt>
                <c:pt idx="186">
                  <c:v>6028808841.2234097</c:v>
                </c:pt>
                <c:pt idx="187">
                  <c:v>5804130860.1005497</c:v>
                </c:pt>
                <c:pt idx="188">
                  <c:v>5848732752.0953903</c:v>
                </c:pt>
                <c:pt idx="189">
                  <c:v>5931708066.8746405</c:v>
                </c:pt>
                <c:pt idx="190">
                  <c:v>5648158060.3079596</c:v>
                </c:pt>
                <c:pt idx="191">
                  <c:v>5467054443.3137703</c:v>
                </c:pt>
                <c:pt idx="192">
                  <c:v>6841893038.6365404</c:v>
                </c:pt>
                <c:pt idx="193">
                  <c:v>6681314082.3664398</c:v>
                </c:pt>
                <c:pt idx="194">
                  <c:v>6696536832.9948902</c:v>
                </c:pt>
                <c:pt idx="195">
                  <c:v>6919783677.3624201</c:v>
                </c:pt>
                <c:pt idx="196">
                  <c:v>7035049611.3948898</c:v>
                </c:pt>
                <c:pt idx="197">
                  <c:v>7070064256.8167105</c:v>
                </c:pt>
                <c:pt idx="198">
                  <c:v>7062181493.2865496</c:v>
                </c:pt>
                <c:pt idx="199">
                  <c:v>7282300043.1609898</c:v>
                </c:pt>
                <c:pt idx="200">
                  <c:v>7336473816.6825304</c:v>
                </c:pt>
                <c:pt idx="201">
                  <c:v>7170410536.9668303</c:v>
                </c:pt>
                <c:pt idx="202">
                  <c:v>7511483288.1619797</c:v>
                </c:pt>
                <c:pt idx="203">
                  <c:v>7888596108.8936901</c:v>
                </c:pt>
                <c:pt idx="204">
                  <c:v>7712551350.6634703</c:v>
                </c:pt>
                <c:pt idx="205">
                  <c:v>7443887547.78617</c:v>
                </c:pt>
                <c:pt idx="206">
                  <c:v>7490915817.36833</c:v>
                </c:pt>
                <c:pt idx="207">
                  <c:v>7503877304.8204298</c:v>
                </c:pt>
                <c:pt idx="208">
                  <c:v>7281201316.3853703</c:v>
                </c:pt>
                <c:pt idx="209">
                  <c:v>7328706705.5951595</c:v>
                </c:pt>
                <c:pt idx="210">
                  <c:v>6922670781.75982</c:v>
                </c:pt>
                <c:pt idx="211">
                  <c:v>6754324650.4738598</c:v>
                </c:pt>
                <c:pt idx="212">
                  <c:v>6772893699.2955999</c:v>
                </c:pt>
                <c:pt idx="213">
                  <c:v>6682262587.93046</c:v>
                </c:pt>
                <c:pt idx="214">
                  <c:v>6832913516.0231895</c:v>
                </c:pt>
                <c:pt idx="215">
                  <c:v>6971791053.0517302</c:v>
                </c:pt>
                <c:pt idx="216">
                  <c:v>7387293640.5757303</c:v>
                </c:pt>
                <c:pt idx="217">
                  <c:v>8686636293.4124203</c:v>
                </c:pt>
                <c:pt idx="218">
                  <c:v>8452698939.7561197</c:v>
                </c:pt>
                <c:pt idx="219">
                  <c:v>8129270615.01404</c:v>
                </c:pt>
                <c:pt idx="220">
                  <c:v>8094739773.6037302</c:v>
                </c:pt>
                <c:pt idx="221">
                  <c:v>7896176695.8067198</c:v>
                </c:pt>
                <c:pt idx="222">
                  <c:v>8087644935.4805002</c:v>
                </c:pt>
                <c:pt idx="223">
                  <c:v>8078811471.4295101</c:v>
                </c:pt>
                <c:pt idx="224">
                  <c:v>7619010468.5634804</c:v>
                </c:pt>
                <c:pt idx="225">
                  <c:v>8003647523.3787603</c:v>
                </c:pt>
                <c:pt idx="226">
                  <c:v>8195236498.9739504</c:v>
                </c:pt>
                <c:pt idx="227">
                  <c:v>8908825977.2297497</c:v>
                </c:pt>
                <c:pt idx="228">
                  <c:v>9029184574.6394291</c:v>
                </c:pt>
                <c:pt idx="229">
                  <c:v>8815926844.5381107</c:v>
                </c:pt>
                <c:pt idx="230">
                  <c:v>8824131839.78162</c:v>
                </c:pt>
                <c:pt idx="231">
                  <c:v>8464279525.4210796</c:v>
                </c:pt>
                <c:pt idx="232">
                  <c:v>8523260276.8400898</c:v>
                </c:pt>
                <c:pt idx="233">
                  <c:v>8542843603.25317</c:v>
                </c:pt>
                <c:pt idx="234">
                  <c:v>8555245242.1921101</c:v>
                </c:pt>
                <c:pt idx="235">
                  <c:v>8643661925.1280193</c:v>
                </c:pt>
                <c:pt idx="236">
                  <c:v>8646508734.2330208</c:v>
                </c:pt>
                <c:pt idx="237">
                  <c:v>8495396799.1364403</c:v>
                </c:pt>
                <c:pt idx="238">
                  <c:v>8850481953.1395893</c:v>
                </c:pt>
                <c:pt idx="239">
                  <c:v>8959138259.9517002</c:v>
                </c:pt>
                <c:pt idx="240">
                  <c:v>8723423248.1990795</c:v>
                </c:pt>
                <c:pt idx="241">
                  <c:v>10854730896.3853</c:v>
                </c:pt>
                <c:pt idx="242">
                  <c:v>10245566800.792601</c:v>
                </c:pt>
                <c:pt idx="243">
                  <c:v>9821579468.93927</c:v>
                </c:pt>
                <c:pt idx="244">
                  <c:v>10195743650.5819</c:v>
                </c:pt>
                <c:pt idx="245">
                  <c:v>10139150496.965099</c:v>
                </c:pt>
                <c:pt idx="246">
                  <c:v>10751425968.552299</c:v>
                </c:pt>
                <c:pt idx="247">
                  <c:v>11383179054.928499</c:v>
                </c:pt>
                <c:pt idx="248">
                  <c:v>11574134002.9084</c:v>
                </c:pt>
                <c:pt idx="249">
                  <c:v>11119187418.5247</c:v>
                </c:pt>
                <c:pt idx="250">
                  <c:v>10463142994.869301</c:v>
                </c:pt>
                <c:pt idx="251">
                  <c:v>9707280489.0669308</c:v>
                </c:pt>
                <c:pt idx="252">
                  <c:v>9621269810.5031509</c:v>
                </c:pt>
                <c:pt idx="253">
                  <c:v>9333296802.2882309</c:v>
                </c:pt>
                <c:pt idx="254">
                  <c:v>9349539297.1118202</c:v>
                </c:pt>
                <c:pt idx="255">
                  <c:v>9408121962.8445206</c:v>
                </c:pt>
                <c:pt idx="256">
                  <c:v>9531914814.6367092</c:v>
                </c:pt>
                <c:pt idx="257">
                  <c:v>9196507091.5869007</c:v>
                </c:pt>
                <c:pt idx="258">
                  <c:v>9267396298.3309593</c:v>
                </c:pt>
                <c:pt idx="259">
                  <c:v>9517222691.8489494</c:v>
                </c:pt>
                <c:pt idx="260">
                  <c:v>9389917150.6819305</c:v>
                </c:pt>
                <c:pt idx="261">
                  <c:v>9588124677.2184792</c:v>
                </c:pt>
                <c:pt idx="262">
                  <c:v>9437874462.4538803</c:v>
                </c:pt>
                <c:pt idx="263">
                  <c:v>11905874673.855301</c:v>
                </c:pt>
                <c:pt idx="264">
                  <c:v>11901727318.7896</c:v>
                </c:pt>
                <c:pt idx="265">
                  <c:v>12249656942.195299</c:v>
                </c:pt>
                <c:pt idx="266">
                  <c:v>11899810753.643101</c:v>
                </c:pt>
                <c:pt idx="267">
                  <c:v>12230269133.8181</c:v>
                </c:pt>
                <c:pt idx="268">
                  <c:v>12492425459.5492</c:v>
                </c:pt>
                <c:pt idx="269">
                  <c:v>12606836288.337299</c:v>
                </c:pt>
                <c:pt idx="270">
                  <c:v>12582936615.587299</c:v>
                </c:pt>
                <c:pt idx="271">
                  <c:v>12335805778.2388</c:v>
                </c:pt>
                <c:pt idx="272">
                  <c:v>12389286044.2572</c:v>
                </c:pt>
                <c:pt idx="273">
                  <c:v>12525319279.7052</c:v>
                </c:pt>
                <c:pt idx="274">
                  <c:v>12599260678.1045</c:v>
                </c:pt>
                <c:pt idx="275">
                  <c:v>12503898421.2841</c:v>
                </c:pt>
                <c:pt idx="276">
                  <c:v>12778115125.357201</c:v>
                </c:pt>
                <c:pt idx="277">
                  <c:v>12634320329.0949</c:v>
                </c:pt>
                <c:pt idx="278">
                  <c:v>12353923573.4715</c:v>
                </c:pt>
                <c:pt idx="279">
                  <c:v>13118074667.276899</c:v>
                </c:pt>
                <c:pt idx="280">
                  <c:v>13234338088.745701</c:v>
                </c:pt>
                <c:pt idx="281">
                  <c:v>13232955356.803801</c:v>
                </c:pt>
                <c:pt idx="282">
                  <c:v>12955350785.4013</c:v>
                </c:pt>
                <c:pt idx="283">
                  <c:v>13122878276.349701</c:v>
                </c:pt>
                <c:pt idx="284">
                  <c:v>16771553567.641899</c:v>
                </c:pt>
                <c:pt idx="285">
                  <c:v>17168845725.469299</c:v>
                </c:pt>
                <c:pt idx="286">
                  <c:v>17166103506.845301</c:v>
                </c:pt>
                <c:pt idx="287">
                  <c:v>16732199788.506399</c:v>
                </c:pt>
                <c:pt idx="288">
                  <c:v>16630274321.458599</c:v>
                </c:pt>
                <c:pt idx="289">
                  <c:v>17013184457.904499</c:v>
                </c:pt>
                <c:pt idx="290">
                  <c:v>17014957420.9223</c:v>
                </c:pt>
                <c:pt idx="291">
                  <c:v>16639829617.7295</c:v>
                </c:pt>
                <c:pt idx="292">
                  <c:v>16801903817.568399</c:v>
                </c:pt>
                <c:pt idx="293">
                  <c:v>16735604228.1411</c:v>
                </c:pt>
                <c:pt idx="294">
                  <c:v>17051707935.252701</c:v>
                </c:pt>
                <c:pt idx="295">
                  <c:v>17270258096.673302</c:v>
                </c:pt>
                <c:pt idx="296">
                  <c:v>17673321859.574001</c:v>
                </c:pt>
                <c:pt idx="297">
                  <c:v>18300725824.8326</c:v>
                </c:pt>
                <c:pt idx="298">
                  <c:v>18843729330.816502</c:v>
                </c:pt>
                <c:pt idx="299">
                  <c:v>18045391080.960098</c:v>
                </c:pt>
                <c:pt idx="300">
                  <c:v>17105845207.309401</c:v>
                </c:pt>
                <c:pt idx="301">
                  <c:v>17057431109.5424</c:v>
                </c:pt>
                <c:pt idx="302">
                  <c:v>16929210635.785801</c:v>
                </c:pt>
                <c:pt idx="303">
                  <c:v>16773139071.24</c:v>
                </c:pt>
                <c:pt idx="304">
                  <c:v>16513125681.9907</c:v>
                </c:pt>
                <c:pt idx="305">
                  <c:v>20272650714.868801</c:v>
                </c:pt>
                <c:pt idx="306">
                  <c:v>19571575867.789799</c:v>
                </c:pt>
                <c:pt idx="307">
                  <c:v>19148166976.296799</c:v>
                </c:pt>
                <c:pt idx="308">
                  <c:v>19244468346.758099</c:v>
                </c:pt>
                <c:pt idx="309">
                  <c:v>19326333645.921001</c:v>
                </c:pt>
                <c:pt idx="310">
                  <c:v>19996752938.5602</c:v>
                </c:pt>
                <c:pt idx="311">
                  <c:v>20072521337.651402</c:v>
                </c:pt>
                <c:pt idx="312">
                  <c:v>20018772119.841702</c:v>
                </c:pt>
                <c:pt idx="313">
                  <c:v>19476947499.437801</c:v>
                </c:pt>
                <c:pt idx="314">
                  <c:v>19260445197.034901</c:v>
                </c:pt>
                <c:pt idx="315">
                  <c:v>18837312122.183701</c:v>
                </c:pt>
                <c:pt idx="316">
                  <c:v>18928835804.393398</c:v>
                </c:pt>
                <c:pt idx="317">
                  <c:v>18309845098.2584</c:v>
                </c:pt>
                <c:pt idx="318">
                  <c:v>17949076340.7668</c:v>
                </c:pt>
                <c:pt idx="319">
                  <c:v>17840022906.150902</c:v>
                </c:pt>
                <c:pt idx="320">
                  <c:v>17849552034.563499</c:v>
                </c:pt>
                <c:pt idx="321">
                  <c:v>18224138361.238499</c:v>
                </c:pt>
                <c:pt idx="322">
                  <c:v>18390368315.2911</c:v>
                </c:pt>
                <c:pt idx="323">
                  <c:v>17190962048.065498</c:v>
                </c:pt>
                <c:pt idx="324">
                  <c:v>21384907860.152401</c:v>
                </c:pt>
                <c:pt idx="325">
                  <c:v>20548714502.588799</c:v>
                </c:pt>
                <c:pt idx="326">
                  <c:v>20340945458.7859</c:v>
                </c:pt>
                <c:pt idx="327">
                  <c:v>19851791284.8302</c:v>
                </c:pt>
                <c:pt idx="328">
                  <c:v>19676832802.364799</c:v>
                </c:pt>
                <c:pt idx="329">
                  <c:v>19052294644.4575</c:v>
                </c:pt>
                <c:pt idx="330">
                  <c:v>18839392144.5345</c:v>
                </c:pt>
                <c:pt idx="331">
                  <c:v>19011852528.201801</c:v>
                </c:pt>
                <c:pt idx="332">
                  <c:v>18003644312.351799</c:v>
                </c:pt>
                <c:pt idx="333">
                  <c:v>17372976314.025398</c:v>
                </c:pt>
                <c:pt idx="334">
                  <c:v>16948208674.5972</c:v>
                </c:pt>
                <c:pt idx="335">
                  <c:v>16422701740.858601</c:v>
                </c:pt>
                <c:pt idx="336">
                  <c:v>16418937806.256001</c:v>
                </c:pt>
                <c:pt idx="337">
                  <c:v>16773650829.679399</c:v>
                </c:pt>
                <c:pt idx="338">
                  <c:v>16822372039.5562</c:v>
                </c:pt>
                <c:pt idx="339">
                  <c:v>16583313288.324499</c:v>
                </c:pt>
                <c:pt idx="340">
                  <c:v>16426487073.5881</c:v>
                </c:pt>
                <c:pt idx="341">
                  <c:v>16815157350.9475</c:v>
                </c:pt>
                <c:pt idx="342">
                  <c:v>16622097327.902399</c:v>
                </c:pt>
                <c:pt idx="343">
                  <c:v>21211079768.931702</c:v>
                </c:pt>
                <c:pt idx="344">
                  <c:v>21903170356.148399</c:v>
                </c:pt>
                <c:pt idx="345">
                  <c:v>22596501761.451401</c:v>
                </c:pt>
                <c:pt idx="346">
                  <c:v>23295558070.182999</c:v>
                </c:pt>
                <c:pt idx="347">
                  <c:v>23432738484.335098</c:v>
                </c:pt>
                <c:pt idx="348">
                  <c:v>23963833914.379799</c:v>
                </c:pt>
                <c:pt idx="349">
                  <c:v>23377517343.400398</c:v>
                </c:pt>
                <c:pt idx="350">
                  <c:v>23255147332.426998</c:v>
                </c:pt>
                <c:pt idx="351">
                  <c:v>22337383194.845402</c:v>
                </c:pt>
                <c:pt idx="352">
                  <c:v>21604308019.255001</c:v>
                </c:pt>
                <c:pt idx="353">
                  <c:v>21874269724.138802</c:v>
                </c:pt>
                <c:pt idx="354">
                  <c:v>22155742688.355202</c:v>
                </c:pt>
                <c:pt idx="355">
                  <c:v>22257089277.707001</c:v>
                </c:pt>
                <c:pt idx="356">
                  <c:v>21857351878.315399</c:v>
                </c:pt>
                <c:pt idx="357">
                  <c:v>21458940906.284599</c:v>
                </c:pt>
                <c:pt idx="358">
                  <c:v>20914913223.4259</c:v>
                </c:pt>
                <c:pt idx="359">
                  <c:v>20291805299.440102</c:v>
                </c:pt>
                <c:pt idx="360">
                  <c:v>20485039398.847099</c:v>
                </c:pt>
                <c:pt idx="361">
                  <c:v>26835003247.260899</c:v>
                </c:pt>
                <c:pt idx="362">
                  <c:v>26141672954.214901</c:v>
                </c:pt>
                <c:pt idx="363">
                  <c:v>26603849371.257198</c:v>
                </c:pt>
                <c:pt idx="364">
                  <c:v>26647306034.465302</c:v>
                </c:pt>
                <c:pt idx="365">
                  <c:v>26730970450.902302</c:v>
                </c:pt>
                <c:pt idx="366">
                  <c:v>25831643323.6866</c:v>
                </c:pt>
                <c:pt idx="367">
                  <c:v>25463081440.202599</c:v>
                </c:pt>
                <c:pt idx="368">
                  <c:v>24826187007.276501</c:v>
                </c:pt>
                <c:pt idx="369">
                  <c:v>24595227152.840199</c:v>
                </c:pt>
                <c:pt idx="370">
                  <c:v>24348370857.856602</c:v>
                </c:pt>
                <c:pt idx="371">
                  <c:v>23651391232.3582</c:v>
                </c:pt>
                <c:pt idx="372">
                  <c:v>23926712802.476002</c:v>
                </c:pt>
                <c:pt idx="373">
                  <c:v>23957935595.602001</c:v>
                </c:pt>
                <c:pt idx="374">
                  <c:v>24308217705.071899</c:v>
                </c:pt>
                <c:pt idx="375">
                  <c:v>24672131153.851898</c:v>
                </c:pt>
                <c:pt idx="376">
                  <c:v>24526763753.571201</c:v>
                </c:pt>
                <c:pt idx="377">
                  <c:v>24045387520.6567</c:v>
                </c:pt>
                <c:pt idx="378">
                  <c:v>23058675751.524101</c:v>
                </c:pt>
                <c:pt idx="379">
                  <c:v>28502694860.846699</c:v>
                </c:pt>
                <c:pt idx="380">
                  <c:v>27797518761.449402</c:v>
                </c:pt>
                <c:pt idx="381">
                  <c:v>27147180284.959801</c:v>
                </c:pt>
                <c:pt idx="382">
                  <c:v>26996760887.882999</c:v>
                </c:pt>
                <c:pt idx="383">
                  <c:v>26241876227.137299</c:v>
                </c:pt>
                <c:pt idx="384">
                  <c:v>26025609156.9846</c:v>
                </c:pt>
                <c:pt idx="385">
                  <c:v>26471883615.369499</c:v>
                </c:pt>
                <c:pt idx="386">
                  <c:v>26320411534.421299</c:v>
                </c:pt>
                <c:pt idx="387">
                  <c:v>25481532212.956501</c:v>
                </c:pt>
                <c:pt idx="388">
                  <c:v>24118297891.464901</c:v>
                </c:pt>
                <c:pt idx="389">
                  <c:v>24092382631.938801</c:v>
                </c:pt>
                <c:pt idx="390">
                  <c:v>23730437351.802601</c:v>
                </c:pt>
                <c:pt idx="391">
                  <c:v>23259555851.365601</c:v>
                </c:pt>
                <c:pt idx="392">
                  <c:v>23328896814.775101</c:v>
                </c:pt>
                <c:pt idx="393">
                  <c:v>22813313301.836601</c:v>
                </c:pt>
                <c:pt idx="394">
                  <c:v>21766397787.036098</c:v>
                </c:pt>
                <c:pt idx="395">
                  <c:v>21201943833.380798</c:v>
                </c:pt>
                <c:pt idx="396">
                  <c:v>28545655051.438</c:v>
                </c:pt>
                <c:pt idx="397">
                  <c:v>28030350195.352798</c:v>
                </c:pt>
                <c:pt idx="398">
                  <c:v>28336700718.535599</c:v>
                </c:pt>
                <c:pt idx="399">
                  <c:v>27595450931.241501</c:v>
                </c:pt>
                <c:pt idx="400">
                  <c:v>27735250877.3713</c:v>
                </c:pt>
                <c:pt idx="401">
                  <c:v>26990216802.705502</c:v>
                </c:pt>
                <c:pt idx="402">
                  <c:v>26121158434.440899</c:v>
                </c:pt>
                <c:pt idx="403">
                  <c:v>26124977901.775002</c:v>
                </c:pt>
                <c:pt idx="404">
                  <c:v>25891773287.305599</c:v>
                </c:pt>
                <c:pt idx="405">
                  <c:v>25437452501.866901</c:v>
                </c:pt>
                <c:pt idx="406">
                  <c:v>25881815857.145901</c:v>
                </c:pt>
                <c:pt idx="407">
                  <c:v>25850813747.326199</c:v>
                </c:pt>
                <c:pt idx="408">
                  <c:v>25223448992.809898</c:v>
                </c:pt>
                <c:pt idx="409">
                  <c:v>24586366860.795399</c:v>
                </c:pt>
                <c:pt idx="410">
                  <c:v>24309932767.091499</c:v>
                </c:pt>
                <c:pt idx="411">
                  <c:v>23275961561.749599</c:v>
                </c:pt>
                <c:pt idx="412">
                  <c:v>30197865862.249699</c:v>
                </c:pt>
                <c:pt idx="413">
                  <c:v>29798869988.258701</c:v>
                </c:pt>
                <c:pt idx="414">
                  <c:v>29699575518.408001</c:v>
                </c:pt>
                <c:pt idx="415">
                  <c:v>29423287380.4963</c:v>
                </c:pt>
                <c:pt idx="416">
                  <c:v>28625729940.638901</c:v>
                </c:pt>
                <c:pt idx="417">
                  <c:v>28295458797.769901</c:v>
                </c:pt>
                <c:pt idx="418">
                  <c:v>27438279805.134899</c:v>
                </c:pt>
                <c:pt idx="419">
                  <c:v>26650548742.258801</c:v>
                </c:pt>
                <c:pt idx="420">
                  <c:v>25990178973.418098</c:v>
                </c:pt>
                <c:pt idx="421">
                  <c:v>25351105139.607101</c:v>
                </c:pt>
                <c:pt idx="422">
                  <c:v>24825818701.431</c:v>
                </c:pt>
                <c:pt idx="423">
                  <c:v>24764826850.6688</c:v>
                </c:pt>
                <c:pt idx="424">
                  <c:v>23962672898.3713</c:v>
                </c:pt>
                <c:pt idx="425">
                  <c:v>23926546407.270901</c:v>
                </c:pt>
                <c:pt idx="426">
                  <c:v>23341998302.415501</c:v>
                </c:pt>
                <c:pt idx="427">
                  <c:v>23463692004.064999</c:v>
                </c:pt>
                <c:pt idx="428">
                  <c:v>30387012842.845798</c:v>
                </c:pt>
                <c:pt idx="429">
                  <c:v>29663914970.654701</c:v>
                </c:pt>
                <c:pt idx="430">
                  <c:v>29355054921.015499</c:v>
                </c:pt>
                <c:pt idx="431">
                  <c:v>28265348064.572201</c:v>
                </c:pt>
                <c:pt idx="432">
                  <c:v>28570549204.036301</c:v>
                </c:pt>
                <c:pt idx="433">
                  <c:v>28307035552.413399</c:v>
                </c:pt>
                <c:pt idx="434">
                  <c:v>27767979462.7771</c:v>
                </c:pt>
                <c:pt idx="435">
                  <c:v>26475716362.675999</c:v>
                </c:pt>
                <c:pt idx="436">
                  <c:v>26462800071.738701</c:v>
                </c:pt>
                <c:pt idx="437">
                  <c:v>25189667791.080101</c:v>
                </c:pt>
                <c:pt idx="438">
                  <c:v>24937322122.554001</c:v>
                </c:pt>
                <c:pt idx="439">
                  <c:v>24598004496.8265</c:v>
                </c:pt>
                <c:pt idx="440">
                  <c:v>23308930297.7103</c:v>
                </c:pt>
                <c:pt idx="441">
                  <c:v>23034210741.910702</c:v>
                </c:pt>
                <c:pt idx="442">
                  <c:v>22757833679.527</c:v>
                </c:pt>
                <c:pt idx="443">
                  <c:v>22220322565.639999</c:v>
                </c:pt>
                <c:pt idx="444">
                  <c:v>27783676284.390701</c:v>
                </c:pt>
                <c:pt idx="445">
                  <c:v>27010167546.403099</c:v>
                </c:pt>
                <c:pt idx="446">
                  <c:v>26716161696.5172</c:v>
                </c:pt>
                <c:pt idx="447">
                  <c:v>26082173098.902599</c:v>
                </c:pt>
                <c:pt idx="448">
                  <c:v>25726579386.453098</c:v>
                </c:pt>
                <c:pt idx="449">
                  <c:v>25457802434.577499</c:v>
                </c:pt>
                <c:pt idx="450">
                  <c:v>25484260392.9077</c:v>
                </c:pt>
                <c:pt idx="451">
                  <c:v>25466847441.3354</c:v>
                </c:pt>
                <c:pt idx="452">
                  <c:v>24980605851</c:v>
                </c:pt>
                <c:pt idx="453">
                  <c:v>24571780506.2099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E32-E141-9964-0B77C391D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91200"/>
        <c:axId val="42293120"/>
      </c:scatterChart>
      <c:valAx>
        <c:axId val="42291200"/>
        <c:scaling>
          <c:orientation val="minMax"/>
          <c:max val="100"/>
          <c:min val="1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93120"/>
        <c:crosses val="autoZero"/>
        <c:crossBetween val="midCat"/>
        <c:majorUnit val="25"/>
      </c:valAx>
      <c:valAx>
        <c:axId val="42293120"/>
        <c:scaling>
          <c:logBase val="10"/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91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Proton </a:t>
            </a:r>
            <a:r>
              <a:rPr lang="en-US" u="sng" dirty="0" smtClean="0"/>
              <a:t>Spectrum 50 </a:t>
            </a:r>
            <a:r>
              <a:rPr lang="en-US" u="sng" dirty="0" smtClean="0">
                <a:latin typeface="Symbol" pitchFamily="18" charset="2"/>
              </a:rPr>
              <a:t>m</a:t>
            </a:r>
            <a:r>
              <a:rPr lang="en-US" u="sng" dirty="0" smtClean="0"/>
              <a:t>m Structure </a:t>
            </a:r>
            <a:endParaRPr lang="en-US" u="sng" dirty="0"/>
          </a:p>
        </c:rich>
      </c:tx>
      <c:layout>
        <c:manualLayout>
          <c:xMode val="edge"/>
          <c:yMode val="edge"/>
          <c:x val="0.19451115485564305"/>
          <c:y val="3.32494504677438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41722188572584"/>
          <c:y val="0.15185050209288273"/>
          <c:w val="0.75395290732889153"/>
          <c:h val="0.594135215828204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'37482'!$B$1</c:f>
              <c:strCache>
                <c:ptCount val="1"/>
                <c:pt idx="0">
                  <c:v>Proton Counts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'37482'!$A$2:$A$650</c:f>
              <c:numCache>
                <c:formatCode>0.00E+00</c:formatCode>
                <c:ptCount val="649"/>
                <c:pt idx="0">
                  <c:v>88.021314804105103</c:v>
                </c:pt>
                <c:pt idx="1">
                  <c:v>87.450268466326094</c:v>
                </c:pt>
                <c:pt idx="2">
                  <c:v>86.884761229085001</c:v>
                </c:pt>
                <c:pt idx="3">
                  <c:v>86.324721684924995</c:v>
                </c:pt>
                <c:pt idx="4">
                  <c:v>85.770079573380897</c:v>
                </c:pt>
                <c:pt idx="5">
                  <c:v>85.220765758940701</c:v>
                </c:pt>
                <c:pt idx="6">
                  <c:v>84.676712209501204</c:v>
                </c:pt>
                <c:pt idx="7">
                  <c:v>84.137851975301999</c:v>
                </c:pt>
                <c:pt idx="8">
                  <c:v>83.604119168328197</c:v>
                </c:pt>
                <c:pt idx="9">
                  <c:v>83.075448942168606</c:v>
                </c:pt>
                <c:pt idx="10">
                  <c:v>82.551777472318506</c:v>
                </c:pt>
                <c:pt idx="11">
                  <c:v>82.033041936914898</c:v>
                </c:pt>
                <c:pt idx="12">
                  <c:v>81.519180497895604</c:v>
                </c:pt>
                <c:pt idx="13">
                  <c:v>81.010132282568193</c:v>
                </c:pt>
                <c:pt idx="14">
                  <c:v>80.505837365582494</c:v>
                </c:pt>
                <c:pt idx="15">
                  <c:v>80.006236751293002</c:v>
                </c:pt>
                <c:pt idx="16">
                  <c:v>79.511272356504193</c:v>
                </c:pt>
                <c:pt idx="17">
                  <c:v>79.020886993587794</c:v>
                </c:pt>
                <c:pt idx="18">
                  <c:v>78.535024353963905</c:v>
                </c:pt>
                <c:pt idx="19">
                  <c:v>78.053628991935696</c:v>
                </c:pt>
                <c:pt idx="20">
                  <c:v>77.576646308870806</c:v>
                </c:pt>
                <c:pt idx="21">
                  <c:v>77.104022537718905</c:v>
                </c:pt>
                <c:pt idx="22">
                  <c:v>76.635704727860002</c:v>
                </c:pt>
                <c:pt idx="23">
                  <c:v>76.171640730272003</c:v>
                </c:pt>
                <c:pt idx="24">
                  <c:v>75.711779183013107</c:v>
                </c:pt>
                <c:pt idx="25">
                  <c:v>75.256069497009406</c:v>
                </c:pt>
                <c:pt idx="26">
                  <c:v>74.804461842140896</c:v>
                </c:pt>
                <c:pt idx="27">
                  <c:v>74.356907133619501</c:v>
                </c:pt>
                <c:pt idx="28">
                  <c:v>73.913357018650601</c:v>
                </c:pt>
                <c:pt idx="29">
                  <c:v>73.473763863373307</c:v>
                </c:pt>
                <c:pt idx="30">
                  <c:v>73.0380807400702</c:v>
                </c:pt>
                <c:pt idx="31">
                  <c:v>72.606261414643498</c:v>
                </c:pt>
                <c:pt idx="32">
                  <c:v>72.178260334348593</c:v>
                </c:pt>
                <c:pt idx="33">
                  <c:v>71.754032615779806</c:v>
                </c:pt>
                <c:pt idx="34">
                  <c:v>71.333534033103305</c:v>
                </c:pt>
                <c:pt idx="35">
                  <c:v>70.916721006529897</c:v>
                </c:pt>
                <c:pt idx="36">
                  <c:v>70.503550591023696</c:v>
                </c:pt>
                <c:pt idx="37">
                  <c:v>70.093980465239397</c:v>
                </c:pt>
                <c:pt idx="38">
                  <c:v>69.687968920684398</c:v>
                </c:pt>
                <c:pt idx="39">
                  <c:v>69.285474851100503</c:v>
                </c:pt>
                <c:pt idx="40">
                  <c:v>68.886457742058298</c:v>
                </c:pt>
                <c:pt idx="41">
                  <c:v>68.490877660762095</c:v>
                </c:pt>
                <c:pt idx="42">
                  <c:v>68.098695246058199</c:v>
                </c:pt>
                <c:pt idx="43">
                  <c:v>67.709871698643298</c:v>
                </c:pt>
                <c:pt idx="44">
                  <c:v>67.324368771467903</c:v>
                </c:pt>
                <c:pt idx="45">
                  <c:v>66.942148760330596</c:v>
                </c:pt>
                <c:pt idx="46">
                  <c:v>66.563174494658199</c:v>
                </c:pt>
                <c:pt idx="47">
                  <c:v>66.187409328468803</c:v>
                </c:pt>
                <c:pt idx="48">
                  <c:v>65.814817131511901</c:v>
                </c:pt>
                <c:pt idx="49">
                  <c:v>65.445362280584007</c:v>
                </c:pt>
                <c:pt idx="50">
                  <c:v>65.079009651012697</c:v>
                </c:pt>
                <c:pt idx="51">
                  <c:v>64.715724608308307</c:v>
                </c:pt>
                <c:pt idx="52">
                  <c:v>64.355472999978204</c:v>
                </c:pt>
                <c:pt idx="53">
                  <c:v>63.998221147498903</c:v>
                </c:pt>
                <c:pt idx="54">
                  <c:v>63.643935838445699</c:v>
                </c:pt>
                <c:pt idx="55">
                  <c:v>63.292584318772398</c:v>
                </c:pt>
                <c:pt idx="56">
                  <c:v>62.944134285241098</c:v>
                </c:pt>
                <c:pt idx="57">
                  <c:v>62.598553877996999</c:v>
                </c:pt>
                <c:pt idx="58">
                  <c:v>62.2558116732854</c:v>
                </c:pt>
                <c:pt idx="59">
                  <c:v>61.915876676308002</c:v>
                </c:pt>
                <c:pt idx="60">
                  <c:v>61.578718314215799</c:v>
                </c:pt>
                <c:pt idx="61">
                  <c:v>61.244306429234001</c:v>
                </c:pt>
                <c:pt idx="62">
                  <c:v>60.912611271918699</c:v>
                </c:pt>
                <c:pt idx="63">
                  <c:v>60.583603494539801</c:v>
                </c:pt>
                <c:pt idx="64">
                  <c:v>60.257254144589702</c:v>
                </c:pt>
                <c:pt idx="65">
                  <c:v>59.933534658412903</c:v>
                </c:pt>
                <c:pt idx="66">
                  <c:v>59.612416854956599</c:v>
                </c:pt>
                <c:pt idx="67">
                  <c:v>59.293872929636599</c:v>
                </c:pt>
                <c:pt idx="68">
                  <c:v>58.977875448318599</c:v>
                </c:pt>
                <c:pt idx="69">
                  <c:v>58.664397341411103</c:v>
                </c:pt>
                <c:pt idx="70">
                  <c:v>58.353411898068103</c:v>
                </c:pt>
                <c:pt idx="71">
                  <c:v>58.044892760498797</c:v>
                </c:pt>
                <c:pt idx="72">
                  <c:v>57.738813918382903</c:v>
                </c:pt>
                <c:pt idx="73">
                  <c:v>57.435149703387502</c:v>
                </c:pt>
                <c:pt idx="74">
                  <c:v>57.133874783786403</c:v>
                </c:pt>
                <c:pt idx="75">
                  <c:v>56.834964159176103</c:v>
                </c:pt>
                <c:pt idx="76">
                  <c:v>56.538393155289803</c:v>
                </c:pt>
                <c:pt idx="77">
                  <c:v>56.244137418904899</c:v>
                </c:pt>
                <c:pt idx="78">
                  <c:v>55.9521729128438</c:v>
                </c:pt>
                <c:pt idx="79">
                  <c:v>55.662475911064099</c:v>
                </c:pt>
                <c:pt idx="80">
                  <c:v>55.375022993839004</c:v>
                </c:pt>
                <c:pt idx="81">
                  <c:v>55.089791043023801</c:v>
                </c:pt>
                <c:pt idx="82">
                  <c:v>54.806757237407297</c:v>
                </c:pt>
                <c:pt idx="83">
                  <c:v>54.525899048146897</c:v>
                </c:pt>
                <c:pt idx="84">
                  <c:v>54.247194234285899</c:v>
                </c:pt>
                <c:pt idx="85">
                  <c:v>53.970620838349603</c:v>
                </c:pt>
                <c:pt idx="86">
                  <c:v>53.696157182020698</c:v>
                </c:pt>
                <c:pt idx="87">
                  <c:v>53.4237818618912</c:v>
                </c:pt>
                <c:pt idx="88">
                  <c:v>53.153473745289602</c:v>
                </c:pt>
                <c:pt idx="89">
                  <c:v>52.8852119661816</c:v>
                </c:pt>
                <c:pt idx="90">
                  <c:v>52.618975921143303</c:v>
                </c:pt>
                <c:pt idx="91">
                  <c:v>52.354745265405001</c:v>
                </c:pt>
                <c:pt idx="92">
                  <c:v>52.092499908964299</c:v>
                </c:pt>
                <c:pt idx="93">
                  <c:v>51.8322200127675</c:v>
                </c:pt>
                <c:pt idx="94">
                  <c:v>51.573885984957201</c:v>
                </c:pt>
                <c:pt idx="95">
                  <c:v>51.317478477185503</c:v>
                </c:pt>
                <c:pt idx="96">
                  <c:v>51.062978380990998</c:v>
                </c:pt>
                <c:pt idx="97">
                  <c:v>50.810366824238599</c:v>
                </c:pt>
                <c:pt idx="98">
                  <c:v>50.559625167620801</c:v>
                </c:pt>
                <c:pt idx="99">
                  <c:v>50.310735001219697</c:v>
                </c:pt>
                <c:pt idx="100">
                  <c:v>50.063678141126701</c:v>
                </c:pt>
                <c:pt idx="101">
                  <c:v>49.8184366261221</c:v>
                </c:pt>
                <c:pt idx="102">
                  <c:v>49.574992714410101</c:v>
                </c:pt>
                <c:pt idx="103">
                  <c:v>49.333328880409901</c:v>
                </c:pt>
                <c:pt idx="104">
                  <c:v>49.093427811601501</c:v>
                </c:pt>
                <c:pt idx="105">
                  <c:v>48.855272405425097</c:v>
                </c:pt>
                <c:pt idx="106">
                  <c:v>48.618845766232504</c:v>
                </c:pt>
                <c:pt idx="107">
                  <c:v>48.384131202290902</c:v>
                </c:pt>
                <c:pt idx="108">
                  <c:v>48.151112222836701</c:v>
                </c:pt>
                <c:pt idx="109">
                  <c:v>47.919772535178502</c:v>
                </c:pt>
                <c:pt idx="110">
                  <c:v>47.690096041849202</c:v>
                </c:pt>
                <c:pt idx="111">
                  <c:v>47.4620668378058</c:v>
                </c:pt>
                <c:pt idx="112">
                  <c:v>47.235669207675599</c:v>
                </c:pt>
                <c:pt idx="113">
                  <c:v>47.010887623048603</c:v>
                </c:pt>
                <c:pt idx="114">
                  <c:v>46.787706739814602</c:v>
                </c:pt>
                <c:pt idx="115">
                  <c:v>46.566111395544397</c:v>
                </c:pt>
                <c:pt idx="116">
                  <c:v>46.346086606915001</c:v>
                </c:pt>
                <c:pt idx="117">
                  <c:v>46.127617567176102</c:v>
                </c:pt>
                <c:pt idx="118">
                  <c:v>45.910689643659403</c:v>
                </c:pt>
                <c:pt idx="119">
                  <c:v>45.695288375328502</c:v>
                </c:pt>
                <c:pt idx="120">
                  <c:v>45.481399470368203</c:v>
                </c:pt>
                <c:pt idx="121">
                  <c:v>45.269008803814202</c:v>
                </c:pt>
                <c:pt idx="122">
                  <c:v>45.058102415221299</c:v>
                </c:pt>
                <c:pt idx="123">
                  <c:v>44.848666506368602</c:v>
                </c:pt>
                <c:pt idx="124">
                  <c:v>44.640687439003102</c:v>
                </c:pt>
                <c:pt idx="125">
                  <c:v>44.434151732619597</c:v>
                </c:pt>
                <c:pt idx="126">
                  <c:v>44.229046062275401</c:v>
                </c:pt>
                <c:pt idx="127">
                  <c:v>44.025357256442099</c:v>
                </c:pt>
                <c:pt idx="128">
                  <c:v>43.823072294889897</c:v>
                </c:pt>
                <c:pt idx="129">
                  <c:v>43.6221783066078</c:v>
                </c:pt>
                <c:pt idx="130">
                  <c:v>43.422662567755303</c:v>
                </c:pt>
                <c:pt idx="131">
                  <c:v>43.224512499648299</c:v>
                </c:pt>
                <c:pt idx="132">
                  <c:v>43.027715666776103</c:v>
                </c:pt>
                <c:pt idx="133">
                  <c:v>42.832259774850399</c:v>
                </c:pt>
                <c:pt idx="134">
                  <c:v>42.638132668885099</c:v>
                </c:pt>
                <c:pt idx="135">
                  <c:v>42.445322331306699</c:v>
                </c:pt>
                <c:pt idx="136">
                  <c:v>42.253816880093801</c:v>
                </c:pt>
                <c:pt idx="137">
                  <c:v>42.063604566947397</c:v>
                </c:pt>
                <c:pt idx="138">
                  <c:v>41.874673775488098</c:v>
                </c:pt>
                <c:pt idx="139">
                  <c:v>41.687013019483203</c:v>
                </c:pt>
                <c:pt idx="140">
                  <c:v>41.500610941100398</c:v>
                </c:pt>
                <c:pt idx="141">
                  <c:v>41.315456309189599</c:v>
                </c:pt>
                <c:pt idx="142">
                  <c:v>41.131538017590799</c:v>
                </c:pt>
                <c:pt idx="143">
                  <c:v>40.948845083468797</c:v>
                </c:pt>
                <c:pt idx="144">
                  <c:v>40.767366645673398</c:v>
                </c:pt>
                <c:pt idx="145">
                  <c:v>40.587091963125403</c:v>
                </c:pt>
                <c:pt idx="146">
                  <c:v>40.408010413226798</c:v>
                </c:pt>
                <c:pt idx="147">
                  <c:v>40.230111490296302</c:v>
                </c:pt>
                <c:pt idx="148">
                  <c:v>40.053384804028198</c:v>
                </c:pt>
                <c:pt idx="149">
                  <c:v>39.877820077975699</c:v>
                </c:pt>
                <c:pt idx="150">
                  <c:v>39.703407148056399</c:v>
                </c:pt>
                <c:pt idx="151">
                  <c:v>39.530135961081498</c:v>
                </c:pt>
                <c:pt idx="152">
                  <c:v>39.357996573307098</c:v>
                </c:pt>
                <c:pt idx="153">
                  <c:v>39.186979149007399</c:v>
                </c:pt>
                <c:pt idx="154">
                  <c:v>39.017073959069798</c:v>
                </c:pt>
                <c:pt idx="155">
                  <c:v>38.848271379611099</c:v>
                </c:pt>
                <c:pt idx="156">
                  <c:v>38.680561890614598</c:v>
                </c:pt>
                <c:pt idx="157">
                  <c:v>38.513936074587903</c:v>
                </c:pt>
                <c:pt idx="158">
                  <c:v>38.348384615240903</c:v>
                </c:pt>
                <c:pt idx="159">
                  <c:v>38.183898296183301</c:v>
                </c:pt>
                <c:pt idx="160">
                  <c:v>38.020467999642001</c:v>
                </c:pt>
                <c:pt idx="161">
                  <c:v>37.858084705197598</c:v>
                </c:pt>
                <c:pt idx="162">
                  <c:v>37.696739488539599</c:v>
                </c:pt>
                <c:pt idx="163">
                  <c:v>37.536423520240298</c:v>
                </c:pt>
                <c:pt idx="164">
                  <c:v>37.377128064546703</c:v>
                </c:pt>
                <c:pt idx="165">
                  <c:v>37.218844478190398</c:v>
                </c:pt>
                <c:pt idx="166">
                  <c:v>37.061564209215199</c:v>
                </c:pt>
                <c:pt idx="167">
                  <c:v>36.905278795822298</c:v>
                </c:pt>
                <c:pt idx="168">
                  <c:v>36.749979865231303</c:v>
                </c:pt>
                <c:pt idx="169">
                  <c:v>36.595659132559597</c:v>
                </c:pt>
                <c:pt idx="170">
                  <c:v>36.442308399717</c:v>
                </c:pt>
                <c:pt idx="171">
                  <c:v>36.289919554317002</c:v>
                </c:pt>
                <c:pt idx="172">
                  <c:v>36.138484568603801</c:v>
                </c:pt>
                <c:pt idx="173">
                  <c:v>35.9879954983953</c:v>
                </c:pt>
                <c:pt idx="174">
                  <c:v>35.838444482040899</c:v>
                </c:pt>
                <c:pt idx="175">
                  <c:v>35.689823739394903</c:v>
                </c:pt>
                <c:pt idx="176">
                  <c:v>35.5421255708046</c:v>
                </c:pt>
                <c:pt idx="177">
                  <c:v>35.395342356112899</c:v>
                </c:pt>
                <c:pt idx="178">
                  <c:v>35.249466553675703</c:v>
                </c:pt>
                <c:pt idx="179">
                  <c:v>35.104490699392898</c:v>
                </c:pt>
                <c:pt idx="180">
                  <c:v>34.9604074057536</c:v>
                </c:pt>
                <c:pt idx="181">
                  <c:v>34.817209360895298</c:v>
                </c:pt>
                <c:pt idx="182">
                  <c:v>34.674889327675501</c:v>
                </c:pt>
                <c:pt idx="183">
                  <c:v>34.533440142758302</c:v>
                </c:pt>
                <c:pt idx="184">
                  <c:v>34.392854715712197</c:v>
                </c:pt>
                <c:pt idx="185">
                  <c:v>34.253126028121798</c:v>
                </c:pt>
                <c:pt idx="186">
                  <c:v>34.114247132711803</c:v>
                </c:pt>
                <c:pt idx="187">
                  <c:v>33.9762111524836</c:v>
                </c:pt>
                <c:pt idx="188">
                  <c:v>33.839011279863698</c:v>
                </c:pt>
                <c:pt idx="189">
                  <c:v>33.702640775864602</c:v>
                </c:pt>
                <c:pt idx="190">
                  <c:v>33.567092969257097</c:v>
                </c:pt>
                <c:pt idx="191">
                  <c:v>33.432361255754202</c:v>
                </c:pt>
                <c:pt idx="192">
                  <c:v>33.2984390972074</c:v>
                </c:pt>
                <c:pt idx="193">
                  <c:v>33.165320020812402</c:v>
                </c:pt>
                <c:pt idx="194">
                  <c:v>33.032997618327798</c:v>
                </c:pt>
                <c:pt idx="195">
                  <c:v>32.901465545303701</c:v>
                </c:pt>
                <c:pt idx="196">
                  <c:v>32.7707175203209</c:v>
                </c:pt>
                <c:pt idx="197">
                  <c:v>32.640747324241197</c:v>
                </c:pt>
                <c:pt idx="198">
                  <c:v>32.511548799467803</c:v>
                </c:pt>
                <c:pt idx="199">
                  <c:v>32.383115849215997</c:v>
                </c:pt>
                <c:pt idx="200">
                  <c:v>32.2554424367937</c:v>
                </c:pt>
                <c:pt idx="201">
                  <c:v>32.128522584892401</c:v>
                </c:pt>
                <c:pt idx="202">
                  <c:v>32.002350374887399</c:v>
                </c:pt>
                <c:pt idx="203">
                  <c:v>31.876919946147598</c:v>
                </c:pt>
                <c:pt idx="204">
                  <c:v>31.752225495355301</c:v>
                </c:pt>
                <c:pt idx="205">
                  <c:v>31.6282612758346</c:v>
                </c:pt>
                <c:pt idx="206">
                  <c:v>31.505021596889499</c:v>
                </c:pt>
                <c:pt idx="207">
                  <c:v>31.3825008231507</c:v>
                </c:pt>
                <c:pt idx="208">
                  <c:v>31.260693373931499</c:v>
                </c:pt>
                <c:pt idx="209">
                  <c:v>31.139593722591901</c:v>
                </c:pt>
                <c:pt idx="210">
                  <c:v>31.019196395912399</c:v>
                </c:pt>
                <c:pt idx="211">
                  <c:v>30.899495973474899</c:v>
                </c:pt>
                <c:pt idx="212">
                  <c:v>30.780487087052801</c:v>
                </c:pt>
                <c:pt idx="213">
                  <c:v>30.6621644200094</c:v>
                </c:pt>
                <c:pt idx="214">
                  <c:v>30.544522706703798</c:v>
                </c:pt>
                <c:pt idx="215">
                  <c:v>30.427556731905099</c:v>
                </c:pt>
                <c:pt idx="216">
                  <c:v>30.311261330214599</c:v>
                </c:pt>
                <c:pt idx="217">
                  <c:v>30.195631385494998</c:v>
                </c:pt>
                <c:pt idx="218">
                  <c:v>30.0806618303085</c:v>
                </c:pt>
                <c:pt idx="219">
                  <c:v>29.966347645360699</c:v>
                </c:pt>
                <c:pt idx="220">
                  <c:v>29.852683858953601</c:v>
                </c:pt>
                <c:pt idx="221">
                  <c:v>29.7396655464443</c:v>
                </c:pt>
                <c:pt idx="222">
                  <c:v>29.627287829712301</c:v>
                </c:pt>
                <c:pt idx="223">
                  <c:v>29.515545876632299</c:v>
                </c:pt>
                <c:pt idx="224">
                  <c:v>29.404434900555401</c:v>
                </c:pt>
                <c:pt idx="225">
                  <c:v>29.293950159796399</c:v>
                </c:pt>
                <c:pt idx="226">
                  <c:v>29.184086957127398</c:v>
                </c:pt>
                <c:pt idx="227">
                  <c:v>29.074840639279302</c:v>
                </c:pt>
                <c:pt idx="228">
                  <c:v>28.966206596448298</c:v>
                </c:pt>
                <c:pt idx="229">
                  <c:v>28.858180261810201</c:v>
                </c:pt>
                <c:pt idx="230">
                  <c:v>28.750757111040201</c:v>
                </c:pt>
                <c:pt idx="231">
                  <c:v>28.643932661839202</c:v>
                </c:pt>
                <c:pt idx="232">
                  <c:v>28.537702473465998</c:v>
                </c:pt>
                <c:pt idx="233">
                  <c:v>28.432062146276198</c:v>
                </c:pt>
                <c:pt idx="234">
                  <c:v>28.3270073212665</c:v>
                </c:pt>
                <c:pt idx="235">
                  <c:v>28.222533679624799</c:v>
                </c:pt>
                <c:pt idx="236">
                  <c:v>28.1186369422865</c:v>
                </c:pt>
                <c:pt idx="237">
                  <c:v>28.015312869496402</c:v>
                </c:pt>
                <c:pt idx="238">
                  <c:v>27.9125572603763</c:v>
                </c:pt>
                <c:pt idx="239">
                  <c:v>27.810365952497399</c:v>
                </c:pt>
                <c:pt idx="240">
                  <c:v>27.708734821459501</c:v>
                </c:pt>
                <c:pt idx="241">
                  <c:v>27.607659780474201</c:v>
                </c:pt>
                <c:pt idx="242">
                  <c:v>27.507136779954799</c:v>
                </c:pt>
                <c:pt idx="243">
                  <c:v>27.407161807109699</c:v>
                </c:pt>
                <c:pt idx="244">
                  <c:v>27.307730885542899</c:v>
                </c:pt>
                <c:pt idx="245">
                  <c:v>27.208840074857999</c:v>
                </c:pt>
                <c:pt idx="246">
                  <c:v>27.1104854702678</c:v>
                </c:pt>
                <c:pt idx="247">
                  <c:v>27.0126632022093</c:v>
                </c:pt>
                <c:pt idx="248">
                  <c:v>26.915369435962599</c:v>
                </c:pt>
                <c:pt idx="249">
                  <c:v>26.818600371275298</c:v>
                </c:pt>
                <c:pt idx="250">
                  <c:v>26.722352241991501</c:v>
                </c:pt>
                <c:pt idx="251">
                  <c:v>26.626621315685</c:v>
                </c:pt>
                <c:pt idx="252">
                  <c:v>26.531403893297998</c:v>
                </c:pt>
                <c:pt idx="253">
                  <c:v>26.436696308783102</c:v>
                </c:pt>
                <c:pt idx="254">
                  <c:v>26.342494928751002</c:v>
                </c:pt>
                <c:pt idx="255">
                  <c:v>26.248796152121798</c:v>
                </c:pt>
                <c:pt idx="256">
                  <c:v>26.155596409780699</c:v>
                </c:pt>
                <c:pt idx="257">
                  <c:v>26.0628921642382</c:v>
                </c:pt>
                <c:pt idx="258">
                  <c:v>25.9706799092945</c:v>
                </c:pt>
                <c:pt idx="259">
                  <c:v>25.8789561697082</c:v>
                </c:pt>
                <c:pt idx="260">
                  <c:v>25.787717500868101</c:v>
                </c:pt>
                <c:pt idx="261">
                  <c:v>25.6969604884708</c:v>
                </c:pt>
                <c:pt idx="262">
                  <c:v>25.606681748200302</c:v>
                </c:pt>
                <c:pt idx="263">
                  <c:v>25.5168779254134</c:v>
                </c:pt>
                <c:pt idx="264">
                  <c:v>25.427545694827199</c:v>
                </c:pt>
                <c:pt idx="265">
                  <c:v>25.338681760212001</c:v>
                </c:pt>
                <c:pt idx="266">
                  <c:v>25.250282854086802</c:v>
                </c:pt>
                <c:pt idx="267">
                  <c:v>25.162345737419098</c:v>
                </c:pt>
                <c:pt idx="268">
                  <c:v>25.0748671993281</c:v>
                </c:pt>
                <c:pt idx="269">
                  <c:v>24.987844056791602</c:v>
                </c:pt>
                <c:pt idx="270">
                  <c:v>24.901273154356701</c:v>
                </c:pt>
                <c:pt idx="271">
                  <c:v>24.8151513638532</c:v>
                </c:pt>
                <c:pt idx="272">
                  <c:v>24.7294755841117</c:v>
                </c:pt>
                <c:pt idx="273">
                  <c:v>24.6442427406839</c:v>
                </c:pt>
                <c:pt idx="274">
                  <c:v>24.5594497855671</c:v>
                </c:pt>
                <c:pt idx="275">
                  <c:v>24.4750936969313</c:v>
                </c:pt>
                <c:pt idx="276">
                  <c:v>24.391171478850602</c:v>
                </c:pt>
                <c:pt idx="277">
                  <c:v>24.307680161036501</c:v>
                </c:pt>
                <c:pt idx="278">
                  <c:v>24.2246167985755</c:v>
                </c:pt>
                <c:pt idx="279">
                  <c:v>24.1419784716694</c:v>
                </c:pt>
                <c:pt idx="280">
                  <c:v>24.0597622853785</c:v>
                </c:pt>
                <c:pt idx="281">
                  <c:v>23.977965369368199</c:v>
                </c:pt>
                <c:pt idx="282">
                  <c:v>23.896584877658601</c:v>
                </c:pt>
                <c:pt idx="283">
                  <c:v>23.815617988376498</c:v>
                </c:pt>
                <c:pt idx="284">
                  <c:v>23.7350619035115</c:v>
                </c:pt>
                <c:pt idx="285">
                  <c:v>23.654913848673399</c:v>
                </c:pt>
                <c:pt idx="286">
                  <c:v>23.575171072854001</c:v>
                </c:pt>
                <c:pt idx="287">
                  <c:v>23.495830848190899</c:v>
                </c:pt>
                <c:pt idx="288">
                  <c:v>23.416890469733701</c:v>
                </c:pt>
                <c:pt idx="289">
                  <c:v>23.338347255214298</c:v>
                </c:pt>
                <c:pt idx="290">
                  <c:v>23.260198544818302</c:v>
                </c:pt>
                <c:pt idx="291">
                  <c:v>23.182441700960201</c:v>
                </c:pt>
                <c:pt idx="292">
                  <c:v>23.105074108060801</c:v>
                </c:pt>
                <c:pt idx="293">
                  <c:v>23.0280931723272</c:v>
                </c:pt>
                <c:pt idx="294">
                  <c:v>22.951496321535199</c:v>
                </c:pt>
                <c:pt idx="295">
                  <c:v>22.875281004814902</c:v>
                </c:pt>
                <c:pt idx="296">
                  <c:v>22.799444692438001</c:v>
                </c:pt>
                <c:pt idx="297">
                  <c:v>22.723984875607599</c:v>
                </c:pt>
                <c:pt idx="298">
                  <c:v>22.648899066251602</c:v>
                </c:pt>
                <c:pt idx="299">
                  <c:v>22.5741847968164</c:v>
                </c:pt>
                <c:pt idx="300">
                  <c:v>22.499839620065401</c:v>
                </c:pt>
                <c:pt idx="301">
                  <c:v>22.425861108877701</c:v>
                </c:pt>
                <c:pt idx="302">
                  <c:v>22.3522468560503</c:v>
                </c:pt>
                <c:pt idx="303">
                  <c:v>22.278994474102401</c:v>
                </c:pt>
                <c:pt idx="304">
                  <c:v>22.206101595081702</c:v>
                </c:pt>
                <c:pt idx="305">
                  <c:v>22.133565870373001</c:v>
                </c:pt>
                <c:pt idx="306">
                  <c:v>22.061384970509</c:v>
                </c:pt>
                <c:pt idx="307">
                  <c:v>21.9895565849836</c:v>
                </c:pt>
                <c:pt idx="308">
                  <c:v>21.918078422066301</c:v>
                </c:pt>
                <c:pt idx="309">
                  <c:v>21.846948208620201</c:v>
                </c:pt>
                <c:pt idx="310">
                  <c:v>21.776163689920701</c:v>
                </c:pt>
                <c:pt idx="311">
                  <c:v>21.705722629477201</c:v>
                </c:pt>
                <c:pt idx="312">
                  <c:v>21.635622808855999</c:v>
                </c:pt>
                <c:pt idx="313">
                  <c:v>21.565862027506199</c:v>
                </c:pt>
                <c:pt idx="314">
                  <c:v>21.496438102586499</c:v>
                </c:pt>
                <c:pt idx="315">
                  <c:v>21.427348868794599</c:v>
                </c:pt>
                <c:pt idx="316">
                  <c:v>21.358592178198599</c:v>
                </c:pt>
                <c:pt idx="317">
                  <c:v>21.290165900069599</c:v>
                </c:pt>
                <c:pt idx="318">
                  <c:v>21.222067920717102</c:v>
                </c:pt>
                <c:pt idx="319">
                  <c:v>21.1542961433254</c:v>
                </c:pt>
                <c:pt idx="320">
                  <c:v>21.086848487792398</c:v>
                </c:pt>
                <c:pt idx="321">
                  <c:v>21.019722890569899</c:v>
                </c:pt>
                <c:pt idx="322">
                  <c:v>20.952917304505799</c:v>
                </c:pt>
                <c:pt idx="323">
                  <c:v>20.886429698688001</c:v>
                </c:pt>
                <c:pt idx="324">
                  <c:v>20.820258058290001</c:v>
                </c:pt>
                <c:pt idx="325">
                  <c:v>20.7544003844184</c:v>
                </c:pt>
                <c:pt idx="326">
                  <c:v>20.688854693961598</c:v>
                </c:pt>
                <c:pt idx="327">
                  <c:v>20.6236190194412</c:v>
                </c:pt>
                <c:pt idx="328">
                  <c:v>20.558691408863499</c:v>
                </c:pt>
                <c:pt idx="329">
                  <c:v>20.494069925573999</c:v>
                </c:pt>
                <c:pt idx="330">
                  <c:v>20.429752648113102</c:v>
                </c:pt>
                <c:pt idx="331">
                  <c:v>20.365737670072601</c:v>
                </c:pt>
                <c:pt idx="332">
                  <c:v>20.302023099955299</c:v>
                </c:pt>
                <c:pt idx="333">
                  <c:v>20.238607061034699</c:v>
                </c:pt>
                <c:pt idx="334">
                  <c:v>20.175487691216698</c:v>
                </c:pt>
                <c:pt idx="335">
                  <c:v>20.1126631429036</c:v>
                </c:pt>
                <c:pt idx="336">
                  <c:v>20.050131582858</c:v>
                </c:pt>
                <c:pt idx="337">
                  <c:v>19.987891192069799</c:v>
                </c:pt>
                <c:pt idx="338">
                  <c:v>19.925940165623501</c:v>
                </c:pt>
                <c:pt idx="339">
                  <c:v>19.864276712567399</c:v>
                </c:pt>
                <c:pt idx="340">
                  <c:v>19.802899055784501</c:v>
                </c:pt>
                <c:pt idx="341">
                  <c:v>19.741805431863799</c:v>
                </c:pt>
                <c:pt idx="342">
                  <c:v>19.680994090974401</c:v>
                </c:pt>
                <c:pt idx="343">
                  <c:v>19.620463296739501</c:v>
                </c:pt>
                <c:pt idx="344">
                  <c:v>19.560211326112999</c:v>
                </c:pt>
                <c:pt idx="345">
                  <c:v>19.500236469256599</c:v>
                </c:pt>
                <c:pt idx="346">
                  <c:v>19.4405370294185</c:v>
                </c:pt>
                <c:pt idx="347">
                  <c:v>19.3811113228134</c:v>
                </c:pt>
                <c:pt idx="348">
                  <c:v>19.321957678503999</c:v>
                </c:pt>
                <c:pt idx="349">
                  <c:v>19.263074438283301</c:v>
                </c:pt>
                <c:pt idx="350">
                  <c:v>19.2044599565582</c:v>
                </c:pt>
                <c:pt idx="351">
                  <c:v>19.146112600235099</c:v>
                </c:pt>
                <c:pt idx="352">
                  <c:v>19.0880307486056</c:v>
                </c:pt>
                <c:pt idx="353">
                  <c:v>19.030212793234298</c:v>
                </c:pt>
                <c:pt idx="354">
                  <c:v>18.9726571378473</c:v>
                </c:pt>
                <c:pt idx="355">
                  <c:v>18.915362198221899</c:v>
                </c:pt>
                <c:pt idx="356">
                  <c:v>18.858326402077999</c:v>
                </c:pt>
                <c:pt idx="357">
                  <c:v>18.801548188969601</c:v>
                </c:pt>
                <c:pt idx="358">
                  <c:v>18.745026010178801</c:v>
                </c:pt>
                <c:pt idx="359">
                  <c:v>18.688758328609499</c:v>
                </c:pt>
                <c:pt idx="360">
                  <c:v>18.632743618683399</c:v>
                </c:pt>
                <c:pt idx="361">
                  <c:v>18.576980366236199</c:v>
                </c:pt>
                <c:pt idx="362">
                  <c:v>18.521467068415799</c:v>
                </c:pt>
                <c:pt idx="363">
                  <c:v>18.4662022335805</c:v>
                </c:pt>
                <c:pt idx="364">
                  <c:v>18.4111843811989</c:v>
                </c:pt>
                <c:pt idx="365">
                  <c:v>18.356412041751199</c:v>
                </c:pt>
                <c:pt idx="366">
                  <c:v>18.301883756630399</c:v>
                </c:pt>
                <c:pt idx="367">
                  <c:v>18.247598078045701</c:v>
                </c:pt>
                <c:pt idx="368">
                  <c:v>18.193553568926198</c:v>
                </c:pt>
                <c:pt idx="369">
                  <c:v>18.1397488028257</c:v>
                </c:pt>
                <c:pt idx="370">
                  <c:v>18.086182363828801</c:v>
                </c:pt>
                <c:pt idx="371">
                  <c:v>18.0328528464577</c:v>
                </c:pt>
                <c:pt idx="372">
                  <c:v>17.979758855579799</c:v>
                </c:pt>
                <c:pt idx="373">
                  <c:v>17.926899006316599</c:v>
                </c:pt>
                <c:pt idx="374">
                  <c:v>17.874271923953401</c:v>
                </c:pt>
                <c:pt idx="375">
                  <c:v>17.8218762438499</c:v>
                </c:pt>
                <c:pt idx="376">
                  <c:v>17.769710611351901</c:v>
                </c:pt>
                <c:pt idx="377">
                  <c:v>17.717773681703299</c:v>
                </c:pt>
                <c:pt idx="378">
                  <c:v>17.666064119960001</c:v>
                </c:pt>
                <c:pt idx="379">
                  <c:v>17.6145806009037</c:v>
                </c:pt>
                <c:pt idx="380">
                  <c:v>17.563321808956999</c:v>
                </c:pt>
                <c:pt idx="381">
                  <c:v>17.5122864380997</c:v>
                </c:pt>
                <c:pt idx="382">
                  <c:v>17.461473191785299</c:v>
                </c:pt>
                <c:pt idx="383">
                  <c:v>17.410880782858701</c:v>
                </c:pt>
                <c:pt idx="384">
                  <c:v>17.360507933474899</c:v>
                </c:pt>
                <c:pt idx="385">
                  <c:v>17.310353375017801</c:v>
                </c:pt>
                <c:pt idx="386">
                  <c:v>17.260415848021001</c:v>
                </c:pt>
                <c:pt idx="387">
                  <c:v>17.210694102088301</c:v>
                </c:pt>
                <c:pt idx="388">
                  <c:v>17.161186895815501</c:v>
                </c:pt>
                <c:pt idx="389">
                  <c:v>17.1118929967129</c:v>
                </c:pt>
                <c:pt idx="390">
                  <c:v>17.062811181128701</c:v>
                </c:pt>
                <c:pt idx="391">
                  <c:v>17.013940234172999</c:v>
                </c:pt>
                <c:pt idx="392">
                  <c:v>16.965278949642499</c:v>
                </c:pt>
                <c:pt idx="393">
                  <c:v>16.916826129946202</c:v>
                </c:pt>
                <c:pt idx="394">
                  <c:v>16.8685805860319</c:v>
                </c:pt>
                <c:pt idx="395">
                  <c:v>16.820541137312802</c:v>
                </c:pt>
                <c:pt idx="396">
                  <c:v>16.772706611595702</c:v>
                </c:pt>
                <c:pt idx="397">
                  <c:v>16.725075845009201</c:v>
                </c:pt>
                <c:pt idx="398">
                  <c:v>16.677647681933099</c:v>
                </c:pt>
                <c:pt idx="399">
                  <c:v>16.6304209749281</c:v>
                </c:pt>
                <c:pt idx="400">
                  <c:v>16.583394584666799</c:v>
                </c:pt>
                <c:pt idx="401">
                  <c:v>16.536567379864302</c:v>
                </c:pt>
                <c:pt idx="402">
                  <c:v>16.489938237211</c:v>
                </c:pt>
                <c:pt idx="403">
                  <c:v>16.443506041304499</c:v>
                </c:pt>
                <c:pt idx="404">
                  <c:v>16.397269684583399</c:v>
                </c:pt>
                <c:pt idx="405">
                  <c:v>16.351228067260799</c:v>
                </c:pt>
                <c:pt idx="406">
                  <c:v>16.305380097259501</c:v>
                </c:pt>
                <c:pt idx="407">
                  <c:v>16.259724690146601</c:v>
                </c:pt>
                <c:pt idx="408">
                  <c:v>16.214260769069799</c:v>
                </c:pt>
                <c:pt idx="409">
                  <c:v>16.168987264693801</c:v>
                </c:pt>
                <c:pt idx="410">
                  <c:v>16.123903115137399</c:v>
                </c:pt>
                <c:pt idx="411">
                  <c:v>16.079007265910999</c:v>
                </c:pt>
                <c:pt idx="412">
                  <c:v>16.034298669855399</c:v>
                </c:pt>
                <c:pt idx="413">
                  <c:v>15.9897762870806</c:v>
                </c:pt>
                <c:pt idx="414">
                  <c:v>15.945439084904899</c:v>
                </c:pt>
                <c:pt idx="415">
                  <c:v>15.9012860377956</c:v>
                </c:pt>
                <c:pt idx="416">
                  <c:v>15.857316127309399</c:v>
                </c:pt>
                <c:pt idx="417">
                  <c:v>15.813528342033701</c:v>
                </c:pt>
                <c:pt idx="418">
                  <c:v>15.769921677528499</c:v>
                </c:pt>
                <c:pt idx="419">
                  <c:v>15.726495136268699</c:v>
                </c:pt>
                <c:pt idx="420">
                  <c:v>15.683247727587201</c:v>
                </c:pt>
                <c:pt idx="421">
                  <c:v>15.640178467618099</c:v>
                </c:pt>
                <c:pt idx="422">
                  <c:v>15.597286379241201</c:v>
                </c:pt>
                <c:pt idx="423">
                  <c:v>15.554570492026301</c:v>
                </c:pt>
                <c:pt idx="424">
                  <c:v>15.512029842178199</c:v>
                </c:pt>
                <c:pt idx="425">
                  <c:v>15.469663472482599</c:v>
                </c:pt>
                <c:pt idx="426">
                  <c:v>15.427470432252001</c:v>
                </c:pt>
                <c:pt idx="427">
                  <c:v>15.3854497772726</c:v>
                </c:pt>
                <c:pt idx="428">
                  <c:v>15.3436005697515</c:v>
                </c:pt>
                <c:pt idx="429">
                  <c:v>15.301921878263901</c:v>
                </c:pt>
                <c:pt idx="430">
                  <c:v>15.2604127777019</c:v>
                </c:pt>
                <c:pt idx="431">
                  <c:v>15.2190723492229</c:v>
                </c:pt>
                <c:pt idx="432">
                  <c:v>15.1778996801985</c:v>
                </c:pt>
                <c:pt idx="433">
                  <c:v>15.1368938641646</c:v>
                </c:pt>
                <c:pt idx="434">
                  <c:v>15.096054000771099</c:v>
                </c:pt>
                <c:pt idx="435">
                  <c:v>15.0553791957329</c:v>
                </c:pt>
                <c:pt idx="436">
                  <c:v>15.0148685607804</c:v>
                </c:pt>
                <c:pt idx="437">
                  <c:v>14.974521213611499</c:v>
                </c:pt>
                <c:pt idx="438">
                  <c:v>14.9343362778433</c:v>
                </c:pt>
                <c:pt idx="439">
                  <c:v>14.8943128829647</c:v>
                </c:pt>
                <c:pt idx="440">
                  <c:v>14.854450164288799</c:v>
                </c:pt>
                <c:pt idx="441">
                  <c:v>14.814747262906801</c:v>
                </c:pt>
                <c:pt idx="442">
                  <c:v>14.775203325641399</c:v>
                </c:pt>
                <c:pt idx="443">
                  <c:v>14.735817505001</c:v>
                </c:pt>
                <c:pt idx="444">
                  <c:v>14.696588959134401</c:v>
                </c:pt>
                <c:pt idx="445">
                  <c:v>14.6575168517855</c:v>
                </c:pt>
                <c:pt idx="446">
                  <c:v>14.618600352249199</c:v>
                </c:pt>
                <c:pt idx="447">
                  <c:v>14.5798386353268</c:v>
                </c:pt>
                <c:pt idx="448">
                  <c:v>14.541230881282701</c:v>
                </c:pt>
                <c:pt idx="449">
                  <c:v>14.5027762758007</c:v>
                </c:pt>
                <c:pt idx="450">
                  <c:v>14.464474009941</c:v>
                </c:pt>
                <c:pt idx="451">
                  <c:v>14.426323280098201</c:v>
                </c:pt>
                <c:pt idx="452">
                  <c:v>14.388323287958499</c:v>
                </c:pt>
                <c:pt idx="453">
                  <c:v>14.3504732404583</c:v>
                </c:pt>
                <c:pt idx="454">
                  <c:v>14.312772349742801</c:v>
                </c:pt>
                <c:pt idx="455">
                  <c:v>14.275219833125</c:v>
                </c:pt>
                <c:pt idx="456">
                  <c:v>14.237814913044801</c:v>
                </c:pt>
                <c:pt idx="457">
                  <c:v>14.2005568170292</c:v>
                </c:pt>
                <c:pt idx="458">
                  <c:v>14.163444777652099</c:v>
                </c:pt>
                <c:pt idx="459">
                  <c:v>14.1264780324948</c:v>
                </c:pt>
                <c:pt idx="460">
                  <c:v>14.089655824107201</c:v>
                </c:pt>
                <c:pt idx="461">
                  <c:v>14.052977399968301</c:v>
                </c:pt>
                <c:pt idx="462">
                  <c:v>14.016442012448501</c:v>
                </c:pt>
                <c:pt idx="463">
                  <c:v>13.980048918771001</c:v>
                </c:pt>
                <c:pt idx="464">
                  <c:v>13.943797380974299</c:v>
                </c:pt>
                <c:pt idx="465">
                  <c:v>13.9076866658746</c:v>
                </c:pt>
                <c:pt idx="466">
                  <c:v>13.8717160450291</c:v>
                </c:pt>
                <c:pt idx="467">
                  <c:v>13.8358847946986</c:v>
                </c:pt>
                <c:pt idx="468">
                  <c:v>13.8001921958118</c:v>
                </c:pt>
                <c:pt idx="469">
                  <c:v>13.7646375339288</c:v>
                </c:pt>
                <c:pt idx="470">
                  <c:v>13.7292200992055</c:v>
                </c:pt>
                <c:pt idx="471">
                  <c:v>13.6939391863582</c:v>
                </c:pt>
                <c:pt idx="472">
                  <c:v>13.658794094628099</c:v>
                </c:pt>
                <c:pt idx="473">
                  <c:v>13.623784127747401</c:v>
                </c:pt>
                <c:pt idx="474">
                  <c:v>13.5889085939036</c:v>
                </c:pt>
                <c:pt idx="475">
                  <c:v>13.554166805706499</c:v>
                </c:pt>
                <c:pt idx="476">
                  <c:v>13.5195580801534</c:v>
                </c:pt>
                <c:pt idx="477">
                  <c:v>13.4850817385962</c:v>
                </c:pt>
                <c:pt idx="478">
                  <c:v>13.450737106707701</c:v>
                </c:pt>
                <c:pt idx="479">
                  <c:v>13.416523514448899</c:v>
                </c:pt>
                <c:pt idx="480">
                  <c:v>13.3824402960361</c:v>
                </c:pt>
                <c:pt idx="481">
                  <c:v>13.3484867899086</c:v>
                </c:pt>
                <c:pt idx="482">
                  <c:v>13.314662338696801</c:v>
                </c:pt>
                <c:pt idx="483">
                  <c:v>13.2809662891898</c:v>
                </c:pt>
                <c:pt idx="484">
                  <c:v>13.2473979923047</c:v>
                </c:pt>
                <c:pt idx="485">
                  <c:v>13.2139568030546</c:v>
                </c:pt>
                <c:pt idx="486">
                  <c:v>13.180642080518</c:v>
                </c:pt>
                <c:pt idx="487">
                  <c:v>13.1474531878081</c:v>
                </c:pt>
                <c:pt idx="488">
                  <c:v>13.114389492041999</c:v>
                </c:pt>
                <c:pt idx="489">
                  <c:v>13.0814503643112</c:v>
                </c:pt>
                <c:pt idx="490">
                  <c:v>13.048635179650899</c:v>
                </c:pt>
                <c:pt idx="491">
                  <c:v>13.015943317010899</c:v>
                </c:pt>
                <c:pt idx="492">
                  <c:v>12.9833741592261</c:v>
                </c:pt>
                <c:pt idx="493">
                  <c:v>12.9509270929873</c:v>
                </c:pt>
                <c:pt idx="494">
                  <c:v>12.9186015088123</c:v>
                </c:pt>
                <c:pt idx="495">
                  <c:v>12.8863968010173</c:v>
                </c:pt>
                <c:pt idx="496">
                  <c:v>12.8543123676888</c:v>
                </c:pt>
                <c:pt idx="497">
                  <c:v>12.8223476106549</c:v>
                </c:pt>
                <c:pt idx="498">
                  <c:v>12.790501935458099</c:v>
                </c:pt>
                <c:pt idx="499">
                  <c:v>12.758774751327101</c:v>
                </c:pt>
                <c:pt idx="500">
                  <c:v>12.727165471149601</c:v>
                </c:pt>
                <c:pt idx="501">
                  <c:v>12.6956735114453</c:v>
                </c:pt>
                <c:pt idx="502">
                  <c:v>12.6642982923387</c:v>
                </c:pt>
                <c:pt idx="503">
                  <c:v>12.6330392375326</c:v>
                </c:pt>
                <c:pt idx="504">
                  <c:v>12.601895774281701</c:v>
                </c:pt>
                <c:pt idx="505">
                  <c:v>12.570867333365999</c:v>
                </c:pt>
                <c:pt idx="506">
                  <c:v>12.5399533490652</c:v>
                </c:pt>
                <c:pt idx="507">
                  <c:v>12.509153259132701</c:v>
                </c:pt>
                <c:pt idx="508">
                  <c:v>12.478466504769999</c:v>
                </c:pt>
                <c:pt idx="509">
                  <c:v>12.4478925306015</c:v>
                </c:pt>
                <c:pt idx="510">
                  <c:v>12.417430784649399</c:v>
                </c:pt>
                <c:pt idx="511">
                  <c:v>12.3870807183085</c:v>
                </c:pt>
                <c:pt idx="512">
                  <c:v>12.3568417863218</c:v>
                </c:pt>
                <c:pt idx="513">
                  <c:v>12.3267134467559</c:v>
                </c:pt>
                <c:pt idx="514">
                  <c:v>12.2966951609767</c:v>
                </c:pt>
                <c:pt idx="515">
                  <c:v>12.2667863936254</c:v>
                </c:pt>
                <c:pt idx="516">
                  <c:v>12.236986612594499</c:v>
                </c:pt>
                <c:pt idx="517">
                  <c:v>12.2072952890042</c:v>
                </c:pt>
                <c:pt idx="518">
                  <c:v>12.1777118971789</c:v>
                </c:pt>
                <c:pt idx="519">
                  <c:v>12.1482359146243</c:v>
                </c:pt>
                <c:pt idx="520">
                  <c:v>12.118866822003501</c:v>
                </c:pt>
                <c:pt idx="521">
                  <c:v>12.089604103115001</c:v>
                </c:pt>
                <c:pt idx="522">
                  <c:v>12.060447244869501</c:v>
                </c:pt>
                <c:pt idx="523">
                  <c:v>12.031395737267699</c:v>
                </c:pt>
                <c:pt idx="524">
                  <c:v>12.0024490733775</c:v>
                </c:pt>
                <c:pt idx="525">
                  <c:v>11.973606749312699</c:v>
                </c:pt>
                <c:pt idx="526">
                  <c:v>11.9448682642102</c:v>
                </c:pt>
                <c:pt idx="527">
                  <c:v>11.916233120209</c:v>
                </c:pt>
                <c:pt idx="528">
                  <c:v>11.8877008224281</c:v>
                </c:pt>
                <c:pt idx="529">
                  <c:v>11.8592708789454</c:v>
                </c:pt>
                <c:pt idx="530">
                  <c:v>11.830942800776301</c:v>
                </c:pt>
                <c:pt idx="531">
                  <c:v>11.8027161018529</c:v>
                </c:pt>
                <c:pt idx="532">
                  <c:v>11.774590299003201</c:v>
                </c:pt>
                <c:pt idx="533">
                  <c:v>11.7465649119299</c:v>
                </c:pt>
                <c:pt idx="534">
                  <c:v>11.718639463190501</c:v>
                </c:pt>
                <c:pt idx="535">
                  <c:v>11.690813478176601</c:v>
                </c:pt>
                <c:pt idx="536">
                  <c:v>11.6630864850941</c:v>
                </c:pt>
                <c:pt idx="537">
                  <c:v>11.635458014942801</c:v>
                </c:pt>
                <c:pt idx="538">
                  <c:v>11.607927601496501</c:v>
                </c:pt>
                <c:pt idx="539">
                  <c:v>11.580494781283999</c:v>
                </c:pt>
                <c:pt idx="540">
                  <c:v>11.5531590935688</c:v>
                </c:pt>
                <c:pt idx="541">
                  <c:v>11.5259200803303</c:v>
                </c:pt>
                <c:pt idx="542">
                  <c:v>11.498777286244399</c:v>
                </c:pt>
                <c:pt idx="543">
                  <c:v>11.471730258664399</c:v>
                </c:pt>
                <c:pt idx="544">
                  <c:v>11.444778547602199</c:v>
                </c:pt>
                <c:pt idx="545">
                  <c:v>11.417921705709899</c:v>
                </c:pt>
                <c:pt idx="546">
                  <c:v>11.3911592882605</c:v>
                </c:pt>
                <c:pt idx="547">
                  <c:v>11.364490853130301</c:v>
                </c:pt>
                <c:pt idx="548">
                  <c:v>11.337915960780199</c:v>
                </c:pt>
                <c:pt idx="549">
                  <c:v>11.3114341742373</c:v>
                </c:pt>
                <c:pt idx="550">
                  <c:v>11.2850450590779</c:v>
                </c:pt>
                <c:pt idx="551">
                  <c:v>11.258748183408599</c:v>
                </c:pt>
                <c:pt idx="552">
                  <c:v>11.2325431178493</c:v>
                </c:pt>
                <c:pt idx="553">
                  <c:v>11.2064294355154</c:v>
                </c:pt>
                <c:pt idx="554">
                  <c:v>11.1804067120007</c:v>
                </c:pt>
                <c:pt idx="555">
                  <c:v>11.154474525359801</c:v>
                </c:pt>
                <c:pt idx="556">
                  <c:v>11.128632456090999</c:v>
                </c:pt>
                <c:pt idx="557">
                  <c:v>11.102880087119701</c:v>
                </c:pt>
                <c:pt idx="558">
                  <c:v>11.077217003781399</c:v>
                </c:pt>
                <c:pt idx="559">
                  <c:v>11.051642793804801</c:v>
                </c:pt>
                <c:pt idx="560">
                  <c:v>11.026157047295399</c:v>
                </c:pt>
                <c:pt idx="561">
                  <c:v>11.000759356719101</c:v>
                </c:pt>
                <c:pt idx="562">
                  <c:v>10.975449316886101</c:v>
                </c:pt>
                <c:pt idx="563">
                  <c:v>10.950226524934299</c:v>
                </c:pt>
                <c:pt idx="564">
                  <c:v>10.925090580313499</c:v>
                </c:pt>
                <c:pt idx="565">
                  <c:v>10.900041084769599</c:v>
                </c:pt>
                <c:pt idx="566">
                  <c:v>10.875077642328501</c:v>
                </c:pt>
                <c:pt idx="567">
                  <c:v>10.8501998592811</c:v>
                </c:pt>
                <c:pt idx="568">
                  <c:v>10.8254073441669</c:v>
                </c:pt>
                <c:pt idx="569">
                  <c:v>10.8006997077593</c:v>
                </c:pt>
                <c:pt idx="570">
                  <c:v>10.776076563049999</c:v>
                </c:pt>
                <c:pt idx="571">
                  <c:v>10.7515375252338</c:v>
                </c:pt>
                <c:pt idx="572">
                  <c:v>10.727082211693901</c:v>
                </c:pt>
                <c:pt idx="573">
                  <c:v>10.702710241986701</c:v>
                </c:pt>
                <c:pt idx="574">
                  <c:v>10.678421237826999</c:v>
                </c:pt>
                <c:pt idx="575">
                  <c:v>10.654214823073399</c:v>
                </c:pt>
                <c:pt idx="576">
                  <c:v>10.6300906237137</c:v>
                </c:pt>
                <c:pt idx="577">
                  <c:v>10.606048267850699</c:v>
                </c:pt>
                <c:pt idx="578">
                  <c:v>10.5820873856873</c:v>
                </c:pt>
                <c:pt idx="579">
                  <c:v>10.558207609513</c:v>
                </c:pt>
                <c:pt idx="580">
                  <c:v>10.534408573689101</c:v>
                </c:pt>
                <c:pt idx="581">
                  <c:v>10.510689914635099</c:v>
                </c:pt>
                <c:pt idx="582">
                  <c:v>10.487051270815</c:v>
                </c:pt>
                <c:pt idx="583">
                  <c:v>10.463492282722999</c:v>
                </c:pt>
                <c:pt idx="584">
                  <c:v>10.440012592870101</c:v>
                </c:pt>
                <c:pt idx="585">
                  <c:v>10.4166118457706</c:v>
                </c:pt>
                <c:pt idx="586">
                  <c:v>10.393289687928601</c:v>
                </c:pt>
                <c:pt idx="587">
                  <c:v>10.3700457678245</c:v>
                </c:pt>
                <c:pt idx="588">
                  <c:v>10.346879735902199</c:v>
                </c:pt>
                <c:pt idx="589">
                  <c:v>10.3237912445551</c:v>
                </c:pt>
                <c:pt idx="590">
                  <c:v>10.3007799481141</c:v>
                </c:pt>
                <c:pt idx="591">
                  <c:v>10.277845502833999</c:v>
                </c:pt>
                <c:pt idx="592">
                  <c:v>10.2549875668807</c:v>
                </c:pt>
                <c:pt idx="593">
                  <c:v>10.232205800318701</c:v>
                </c:pt>
                <c:pt idx="594">
                  <c:v>10.209499865098399</c:v>
                </c:pt>
                <c:pt idx="595">
                  <c:v>10.1868694250433</c:v>
                </c:pt>
                <c:pt idx="596">
                  <c:v>10.164314145838</c:v>
                </c:pt>
                <c:pt idx="597">
                  <c:v>10.141833695015499</c:v>
                </c:pt>
                <c:pt idx="598">
                  <c:v>10.119427741945</c:v>
                </c:pt>
                <c:pt idx="599">
                  <c:v>10.0970959578201</c:v>
                </c:pt>
                <c:pt idx="600">
                  <c:v>10.074838015646</c:v>
                </c:pt>
                <c:pt idx="601">
                  <c:v>10.0526535902282</c:v>
                </c:pt>
                <c:pt idx="602">
                  <c:v>10.0305423581606</c:v>
                </c:pt>
                <c:pt idx="603">
                  <c:v>10.0085039978132</c:v>
                </c:pt>
                <c:pt idx="604">
                  <c:v>9.9865381893208607</c:v>
                </c:pt>
                <c:pt idx="605">
                  <c:v>9.9646446145714709</c:v>
                </c:pt>
                <c:pt idx="606">
                  <c:v>9.9428229571945899</c:v>
                </c:pt>
                <c:pt idx="607">
                  <c:v>9.9210729025498807</c:v>
                </c:pt>
                <c:pt idx="608">
                  <c:v>9.8993941377158698</c:v>
                </c:pt>
                <c:pt idx="609">
                  <c:v>9.8777863514786208</c:v>
                </c:pt>
                <c:pt idx="610">
                  <c:v>9.8562492343205808</c:v>
                </c:pt>
                <c:pt idx="611">
                  <c:v>9.8347824784095508</c:v>
                </c:pt>
                <c:pt idx="612">
                  <c:v>9.8133857775875999</c:v>
                </c:pt>
                <c:pt idx="613">
                  <c:v>9.7920588273601901</c:v>
                </c:pt>
                <c:pt idx="614">
                  <c:v>9.7708013248853902</c:v>
                </c:pt>
                <c:pt idx="615">
                  <c:v>9.7496129689630493</c:v>
                </c:pt>
                <c:pt idx="616">
                  <c:v>9.7284934600241399</c:v>
                </c:pt>
                <c:pt idx="617">
                  <c:v>9.7074425001202105</c:v>
                </c:pt>
                <c:pt idx="618">
                  <c:v>9.68645979291286</c:v>
                </c:pt>
                <c:pt idx="619">
                  <c:v>9.6655450436632808</c:v>
                </c:pt>
                <c:pt idx="620">
                  <c:v>9.64469795922194</c:v>
                </c:pt>
                <c:pt idx="621">
                  <c:v>9.6239182480183008</c:v>
                </c:pt>
                <c:pt idx="622">
                  <c:v>9.6032056200506108</c:v>
                </c:pt>
                <c:pt idx="623">
                  <c:v>9.5825597868758194</c:v>
                </c:pt>
                <c:pt idx="624">
                  <c:v>9.5619804615994894</c:v>
                </c:pt>
                <c:pt idx="625">
                  <c:v>9.5414673588658694</c:v>
                </c:pt>
                <c:pt idx="626">
                  <c:v>9.5210201948479707</c:v>
                </c:pt>
                <c:pt idx="627">
                  <c:v>9.5006386872377799</c:v>
                </c:pt>
                <c:pt idx="628">
                  <c:v>9.48032255523648</c:v>
                </c:pt>
                <c:pt idx="629">
                  <c:v>9.4600715195448295</c:v>
                </c:pt>
                <c:pt idx="630">
                  <c:v>9.4398853023535096</c:v>
                </c:pt>
                <c:pt idx="631">
                  <c:v>9.4197636273336105</c:v>
                </c:pt>
                <c:pt idx="632">
                  <c:v>9.3997062196272108</c:v>
                </c:pt>
                <c:pt idx="633">
                  <c:v>9.3797128058379293</c:v>
                </c:pt>
                <c:pt idx="634">
                  <c:v>9.3597831140216794</c:v>
                </c:pt>
                <c:pt idx="635">
                  <c:v>9.3399168736773497</c:v>
                </c:pt>
                <c:pt idx="636">
                  <c:v>9.3201138157376793</c:v>
                </c:pt>
                <c:pt idx="637">
                  <c:v>9.3003736725601396</c:v>
                </c:pt>
                <c:pt idx="638">
                  <c:v>9.2806961779178394</c:v>
                </c:pt>
                <c:pt idx="639">
                  <c:v>9.2610810669906503</c:v>
                </c:pt>
                <c:pt idx="640">
                  <c:v>9.24152807635617</c:v>
                </c:pt>
                <c:pt idx="641">
                  <c:v>9.2220369439809797</c:v>
                </c:pt>
                <c:pt idx="642">
                  <c:v>9.20260740921184</c:v>
                </c:pt>
                <c:pt idx="643">
                  <c:v>9.1832392127669404</c:v>
                </c:pt>
                <c:pt idx="644">
                  <c:v>9.1639320967272706</c:v>
                </c:pt>
                <c:pt idx="645">
                  <c:v>9.1446858045280699</c:v>
                </c:pt>
                <c:pt idx="646">
                  <c:v>9.1255000809502498</c:v>
                </c:pt>
                <c:pt idx="647">
                  <c:v>9.1063746721119401</c:v>
                </c:pt>
                <c:pt idx="648">
                  <c:v>9.08730932546014</c:v>
                </c:pt>
              </c:numCache>
            </c:numRef>
          </c:xVal>
          <c:yVal>
            <c:numRef>
              <c:f>'37482'!$B$2:$B$650</c:f>
              <c:numCache>
                <c:formatCode>0.00E+00</c:formatCode>
                <c:ptCount val="649"/>
                <c:pt idx="0">
                  <c:v>303693552.38454598</c:v>
                </c:pt>
                <c:pt idx="1">
                  <c:v>301426520.92205501</c:v>
                </c:pt>
                <c:pt idx="2">
                  <c:v>279227294.93473101</c:v>
                </c:pt>
                <c:pt idx="3">
                  <c:v>272131853.86547297</c:v>
                </c:pt>
                <c:pt idx="4">
                  <c:v>344241223.40386999</c:v>
                </c:pt>
                <c:pt idx="5">
                  <c:v>339226555.23313302</c:v>
                </c:pt>
                <c:pt idx="6">
                  <c:v>340454790.42574</c:v>
                </c:pt>
                <c:pt idx="7">
                  <c:v>329866567.89103901</c:v>
                </c:pt>
                <c:pt idx="8">
                  <c:v>305810751.701895</c:v>
                </c:pt>
                <c:pt idx="9">
                  <c:v>314773401.99313903</c:v>
                </c:pt>
                <c:pt idx="10">
                  <c:v>316527801.838283</c:v>
                </c:pt>
                <c:pt idx="11">
                  <c:v>338951023.20390898</c:v>
                </c:pt>
                <c:pt idx="12">
                  <c:v>326661335.87772799</c:v>
                </c:pt>
                <c:pt idx="13">
                  <c:v>321101551.43942398</c:v>
                </c:pt>
                <c:pt idx="14">
                  <c:v>364491060.97498697</c:v>
                </c:pt>
                <c:pt idx="15">
                  <c:v>432972784.48154998</c:v>
                </c:pt>
                <c:pt idx="16">
                  <c:v>402790868.62604398</c:v>
                </c:pt>
                <c:pt idx="17">
                  <c:v>369721675.26674098</c:v>
                </c:pt>
                <c:pt idx="18">
                  <c:v>375597088.85775799</c:v>
                </c:pt>
                <c:pt idx="19">
                  <c:v>362227005.02716798</c:v>
                </c:pt>
                <c:pt idx="20">
                  <c:v>382997370.98785502</c:v>
                </c:pt>
                <c:pt idx="21">
                  <c:v>425508789.03212303</c:v>
                </c:pt>
                <c:pt idx="22">
                  <c:v>458596702.33481002</c:v>
                </c:pt>
                <c:pt idx="23">
                  <c:v>447818399.09581101</c:v>
                </c:pt>
                <c:pt idx="24">
                  <c:v>404768861.53578103</c:v>
                </c:pt>
                <c:pt idx="25">
                  <c:v>363442616.37726599</c:v>
                </c:pt>
                <c:pt idx="26">
                  <c:v>358184938.42487299</c:v>
                </c:pt>
                <c:pt idx="27">
                  <c:v>316127329.96276402</c:v>
                </c:pt>
                <c:pt idx="28">
                  <c:v>380433764.19697303</c:v>
                </c:pt>
                <c:pt idx="29">
                  <c:v>399393102.35074902</c:v>
                </c:pt>
                <c:pt idx="30">
                  <c:v>394079299.078731</c:v>
                </c:pt>
                <c:pt idx="31">
                  <c:v>449144883.69643003</c:v>
                </c:pt>
                <c:pt idx="32">
                  <c:v>439143671.82174301</c:v>
                </c:pt>
                <c:pt idx="33">
                  <c:v>376506190.69034702</c:v>
                </c:pt>
                <c:pt idx="34">
                  <c:v>350472248.42896199</c:v>
                </c:pt>
                <c:pt idx="35">
                  <c:v>374552661.85699499</c:v>
                </c:pt>
                <c:pt idx="36">
                  <c:v>405220103.151232</c:v>
                </c:pt>
                <c:pt idx="37">
                  <c:v>451518482.44040298</c:v>
                </c:pt>
                <c:pt idx="38">
                  <c:v>405135080.76499301</c:v>
                </c:pt>
                <c:pt idx="39">
                  <c:v>437889243.23162901</c:v>
                </c:pt>
                <c:pt idx="40">
                  <c:v>451193462.24605602</c:v>
                </c:pt>
                <c:pt idx="41">
                  <c:v>459132531.96010101</c:v>
                </c:pt>
                <c:pt idx="42">
                  <c:v>496317841.94854802</c:v>
                </c:pt>
                <c:pt idx="43">
                  <c:v>450133567.15253401</c:v>
                </c:pt>
                <c:pt idx="44">
                  <c:v>482887319.89483601</c:v>
                </c:pt>
                <c:pt idx="45">
                  <c:v>519512761.73626602</c:v>
                </c:pt>
                <c:pt idx="46">
                  <c:v>476664738.510732</c:v>
                </c:pt>
                <c:pt idx="47">
                  <c:v>531041702.60942298</c:v>
                </c:pt>
                <c:pt idx="48">
                  <c:v>564272207.20133996</c:v>
                </c:pt>
                <c:pt idx="49">
                  <c:v>608809874.12690604</c:v>
                </c:pt>
                <c:pt idx="50">
                  <c:v>646320358.00802004</c:v>
                </c:pt>
                <c:pt idx="51">
                  <c:v>922262870.69028604</c:v>
                </c:pt>
                <c:pt idx="52">
                  <c:v>1109671031.09955</c:v>
                </c:pt>
                <c:pt idx="53">
                  <c:v>1293993387.02946</c:v>
                </c:pt>
                <c:pt idx="54">
                  <c:v>1521384420.1493001</c:v>
                </c:pt>
                <c:pt idx="55">
                  <c:v>1762752914.1765101</c:v>
                </c:pt>
                <c:pt idx="56">
                  <c:v>1941774423.28545</c:v>
                </c:pt>
                <c:pt idx="57">
                  <c:v>2201785773.98599</c:v>
                </c:pt>
                <c:pt idx="58">
                  <c:v>2202757055.5207901</c:v>
                </c:pt>
                <c:pt idx="59">
                  <c:v>2391622257.65552</c:v>
                </c:pt>
                <c:pt idx="60">
                  <c:v>2592491676.5300202</c:v>
                </c:pt>
                <c:pt idx="61">
                  <c:v>2764632022.2835598</c:v>
                </c:pt>
                <c:pt idx="62">
                  <c:v>3033864943.4833798</c:v>
                </c:pt>
                <c:pt idx="63">
                  <c:v>3245274177.58251</c:v>
                </c:pt>
                <c:pt idx="64">
                  <c:v>3444418906.8568902</c:v>
                </c:pt>
                <c:pt idx="65">
                  <c:v>4104147801.7307301</c:v>
                </c:pt>
                <c:pt idx="66">
                  <c:v>4129228611.4728599</c:v>
                </c:pt>
                <c:pt idx="67">
                  <c:v>3996815756.7982302</c:v>
                </c:pt>
                <c:pt idx="68">
                  <c:v>3719810549.2713299</c:v>
                </c:pt>
                <c:pt idx="69">
                  <c:v>3669275887.24196</c:v>
                </c:pt>
                <c:pt idx="70">
                  <c:v>3900930172.7841201</c:v>
                </c:pt>
                <c:pt idx="71">
                  <c:v>3825510683.7799902</c:v>
                </c:pt>
                <c:pt idx="72">
                  <c:v>3815603854.7150202</c:v>
                </c:pt>
                <c:pt idx="73">
                  <c:v>3841261339.2207298</c:v>
                </c:pt>
                <c:pt idx="74">
                  <c:v>3803613280.0265999</c:v>
                </c:pt>
                <c:pt idx="75">
                  <c:v>3802678830.0514498</c:v>
                </c:pt>
                <c:pt idx="76">
                  <c:v>3853515877.5990601</c:v>
                </c:pt>
                <c:pt idx="77">
                  <c:v>3766807713.84759</c:v>
                </c:pt>
                <c:pt idx="78">
                  <c:v>3808329022.20894</c:v>
                </c:pt>
                <c:pt idx="79">
                  <c:v>3840685453.6383801</c:v>
                </c:pt>
                <c:pt idx="80">
                  <c:v>3910094300.1950498</c:v>
                </c:pt>
                <c:pt idx="81">
                  <c:v>3819903024.3004799</c:v>
                </c:pt>
                <c:pt idx="82">
                  <c:v>4284808809.1828799</c:v>
                </c:pt>
                <c:pt idx="83">
                  <c:v>4478577376.7150297</c:v>
                </c:pt>
                <c:pt idx="84">
                  <c:v>4818449945.3542995</c:v>
                </c:pt>
                <c:pt idx="85">
                  <c:v>4759385469.26437</c:v>
                </c:pt>
                <c:pt idx="86">
                  <c:v>4770605447.1700897</c:v>
                </c:pt>
                <c:pt idx="87">
                  <c:v>4995504090.9517698</c:v>
                </c:pt>
                <c:pt idx="88">
                  <c:v>4998999865.8242598</c:v>
                </c:pt>
                <c:pt idx="89">
                  <c:v>4923655583.8793297</c:v>
                </c:pt>
                <c:pt idx="90">
                  <c:v>5034147182.2348204</c:v>
                </c:pt>
                <c:pt idx="91">
                  <c:v>4965970831.9849701</c:v>
                </c:pt>
                <c:pt idx="92">
                  <c:v>4813879352.5857801</c:v>
                </c:pt>
                <c:pt idx="93">
                  <c:v>4605020625.3418598</c:v>
                </c:pt>
                <c:pt idx="94">
                  <c:v>4643137893.1996202</c:v>
                </c:pt>
                <c:pt idx="95">
                  <c:v>4756426099.4938498</c:v>
                </c:pt>
                <c:pt idx="96">
                  <c:v>4749503688.9605703</c:v>
                </c:pt>
                <c:pt idx="97">
                  <c:v>4963104296.3547401</c:v>
                </c:pt>
                <c:pt idx="98">
                  <c:v>5020622209.7130003</c:v>
                </c:pt>
                <c:pt idx="99">
                  <c:v>5419068017.7220097</c:v>
                </c:pt>
                <c:pt idx="100">
                  <c:v>5359543907.7732201</c:v>
                </c:pt>
                <c:pt idx="101">
                  <c:v>5366076559.0965796</c:v>
                </c:pt>
                <c:pt idx="102">
                  <c:v>5403302911.3006697</c:v>
                </c:pt>
                <c:pt idx="103">
                  <c:v>5216451765.6017199</c:v>
                </c:pt>
                <c:pt idx="104">
                  <c:v>5199417189.3035297</c:v>
                </c:pt>
                <c:pt idx="105">
                  <c:v>5099571799.4784498</c:v>
                </c:pt>
                <c:pt idx="106">
                  <c:v>4950378520.0700302</c:v>
                </c:pt>
                <c:pt idx="107">
                  <c:v>5180362859.4278097</c:v>
                </c:pt>
                <c:pt idx="108">
                  <c:v>5233280361.9379196</c:v>
                </c:pt>
                <c:pt idx="109">
                  <c:v>4822387685.17346</c:v>
                </c:pt>
                <c:pt idx="110">
                  <c:v>4856678562.6559601</c:v>
                </c:pt>
                <c:pt idx="111">
                  <c:v>4850204940.2892599</c:v>
                </c:pt>
                <c:pt idx="112">
                  <c:v>4838940323.67659</c:v>
                </c:pt>
                <c:pt idx="113">
                  <c:v>4586702803.7425404</c:v>
                </c:pt>
                <c:pt idx="114">
                  <c:v>4244178149.6108198</c:v>
                </c:pt>
                <c:pt idx="115">
                  <c:v>4519977310.3792295</c:v>
                </c:pt>
                <c:pt idx="116">
                  <c:v>4462874561.5132904</c:v>
                </c:pt>
                <c:pt idx="117">
                  <c:v>4442307865.85748</c:v>
                </c:pt>
                <c:pt idx="118">
                  <c:v>4549703258.45646</c:v>
                </c:pt>
                <c:pt idx="119">
                  <c:v>4872524725.7678299</c:v>
                </c:pt>
                <c:pt idx="120">
                  <c:v>5086519356.2357702</c:v>
                </c:pt>
                <c:pt idx="121">
                  <c:v>5054109490.2060404</c:v>
                </c:pt>
                <c:pt idx="122">
                  <c:v>5443002449.5857201</c:v>
                </c:pt>
                <c:pt idx="123">
                  <c:v>5804781259.0593901</c:v>
                </c:pt>
                <c:pt idx="124">
                  <c:v>6352177940.8226404</c:v>
                </c:pt>
                <c:pt idx="125">
                  <c:v>6648545172.1944103</c:v>
                </c:pt>
                <c:pt idx="126">
                  <c:v>6976307669.1942396</c:v>
                </c:pt>
                <c:pt idx="127">
                  <c:v>7213039780.3069201</c:v>
                </c:pt>
                <c:pt idx="128">
                  <c:v>7246311210.8475103</c:v>
                </c:pt>
                <c:pt idx="129">
                  <c:v>6910102455.1538496</c:v>
                </c:pt>
                <c:pt idx="130">
                  <c:v>6841343728.1066904</c:v>
                </c:pt>
                <c:pt idx="131">
                  <c:v>7460046509.0040798</c:v>
                </c:pt>
                <c:pt idx="132">
                  <c:v>7542646228.5791597</c:v>
                </c:pt>
                <c:pt idx="133">
                  <c:v>7907823868.57096</c:v>
                </c:pt>
                <c:pt idx="134">
                  <c:v>7920273519.81493</c:v>
                </c:pt>
                <c:pt idx="135">
                  <c:v>7794779097.9425402</c:v>
                </c:pt>
                <c:pt idx="136">
                  <c:v>7567187486.3681602</c:v>
                </c:pt>
                <c:pt idx="137">
                  <c:v>7764531298.60112</c:v>
                </c:pt>
                <c:pt idx="138">
                  <c:v>7555131526.5905399</c:v>
                </c:pt>
                <c:pt idx="139">
                  <c:v>7470770738.0838699</c:v>
                </c:pt>
                <c:pt idx="140">
                  <c:v>7500040944.9135704</c:v>
                </c:pt>
                <c:pt idx="141">
                  <c:v>7211087659.3448</c:v>
                </c:pt>
                <c:pt idx="142">
                  <c:v>7286699264.0556402</c:v>
                </c:pt>
                <c:pt idx="143">
                  <c:v>7172321754.1283503</c:v>
                </c:pt>
                <c:pt idx="144">
                  <c:v>7160156845.7424002</c:v>
                </c:pt>
                <c:pt idx="145">
                  <c:v>7543120216.2433395</c:v>
                </c:pt>
                <c:pt idx="146">
                  <c:v>7782499380.6628199</c:v>
                </c:pt>
                <c:pt idx="147">
                  <c:v>8032832853.37292</c:v>
                </c:pt>
                <c:pt idx="148">
                  <c:v>8188138442.87747</c:v>
                </c:pt>
                <c:pt idx="149">
                  <c:v>7983496090.1206598</c:v>
                </c:pt>
                <c:pt idx="150">
                  <c:v>8056896045.0948896</c:v>
                </c:pt>
                <c:pt idx="151">
                  <c:v>7995232338.6272297</c:v>
                </c:pt>
                <c:pt idx="152">
                  <c:v>7952487132.4677496</c:v>
                </c:pt>
                <c:pt idx="153">
                  <c:v>7583343998.3710604</c:v>
                </c:pt>
                <c:pt idx="154">
                  <c:v>7879042069.7176199</c:v>
                </c:pt>
                <c:pt idx="155">
                  <c:v>8042122842.2669802</c:v>
                </c:pt>
                <c:pt idx="156">
                  <c:v>8269636386.96768</c:v>
                </c:pt>
                <c:pt idx="157">
                  <c:v>8285852506.64748</c:v>
                </c:pt>
                <c:pt idx="158">
                  <c:v>8574080828.9383297</c:v>
                </c:pt>
                <c:pt idx="159">
                  <c:v>8851579221.1159401</c:v>
                </c:pt>
                <c:pt idx="160">
                  <c:v>9292062499.4689808</c:v>
                </c:pt>
                <c:pt idx="161">
                  <c:v>9756876759.2560005</c:v>
                </c:pt>
                <c:pt idx="162">
                  <c:v>9741492817.8070202</c:v>
                </c:pt>
                <c:pt idx="163">
                  <c:v>9712251822.1019802</c:v>
                </c:pt>
                <c:pt idx="164">
                  <c:v>9883425055.1140499</c:v>
                </c:pt>
                <c:pt idx="165">
                  <c:v>9553594474.0464993</c:v>
                </c:pt>
                <c:pt idx="166">
                  <c:v>9581780993.5458603</c:v>
                </c:pt>
                <c:pt idx="167">
                  <c:v>10070561770.106001</c:v>
                </c:pt>
                <c:pt idx="168">
                  <c:v>10427728445.223301</c:v>
                </c:pt>
                <c:pt idx="169">
                  <c:v>10098425600.035</c:v>
                </c:pt>
                <c:pt idx="170">
                  <c:v>9899322947.0665703</c:v>
                </c:pt>
                <c:pt idx="171">
                  <c:v>9875445589.0620995</c:v>
                </c:pt>
                <c:pt idx="172">
                  <c:v>10237747497.9578</c:v>
                </c:pt>
                <c:pt idx="173">
                  <c:v>10434891432.4377</c:v>
                </c:pt>
                <c:pt idx="174">
                  <c:v>10513595448.2367</c:v>
                </c:pt>
                <c:pt idx="175">
                  <c:v>10610815971.7792</c:v>
                </c:pt>
                <c:pt idx="176">
                  <c:v>11290782651.194799</c:v>
                </c:pt>
                <c:pt idx="177">
                  <c:v>11227199551.025299</c:v>
                </c:pt>
                <c:pt idx="178">
                  <c:v>11443114374.3948</c:v>
                </c:pt>
                <c:pt idx="179">
                  <c:v>11628579564.506701</c:v>
                </c:pt>
                <c:pt idx="180">
                  <c:v>12004836129.8004</c:v>
                </c:pt>
                <c:pt idx="181">
                  <c:v>12144254301.6952</c:v>
                </c:pt>
                <c:pt idx="182">
                  <c:v>11781001399.650499</c:v>
                </c:pt>
                <c:pt idx="183">
                  <c:v>11871124796.7876</c:v>
                </c:pt>
                <c:pt idx="184">
                  <c:v>12073306667.6744</c:v>
                </c:pt>
                <c:pt idx="185">
                  <c:v>11947583575.3554</c:v>
                </c:pt>
                <c:pt idx="186">
                  <c:v>11815074181.116301</c:v>
                </c:pt>
                <c:pt idx="187">
                  <c:v>11963821359.442101</c:v>
                </c:pt>
                <c:pt idx="188">
                  <c:v>12206461828.441601</c:v>
                </c:pt>
                <c:pt idx="189">
                  <c:v>12173740146.146999</c:v>
                </c:pt>
                <c:pt idx="190">
                  <c:v>12434450456.2822</c:v>
                </c:pt>
                <c:pt idx="191">
                  <c:v>12687890462.1567</c:v>
                </c:pt>
                <c:pt idx="192">
                  <c:v>13463588697.668501</c:v>
                </c:pt>
                <c:pt idx="193">
                  <c:v>13878716622.882099</c:v>
                </c:pt>
                <c:pt idx="194">
                  <c:v>14310261933.545601</c:v>
                </c:pt>
                <c:pt idx="195">
                  <c:v>14670079433.798</c:v>
                </c:pt>
                <c:pt idx="196">
                  <c:v>15140372802.841299</c:v>
                </c:pt>
                <c:pt idx="197">
                  <c:v>15512370515.3109</c:v>
                </c:pt>
                <c:pt idx="198">
                  <c:v>14948914710.136801</c:v>
                </c:pt>
                <c:pt idx="199">
                  <c:v>14938793645.3064</c:v>
                </c:pt>
                <c:pt idx="200">
                  <c:v>15598660605.3988</c:v>
                </c:pt>
                <c:pt idx="201">
                  <c:v>15971155203.514601</c:v>
                </c:pt>
                <c:pt idx="202">
                  <c:v>16611053092.828501</c:v>
                </c:pt>
                <c:pt idx="203">
                  <c:v>16586093920.542801</c:v>
                </c:pt>
                <c:pt idx="204">
                  <c:v>17459154960.372501</c:v>
                </c:pt>
                <c:pt idx="205">
                  <c:v>18172258737.1726</c:v>
                </c:pt>
                <c:pt idx="206">
                  <c:v>18092795746.0867</c:v>
                </c:pt>
                <c:pt idx="207">
                  <c:v>18935144289.4342</c:v>
                </c:pt>
                <c:pt idx="208">
                  <c:v>19344276711.168098</c:v>
                </c:pt>
                <c:pt idx="209">
                  <c:v>20009632960.5397</c:v>
                </c:pt>
                <c:pt idx="210">
                  <c:v>20396196283.329399</c:v>
                </c:pt>
                <c:pt idx="211">
                  <c:v>20253675554.685501</c:v>
                </c:pt>
                <c:pt idx="212">
                  <c:v>21070541793.400299</c:v>
                </c:pt>
                <c:pt idx="213">
                  <c:v>20857308754.1049</c:v>
                </c:pt>
                <c:pt idx="214">
                  <c:v>20891546731.739101</c:v>
                </c:pt>
                <c:pt idx="215">
                  <c:v>21244365931.623501</c:v>
                </c:pt>
                <c:pt idx="216">
                  <c:v>21278533319.313099</c:v>
                </c:pt>
                <c:pt idx="217">
                  <c:v>22134930601.655701</c:v>
                </c:pt>
                <c:pt idx="218">
                  <c:v>22937568971.986801</c:v>
                </c:pt>
                <c:pt idx="219">
                  <c:v>23111603641.0462</c:v>
                </c:pt>
                <c:pt idx="220">
                  <c:v>22535589216.293301</c:v>
                </c:pt>
                <c:pt idx="221">
                  <c:v>22592191360.302399</c:v>
                </c:pt>
                <c:pt idx="222">
                  <c:v>22619995914.320202</c:v>
                </c:pt>
                <c:pt idx="223">
                  <c:v>23315128417.709099</c:v>
                </c:pt>
                <c:pt idx="224">
                  <c:v>23524878980.9263</c:v>
                </c:pt>
                <c:pt idx="225">
                  <c:v>23701253940.048302</c:v>
                </c:pt>
                <c:pt idx="226">
                  <c:v>23602491095.4067</c:v>
                </c:pt>
                <c:pt idx="227">
                  <c:v>24092805179.6726</c:v>
                </c:pt>
                <c:pt idx="228">
                  <c:v>24429117510.9198</c:v>
                </c:pt>
                <c:pt idx="229">
                  <c:v>24019283038.5616</c:v>
                </c:pt>
                <c:pt idx="230">
                  <c:v>24782746596.150799</c:v>
                </c:pt>
                <c:pt idx="231">
                  <c:v>24408376657.009701</c:v>
                </c:pt>
                <c:pt idx="232">
                  <c:v>24777840645.560101</c:v>
                </c:pt>
                <c:pt idx="233">
                  <c:v>24715262991.695801</c:v>
                </c:pt>
                <c:pt idx="234">
                  <c:v>25352122097.4356</c:v>
                </c:pt>
                <c:pt idx="235">
                  <c:v>24936870883.461899</c:v>
                </c:pt>
                <c:pt idx="236">
                  <c:v>24668604373.074902</c:v>
                </c:pt>
                <c:pt idx="237">
                  <c:v>25298336066.9921</c:v>
                </c:pt>
                <c:pt idx="238">
                  <c:v>25163459497.628799</c:v>
                </c:pt>
                <c:pt idx="239">
                  <c:v>25779008176.2239</c:v>
                </c:pt>
                <c:pt idx="240">
                  <c:v>26499151991.428699</c:v>
                </c:pt>
                <c:pt idx="241">
                  <c:v>26357771868.138901</c:v>
                </c:pt>
                <c:pt idx="242">
                  <c:v>27546154319.2644</c:v>
                </c:pt>
                <c:pt idx="243">
                  <c:v>27409045711.6506</c:v>
                </c:pt>
                <c:pt idx="244">
                  <c:v>28137678264.476002</c:v>
                </c:pt>
                <c:pt idx="245">
                  <c:v>28865592739.916901</c:v>
                </c:pt>
                <c:pt idx="246">
                  <c:v>28932671195.2971</c:v>
                </c:pt>
                <c:pt idx="247">
                  <c:v>29209630591.641102</c:v>
                </c:pt>
                <c:pt idx="248">
                  <c:v>30049236084.541</c:v>
                </c:pt>
                <c:pt idx="249">
                  <c:v>30048042103.051601</c:v>
                </c:pt>
                <c:pt idx="250">
                  <c:v>30893769466.239601</c:v>
                </c:pt>
                <c:pt idx="251">
                  <c:v>31126664671.720001</c:v>
                </c:pt>
                <c:pt idx="252">
                  <c:v>31177862818.694698</c:v>
                </c:pt>
                <c:pt idx="253">
                  <c:v>31325364499.951302</c:v>
                </c:pt>
                <c:pt idx="254">
                  <c:v>31716440134.128399</c:v>
                </c:pt>
                <c:pt idx="255">
                  <c:v>31927784990.6674</c:v>
                </c:pt>
                <c:pt idx="256">
                  <c:v>32148413579.477501</c:v>
                </c:pt>
                <c:pt idx="257">
                  <c:v>32623706143.906898</c:v>
                </c:pt>
                <c:pt idx="258">
                  <c:v>32864549038.821701</c:v>
                </c:pt>
                <c:pt idx="259">
                  <c:v>33061021808.7598</c:v>
                </c:pt>
                <c:pt idx="260">
                  <c:v>33252994684.2211</c:v>
                </c:pt>
                <c:pt idx="261">
                  <c:v>34674022353.4757</c:v>
                </c:pt>
                <c:pt idx="262">
                  <c:v>36409326441.657402</c:v>
                </c:pt>
                <c:pt idx="263">
                  <c:v>38902448736.553902</c:v>
                </c:pt>
                <c:pt idx="264">
                  <c:v>39580454642.098396</c:v>
                </c:pt>
                <c:pt idx="265">
                  <c:v>39843676617.394798</c:v>
                </c:pt>
                <c:pt idx="266">
                  <c:v>41207258834.772697</c:v>
                </c:pt>
                <c:pt idx="267">
                  <c:v>41844921354.952599</c:v>
                </c:pt>
                <c:pt idx="268">
                  <c:v>41909597679.569603</c:v>
                </c:pt>
                <c:pt idx="269">
                  <c:v>41935011212.676201</c:v>
                </c:pt>
                <c:pt idx="270">
                  <c:v>41666819230.707703</c:v>
                </c:pt>
                <c:pt idx="271">
                  <c:v>42396543160.881897</c:v>
                </c:pt>
                <c:pt idx="272">
                  <c:v>41984511536.0606</c:v>
                </c:pt>
                <c:pt idx="273">
                  <c:v>42027044615.438904</c:v>
                </c:pt>
                <c:pt idx="274">
                  <c:v>42191746179.073196</c:v>
                </c:pt>
                <c:pt idx="275">
                  <c:v>42315691249.392799</c:v>
                </c:pt>
                <c:pt idx="276">
                  <c:v>42737801443.754303</c:v>
                </c:pt>
                <c:pt idx="277">
                  <c:v>41898849570.306503</c:v>
                </c:pt>
                <c:pt idx="278">
                  <c:v>42550280696.884399</c:v>
                </c:pt>
                <c:pt idx="279">
                  <c:v>42824616852.547401</c:v>
                </c:pt>
                <c:pt idx="280">
                  <c:v>44180417990.145699</c:v>
                </c:pt>
                <c:pt idx="281">
                  <c:v>44306079029.917702</c:v>
                </c:pt>
                <c:pt idx="282">
                  <c:v>44533052987.82</c:v>
                </c:pt>
                <c:pt idx="283">
                  <c:v>45505598826.331596</c:v>
                </c:pt>
                <c:pt idx="284">
                  <c:v>47499467674.101799</c:v>
                </c:pt>
                <c:pt idx="285">
                  <c:v>48742832002.2425</c:v>
                </c:pt>
                <c:pt idx="286">
                  <c:v>50783889993.992897</c:v>
                </c:pt>
                <c:pt idx="287">
                  <c:v>50979335592.019203</c:v>
                </c:pt>
                <c:pt idx="288">
                  <c:v>52386556893.159698</c:v>
                </c:pt>
                <c:pt idx="289">
                  <c:v>53521459310.396896</c:v>
                </c:pt>
                <c:pt idx="290">
                  <c:v>54824497538.647202</c:v>
                </c:pt>
                <c:pt idx="291">
                  <c:v>55752850434.901802</c:v>
                </c:pt>
                <c:pt idx="292">
                  <c:v>56191075977.142502</c:v>
                </c:pt>
                <c:pt idx="293">
                  <c:v>56200679661.702698</c:v>
                </c:pt>
                <c:pt idx="294">
                  <c:v>56473173932.699997</c:v>
                </c:pt>
                <c:pt idx="295">
                  <c:v>56171457647.000603</c:v>
                </c:pt>
                <c:pt idx="296">
                  <c:v>57807854815.573601</c:v>
                </c:pt>
                <c:pt idx="297">
                  <c:v>57189138885.821899</c:v>
                </c:pt>
                <c:pt idx="298">
                  <c:v>57584229248.717499</c:v>
                </c:pt>
                <c:pt idx="299">
                  <c:v>57841859282.1707</c:v>
                </c:pt>
                <c:pt idx="300">
                  <c:v>58566669205.219101</c:v>
                </c:pt>
                <c:pt idx="301">
                  <c:v>58560502327.860199</c:v>
                </c:pt>
                <c:pt idx="302">
                  <c:v>59303089287.655602</c:v>
                </c:pt>
                <c:pt idx="303">
                  <c:v>59384460296.5998</c:v>
                </c:pt>
                <c:pt idx="304">
                  <c:v>58922988813.279404</c:v>
                </c:pt>
                <c:pt idx="305">
                  <c:v>58416320140.632004</c:v>
                </c:pt>
                <c:pt idx="306">
                  <c:v>58828319851.167702</c:v>
                </c:pt>
                <c:pt idx="307">
                  <c:v>59399914454.720901</c:v>
                </c:pt>
                <c:pt idx="308">
                  <c:v>59439235780.3536</c:v>
                </c:pt>
                <c:pt idx="309">
                  <c:v>60036666334.276802</c:v>
                </c:pt>
                <c:pt idx="310">
                  <c:v>60752505267.7565</c:v>
                </c:pt>
                <c:pt idx="311">
                  <c:v>61355758640.587196</c:v>
                </c:pt>
                <c:pt idx="312">
                  <c:v>63113259341.548401</c:v>
                </c:pt>
                <c:pt idx="313">
                  <c:v>64515947637.318497</c:v>
                </c:pt>
                <c:pt idx="314">
                  <c:v>67232844403.3134</c:v>
                </c:pt>
                <c:pt idx="315">
                  <c:v>69164157670.643494</c:v>
                </c:pt>
                <c:pt idx="316">
                  <c:v>71200263955.472702</c:v>
                </c:pt>
                <c:pt idx="317">
                  <c:v>72464031102.771896</c:v>
                </c:pt>
                <c:pt idx="318">
                  <c:v>73944248195.843704</c:v>
                </c:pt>
                <c:pt idx="319">
                  <c:v>75891845706.300995</c:v>
                </c:pt>
                <c:pt idx="320">
                  <c:v>76809131966.122101</c:v>
                </c:pt>
                <c:pt idx="321">
                  <c:v>77766642451.273605</c:v>
                </c:pt>
                <c:pt idx="322">
                  <c:v>77986516708.872101</c:v>
                </c:pt>
                <c:pt idx="323">
                  <c:v>78426195875.765106</c:v>
                </c:pt>
                <c:pt idx="324">
                  <c:v>78054398484.272507</c:v>
                </c:pt>
                <c:pt idx="325">
                  <c:v>78328845425.3918</c:v>
                </c:pt>
                <c:pt idx="326">
                  <c:v>78237342112.828705</c:v>
                </c:pt>
                <c:pt idx="327">
                  <c:v>78581695058.129898</c:v>
                </c:pt>
                <c:pt idx="328">
                  <c:v>80255587316.696594</c:v>
                </c:pt>
                <c:pt idx="329">
                  <c:v>81909245638.785995</c:v>
                </c:pt>
                <c:pt idx="330">
                  <c:v>82439365595.681198</c:v>
                </c:pt>
                <c:pt idx="331">
                  <c:v>83974274072.656906</c:v>
                </c:pt>
                <c:pt idx="332">
                  <c:v>86881391134.889404</c:v>
                </c:pt>
                <c:pt idx="333">
                  <c:v>88531794689.240402</c:v>
                </c:pt>
                <c:pt idx="334">
                  <c:v>90085149537.061493</c:v>
                </c:pt>
                <c:pt idx="335">
                  <c:v>91893417407.623795</c:v>
                </c:pt>
                <c:pt idx="336">
                  <c:v>90616493310.869904</c:v>
                </c:pt>
                <c:pt idx="337">
                  <c:v>91891339942.990204</c:v>
                </c:pt>
                <c:pt idx="338">
                  <c:v>91247445213.162201</c:v>
                </c:pt>
                <c:pt idx="339">
                  <c:v>92081210390.150604</c:v>
                </c:pt>
                <c:pt idx="340">
                  <c:v>90465532450.174805</c:v>
                </c:pt>
                <c:pt idx="341">
                  <c:v>89038633411.927994</c:v>
                </c:pt>
                <c:pt idx="342">
                  <c:v>89420217388.082199</c:v>
                </c:pt>
                <c:pt idx="343">
                  <c:v>89149911059.058899</c:v>
                </c:pt>
                <c:pt idx="344">
                  <c:v>88888986770.513901</c:v>
                </c:pt>
                <c:pt idx="345">
                  <c:v>87550556070.2659</c:v>
                </c:pt>
                <c:pt idx="346">
                  <c:v>90046350628.848099</c:v>
                </c:pt>
                <c:pt idx="347">
                  <c:v>92713512606.169006</c:v>
                </c:pt>
                <c:pt idx="348">
                  <c:v>92503321935.406601</c:v>
                </c:pt>
                <c:pt idx="349">
                  <c:v>91990752114.357193</c:v>
                </c:pt>
                <c:pt idx="350">
                  <c:v>92622340900.614807</c:v>
                </c:pt>
                <c:pt idx="351">
                  <c:v>94849251698.323807</c:v>
                </c:pt>
                <c:pt idx="352">
                  <c:v>96602069564.621597</c:v>
                </c:pt>
                <c:pt idx="353">
                  <c:v>97567787029.378693</c:v>
                </c:pt>
                <c:pt idx="354">
                  <c:v>96575953110.408295</c:v>
                </c:pt>
                <c:pt idx="355">
                  <c:v>98679204086.5336</c:v>
                </c:pt>
                <c:pt idx="356">
                  <c:v>99035022902.791107</c:v>
                </c:pt>
                <c:pt idx="357">
                  <c:v>99509025996.318695</c:v>
                </c:pt>
                <c:pt idx="358">
                  <c:v>99200582249.125107</c:v>
                </c:pt>
                <c:pt idx="359">
                  <c:v>99354837191.840805</c:v>
                </c:pt>
                <c:pt idx="360">
                  <c:v>100357448338.22501</c:v>
                </c:pt>
                <c:pt idx="361">
                  <c:v>101749565961.058</c:v>
                </c:pt>
                <c:pt idx="362">
                  <c:v>103313249774.19</c:v>
                </c:pt>
                <c:pt idx="363">
                  <c:v>104338819892.09599</c:v>
                </c:pt>
                <c:pt idx="364">
                  <c:v>104885666618.897</c:v>
                </c:pt>
                <c:pt idx="365">
                  <c:v>105503288188.73</c:v>
                </c:pt>
                <c:pt idx="366">
                  <c:v>107207085190.733</c:v>
                </c:pt>
                <c:pt idx="367">
                  <c:v>108499306049.63499</c:v>
                </c:pt>
                <c:pt idx="368">
                  <c:v>109223673851.63901</c:v>
                </c:pt>
                <c:pt idx="369">
                  <c:v>110202172397.28999</c:v>
                </c:pt>
                <c:pt idx="370">
                  <c:v>110889696801.27499</c:v>
                </c:pt>
                <c:pt idx="371">
                  <c:v>112124097569.80099</c:v>
                </c:pt>
                <c:pt idx="372">
                  <c:v>112355499514.26199</c:v>
                </c:pt>
                <c:pt idx="373">
                  <c:v>112838677060.52901</c:v>
                </c:pt>
                <c:pt idx="374">
                  <c:v>113350417055.632</c:v>
                </c:pt>
                <c:pt idx="375">
                  <c:v>114631423389.77901</c:v>
                </c:pt>
                <c:pt idx="376">
                  <c:v>117649688105.423</c:v>
                </c:pt>
                <c:pt idx="377">
                  <c:v>118233950342.81799</c:v>
                </c:pt>
                <c:pt idx="378">
                  <c:v>119345659688.886</c:v>
                </c:pt>
                <c:pt idx="379">
                  <c:v>120924472520.155</c:v>
                </c:pt>
                <c:pt idx="380">
                  <c:v>120327930152.159</c:v>
                </c:pt>
                <c:pt idx="381">
                  <c:v>122437953972.868</c:v>
                </c:pt>
                <c:pt idx="382">
                  <c:v>124836770210.13699</c:v>
                </c:pt>
                <c:pt idx="383">
                  <c:v>126329416796.47501</c:v>
                </c:pt>
                <c:pt idx="384">
                  <c:v>126375039062.19501</c:v>
                </c:pt>
                <c:pt idx="385">
                  <c:v>125953172609.084</c:v>
                </c:pt>
                <c:pt idx="386">
                  <c:v>125080217474.408</c:v>
                </c:pt>
                <c:pt idx="387">
                  <c:v>124972900620.528</c:v>
                </c:pt>
                <c:pt idx="388">
                  <c:v>125852305304.82899</c:v>
                </c:pt>
                <c:pt idx="389">
                  <c:v>124272865181</c:v>
                </c:pt>
                <c:pt idx="390">
                  <c:v>123810163157.37199</c:v>
                </c:pt>
                <c:pt idx="391">
                  <c:v>121900447852.894</c:v>
                </c:pt>
                <c:pt idx="392">
                  <c:v>122814353148.30701</c:v>
                </c:pt>
                <c:pt idx="393">
                  <c:v>124178906475.41</c:v>
                </c:pt>
                <c:pt idx="394">
                  <c:v>123249977678.29601</c:v>
                </c:pt>
                <c:pt idx="395">
                  <c:v>123946678254.411</c:v>
                </c:pt>
                <c:pt idx="396">
                  <c:v>123859667967.53101</c:v>
                </c:pt>
                <c:pt idx="397">
                  <c:v>123691997028.302</c:v>
                </c:pt>
                <c:pt idx="398">
                  <c:v>124842535394.166</c:v>
                </c:pt>
                <c:pt idx="399">
                  <c:v>126417653617.283</c:v>
                </c:pt>
                <c:pt idx="400">
                  <c:v>126675988766.845</c:v>
                </c:pt>
                <c:pt idx="401">
                  <c:v>127541660254.02499</c:v>
                </c:pt>
                <c:pt idx="402">
                  <c:v>128506952723.509</c:v>
                </c:pt>
                <c:pt idx="403">
                  <c:v>128664882043.59801</c:v>
                </c:pt>
                <c:pt idx="404">
                  <c:v>130559923190.13</c:v>
                </c:pt>
                <c:pt idx="405">
                  <c:v>131095550693.758</c:v>
                </c:pt>
                <c:pt idx="406">
                  <c:v>132202873639.095</c:v>
                </c:pt>
                <c:pt idx="407">
                  <c:v>132170033692.577</c:v>
                </c:pt>
                <c:pt idx="408">
                  <c:v>130266416459.851</c:v>
                </c:pt>
                <c:pt idx="409">
                  <c:v>129004841963.923</c:v>
                </c:pt>
                <c:pt idx="410">
                  <c:v>128094723892.911</c:v>
                </c:pt>
                <c:pt idx="411">
                  <c:v>131267278229.30299</c:v>
                </c:pt>
                <c:pt idx="412">
                  <c:v>132747238680.955</c:v>
                </c:pt>
                <c:pt idx="413">
                  <c:v>130249326546.37199</c:v>
                </c:pt>
                <c:pt idx="414">
                  <c:v>131083271432.479</c:v>
                </c:pt>
                <c:pt idx="415">
                  <c:v>132763915237.297</c:v>
                </c:pt>
                <c:pt idx="416">
                  <c:v>133160855291.91499</c:v>
                </c:pt>
                <c:pt idx="417">
                  <c:v>133034050599.076</c:v>
                </c:pt>
                <c:pt idx="418">
                  <c:v>131506735780.30099</c:v>
                </c:pt>
                <c:pt idx="419">
                  <c:v>132200525257.69501</c:v>
                </c:pt>
                <c:pt idx="420">
                  <c:v>134793611421.576</c:v>
                </c:pt>
                <c:pt idx="421">
                  <c:v>135592486463.664</c:v>
                </c:pt>
                <c:pt idx="422">
                  <c:v>135038610404.70599</c:v>
                </c:pt>
                <c:pt idx="423">
                  <c:v>134057282134.284</c:v>
                </c:pt>
                <c:pt idx="424">
                  <c:v>130899194024.271</c:v>
                </c:pt>
                <c:pt idx="425">
                  <c:v>131041774201.45</c:v>
                </c:pt>
                <c:pt idx="426">
                  <c:v>130077511996.384</c:v>
                </c:pt>
                <c:pt idx="427">
                  <c:v>132883657381.192</c:v>
                </c:pt>
                <c:pt idx="428">
                  <c:v>132833844440.269</c:v>
                </c:pt>
                <c:pt idx="429">
                  <c:v>133332538561.395</c:v>
                </c:pt>
                <c:pt idx="430">
                  <c:v>134965471408.85001</c:v>
                </c:pt>
                <c:pt idx="431">
                  <c:v>139583895127.09</c:v>
                </c:pt>
                <c:pt idx="432">
                  <c:v>143746105185.71701</c:v>
                </c:pt>
                <c:pt idx="433">
                  <c:v>144163152926.14099</c:v>
                </c:pt>
                <c:pt idx="434">
                  <c:v>144343477420.19101</c:v>
                </c:pt>
                <c:pt idx="435">
                  <c:v>139368209007.487</c:v>
                </c:pt>
                <c:pt idx="436">
                  <c:v>139139692115.172</c:v>
                </c:pt>
                <c:pt idx="437">
                  <c:v>140542205176.58301</c:v>
                </c:pt>
                <c:pt idx="438">
                  <c:v>141049074676.48901</c:v>
                </c:pt>
                <c:pt idx="439">
                  <c:v>142154023275.422</c:v>
                </c:pt>
                <c:pt idx="440">
                  <c:v>144540246251.345</c:v>
                </c:pt>
                <c:pt idx="441">
                  <c:v>147036347554.20099</c:v>
                </c:pt>
                <c:pt idx="442">
                  <c:v>150835518674.302</c:v>
                </c:pt>
                <c:pt idx="443">
                  <c:v>152301497337.28699</c:v>
                </c:pt>
                <c:pt idx="444">
                  <c:v>151641316070.70801</c:v>
                </c:pt>
                <c:pt idx="445">
                  <c:v>145331153093.35501</c:v>
                </c:pt>
                <c:pt idx="446">
                  <c:v>145317967703.539</c:v>
                </c:pt>
                <c:pt idx="447">
                  <c:v>144328865966.66501</c:v>
                </c:pt>
                <c:pt idx="448">
                  <c:v>146439074483.41101</c:v>
                </c:pt>
                <c:pt idx="449">
                  <c:v>147137204964.466</c:v>
                </c:pt>
                <c:pt idx="450">
                  <c:v>147512532242.78201</c:v>
                </c:pt>
                <c:pt idx="451">
                  <c:v>148879189492.98901</c:v>
                </c:pt>
                <c:pt idx="452">
                  <c:v>150617746219.668</c:v>
                </c:pt>
                <c:pt idx="453">
                  <c:v>151153372043.85501</c:v>
                </c:pt>
                <c:pt idx="454">
                  <c:v>151385231900.06699</c:v>
                </c:pt>
                <c:pt idx="455">
                  <c:v>154517143486.50201</c:v>
                </c:pt>
                <c:pt idx="456">
                  <c:v>151943071798.41101</c:v>
                </c:pt>
                <c:pt idx="457">
                  <c:v>155867451244.94901</c:v>
                </c:pt>
                <c:pt idx="458">
                  <c:v>156709376721.621</c:v>
                </c:pt>
                <c:pt idx="459">
                  <c:v>156535880221.03</c:v>
                </c:pt>
                <c:pt idx="460">
                  <c:v>156407077397.026</c:v>
                </c:pt>
                <c:pt idx="461">
                  <c:v>157358984351.737</c:v>
                </c:pt>
                <c:pt idx="462">
                  <c:v>156363955542.586</c:v>
                </c:pt>
                <c:pt idx="463">
                  <c:v>158481837826.60901</c:v>
                </c:pt>
                <c:pt idx="464">
                  <c:v>158579972988.965</c:v>
                </c:pt>
                <c:pt idx="465">
                  <c:v>158388389785.72198</c:v>
                </c:pt>
                <c:pt idx="466">
                  <c:v>155651116497.918</c:v>
                </c:pt>
                <c:pt idx="467">
                  <c:v>156290994989.30099</c:v>
                </c:pt>
                <c:pt idx="468">
                  <c:v>159436487809.62299</c:v>
                </c:pt>
                <c:pt idx="469">
                  <c:v>161878876707.14499</c:v>
                </c:pt>
                <c:pt idx="470">
                  <c:v>163653671804.04099</c:v>
                </c:pt>
                <c:pt idx="471">
                  <c:v>166684877525.983</c:v>
                </c:pt>
                <c:pt idx="472">
                  <c:v>168586116209.81699</c:v>
                </c:pt>
                <c:pt idx="473">
                  <c:v>170891183505.64001</c:v>
                </c:pt>
                <c:pt idx="474">
                  <c:v>171661976579.427</c:v>
                </c:pt>
                <c:pt idx="475">
                  <c:v>172200386168.84299</c:v>
                </c:pt>
                <c:pt idx="476">
                  <c:v>165785937712.20999</c:v>
                </c:pt>
                <c:pt idx="477">
                  <c:v>166661591066.797</c:v>
                </c:pt>
                <c:pt idx="478">
                  <c:v>166809772700.97299</c:v>
                </c:pt>
                <c:pt idx="479">
                  <c:v>168026338879.673</c:v>
                </c:pt>
                <c:pt idx="480">
                  <c:v>169207434184.32999</c:v>
                </c:pt>
                <c:pt idx="481">
                  <c:v>169552790895.172</c:v>
                </c:pt>
                <c:pt idx="482">
                  <c:v>167487942444.82599</c:v>
                </c:pt>
                <c:pt idx="483">
                  <c:v>168797695640.67999</c:v>
                </c:pt>
                <c:pt idx="484">
                  <c:v>170388373027.69101</c:v>
                </c:pt>
                <c:pt idx="485">
                  <c:v>169935266339.974</c:v>
                </c:pt>
                <c:pt idx="486">
                  <c:v>164848285282.77802</c:v>
                </c:pt>
                <c:pt idx="487">
                  <c:v>168161341736.01501</c:v>
                </c:pt>
                <c:pt idx="488">
                  <c:v>169741148070.04099</c:v>
                </c:pt>
                <c:pt idx="489">
                  <c:v>171232276069.72</c:v>
                </c:pt>
                <c:pt idx="490">
                  <c:v>174109241147.056</c:v>
                </c:pt>
                <c:pt idx="491">
                  <c:v>174483482219.31</c:v>
                </c:pt>
                <c:pt idx="492">
                  <c:v>174580578266.09201</c:v>
                </c:pt>
                <c:pt idx="493">
                  <c:v>175700990725.91901</c:v>
                </c:pt>
                <c:pt idx="494">
                  <c:v>177712363399.035</c:v>
                </c:pt>
                <c:pt idx="495">
                  <c:v>177974874232.32199</c:v>
                </c:pt>
                <c:pt idx="496">
                  <c:v>175827056819.384</c:v>
                </c:pt>
                <c:pt idx="497">
                  <c:v>180269778696.86099</c:v>
                </c:pt>
                <c:pt idx="498">
                  <c:v>184186089378.34399</c:v>
                </c:pt>
                <c:pt idx="499">
                  <c:v>183780792949.38501</c:v>
                </c:pt>
                <c:pt idx="500">
                  <c:v>188455261259.05801</c:v>
                </c:pt>
                <c:pt idx="501">
                  <c:v>194223466034.28299</c:v>
                </c:pt>
                <c:pt idx="502">
                  <c:v>196391748629.189</c:v>
                </c:pt>
                <c:pt idx="503">
                  <c:v>196346743418.59299</c:v>
                </c:pt>
                <c:pt idx="504">
                  <c:v>195835230637.63</c:v>
                </c:pt>
                <c:pt idx="505">
                  <c:v>195744483065.414</c:v>
                </c:pt>
                <c:pt idx="506">
                  <c:v>184420236577.17899</c:v>
                </c:pt>
                <c:pt idx="507">
                  <c:v>185575761378.95801</c:v>
                </c:pt>
                <c:pt idx="508">
                  <c:v>185725897811.38</c:v>
                </c:pt>
                <c:pt idx="509">
                  <c:v>184015112232.85901</c:v>
                </c:pt>
                <c:pt idx="510">
                  <c:v>184435282111.08099</c:v>
                </c:pt>
                <c:pt idx="511">
                  <c:v>185248926812.651</c:v>
                </c:pt>
                <c:pt idx="512">
                  <c:v>185330332873.28799</c:v>
                </c:pt>
                <c:pt idx="513">
                  <c:v>186716821417.90601</c:v>
                </c:pt>
                <c:pt idx="514">
                  <c:v>186329631249.94901</c:v>
                </c:pt>
                <c:pt idx="515">
                  <c:v>183830004092.297</c:v>
                </c:pt>
                <c:pt idx="516">
                  <c:v>172143425969.43301</c:v>
                </c:pt>
                <c:pt idx="517">
                  <c:v>174450515159.63699</c:v>
                </c:pt>
                <c:pt idx="518">
                  <c:v>175151258954.435</c:v>
                </c:pt>
                <c:pt idx="519">
                  <c:v>177942129106.95499</c:v>
                </c:pt>
                <c:pt idx="520">
                  <c:v>181084190880.573</c:v>
                </c:pt>
                <c:pt idx="521">
                  <c:v>183129096238.31201</c:v>
                </c:pt>
                <c:pt idx="522">
                  <c:v>184778713815.323</c:v>
                </c:pt>
                <c:pt idx="523">
                  <c:v>187705612583.59698</c:v>
                </c:pt>
                <c:pt idx="524">
                  <c:v>191776412336.961</c:v>
                </c:pt>
                <c:pt idx="525">
                  <c:v>193327059308.54401</c:v>
                </c:pt>
                <c:pt idx="526">
                  <c:v>189215958130.48401</c:v>
                </c:pt>
                <c:pt idx="527">
                  <c:v>193916888057.47601</c:v>
                </c:pt>
                <c:pt idx="528">
                  <c:v>198258095367.14801</c:v>
                </c:pt>
                <c:pt idx="529">
                  <c:v>200709618304.36401</c:v>
                </c:pt>
                <c:pt idx="530">
                  <c:v>200256793824.20901</c:v>
                </c:pt>
                <c:pt idx="531">
                  <c:v>203258991196.86401</c:v>
                </c:pt>
                <c:pt idx="532">
                  <c:v>202479257708.487</c:v>
                </c:pt>
                <c:pt idx="533">
                  <c:v>204598217147.948</c:v>
                </c:pt>
                <c:pt idx="534">
                  <c:v>205593360186.39999</c:v>
                </c:pt>
                <c:pt idx="535">
                  <c:v>206048324383.44601</c:v>
                </c:pt>
                <c:pt idx="536">
                  <c:v>200361747228.953</c:v>
                </c:pt>
                <c:pt idx="537">
                  <c:v>203847661500.69101</c:v>
                </c:pt>
                <c:pt idx="538">
                  <c:v>205990878025.40701</c:v>
                </c:pt>
                <c:pt idx="539">
                  <c:v>205943159967.20099</c:v>
                </c:pt>
                <c:pt idx="540">
                  <c:v>206796236983.582</c:v>
                </c:pt>
                <c:pt idx="541">
                  <c:v>208081373766.12201</c:v>
                </c:pt>
                <c:pt idx="542">
                  <c:v>205287508540.336</c:v>
                </c:pt>
                <c:pt idx="543">
                  <c:v>204413595362.42801</c:v>
                </c:pt>
                <c:pt idx="544">
                  <c:v>207272703748.89301</c:v>
                </c:pt>
                <c:pt idx="545">
                  <c:v>198368784420.207</c:v>
                </c:pt>
                <c:pt idx="546">
                  <c:v>199530178523.76801</c:v>
                </c:pt>
                <c:pt idx="547">
                  <c:v>200763175305.022</c:v>
                </c:pt>
                <c:pt idx="548">
                  <c:v>205896173624.94199</c:v>
                </c:pt>
                <c:pt idx="549">
                  <c:v>207056255584.56699</c:v>
                </c:pt>
                <c:pt idx="550">
                  <c:v>211798310010.81</c:v>
                </c:pt>
                <c:pt idx="551">
                  <c:v>215110245875.13901</c:v>
                </c:pt>
                <c:pt idx="552">
                  <c:v>215870913050.03699</c:v>
                </c:pt>
                <c:pt idx="553">
                  <c:v>219583835205.67099</c:v>
                </c:pt>
                <c:pt idx="554">
                  <c:v>219895506034.60699</c:v>
                </c:pt>
                <c:pt idx="555">
                  <c:v>209834969244.48499</c:v>
                </c:pt>
                <c:pt idx="556">
                  <c:v>213435452066.065</c:v>
                </c:pt>
                <c:pt idx="557">
                  <c:v>217335906707.108</c:v>
                </c:pt>
                <c:pt idx="558">
                  <c:v>214937120910.46399</c:v>
                </c:pt>
                <c:pt idx="559">
                  <c:v>215008560466.439</c:v>
                </c:pt>
                <c:pt idx="560">
                  <c:v>216275462466.15302</c:v>
                </c:pt>
                <c:pt idx="561">
                  <c:v>216175046619.70001</c:v>
                </c:pt>
                <c:pt idx="562">
                  <c:v>214923863620.509</c:v>
                </c:pt>
                <c:pt idx="563">
                  <c:v>214064341200.46701</c:v>
                </c:pt>
                <c:pt idx="564">
                  <c:v>202173249161.771</c:v>
                </c:pt>
                <c:pt idx="565">
                  <c:v>203187668994.241</c:v>
                </c:pt>
                <c:pt idx="566">
                  <c:v>204041614067.728</c:v>
                </c:pt>
                <c:pt idx="567">
                  <c:v>204109185115.66901</c:v>
                </c:pt>
                <c:pt idx="568">
                  <c:v>201322543514.215</c:v>
                </c:pt>
                <c:pt idx="569">
                  <c:v>202113325383.76901</c:v>
                </c:pt>
                <c:pt idx="570">
                  <c:v>203384432462.974</c:v>
                </c:pt>
                <c:pt idx="571">
                  <c:v>206761922103.68399</c:v>
                </c:pt>
                <c:pt idx="572">
                  <c:v>208538189394.16699</c:v>
                </c:pt>
                <c:pt idx="573">
                  <c:v>209270744753.746</c:v>
                </c:pt>
                <c:pt idx="574">
                  <c:v>201227530903.216</c:v>
                </c:pt>
                <c:pt idx="575">
                  <c:v>204792949258.392</c:v>
                </c:pt>
                <c:pt idx="576">
                  <c:v>205457070915.23999</c:v>
                </c:pt>
                <c:pt idx="577">
                  <c:v>208148116659.46899</c:v>
                </c:pt>
                <c:pt idx="578">
                  <c:v>211356137982.32001</c:v>
                </c:pt>
                <c:pt idx="579">
                  <c:v>211179538459.923</c:v>
                </c:pt>
                <c:pt idx="580">
                  <c:v>211038694091.71799</c:v>
                </c:pt>
                <c:pt idx="581">
                  <c:v>211668883017.88101</c:v>
                </c:pt>
                <c:pt idx="582">
                  <c:v>210835782174.995</c:v>
                </c:pt>
                <c:pt idx="583">
                  <c:v>197324232483.26199</c:v>
                </c:pt>
                <c:pt idx="584">
                  <c:v>197710956689.48199</c:v>
                </c:pt>
                <c:pt idx="585">
                  <c:v>197757950811.16199</c:v>
                </c:pt>
                <c:pt idx="586">
                  <c:v>196438567940.077</c:v>
                </c:pt>
                <c:pt idx="587">
                  <c:v>195961287298.418</c:v>
                </c:pt>
                <c:pt idx="588">
                  <c:v>195790153053.138</c:v>
                </c:pt>
                <c:pt idx="589">
                  <c:v>195593083304.01999</c:v>
                </c:pt>
                <c:pt idx="590">
                  <c:v>196377422845.24701</c:v>
                </c:pt>
                <c:pt idx="591">
                  <c:v>201736412351.27802</c:v>
                </c:pt>
                <c:pt idx="592">
                  <c:v>194000663695.89301</c:v>
                </c:pt>
                <c:pt idx="593">
                  <c:v>197626189413.43799</c:v>
                </c:pt>
                <c:pt idx="594">
                  <c:v>198906183151.48999</c:v>
                </c:pt>
                <c:pt idx="595">
                  <c:v>195859867749.95599</c:v>
                </c:pt>
                <c:pt idx="596">
                  <c:v>195661663196.707</c:v>
                </c:pt>
                <c:pt idx="597">
                  <c:v>194953805278.56799</c:v>
                </c:pt>
                <c:pt idx="598">
                  <c:v>191220634017.97699</c:v>
                </c:pt>
                <c:pt idx="599">
                  <c:v>188629263659.207</c:v>
                </c:pt>
                <c:pt idx="600">
                  <c:v>188759939609.707</c:v>
                </c:pt>
                <c:pt idx="601">
                  <c:v>181178906506.29999</c:v>
                </c:pt>
                <c:pt idx="602">
                  <c:v>188243913504.039</c:v>
                </c:pt>
                <c:pt idx="603">
                  <c:v>194908814268.20001</c:v>
                </c:pt>
                <c:pt idx="604">
                  <c:v>201887559346.798</c:v>
                </c:pt>
                <c:pt idx="605">
                  <c:v>204878713041.14301</c:v>
                </c:pt>
                <c:pt idx="606">
                  <c:v>207500033176.116</c:v>
                </c:pt>
                <c:pt idx="607">
                  <c:v>209354030679.88199</c:v>
                </c:pt>
                <c:pt idx="608">
                  <c:v>209959332369.42001</c:v>
                </c:pt>
                <c:pt idx="609">
                  <c:v>210263032801.341</c:v>
                </c:pt>
                <c:pt idx="610">
                  <c:v>195643621379.95099</c:v>
                </c:pt>
                <c:pt idx="611">
                  <c:v>194154353950.83899</c:v>
                </c:pt>
                <c:pt idx="612">
                  <c:v>189912313520.28699</c:v>
                </c:pt>
                <c:pt idx="613">
                  <c:v>187115134677.16299</c:v>
                </c:pt>
                <c:pt idx="614">
                  <c:v>181674693673.409</c:v>
                </c:pt>
                <c:pt idx="615">
                  <c:v>178349639414.78601</c:v>
                </c:pt>
                <c:pt idx="616">
                  <c:v>176442679842.35699</c:v>
                </c:pt>
                <c:pt idx="617">
                  <c:v>177154401810.23801</c:v>
                </c:pt>
                <c:pt idx="618">
                  <c:v>175022487717.45801</c:v>
                </c:pt>
                <c:pt idx="619">
                  <c:v>166694560992.79099</c:v>
                </c:pt>
                <c:pt idx="620">
                  <c:v>172146053828.186</c:v>
                </c:pt>
                <c:pt idx="621">
                  <c:v>174692216325.46201</c:v>
                </c:pt>
                <c:pt idx="622">
                  <c:v>175856824854.42099</c:v>
                </c:pt>
                <c:pt idx="623">
                  <c:v>176841466947.82101</c:v>
                </c:pt>
                <c:pt idx="624">
                  <c:v>177772972297.01001</c:v>
                </c:pt>
                <c:pt idx="625">
                  <c:v>176086828478.37799</c:v>
                </c:pt>
                <c:pt idx="626">
                  <c:v>176152343646.60699</c:v>
                </c:pt>
                <c:pt idx="627">
                  <c:v>175354641803.86301</c:v>
                </c:pt>
                <c:pt idx="628">
                  <c:v>164232772758.793</c:v>
                </c:pt>
                <c:pt idx="629">
                  <c:v>163314557258.82501</c:v>
                </c:pt>
                <c:pt idx="630">
                  <c:v>161183374572.28799</c:v>
                </c:pt>
                <c:pt idx="631">
                  <c:v>158631227178.61499</c:v>
                </c:pt>
                <c:pt idx="632">
                  <c:v>155425809277.16</c:v>
                </c:pt>
                <c:pt idx="633">
                  <c:v>151906614798.88699</c:v>
                </c:pt>
                <c:pt idx="634">
                  <c:v>151876495227.80899</c:v>
                </c:pt>
                <c:pt idx="635">
                  <c:v>150436871751.508</c:v>
                </c:pt>
                <c:pt idx="636">
                  <c:v>152181655873.24399</c:v>
                </c:pt>
                <c:pt idx="637">
                  <c:v>144371261202.01801</c:v>
                </c:pt>
                <c:pt idx="638">
                  <c:v>147795464698.52802</c:v>
                </c:pt>
                <c:pt idx="639">
                  <c:v>150955327875.26599</c:v>
                </c:pt>
                <c:pt idx="640">
                  <c:v>152648314346.505</c:v>
                </c:pt>
                <c:pt idx="641">
                  <c:v>153717351890.35199</c:v>
                </c:pt>
                <c:pt idx="642">
                  <c:v>154236092219.88</c:v>
                </c:pt>
                <c:pt idx="643">
                  <c:v>153938366299.41901</c:v>
                </c:pt>
                <c:pt idx="644">
                  <c:v>153916790433.98801</c:v>
                </c:pt>
                <c:pt idx="645">
                  <c:v>151449236216.147</c:v>
                </c:pt>
                <c:pt idx="646">
                  <c:v>141433069516.565</c:v>
                </c:pt>
                <c:pt idx="647">
                  <c:v>140301674390.67001</c:v>
                </c:pt>
                <c:pt idx="648">
                  <c:v>143702346054.659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3B9-DD4F-AA8C-AC1BEE8DA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13600"/>
        <c:axId val="42336640"/>
      </c:scatterChart>
      <c:valAx>
        <c:axId val="42313600"/>
        <c:scaling>
          <c:orientation val="minMax"/>
          <c:max val="100"/>
          <c:min val="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6640"/>
        <c:crosses val="autoZero"/>
        <c:crossBetween val="midCat"/>
        <c:majorUnit val="33"/>
        <c:minorUnit val="2"/>
        <c:dispUnits>
          <c:builtInUnit val="millions"/>
        </c:dispUnits>
      </c:valAx>
      <c:valAx>
        <c:axId val="42336640"/>
        <c:scaling>
          <c:logBase val="10"/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3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57174103237097"/>
          <c:y val="5.4518789576309949E-2"/>
          <c:w val="0.62703958880139987"/>
          <c:h val="0.822465366560195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'37480'!$R$1</c:f>
              <c:strCache>
                <c:ptCount val="1"/>
                <c:pt idx="0">
                  <c:v>Electron spectrum TNSA</c:v>
                </c:pt>
              </c:strCache>
            </c:strRef>
          </c:tx>
          <c:spPr>
            <a:ln w="19050">
              <a:noFill/>
            </a:ln>
          </c:spPr>
          <c:xVal>
            <c:numRef>
              <c:f>'37480'!$Q$2:$Q$1593</c:f>
              <c:numCache>
                <c:formatCode>General</c:formatCode>
                <c:ptCount val="1592"/>
                <c:pt idx="0">
                  <c:v>0.895783</c:v>
                </c:pt>
                <c:pt idx="1">
                  <c:v>0.89980899999999997</c:v>
                </c:pt>
                <c:pt idx="2">
                  <c:v>0.90404399999999996</c:v>
                </c:pt>
                <c:pt idx="3">
                  <c:v>0.90848600000000002</c:v>
                </c:pt>
                <c:pt idx="4">
                  <c:v>0.91313299999999997</c:v>
                </c:pt>
                <c:pt idx="5">
                  <c:v>0.91798400000000002</c:v>
                </c:pt>
                <c:pt idx="6">
                  <c:v>0.92303599999999997</c:v>
                </c:pt>
                <c:pt idx="7">
                  <c:v>0.92828900000000003</c:v>
                </c:pt>
                <c:pt idx="8">
                  <c:v>0.93374000000000001</c:v>
                </c:pt>
                <c:pt idx="9">
                  <c:v>0.939388</c:v>
                </c:pt>
                <c:pt idx="10">
                  <c:v>0.94523100000000004</c:v>
                </c:pt>
                <c:pt idx="11">
                  <c:v>0.95126900000000003</c:v>
                </c:pt>
                <c:pt idx="12">
                  <c:v>0.95749899999999999</c:v>
                </c:pt>
                <c:pt idx="13">
                  <c:v>0.96392</c:v>
                </c:pt>
                <c:pt idx="14">
                  <c:v>0.97053100000000003</c:v>
                </c:pt>
                <c:pt idx="15">
                  <c:v>0.97733000000000003</c:v>
                </c:pt>
                <c:pt idx="16">
                  <c:v>0.98431599999999997</c:v>
                </c:pt>
                <c:pt idx="17">
                  <c:v>0.99148800000000004</c:v>
                </c:pt>
                <c:pt idx="18">
                  <c:v>0.99884399999999995</c:v>
                </c:pt>
                <c:pt idx="19">
                  <c:v>1.0063800000000001</c:v>
                </c:pt>
                <c:pt idx="20">
                  <c:v>1.0141</c:v>
                </c:pt>
                <c:pt idx="21">
                  <c:v>1.022</c:v>
                </c:pt>
                <c:pt idx="22">
                  <c:v>1.0300800000000001</c:v>
                </c:pt>
                <c:pt idx="23">
                  <c:v>1.03834</c:v>
                </c:pt>
                <c:pt idx="24">
                  <c:v>1.04678</c:v>
                </c:pt>
                <c:pt idx="25">
                  <c:v>1.0553900000000001</c:v>
                </c:pt>
                <c:pt idx="26">
                  <c:v>1.0641700000000001</c:v>
                </c:pt>
                <c:pt idx="27">
                  <c:v>1.0731299999999999</c:v>
                </c:pt>
                <c:pt idx="28">
                  <c:v>1.08226</c:v>
                </c:pt>
                <c:pt idx="29">
                  <c:v>1.0915699999999999</c:v>
                </c:pt>
                <c:pt idx="30">
                  <c:v>1.10104</c:v>
                </c:pt>
                <c:pt idx="31">
                  <c:v>1.1106799999999999</c:v>
                </c:pt>
                <c:pt idx="32">
                  <c:v>1.12049</c:v>
                </c:pt>
                <c:pt idx="33">
                  <c:v>1.1304700000000001</c:v>
                </c:pt>
                <c:pt idx="34">
                  <c:v>1.1406099999999999</c:v>
                </c:pt>
                <c:pt idx="35">
                  <c:v>1.1509199999999999</c:v>
                </c:pt>
                <c:pt idx="36">
                  <c:v>1.1613899999999999</c:v>
                </c:pt>
                <c:pt idx="37">
                  <c:v>1.1720200000000001</c:v>
                </c:pt>
                <c:pt idx="38">
                  <c:v>1.18282</c:v>
                </c:pt>
                <c:pt idx="39">
                  <c:v>1.19377</c:v>
                </c:pt>
                <c:pt idx="40">
                  <c:v>1.20489</c:v>
                </c:pt>
                <c:pt idx="41">
                  <c:v>1.2161599999999999</c:v>
                </c:pt>
                <c:pt idx="42">
                  <c:v>1.2276</c:v>
                </c:pt>
                <c:pt idx="43">
                  <c:v>1.23919</c:v>
                </c:pt>
                <c:pt idx="44">
                  <c:v>1.2509399999999999</c:v>
                </c:pt>
                <c:pt idx="45">
                  <c:v>1.26284</c:v>
                </c:pt>
                <c:pt idx="46">
                  <c:v>1.2748900000000001</c:v>
                </c:pt>
                <c:pt idx="47">
                  <c:v>1.2870999999999999</c:v>
                </c:pt>
                <c:pt idx="48">
                  <c:v>1.2994699999999999</c:v>
                </c:pt>
                <c:pt idx="49">
                  <c:v>1.3119799999999999</c:v>
                </c:pt>
                <c:pt idx="50">
                  <c:v>1.3246500000000001</c:v>
                </c:pt>
                <c:pt idx="51">
                  <c:v>1.3374600000000001</c:v>
                </c:pt>
                <c:pt idx="52">
                  <c:v>1.35043</c:v>
                </c:pt>
                <c:pt idx="53">
                  <c:v>1.36354</c:v>
                </c:pt>
                <c:pt idx="54">
                  <c:v>1.3768100000000001</c:v>
                </c:pt>
                <c:pt idx="55">
                  <c:v>1.3902099999999999</c:v>
                </c:pt>
                <c:pt idx="56">
                  <c:v>1.40377</c:v>
                </c:pt>
                <c:pt idx="57">
                  <c:v>1.41747</c:v>
                </c:pt>
                <c:pt idx="58">
                  <c:v>1.4313100000000001</c:v>
                </c:pt>
                <c:pt idx="59">
                  <c:v>1.4453</c:v>
                </c:pt>
                <c:pt idx="60">
                  <c:v>1.45943</c:v>
                </c:pt>
                <c:pt idx="61">
                  <c:v>1.4737100000000001</c:v>
                </c:pt>
                <c:pt idx="62">
                  <c:v>1.4881200000000001</c:v>
                </c:pt>
                <c:pt idx="63">
                  <c:v>1.50268</c:v>
                </c:pt>
                <c:pt idx="64">
                  <c:v>1.5173700000000001</c:v>
                </c:pt>
                <c:pt idx="65">
                  <c:v>1.5322100000000001</c:v>
                </c:pt>
                <c:pt idx="66">
                  <c:v>1.54718</c:v>
                </c:pt>
                <c:pt idx="67">
                  <c:v>1.56229</c:v>
                </c:pt>
                <c:pt idx="68">
                  <c:v>1.5775399999999999</c:v>
                </c:pt>
                <c:pt idx="69">
                  <c:v>1.59293</c:v>
                </c:pt>
                <c:pt idx="70">
                  <c:v>1.6084499999999999</c:v>
                </c:pt>
                <c:pt idx="71">
                  <c:v>1.6241000000000001</c:v>
                </c:pt>
                <c:pt idx="72">
                  <c:v>1.6398999999999999</c:v>
                </c:pt>
                <c:pt idx="73">
                  <c:v>1.6558200000000001</c:v>
                </c:pt>
                <c:pt idx="74">
                  <c:v>1.67188</c:v>
                </c:pt>
                <c:pt idx="75">
                  <c:v>1.68807</c:v>
                </c:pt>
                <c:pt idx="76">
                  <c:v>1.7043900000000001</c:v>
                </c:pt>
                <c:pt idx="77">
                  <c:v>1.72085</c:v>
                </c:pt>
                <c:pt idx="78">
                  <c:v>1.73743</c:v>
                </c:pt>
                <c:pt idx="79">
                  <c:v>1.7541500000000001</c:v>
                </c:pt>
                <c:pt idx="80">
                  <c:v>1.7709900000000001</c:v>
                </c:pt>
                <c:pt idx="81">
                  <c:v>1.7879700000000001</c:v>
                </c:pt>
                <c:pt idx="82">
                  <c:v>1.80507</c:v>
                </c:pt>
                <c:pt idx="83">
                  <c:v>1.8223</c:v>
                </c:pt>
                <c:pt idx="84">
                  <c:v>1.8396600000000001</c:v>
                </c:pt>
                <c:pt idx="85">
                  <c:v>1.85714</c:v>
                </c:pt>
                <c:pt idx="86">
                  <c:v>1.8747499999999999</c:v>
                </c:pt>
                <c:pt idx="87">
                  <c:v>1.89249</c:v>
                </c:pt>
                <c:pt idx="88">
                  <c:v>1.91035</c:v>
                </c:pt>
                <c:pt idx="89">
                  <c:v>1.9283300000000001</c:v>
                </c:pt>
                <c:pt idx="90">
                  <c:v>1.9464399999999999</c:v>
                </c:pt>
                <c:pt idx="91">
                  <c:v>1.96468</c:v>
                </c:pt>
                <c:pt idx="92">
                  <c:v>1.9830300000000001</c:v>
                </c:pt>
                <c:pt idx="93">
                  <c:v>2.0015100000000001</c:v>
                </c:pt>
                <c:pt idx="94">
                  <c:v>2.0201099999999999</c:v>
                </c:pt>
                <c:pt idx="95">
                  <c:v>2.0388299999999999</c:v>
                </c:pt>
                <c:pt idx="96">
                  <c:v>2.05768</c:v>
                </c:pt>
                <c:pt idx="97">
                  <c:v>2.0766399999999998</c:v>
                </c:pt>
                <c:pt idx="98">
                  <c:v>2.09572</c:v>
                </c:pt>
                <c:pt idx="99">
                  <c:v>2.1149300000000002</c:v>
                </c:pt>
                <c:pt idx="100">
                  <c:v>2.1342500000000002</c:v>
                </c:pt>
                <c:pt idx="101">
                  <c:v>2.1536900000000001</c:v>
                </c:pt>
                <c:pt idx="102">
                  <c:v>2.1732499999999999</c:v>
                </c:pt>
                <c:pt idx="103">
                  <c:v>2.19293</c:v>
                </c:pt>
                <c:pt idx="104">
                  <c:v>2.2127300000000001</c:v>
                </c:pt>
                <c:pt idx="105">
                  <c:v>2.23264</c:v>
                </c:pt>
                <c:pt idx="106">
                  <c:v>2.2526700000000002</c:v>
                </c:pt>
                <c:pt idx="107">
                  <c:v>2.2728100000000002</c:v>
                </c:pt>
                <c:pt idx="108">
                  <c:v>2.2930700000000002</c:v>
                </c:pt>
                <c:pt idx="109">
                  <c:v>2.31345</c:v>
                </c:pt>
                <c:pt idx="110">
                  <c:v>2.3339400000000001</c:v>
                </c:pt>
                <c:pt idx="111">
                  <c:v>2.3545500000000001</c:v>
                </c:pt>
                <c:pt idx="112">
                  <c:v>2.37527</c:v>
                </c:pt>
                <c:pt idx="113">
                  <c:v>2.3961000000000001</c:v>
                </c:pt>
                <c:pt idx="114">
                  <c:v>2.4170500000000001</c:v>
                </c:pt>
                <c:pt idx="115">
                  <c:v>2.43811</c:v>
                </c:pt>
                <c:pt idx="116">
                  <c:v>2.4592900000000002</c:v>
                </c:pt>
                <c:pt idx="117">
                  <c:v>2.4805700000000002</c:v>
                </c:pt>
                <c:pt idx="118">
                  <c:v>2.50197</c:v>
                </c:pt>
                <c:pt idx="119">
                  <c:v>2.5234800000000002</c:v>
                </c:pt>
                <c:pt idx="120">
                  <c:v>2.5451100000000002</c:v>
                </c:pt>
                <c:pt idx="121">
                  <c:v>2.56684</c:v>
                </c:pt>
                <c:pt idx="122">
                  <c:v>2.5886900000000002</c:v>
                </c:pt>
                <c:pt idx="123">
                  <c:v>2.6106400000000001</c:v>
                </c:pt>
                <c:pt idx="124">
                  <c:v>2.6327099999999999</c:v>
                </c:pt>
                <c:pt idx="125">
                  <c:v>2.6548799999999999</c:v>
                </c:pt>
                <c:pt idx="126">
                  <c:v>2.6771699999999998</c:v>
                </c:pt>
                <c:pt idx="127">
                  <c:v>2.69956</c:v>
                </c:pt>
                <c:pt idx="128">
                  <c:v>2.72207</c:v>
                </c:pt>
                <c:pt idx="129">
                  <c:v>2.7446799999999998</c:v>
                </c:pt>
                <c:pt idx="130">
                  <c:v>2.7673999999999999</c:v>
                </c:pt>
                <c:pt idx="131">
                  <c:v>2.7902300000000002</c:v>
                </c:pt>
                <c:pt idx="132">
                  <c:v>2.8131699999999999</c:v>
                </c:pt>
                <c:pt idx="133">
                  <c:v>2.8362099999999999</c:v>
                </c:pt>
                <c:pt idx="134">
                  <c:v>2.8593600000000001</c:v>
                </c:pt>
                <c:pt idx="135">
                  <c:v>2.8826200000000002</c:v>
                </c:pt>
                <c:pt idx="136">
                  <c:v>2.9059900000000001</c:v>
                </c:pt>
                <c:pt idx="137">
                  <c:v>2.9294600000000002</c:v>
                </c:pt>
                <c:pt idx="138">
                  <c:v>2.9530400000000001</c:v>
                </c:pt>
                <c:pt idx="139">
                  <c:v>2.9767299999999999</c:v>
                </c:pt>
                <c:pt idx="140">
                  <c:v>3.0005199999999999</c:v>
                </c:pt>
                <c:pt idx="141">
                  <c:v>3.0244200000000001</c:v>
                </c:pt>
                <c:pt idx="142">
                  <c:v>3.0484300000000002</c:v>
                </c:pt>
                <c:pt idx="143">
                  <c:v>3.07254</c:v>
                </c:pt>
                <c:pt idx="144">
                  <c:v>3.0967500000000001</c:v>
                </c:pt>
                <c:pt idx="145">
                  <c:v>3.12107</c:v>
                </c:pt>
                <c:pt idx="146">
                  <c:v>3.1455000000000002</c:v>
                </c:pt>
                <c:pt idx="147">
                  <c:v>3.1700300000000001</c:v>
                </c:pt>
                <c:pt idx="148">
                  <c:v>3.1946599999999998</c:v>
                </c:pt>
                <c:pt idx="149">
                  <c:v>3.2193999999999998</c:v>
                </c:pt>
                <c:pt idx="150">
                  <c:v>3.24424</c:v>
                </c:pt>
                <c:pt idx="151">
                  <c:v>3.26919</c:v>
                </c:pt>
                <c:pt idx="152">
                  <c:v>3.2942399999999998</c:v>
                </c:pt>
                <c:pt idx="153">
                  <c:v>3.3193999999999999</c:v>
                </c:pt>
                <c:pt idx="154">
                  <c:v>3.3446500000000001</c:v>
                </c:pt>
                <c:pt idx="155">
                  <c:v>3.3700100000000002</c:v>
                </c:pt>
                <c:pt idx="156">
                  <c:v>3.3954800000000001</c:v>
                </c:pt>
                <c:pt idx="157">
                  <c:v>3.4210500000000001</c:v>
                </c:pt>
                <c:pt idx="158">
                  <c:v>3.44672</c:v>
                </c:pt>
                <c:pt idx="159">
                  <c:v>3.4724900000000001</c:v>
                </c:pt>
                <c:pt idx="160">
                  <c:v>3.4983599999999999</c:v>
                </c:pt>
                <c:pt idx="161">
                  <c:v>3.52434</c:v>
                </c:pt>
                <c:pt idx="162">
                  <c:v>3.5504199999999999</c:v>
                </c:pt>
                <c:pt idx="163">
                  <c:v>3.5766100000000001</c:v>
                </c:pt>
                <c:pt idx="164">
                  <c:v>3.6028899999999999</c:v>
                </c:pt>
                <c:pt idx="165">
                  <c:v>3.6292800000000001</c:v>
                </c:pt>
                <c:pt idx="166">
                  <c:v>3.65577</c:v>
                </c:pt>
                <c:pt idx="167">
                  <c:v>3.6823600000000001</c:v>
                </c:pt>
                <c:pt idx="168">
                  <c:v>3.70905</c:v>
                </c:pt>
                <c:pt idx="169">
                  <c:v>3.73584</c:v>
                </c:pt>
                <c:pt idx="170">
                  <c:v>3.76274</c:v>
                </c:pt>
                <c:pt idx="171">
                  <c:v>3.78973</c:v>
                </c:pt>
                <c:pt idx="172">
                  <c:v>3.8168299999999999</c:v>
                </c:pt>
                <c:pt idx="173">
                  <c:v>3.8440300000000001</c:v>
                </c:pt>
                <c:pt idx="174">
                  <c:v>3.8713299999999999</c:v>
                </c:pt>
                <c:pt idx="175">
                  <c:v>3.89873</c:v>
                </c:pt>
                <c:pt idx="176">
                  <c:v>3.9262299999999999</c:v>
                </c:pt>
                <c:pt idx="177">
                  <c:v>3.95384</c:v>
                </c:pt>
                <c:pt idx="178">
                  <c:v>3.9815399999999999</c:v>
                </c:pt>
                <c:pt idx="179">
                  <c:v>4.0093500000000004</c:v>
                </c:pt>
                <c:pt idx="180">
                  <c:v>4.0372500000000002</c:v>
                </c:pt>
                <c:pt idx="181">
                  <c:v>4.0652600000000003</c:v>
                </c:pt>
                <c:pt idx="182">
                  <c:v>4.0933599999999997</c:v>
                </c:pt>
                <c:pt idx="183">
                  <c:v>4.1215700000000002</c:v>
                </c:pt>
                <c:pt idx="184">
                  <c:v>4.1498799999999996</c:v>
                </c:pt>
                <c:pt idx="185">
                  <c:v>4.1782899999999996</c:v>
                </c:pt>
                <c:pt idx="186">
                  <c:v>4.2068000000000003</c:v>
                </c:pt>
                <c:pt idx="187">
                  <c:v>4.2354099999999999</c:v>
                </c:pt>
                <c:pt idx="188">
                  <c:v>4.2641099999999996</c:v>
                </c:pt>
                <c:pt idx="189">
                  <c:v>4.2929199999999996</c:v>
                </c:pt>
                <c:pt idx="190">
                  <c:v>4.3218300000000003</c:v>
                </c:pt>
                <c:pt idx="191">
                  <c:v>4.3508399999999998</c:v>
                </c:pt>
                <c:pt idx="192">
                  <c:v>4.3799599999999996</c:v>
                </c:pt>
                <c:pt idx="193">
                  <c:v>4.4091699999999996</c:v>
                </c:pt>
                <c:pt idx="194">
                  <c:v>4.4384800000000002</c:v>
                </c:pt>
                <c:pt idx="195">
                  <c:v>4.4678899999999997</c:v>
                </c:pt>
                <c:pt idx="196">
                  <c:v>4.4973999999999998</c:v>
                </c:pt>
                <c:pt idx="197">
                  <c:v>4.5270099999999998</c:v>
                </c:pt>
                <c:pt idx="198">
                  <c:v>4.5567200000000003</c:v>
                </c:pt>
                <c:pt idx="199">
                  <c:v>4.5865400000000003</c:v>
                </c:pt>
                <c:pt idx="200">
                  <c:v>4.6164500000000004</c:v>
                </c:pt>
                <c:pt idx="201">
                  <c:v>4.6464600000000003</c:v>
                </c:pt>
                <c:pt idx="202">
                  <c:v>4.6765699999999999</c:v>
                </c:pt>
                <c:pt idx="203">
                  <c:v>4.7067899999999998</c:v>
                </c:pt>
                <c:pt idx="204">
                  <c:v>4.7370999999999999</c:v>
                </c:pt>
                <c:pt idx="205">
                  <c:v>4.7675099999999997</c:v>
                </c:pt>
                <c:pt idx="206">
                  <c:v>4.7980299999999998</c:v>
                </c:pt>
                <c:pt idx="207">
                  <c:v>4.82864</c:v>
                </c:pt>
                <c:pt idx="208">
                  <c:v>4.8593500000000001</c:v>
                </c:pt>
                <c:pt idx="209">
                  <c:v>4.8901700000000003</c:v>
                </c:pt>
                <c:pt idx="210">
                  <c:v>4.9210799999999999</c:v>
                </c:pt>
                <c:pt idx="211">
                  <c:v>4.9520999999999997</c:v>
                </c:pt>
                <c:pt idx="212">
                  <c:v>4.9832099999999997</c:v>
                </c:pt>
                <c:pt idx="213">
                  <c:v>5.0144299999999999</c:v>
                </c:pt>
                <c:pt idx="214">
                  <c:v>5.04575</c:v>
                </c:pt>
                <c:pt idx="215">
                  <c:v>5.0771699999999997</c:v>
                </c:pt>
                <c:pt idx="216">
                  <c:v>5.1086799999999997</c:v>
                </c:pt>
                <c:pt idx="217">
                  <c:v>5.1402999999999999</c:v>
                </c:pt>
                <c:pt idx="218">
                  <c:v>5.1720199999999998</c:v>
                </c:pt>
                <c:pt idx="219">
                  <c:v>5.2038399999999996</c:v>
                </c:pt>
                <c:pt idx="220">
                  <c:v>5.23576</c:v>
                </c:pt>
                <c:pt idx="221">
                  <c:v>5.2677899999999998</c:v>
                </c:pt>
                <c:pt idx="222">
                  <c:v>5.2999099999999997</c:v>
                </c:pt>
                <c:pt idx="223">
                  <c:v>5.3321300000000003</c:v>
                </c:pt>
                <c:pt idx="224">
                  <c:v>5.3644600000000002</c:v>
                </c:pt>
                <c:pt idx="225">
                  <c:v>5.39689</c:v>
                </c:pt>
                <c:pt idx="226">
                  <c:v>5.4294099999999998</c:v>
                </c:pt>
                <c:pt idx="227">
                  <c:v>5.46204</c:v>
                </c:pt>
                <c:pt idx="228">
                  <c:v>5.4947699999999999</c:v>
                </c:pt>
                <c:pt idx="229">
                  <c:v>5.5276100000000001</c:v>
                </c:pt>
                <c:pt idx="230">
                  <c:v>5.5605399999999996</c:v>
                </c:pt>
                <c:pt idx="231">
                  <c:v>5.5935800000000002</c:v>
                </c:pt>
                <c:pt idx="232">
                  <c:v>5.6267100000000001</c:v>
                </c:pt>
                <c:pt idx="233">
                  <c:v>5.6599500000000003</c:v>
                </c:pt>
                <c:pt idx="234">
                  <c:v>5.6932900000000002</c:v>
                </c:pt>
                <c:pt idx="235">
                  <c:v>5.7267400000000004</c:v>
                </c:pt>
                <c:pt idx="236">
                  <c:v>5.7602799999999998</c:v>
                </c:pt>
                <c:pt idx="237">
                  <c:v>5.7939299999999996</c:v>
                </c:pt>
                <c:pt idx="238">
                  <c:v>5.82768</c:v>
                </c:pt>
                <c:pt idx="239">
                  <c:v>5.8615300000000001</c:v>
                </c:pt>
                <c:pt idx="240">
                  <c:v>5.8954899999999997</c:v>
                </c:pt>
                <c:pt idx="241">
                  <c:v>5.9295499999999999</c:v>
                </c:pt>
                <c:pt idx="242">
                  <c:v>5.9637099999999998</c:v>
                </c:pt>
                <c:pt idx="243">
                  <c:v>5.9979699999999996</c:v>
                </c:pt>
                <c:pt idx="244">
                  <c:v>6.0323399999999996</c:v>
                </c:pt>
                <c:pt idx="245">
                  <c:v>6.0668100000000003</c:v>
                </c:pt>
                <c:pt idx="246">
                  <c:v>6.1013799999999998</c:v>
                </c:pt>
                <c:pt idx="247">
                  <c:v>6.1360599999999996</c:v>
                </c:pt>
                <c:pt idx="248">
                  <c:v>6.1708400000000001</c:v>
                </c:pt>
                <c:pt idx="249">
                  <c:v>6.20573</c:v>
                </c:pt>
                <c:pt idx="250">
                  <c:v>6.24071</c:v>
                </c:pt>
                <c:pt idx="251">
                  <c:v>6.2758099999999999</c:v>
                </c:pt>
                <c:pt idx="252">
                  <c:v>6.3109999999999999</c:v>
                </c:pt>
                <c:pt idx="253">
                  <c:v>6.3463000000000003</c:v>
                </c:pt>
                <c:pt idx="254">
                  <c:v>6.38171</c:v>
                </c:pt>
                <c:pt idx="255">
                  <c:v>6.4172200000000004</c:v>
                </c:pt>
                <c:pt idx="256">
                  <c:v>6.4528299999999996</c:v>
                </c:pt>
                <c:pt idx="257">
                  <c:v>6.48855</c:v>
                </c:pt>
                <c:pt idx="258">
                  <c:v>6.5243799999999998</c:v>
                </c:pt>
                <c:pt idx="259">
                  <c:v>6.5603100000000003</c:v>
                </c:pt>
                <c:pt idx="260">
                  <c:v>6.5963399999999996</c:v>
                </c:pt>
                <c:pt idx="261">
                  <c:v>6.6324800000000002</c:v>
                </c:pt>
                <c:pt idx="262">
                  <c:v>6.66873</c:v>
                </c:pt>
                <c:pt idx="263">
                  <c:v>6.7050799999999997</c:v>
                </c:pt>
                <c:pt idx="264">
                  <c:v>6.7415399999999996</c:v>
                </c:pt>
                <c:pt idx="265">
                  <c:v>6.7781000000000002</c:v>
                </c:pt>
                <c:pt idx="266">
                  <c:v>6.8147700000000002</c:v>
                </c:pt>
                <c:pt idx="267">
                  <c:v>6.8515499999999996</c:v>
                </c:pt>
                <c:pt idx="268">
                  <c:v>6.8884400000000001</c:v>
                </c:pt>
                <c:pt idx="269">
                  <c:v>6.9254300000000004</c:v>
                </c:pt>
                <c:pt idx="270">
                  <c:v>6.9625199999999996</c:v>
                </c:pt>
                <c:pt idx="271">
                  <c:v>6.9997299999999996</c:v>
                </c:pt>
                <c:pt idx="272">
                  <c:v>7.0370400000000002</c:v>
                </c:pt>
                <c:pt idx="273">
                  <c:v>7.0744600000000002</c:v>
                </c:pt>
                <c:pt idx="274">
                  <c:v>7.1119899999999996</c:v>
                </c:pt>
                <c:pt idx="275">
                  <c:v>7.1496300000000002</c:v>
                </c:pt>
                <c:pt idx="276">
                  <c:v>7.1873699999999996</c:v>
                </c:pt>
                <c:pt idx="277">
                  <c:v>7.2252299999999998</c:v>
                </c:pt>
                <c:pt idx="278">
                  <c:v>7.2631899999999998</c:v>
                </c:pt>
                <c:pt idx="279">
                  <c:v>7.3012600000000001</c:v>
                </c:pt>
                <c:pt idx="280">
                  <c:v>7.3394399999999997</c:v>
                </c:pt>
                <c:pt idx="281">
                  <c:v>7.3777299999999997</c:v>
                </c:pt>
                <c:pt idx="282">
                  <c:v>7.4161299999999999</c:v>
                </c:pt>
                <c:pt idx="283">
                  <c:v>7.4546299999999999</c:v>
                </c:pt>
                <c:pt idx="284">
                  <c:v>7.4932499999999997</c:v>
                </c:pt>
                <c:pt idx="285">
                  <c:v>7.5319799999999999</c:v>
                </c:pt>
                <c:pt idx="286">
                  <c:v>7.5708200000000003</c:v>
                </c:pt>
                <c:pt idx="287">
                  <c:v>7.6097700000000001</c:v>
                </c:pt>
                <c:pt idx="288">
                  <c:v>7.6488300000000002</c:v>
                </c:pt>
                <c:pt idx="289">
                  <c:v>7.6879999999999997</c:v>
                </c:pt>
                <c:pt idx="290">
                  <c:v>7.7272800000000004</c:v>
                </c:pt>
                <c:pt idx="291">
                  <c:v>7.76668</c:v>
                </c:pt>
                <c:pt idx="292">
                  <c:v>7.8061800000000003</c:v>
                </c:pt>
                <c:pt idx="293">
                  <c:v>7.8457999999999997</c:v>
                </c:pt>
                <c:pt idx="294">
                  <c:v>7.8855300000000002</c:v>
                </c:pt>
                <c:pt idx="295">
                  <c:v>7.92537</c:v>
                </c:pt>
                <c:pt idx="296">
                  <c:v>7.9653299999999998</c:v>
                </c:pt>
                <c:pt idx="297">
                  <c:v>8.0053999999999998</c:v>
                </c:pt>
                <c:pt idx="298">
                  <c:v>8.0455799999999993</c:v>
                </c:pt>
                <c:pt idx="299">
                  <c:v>8.0858699999999999</c:v>
                </c:pt>
                <c:pt idx="300">
                  <c:v>8.1262799999999995</c:v>
                </c:pt>
                <c:pt idx="301">
                  <c:v>8.1668099999999999</c:v>
                </c:pt>
                <c:pt idx="302">
                  <c:v>8.2074400000000001</c:v>
                </c:pt>
                <c:pt idx="303">
                  <c:v>8.2481899999999992</c:v>
                </c:pt>
                <c:pt idx="304">
                  <c:v>8.2890599999999992</c:v>
                </c:pt>
                <c:pt idx="305">
                  <c:v>8.3300400000000003</c:v>
                </c:pt>
                <c:pt idx="306">
                  <c:v>8.3711400000000005</c:v>
                </c:pt>
                <c:pt idx="307">
                  <c:v>8.41235</c:v>
                </c:pt>
                <c:pt idx="308">
                  <c:v>8.4536800000000003</c:v>
                </c:pt>
                <c:pt idx="309">
                  <c:v>8.49512</c:v>
                </c:pt>
                <c:pt idx="310">
                  <c:v>8.5366800000000005</c:v>
                </c:pt>
                <c:pt idx="311">
                  <c:v>8.57836</c:v>
                </c:pt>
                <c:pt idx="312">
                  <c:v>8.6201500000000006</c:v>
                </c:pt>
                <c:pt idx="313">
                  <c:v>8.6620600000000003</c:v>
                </c:pt>
                <c:pt idx="314">
                  <c:v>8.7040900000000008</c:v>
                </c:pt>
                <c:pt idx="315">
                  <c:v>8.7462400000000002</c:v>
                </c:pt>
                <c:pt idx="316">
                  <c:v>8.7885000000000009</c:v>
                </c:pt>
                <c:pt idx="317">
                  <c:v>8.8308900000000001</c:v>
                </c:pt>
                <c:pt idx="318">
                  <c:v>8.8733900000000006</c:v>
                </c:pt>
                <c:pt idx="319">
                  <c:v>8.91601</c:v>
                </c:pt>
                <c:pt idx="320">
                  <c:v>8.9587500000000002</c:v>
                </c:pt>
                <c:pt idx="321">
                  <c:v>9.0016099999999994</c:v>
                </c:pt>
                <c:pt idx="322">
                  <c:v>9.0445899999999995</c:v>
                </c:pt>
                <c:pt idx="323">
                  <c:v>9.0876900000000003</c:v>
                </c:pt>
                <c:pt idx="324">
                  <c:v>9.1309100000000001</c:v>
                </c:pt>
                <c:pt idx="325">
                  <c:v>9.1742500000000007</c:v>
                </c:pt>
                <c:pt idx="326">
                  <c:v>9.2177100000000003</c:v>
                </c:pt>
                <c:pt idx="327">
                  <c:v>9.2613000000000003</c:v>
                </c:pt>
                <c:pt idx="328">
                  <c:v>9.3049999999999997</c:v>
                </c:pt>
                <c:pt idx="329">
                  <c:v>9.3488299999999995</c:v>
                </c:pt>
                <c:pt idx="330">
                  <c:v>9.3927800000000001</c:v>
                </c:pt>
                <c:pt idx="331">
                  <c:v>9.4368599999999994</c:v>
                </c:pt>
                <c:pt idx="332">
                  <c:v>9.4810499999999998</c:v>
                </c:pt>
                <c:pt idx="333">
                  <c:v>9.5253700000000006</c:v>
                </c:pt>
                <c:pt idx="334">
                  <c:v>9.56982</c:v>
                </c:pt>
                <c:pt idx="335">
                  <c:v>9.6143800000000006</c:v>
                </c:pt>
                <c:pt idx="336">
                  <c:v>9.6590799999999994</c:v>
                </c:pt>
                <c:pt idx="337">
                  <c:v>9.7038899999999995</c:v>
                </c:pt>
                <c:pt idx="338">
                  <c:v>9.7488399999999995</c:v>
                </c:pt>
                <c:pt idx="339">
                  <c:v>9.7939000000000007</c:v>
                </c:pt>
                <c:pt idx="340">
                  <c:v>9.8391000000000002</c:v>
                </c:pt>
                <c:pt idx="341">
                  <c:v>9.8844200000000004</c:v>
                </c:pt>
                <c:pt idx="342">
                  <c:v>9.9298699999999993</c:v>
                </c:pt>
                <c:pt idx="343">
                  <c:v>9.9754400000000008</c:v>
                </c:pt>
                <c:pt idx="344">
                  <c:v>10.021100000000001</c:v>
                </c:pt>
                <c:pt idx="345">
                  <c:v>10.067</c:v>
                </c:pt>
                <c:pt idx="346">
                  <c:v>10.1129</c:v>
                </c:pt>
                <c:pt idx="347">
                  <c:v>10.159000000000001</c:v>
                </c:pt>
                <c:pt idx="348">
                  <c:v>10.2052</c:v>
                </c:pt>
                <c:pt idx="349">
                  <c:v>10.2516</c:v>
                </c:pt>
                <c:pt idx="350">
                  <c:v>10.298</c:v>
                </c:pt>
                <c:pt idx="351">
                  <c:v>10.3446</c:v>
                </c:pt>
                <c:pt idx="352">
                  <c:v>10.391400000000001</c:v>
                </c:pt>
                <c:pt idx="353">
                  <c:v>10.4382</c:v>
                </c:pt>
                <c:pt idx="354">
                  <c:v>10.485200000000001</c:v>
                </c:pt>
                <c:pt idx="355">
                  <c:v>10.532400000000001</c:v>
                </c:pt>
                <c:pt idx="356">
                  <c:v>10.579599999999999</c:v>
                </c:pt>
                <c:pt idx="357">
                  <c:v>10.627000000000001</c:v>
                </c:pt>
                <c:pt idx="358">
                  <c:v>10.6745</c:v>
                </c:pt>
                <c:pt idx="359">
                  <c:v>10.722200000000001</c:v>
                </c:pt>
                <c:pt idx="360">
                  <c:v>10.77</c:v>
                </c:pt>
                <c:pt idx="361">
                  <c:v>10.8179</c:v>
                </c:pt>
                <c:pt idx="362">
                  <c:v>10.866</c:v>
                </c:pt>
                <c:pt idx="363">
                  <c:v>10.914199999999999</c:v>
                </c:pt>
                <c:pt idx="364">
                  <c:v>10.9625</c:v>
                </c:pt>
                <c:pt idx="365">
                  <c:v>11.010999999999999</c:v>
                </c:pt>
                <c:pt idx="366">
                  <c:v>11.0596</c:v>
                </c:pt>
                <c:pt idx="367">
                  <c:v>11.1083</c:v>
                </c:pt>
                <c:pt idx="368">
                  <c:v>11.1572</c:v>
                </c:pt>
                <c:pt idx="369">
                  <c:v>11.206200000000001</c:v>
                </c:pt>
                <c:pt idx="370">
                  <c:v>11.2553</c:v>
                </c:pt>
                <c:pt idx="371">
                  <c:v>11.304600000000001</c:v>
                </c:pt>
                <c:pt idx="372">
                  <c:v>11.353999999999999</c:v>
                </c:pt>
                <c:pt idx="373">
                  <c:v>11.403600000000001</c:v>
                </c:pt>
                <c:pt idx="374">
                  <c:v>11.4533</c:v>
                </c:pt>
                <c:pt idx="375">
                  <c:v>11.5032</c:v>
                </c:pt>
                <c:pt idx="376">
                  <c:v>11.553100000000001</c:v>
                </c:pt>
                <c:pt idx="377">
                  <c:v>11.603300000000001</c:v>
                </c:pt>
                <c:pt idx="378">
                  <c:v>11.653499999999999</c:v>
                </c:pt>
                <c:pt idx="379">
                  <c:v>11.703900000000001</c:v>
                </c:pt>
                <c:pt idx="380">
                  <c:v>11.7545</c:v>
                </c:pt>
                <c:pt idx="381">
                  <c:v>11.805199999999999</c:v>
                </c:pt>
                <c:pt idx="382">
                  <c:v>11.856</c:v>
                </c:pt>
                <c:pt idx="383">
                  <c:v>11.907</c:v>
                </c:pt>
                <c:pt idx="384">
                  <c:v>11.9581</c:v>
                </c:pt>
                <c:pt idx="385">
                  <c:v>12.009399999999999</c:v>
                </c:pt>
                <c:pt idx="386">
                  <c:v>12.0608</c:v>
                </c:pt>
                <c:pt idx="387">
                  <c:v>12.112399999999999</c:v>
                </c:pt>
                <c:pt idx="388">
                  <c:v>12.164099999999999</c:v>
                </c:pt>
                <c:pt idx="389">
                  <c:v>12.2159</c:v>
                </c:pt>
                <c:pt idx="390">
                  <c:v>12.267899999999999</c:v>
                </c:pt>
                <c:pt idx="391">
                  <c:v>12.3201</c:v>
                </c:pt>
                <c:pt idx="392">
                  <c:v>12.372400000000001</c:v>
                </c:pt>
                <c:pt idx="393">
                  <c:v>12.424799999999999</c:v>
                </c:pt>
                <c:pt idx="394">
                  <c:v>12.477399999999999</c:v>
                </c:pt>
                <c:pt idx="395">
                  <c:v>12.530200000000001</c:v>
                </c:pt>
                <c:pt idx="396">
                  <c:v>12.583</c:v>
                </c:pt>
                <c:pt idx="397">
                  <c:v>12.636100000000001</c:v>
                </c:pt>
                <c:pt idx="398">
                  <c:v>12.689299999999999</c:v>
                </c:pt>
                <c:pt idx="399">
                  <c:v>12.742599999999999</c:v>
                </c:pt>
                <c:pt idx="400">
                  <c:v>12.796099999999999</c:v>
                </c:pt>
                <c:pt idx="401">
                  <c:v>12.8498</c:v>
                </c:pt>
                <c:pt idx="402">
                  <c:v>12.903600000000001</c:v>
                </c:pt>
                <c:pt idx="403">
                  <c:v>12.957599999999999</c:v>
                </c:pt>
                <c:pt idx="404">
                  <c:v>13.011699999999999</c:v>
                </c:pt>
                <c:pt idx="405">
                  <c:v>13.065899999999999</c:v>
                </c:pt>
                <c:pt idx="406">
                  <c:v>13.1204</c:v>
                </c:pt>
                <c:pt idx="407">
                  <c:v>13.174899999999999</c:v>
                </c:pt>
                <c:pt idx="408">
                  <c:v>13.229699999999999</c:v>
                </c:pt>
                <c:pt idx="409">
                  <c:v>13.284599999999999</c:v>
                </c:pt>
                <c:pt idx="410">
                  <c:v>13.339600000000001</c:v>
                </c:pt>
                <c:pt idx="411">
                  <c:v>13.3948</c:v>
                </c:pt>
                <c:pt idx="412">
                  <c:v>13.450200000000001</c:v>
                </c:pt>
                <c:pt idx="413">
                  <c:v>13.505699999999999</c:v>
                </c:pt>
                <c:pt idx="414">
                  <c:v>13.561400000000001</c:v>
                </c:pt>
                <c:pt idx="415">
                  <c:v>13.6173</c:v>
                </c:pt>
                <c:pt idx="416">
                  <c:v>13.673299999999999</c:v>
                </c:pt>
                <c:pt idx="417">
                  <c:v>13.7295</c:v>
                </c:pt>
                <c:pt idx="418">
                  <c:v>13.7858</c:v>
                </c:pt>
                <c:pt idx="419">
                  <c:v>13.8423</c:v>
                </c:pt>
                <c:pt idx="420">
                  <c:v>13.898999999999999</c:v>
                </c:pt>
                <c:pt idx="421">
                  <c:v>13.9558</c:v>
                </c:pt>
                <c:pt idx="422">
                  <c:v>14.0128</c:v>
                </c:pt>
                <c:pt idx="423">
                  <c:v>14.069900000000001</c:v>
                </c:pt>
                <c:pt idx="424">
                  <c:v>14.1273</c:v>
                </c:pt>
                <c:pt idx="425">
                  <c:v>14.184799999999999</c:v>
                </c:pt>
                <c:pt idx="426">
                  <c:v>14.2424</c:v>
                </c:pt>
                <c:pt idx="427">
                  <c:v>14.3002</c:v>
                </c:pt>
                <c:pt idx="428">
                  <c:v>14.3582</c:v>
                </c:pt>
                <c:pt idx="429">
                  <c:v>14.416399999999999</c:v>
                </c:pt>
                <c:pt idx="430">
                  <c:v>14.4747</c:v>
                </c:pt>
                <c:pt idx="431">
                  <c:v>14.533200000000001</c:v>
                </c:pt>
                <c:pt idx="432">
                  <c:v>14.591900000000001</c:v>
                </c:pt>
                <c:pt idx="433">
                  <c:v>14.6508</c:v>
                </c:pt>
                <c:pt idx="434">
                  <c:v>14.7098</c:v>
                </c:pt>
                <c:pt idx="435">
                  <c:v>14.769</c:v>
                </c:pt>
                <c:pt idx="436">
                  <c:v>14.8283</c:v>
                </c:pt>
                <c:pt idx="437">
                  <c:v>14.8879</c:v>
                </c:pt>
                <c:pt idx="438">
                  <c:v>14.9476</c:v>
                </c:pt>
                <c:pt idx="439">
                  <c:v>15.0075</c:v>
                </c:pt>
                <c:pt idx="440">
                  <c:v>15.067600000000001</c:v>
                </c:pt>
                <c:pt idx="441">
                  <c:v>15.127800000000001</c:v>
                </c:pt>
                <c:pt idx="442">
                  <c:v>15.1882</c:v>
                </c:pt>
                <c:pt idx="443">
                  <c:v>15.248799999999999</c:v>
                </c:pt>
                <c:pt idx="444">
                  <c:v>15.3096</c:v>
                </c:pt>
                <c:pt idx="445">
                  <c:v>15.3706</c:v>
                </c:pt>
                <c:pt idx="446">
                  <c:v>15.431699999999999</c:v>
                </c:pt>
                <c:pt idx="447">
                  <c:v>15.493</c:v>
                </c:pt>
                <c:pt idx="448">
                  <c:v>15.554500000000001</c:v>
                </c:pt>
                <c:pt idx="449">
                  <c:v>15.616199999999999</c:v>
                </c:pt>
                <c:pt idx="450">
                  <c:v>15.678100000000001</c:v>
                </c:pt>
                <c:pt idx="451">
                  <c:v>15.7402</c:v>
                </c:pt>
                <c:pt idx="452">
                  <c:v>15.8024</c:v>
                </c:pt>
                <c:pt idx="453">
                  <c:v>15.864800000000001</c:v>
                </c:pt>
                <c:pt idx="454">
                  <c:v>15.9275</c:v>
                </c:pt>
                <c:pt idx="455">
                  <c:v>15.9903</c:v>
                </c:pt>
                <c:pt idx="456">
                  <c:v>16.0532</c:v>
                </c:pt>
                <c:pt idx="457">
                  <c:v>16.116399999999999</c:v>
                </c:pt>
                <c:pt idx="458">
                  <c:v>16.1798</c:v>
                </c:pt>
                <c:pt idx="459">
                  <c:v>16.243400000000001</c:v>
                </c:pt>
                <c:pt idx="460">
                  <c:v>16.307099999999998</c:v>
                </c:pt>
                <c:pt idx="461">
                  <c:v>16.370999999999999</c:v>
                </c:pt>
                <c:pt idx="462">
                  <c:v>16.435199999999998</c:v>
                </c:pt>
                <c:pt idx="463">
                  <c:v>16.499500000000001</c:v>
                </c:pt>
                <c:pt idx="464">
                  <c:v>16.564</c:v>
                </c:pt>
                <c:pt idx="465">
                  <c:v>16.628799999999998</c:v>
                </c:pt>
                <c:pt idx="466">
                  <c:v>16.6937</c:v>
                </c:pt>
                <c:pt idx="467">
                  <c:v>16.758800000000001</c:v>
                </c:pt>
                <c:pt idx="468">
                  <c:v>16.824100000000001</c:v>
                </c:pt>
                <c:pt idx="469">
                  <c:v>16.889600000000002</c:v>
                </c:pt>
                <c:pt idx="470">
                  <c:v>16.955300000000001</c:v>
                </c:pt>
                <c:pt idx="471">
                  <c:v>17.0212</c:v>
                </c:pt>
                <c:pt idx="472">
                  <c:v>17.087299999999999</c:v>
                </c:pt>
                <c:pt idx="473">
                  <c:v>17.153600000000001</c:v>
                </c:pt>
                <c:pt idx="474">
                  <c:v>17.220199999999998</c:v>
                </c:pt>
                <c:pt idx="475">
                  <c:v>17.286899999999999</c:v>
                </c:pt>
                <c:pt idx="476">
                  <c:v>17.3538</c:v>
                </c:pt>
                <c:pt idx="477">
                  <c:v>17.4209</c:v>
                </c:pt>
                <c:pt idx="478">
                  <c:v>17.488199999999999</c:v>
                </c:pt>
                <c:pt idx="479">
                  <c:v>17.555800000000001</c:v>
                </c:pt>
                <c:pt idx="480">
                  <c:v>17.6235</c:v>
                </c:pt>
                <c:pt idx="481">
                  <c:v>17.691500000000001</c:v>
                </c:pt>
                <c:pt idx="482">
                  <c:v>17.759699999999999</c:v>
                </c:pt>
                <c:pt idx="483">
                  <c:v>17.827999999999999</c:v>
                </c:pt>
                <c:pt idx="484">
                  <c:v>17.896599999999999</c:v>
                </c:pt>
                <c:pt idx="485">
                  <c:v>17.965399999999999</c:v>
                </c:pt>
                <c:pt idx="486">
                  <c:v>18.034400000000002</c:v>
                </c:pt>
                <c:pt idx="487">
                  <c:v>18.1037</c:v>
                </c:pt>
                <c:pt idx="488">
                  <c:v>18.173100000000002</c:v>
                </c:pt>
                <c:pt idx="489">
                  <c:v>18.242799999999999</c:v>
                </c:pt>
                <c:pt idx="490">
                  <c:v>18.3126</c:v>
                </c:pt>
                <c:pt idx="491">
                  <c:v>18.3827</c:v>
                </c:pt>
                <c:pt idx="492">
                  <c:v>18.453099999999999</c:v>
                </c:pt>
                <c:pt idx="493">
                  <c:v>18.523599999999998</c:v>
                </c:pt>
                <c:pt idx="494">
                  <c:v>18.5943</c:v>
                </c:pt>
                <c:pt idx="495">
                  <c:v>18.665299999999998</c:v>
                </c:pt>
                <c:pt idx="496">
                  <c:v>18.736499999999999</c:v>
                </c:pt>
                <c:pt idx="497">
                  <c:v>18.8079</c:v>
                </c:pt>
                <c:pt idx="498">
                  <c:v>18.8796</c:v>
                </c:pt>
                <c:pt idx="499">
                  <c:v>18.951499999999999</c:v>
                </c:pt>
                <c:pt idx="500">
                  <c:v>19.023599999999998</c:v>
                </c:pt>
                <c:pt idx="501">
                  <c:v>19.0959</c:v>
                </c:pt>
                <c:pt idx="502">
                  <c:v>19.168399999999998</c:v>
                </c:pt>
                <c:pt idx="503">
                  <c:v>19.241199999999999</c:v>
                </c:pt>
                <c:pt idx="504">
                  <c:v>19.3142</c:v>
                </c:pt>
                <c:pt idx="505">
                  <c:v>19.387499999999999</c:v>
                </c:pt>
                <c:pt idx="506">
                  <c:v>19.460999999999999</c:v>
                </c:pt>
                <c:pt idx="507">
                  <c:v>19.534700000000001</c:v>
                </c:pt>
                <c:pt idx="508">
                  <c:v>19.608599999999999</c:v>
                </c:pt>
                <c:pt idx="509">
                  <c:v>19.6828</c:v>
                </c:pt>
                <c:pt idx="510">
                  <c:v>19.757300000000001</c:v>
                </c:pt>
                <c:pt idx="511">
                  <c:v>19.831900000000001</c:v>
                </c:pt>
                <c:pt idx="512">
                  <c:v>19.9068</c:v>
                </c:pt>
                <c:pt idx="513">
                  <c:v>19.981999999999999</c:v>
                </c:pt>
                <c:pt idx="514">
                  <c:v>20.057400000000001</c:v>
                </c:pt>
                <c:pt idx="515">
                  <c:v>20.132999999999999</c:v>
                </c:pt>
                <c:pt idx="516">
                  <c:v>20.2089</c:v>
                </c:pt>
                <c:pt idx="517">
                  <c:v>20.285</c:v>
                </c:pt>
                <c:pt idx="518">
                  <c:v>20.3613</c:v>
                </c:pt>
                <c:pt idx="519">
                  <c:v>20.437899999999999</c:v>
                </c:pt>
                <c:pt idx="520">
                  <c:v>20.514800000000001</c:v>
                </c:pt>
                <c:pt idx="521">
                  <c:v>20.591899999999999</c:v>
                </c:pt>
                <c:pt idx="522">
                  <c:v>20.6693</c:v>
                </c:pt>
                <c:pt idx="523">
                  <c:v>20.7469</c:v>
                </c:pt>
                <c:pt idx="524">
                  <c:v>20.8247</c:v>
                </c:pt>
                <c:pt idx="525">
                  <c:v>20.902899999999999</c:v>
                </c:pt>
                <c:pt idx="526">
                  <c:v>20.981200000000001</c:v>
                </c:pt>
                <c:pt idx="527">
                  <c:v>21.059899999999999</c:v>
                </c:pt>
                <c:pt idx="528">
                  <c:v>21.1388</c:v>
                </c:pt>
                <c:pt idx="529">
                  <c:v>21.2179</c:v>
                </c:pt>
                <c:pt idx="530">
                  <c:v>21.2973</c:v>
                </c:pt>
                <c:pt idx="531">
                  <c:v>21.376999999999999</c:v>
                </c:pt>
                <c:pt idx="532">
                  <c:v>21.456900000000001</c:v>
                </c:pt>
                <c:pt idx="533">
                  <c:v>21.537099999999999</c:v>
                </c:pt>
                <c:pt idx="534">
                  <c:v>21.617599999999999</c:v>
                </c:pt>
                <c:pt idx="535">
                  <c:v>21.6983</c:v>
                </c:pt>
                <c:pt idx="536">
                  <c:v>21.779299999999999</c:v>
                </c:pt>
                <c:pt idx="537">
                  <c:v>21.860600000000002</c:v>
                </c:pt>
                <c:pt idx="538">
                  <c:v>21.9421</c:v>
                </c:pt>
                <c:pt idx="539">
                  <c:v>22.023900000000001</c:v>
                </c:pt>
                <c:pt idx="540">
                  <c:v>22.106000000000002</c:v>
                </c:pt>
                <c:pt idx="541">
                  <c:v>22.188300000000002</c:v>
                </c:pt>
                <c:pt idx="542">
                  <c:v>22.271000000000001</c:v>
                </c:pt>
                <c:pt idx="543">
                  <c:v>22.353899999999999</c:v>
                </c:pt>
                <c:pt idx="544">
                  <c:v>22.437100000000001</c:v>
                </c:pt>
                <c:pt idx="545">
                  <c:v>22.520499999999998</c:v>
                </c:pt>
                <c:pt idx="546">
                  <c:v>22.604299999999999</c:v>
                </c:pt>
                <c:pt idx="547">
                  <c:v>22.688300000000002</c:v>
                </c:pt>
                <c:pt idx="548">
                  <c:v>22.772600000000001</c:v>
                </c:pt>
                <c:pt idx="549">
                  <c:v>22.857199999999999</c:v>
                </c:pt>
                <c:pt idx="550">
                  <c:v>22.9421</c:v>
                </c:pt>
                <c:pt idx="551">
                  <c:v>23.0273</c:v>
                </c:pt>
                <c:pt idx="552">
                  <c:v>23.1128</c:v>
                </c:pt>
                <c:pt idx="553">
                  <c:v>23.198499999999999</c:v>
                </c:pt>
                <c:pt idx="554">
                  <c:v>23.284600000000001</c:v>
                </c:pt>
                <c:pt idx="555">
                  <c:v>23.370899999999999</c:v>
                </c:pt>
                <c:pt idx="556">
                  <c:v>23.4575</c:v>
                </c:pt>
                <c:pt idx="557">
                  <c:v>23.544499999999999</c:v>
                </c:pt>
                <c:pt idx="558">
                  <c:v>23.631699999999999</c:v>
                </c:pt>
                <c:pt idx="559">
                  <c:v>23.719200000000001</c:v>
                </c:pt>
                <c:pt idx="560">
                  <c:v>23.807099999999998</c:v>
                </c:pt>
                <c:pt idx="561">
                  <c:v>23.895199999999999</c:v>
                </c:pt>
                <c:pt idx="562">
                  <c:v>23.983699999999999</c:v>
                </c:pt>
                <c:pt idx="563">
                  <c:v>24.072399999999998</c:v>
                </c:pt>
                <c:pt idx="564">
                  <c:v>24.1615</c:v>
                </c:pt>
                <c:pt idx="565">
                  <c:v>24.250800000000002</c:v>
                </c:pt>
                <c:pt idx="566">
                  <c:v>24.340499999999999</c:v>
                </c:pt>
                <c:pt idx="567">
                  <c:v>24.430499999999999</c:v>
                </c:pt>
                <c:pt idx="568">
                  <c:v>24.520800000000001</c:v>
                </c:pt>
                <c:pt idx="569">
                  <c:v>24.6114</c:v>
                </c:pt>
                <c:pt idx="570">
                  <c:v>24.702300000000001</c:v>
                </c:pt>
                <c:pt idx="571">
                  <c:v>24.793600000000001</c:v>
                </c:pt>
                <c:pt idx="572">
                  <c:v>24.885200000000001</c:v>
                </c:pt>
                <c:pt idx="573">
                  <c:v>24.9771</c:v>
                </c:pt>
                <c:pt idx="574">
                  <c:v>25.069299999999998</c:v>
                </c:pt>
                <c:pt idx="575">
                  <c:v>25.161799999999999</c:v>
                </c:pt>
                <c:pt idx="576">
                  <c:v>25.2547</c:v>
                </c:pt>
                <c:pt idx="577">
                  <c:v>25.347899999999999</c:v>
                </c:pt>
                <c:pt idx="578">
                  <c:v>25.441400000000002</c:v>
                </c:pt>
                <c:pt idx="579">
                  <c:v>25.535299999999999</c:v>
                </c:pt>
                <c:pt idx="580">
                  <c:v>25.6295</c:v>
                </c:pt>
                <c:pt idx="581">
                  <c:v>25.724</c:v>
                </c:pt>
                <c:pt idx="582">
                  <c:v>25.818899999999999</c:v>
                </c:pt>
                <c:pt idx="583">
                  <c:v>25.914100000000001</c:v>
                </c:pt>
                <c:pt idx="584">
                  <c:v>26.009699999999999</c:v>
                </c:pt>
                <c:pt idx="585">
                  <c:v>26.105599999999999</c:v>
                </c:pt>
                <c:pt idx="586">
                  <c:v>26.201799999999999</c:v>
                </c:pt>
                <c:pt idx="587">
                  <c:v>26.298400000000001</c:v>
                </c:pt>
                <c:pt idx="588">
                  <c:v>26.395299999999999</c:v>
                </c:pt>
                <c:pt idx="589">
                  <c:v>26.492599999999999</c:v>
                </c:pt>
                <c:pt idx="590">
                  <c:v>26.590299999999999</c:v>
                </c:pt>
                <c:pt idx="591">
                  <c:v>26.688199999999998</c:v>
                </c:pt>
                <c:pt idx="592">
                  <c:v>26.7866</c:v>
                </c:pt>
                <c:pt idx="593">
                  <c:v>26.885300000000001</c:v>
                </c:pt>
                <c:pt idx="594">
                  <c:v>26.984400000000001</c:v>
                </c:pt>
                <c:pt idx="595">
                  <c:v>27.0838</c:v>
                </c:pt>
                <c:pt idx="596">
                  <c:v>27.183599999999998</c:v>
                </c:pt>
                <c:pt idx="597">
                  <c:v>27.2837</c:v>
                </c:pt>
                <c:pt idx="598">
                  <c:v>27.3843</c:v>
                </c:pt>
                <c:pt idx="599">
                  <c:v>27.485199999999999</c:v>
                </c:pt>
                <c:pt idx="600">
                  <c:v>27.586400000000001</c:v>
                </c:pt>
                <c:pt idx="601">
                  <c:v>27.688099999999999</c:v>
                </c:pt>
                <c:pt idx="602">
                  <c:v>27.790099999999999</c:v>
                </c:pt>
                <c:pt idx="603">
                  <c:v>27.892499999999998</c:v>
                </c:pt>
                <c:pt idx="604">
                  <c:v>27.9953</c:v>
                </c:pt>
                <c:pt idx="605">
                  <c:v>28.098400000000002</c:v>
                </c:pt>
                <c:pt idx="606">
                  <c:v>28.202000000000002</c:v>
                </c:pt>
                <c:pt idx="607">
                  <c:v>28.305900000000001</c:v>
                </c:pt>
                <c:pt idx="608">
                  <c:v>28.4102</c:v>
                </c:pt>
                <c:pt idx="609">
                  <c:v>28.514900000000001</c:v>
                </c:pt>
                <c:pt idx="610">
                  <c:v>28.62</c:v>
                </c:pt>
                <c:pt idx="611">
                  <c:v>28.7255</c:v>
                </c:pt>
                <c:pt idx="612">
                  <c:v>28.831399999999999</c:v>
                </c:pt>
                <c:pt idx="613">
                  <c:v>28.9377</c:v>
                </c:pt>
                <c:pt idx="614">
                  <c:v>29.0444</c:v>
                </c:pt>
                <c:pt idx="615">
                  <c:v>29.151499999999999</c:v>
                </c:pt>
                <c:pt idx="616">
                  <c:v>29.259</c:v>
                </c:pt>
                <c:pt idx="617">
                  <c:v>29.366900000000001</c:v>
                </c:pt>
                <c:pt idx="618">
                  <c:v>29.475200000000001</c:v>
                </c:pt>
                <c:pt idx="619">
                  <c:v>29.584</c:v>
                </c:pt>
                <c:pt idx="620">
                  <c:v>29.693100000000001</c:v>
                </c:pt>
                <c:pt idx="621">
                  <c:v>29.802700000000002</c:v>
                </c:pt>
                <c:pt idx="622">
                  <c:v>29.912700000000001</c:v>
                </c:pt>
                <c:pt idx="623">
                  <c:v>30.023099999999999</c:v>
                </c:pt>
                <c:pt idx="624">
                  <c:v>30.133900000000001</c:v>
                </c:pt>
                <c:pt idx="625">
                  <c:v>30.245200000000001</c:v>
                </c:pt>
                <c:pt idx="626">
                  <c:v>30.3569</c:v>
                </c:pt>
                <c:pt idx="627">
                  <c:v>30.469000000000001</c:v>
                </c:pt>
                <c:pt idx="628">
                  <c:v>30.581600000000002</c:v>
                </c:pt>
                <c:pt idx="629">
                  <c:v>30.694600000000001</c:v>
                </c:pt>
                <c:pt idx="630">
                  <c:v>30.8081</c:v>
                </c:pt>
                <c:pt idx="631">
                  <c:v>30.921900000000001</c:v>
                </c:pt>
                <c:pt idx="632">
                  <c:v>31.036300000000001</c:v>
                </c:pt>
                <c:pt idx="633">
                  <c:v>31.1511</c:v>
                </c:pt>
                <c:pt idx="634">
                  <c:v>31.266300000000001</c:v>
                </c:pt>
                <c:pt idx="635">
                  <c:v>31.382000000000001</c:v>
                </c:pt>
                <c:pt idx="636">
                  <c:v>31.498100000000001</c:v>
                </c:pt>
              </c:numCache>
            </c:numRef>
          </c:xVal>
          <c:yVal>
            <c:numRef>
              <c:f>'37480'!$R$2:$R$1593</c:f>
              <c:numCache>
                <c:formatCode>General</c:formatCode>
                <c:ptCount val="1592"/>
                <c:pt idx="0">
                  <c:v>-268180734.973239</c:v>
                </c:pt>
                <c:pt idx="1">
                  <c:v>-546538362.25918996</c:v>
                </c:pt>
                <c:pt idx="2">
                  <c:v>795584775.74380004</c:v>
                </c:pt>
                <c:pt idx="3">
                  <c:v>1659481493.47593</c:v>
                </c:pt>
                <c:pt idx="4">
                  <c:v>1434813767.8506999</c:v>
                </c:pt>
                <c:pt idx="5">
                  <c:v>1352517692.51773</c:v>
                </c:pt>
                <c:pt idx="6">
                  <c:v>1664990667.3654599</c:v>
                </c:pt>
                <c:pt idx="7">
                  <c:v>2350592277.7386999</c:v>
                </c:pt>
                <c:pt idx="8">
                  <c:v>3483330073.8793402</c:v>
                </c:pt>
                <c:pt idx="9">
                  <c:v>2938599867.1770301</c:v>
                </c:pt>
                <c:pt idx="10">
                  <c:v>1253610966.3096199</c:v>
                </c:pt>
                <c:pt idx="11">
                  <c:v>904430631.31947196</c:v>
                </c:pt>
                <c:pt idx="12">
                  <c:v>817691308.534168</c:v>
                </c:pt>
                <c:pt idx="13">
                  <c:v>442455088.60751402</c:v>
                </c:pt>
                <c:pt idx="14">
                  <c:v>188557464.78496</c:v>
                </c:pt>
                <c:pt idx="15">
                  <c:v>437537026.29104501</c:v>
                </c:pt>
                <c:pt idx="16">
                  <c:v>448149984.65154803</c:v>
                </c:pt>
                <c:pt idx="17">
                  <c:v>659043066.84030795</c:v>
                </c:pt>
                <c:pt idx="18">
                  <c:v>658865587.73970401</c:v>
                </c:pt>
                <c:pt idx="19">
                  <c:v>660262474.24903798</c:v>
                </c:pt>
                <c:pt idx="20">
                  <c:v>1510909885.0444801</c:v>
                </c:pt>
                <c:pt idx="21">
                  <c:v>1865878005.8889599</c:v>
                </c:pt>
                <c:pt idx="22">
                  <c:v>2220091840.4301801</c:v>
                </c:pt>
                <c:pt idx="23">
                  <c:v>2376932514.9267802</c:v>
                </c:pt>
                <c:pt idx="24">
                  <c:v>4694696787.9881201</c:v>
                </c:pt>
                <c:pt idx="25">
                  <c:v>7314056245.1234903</c:v>
                </c:pt>
                <c:pt idx="26">
                  <c:v>13712385978.800501</c:v>
                </c:pt>
                <c:pt idx="27">
                  <c:v>18098318329.103901</c:v>
                </c:pt>
                <c:pt idx="28">
                  <c:v>28927605757.087299</c:v>
                </c:pt>
                <c:pt idx="29">
                  <c:v>33523235422.612</c:v>
                </c:pt>
                <c:pt idx="30">
                  <c:v>42709323031.637901</c:v>
                </c:pt>
                <c:pt idx="31">
                  <c:v>49240060142.443497</c:v>
                </c:pt>
                <c:pt idx="32">
                  <c:v>63264235406.563698</c:v>
                </c:pt>
                <c:pt idx="33">
                  <c:v>68108360103.889099</c:v>
                </c:pt>
                <c:pt idx="34">
                  <c:v>81525159502.182205</c:v>
                </c:pt>
                <c:pt idx="35">
                  <c:v>83017844930.156204</c:v>
                </c:pt>
                <c:pt idx="36">
                  <c:v>86092760603.215393</c:v>
                </c:pt>
                <c:pt idx="37">
                  <c:v>87476571573.158798</c:v>
                </c:pt>
                <c:pt idx="38">
                  <c:v>90469261260.168304</c:v>
                </c:pt>
                <c:pt idx="39">
                  <c:v>91000025262.080704</c:v>
                </c:pt>
                <c:pt idx="40">
                  <c:v>95335920232.482895</c:v>
                </c:pt>
                <c:pt idx="41">
                  <c:v>98078085203.453003</c:v>
                </c:pt>
                <c:pt idx="42">
                  <c:v>106732238142.69701</c:v>
                </c:pt>
                <c:pt idx="43">
                  <c:v>106160691872.89</c:v>
                </c:pt>
                <c:pt idx="44">
                  <c:v>100418092263.543</c:v>
                </c:pt>
                <c:pt idx="45">
                  <c:v>96137416085.998306</c:v>
                </c:pt>
                <c:pt idx="46">
                  <c:v>93714840201.638702</c:v>
                </c:pt>
                <c:pt idx="47">
                  <c:v>93299400946.191193</c:v>
                </c:pt>
                <c:pt idx="48">
                  <c:v>94556481109.901398</c:v>
                </c:pt>
                <c:pt idx="49">
                  <c:v>92998639819.459702</c:v>
                </c:pt>
                <c:pt idx="50">
                  <c:v>94075646981.830093</c:v>
                </c:pt>
                <c:pt idx="51">
                  <c:v>92551407716.542999</c:v>
                </c:pt>
                <c:pt idx="52">
                  <c:v>84429907292.876495</c:v>
                </c:pt>
                <c:pt idx="53">
                  <c:v>81088958518.456696</c:v>
                </c:pt>
                <c:pt idx="54">
                  <c:v>77017059490.676804</c:v>
                </c:pt>
                <c:pt idx="55">
                  <c:v>77854724535.396805</c:v>
                </c:pt>
                <c:pt idx="56">
                  <c:v>90387521353.289795</c:v>
                </c:pt>
                <c:pt idx="57">
                  <c:v>91437665683.893097</c:v>
                </c:pt>
                <c:pt idx="58">
                  <c:v>89181926038.079407</c:v>
                </c:pt>
                <c:pt idx="59">
                  <c:v>86609974281.251099</c:v>
                </c:pt>
                <c:pt idx="60">
                  <c:v>73588140642.383804</c:v>
                </c:pt>
                <c:pt idx="61">
                  <c:v>72165312534.515793</c:v>
                </c:pt>
                <c:pt idx="62">
                  <c:v>76016763318.153198</c:v>
                </c:pt>
                <c:pt idx="63">
                  <c:v>75407337295.395401</c:v>
                </c:pt>
                <c:pt idx="64">
                  <c:v>76352834721.660294</c:v>
                </c:pt>
                <c:pt idx="65">
                  <c:v>74474021911.721603</c:v>
                </c:pt>
                <c:pt idx="66">
                  <c:v>73028523406.979202</c:v>
                </c:pt>
                <c:pt idx="67">
                  <c:v>70900788667.205307</c:v>
                </c:pt>
                <c:pt idx="68">
                  <c:v>66451667274.763199</c:v>
                </c:pt>
                <c:pt idx="69">
                  <c:v>66115542696.464897</c:v>
                </c:pt>
                <c:pt idx="70">
                  <c:v>68544317862.402603</c:v>
                </c:pt>
                <c:pt idx="71">
                  <c:v>66671935412.952003</c:v>
                </c:pt>
                <c:pt idx="72">
                  <c:v>63170794353.027199</c:v>
                </c:pt>
                <c:pt idx="73">
                  <c:v>62954500369.073502</c:v>
                </c:pt>
                <c:pt idx="74">
                  <c:v>61111066855.358398</c:v>
                </c:pt>
                <c:pt idx="75">
                  <c:v>59429229186.978104</c:v>
                </c:pt>
                <c:pt idx="76">
                  <c:v>57187518147.906601</c:v>
                </c:pt>
                <c:pt idx="77">
                  <c:v>55196179903.3834</c:v>
                </c:pt>
                <c:pt idx="78">
                  <c:v>53393432364.988602</c:v>
                </c:pt>
                <c:pt idx="79">
                  <c:v>53943203941.951897</c:v>
                </c:pt>
                <c:pt idx="80">
                  <c:v>51086418227.194</c:v>
                </c:pt>
                <c:pt idx="81">
                  <c:v>49365546469.901398</c:v>
                </c:pt>
                <c:pt idx="82">
                  <c:v>46730020541.582802</c:v>
                </c:pt>
                <c:pt idx="83">
                  <c:v>45366429776.594902</c:v>
                </c:pt>
                <c:pt idx="84">
                  <c:v>49724103358.143402</c:v>
                </c:pt>
                <c:pt idx="85">
                  <c:v>50578742602.222198</c:v>
                </c:pt>
                <c:pt idx="86">
                  <c:v>45605081063.269096</c:v>
                </c:pt>
                <c:pt idx="87">
                  <c:v>44354673172.926003</c:v>
                </c:pt>
                <c:pt idx="88">
                  <c:v>49612676009.056702</c:v>
                </c:pt>
                <c:pt idx="89">
                  <c:v>49967729736.628601</c:v>
                </c:pt>
                <c:pt idx="90">
                  <c:v>45971789957.138702</c:v>
                </c:pt>
                <c:pt idx="91">
                  <c:v>43121338399.092598</c:v>
                </c:pt>
                <c:pt idx="92">
                  <c:v>41783429689.082397</c:v>
                </c:pt>
                <c:pt idx="93">
                  <c:v>42479483125.149498</c:v>
                </c:pt>
                <c:pt idx="94">
                  <c:v>41941623255.597801</c:v>
                </c:pt>
                <c:pt idx="95">
                  <c:v>40138066612.793701</c:v>
                </c:pt>
                <c:pt idx="96">
                  <c:v>38304749656.323997</c:v>
                </c:pt>
                <c:pt idx="97">
                  <c:v>37946578615.347504</c:v>
                </c:pt>
                <c:pt idx="98">
                  <c:v>39611373291.124298</c:v>
                </c:pt>
                <c:pt idx="99">
                  <c:v>39513104279.272003</c:v>
                </c:pt>
                <c:pt idx="100">
                  <c:v>39853604378.306602</c:v>
                </c:pt>
                <c:pt idx="101">
                  <c:v>39935989638.249802</c:v>
                </c:pt>
                <c:pt idx="102">
                  <c:v>41539200227.717796</c:v>
                </c:pt>
                <c:pt idx="103">
                  <c:v>42642466320.357101</c:v>
                </c:pt>
                <c:pt idx="104">
                  <c:v>40936714249.067596</c:v>
                </c:pt>
                <c:pt idx="105">
                  <c:v>39620745166.970901</c:v>
                </c:pt>
                <c:pt idx="106">
                  <c:v>39023171969.615898</c:v>
                </c:pt>
                <c:pt idx="107">
                  <c:v>38161022195.6819</c:v>
                </c:pt>
                <c:pt idx="108">
                  <c:v>38576653215.980698</c:v>
                </c:pt>
                <c:pt idx="109">
                  <c:v>39703110744.751999</c:v>
                </c:pt>
                <c:pt idx="110">
                  <c:v>38924218484.4086</c:v>
                </c:pt>
                <c:pt idx="111">
                  <c:v>39423683087.7453</c:v>
                </c:pt>
                <c:pt idx="112">
                  <c:v>38696298505.535103</c:v>
                </c:pt>
                <c:pt idx="113">
                  <c:v>37802983563.602798</c:v>
                </c:pt>
                <c:pt idx="114">
                  <c:v>37851691826.508598</c:v>
                </c:pt>
                <c:pt idx="115">
                  <c:v>37603925365.544197</c:v>
                </c:pt>
                <c:pt idx="116">
                  <c:v>39256873486.821899</c:v>
                </c:pt>
                <c:pt idx="117">
                  <c:v>40490718379.658997</c:v>
                </c:pt>
                <c:pt idx="118">
                  <c:v>38946268160.788002</c:v>
                </c:pt>
                <c:pt idx="119">
                  <c:v>37467078328.328499</c:v>
                </c:pt>
                <c:pt idx="120">
                  <c:v>37877054081.239998</c:v>
                </c:pt>
                <c:pt idx="121">
                  <c:v>37507635292.387497</c:v>
                </c:pt>
                <c:pt idx="122">
                  <c:v>36850309328.665802</c:v>
                </c:pt>
                <c:pt idx="123">
                  <c:v>35775257108.157204</c:v>
                </c:pt>
                <c:pt idx="124">
                  <c:v>34709584940.874901</c:v>
                </c:pt>
                <c:pt idx="125">
                  <c:v>34496167132.493103</c:v>
                </c:pt>
                <c:pt idx="126">
                  <c:v>32398502930.240398</c:v>
                </c:pt>
                <c:pt idx="127">
                  <c:v>31576768502.3442</c:v>
                </c:pt>
                <c:pt idx="128">
                  <c:v>31309839113.5084</c:v>
                </c:pt>
                <c:pt idx="129">
                  <c:v>31664226569.208698</c:v>
                </c:pt>
                <c:pt idx="130">
                  <c:v>30895170643.774399</c:v>
                </c:pt>
                <c:pt idx="131">
                  <c:v>30618765027.249401</c:v>
                </c:pt>
                <c:pt idx="132">
                  <c:v>32403045728.755199</c:v>
                </c:pt>
                <c:pt idx="133">
                  <c:v>32807546148.771099</c:v>
                </c:pt>
                <c:pt idx="134">
                  <c:v>32822425104.8573</c:v>
                </c:pt>
                <c:pt idx="135">
                  <c:v>32344369367.749901</c:v>
                </c:pt>
                <c:pt idx="136">
                  <c:v>29630042956.443001</c:v>
                </c:pt>
                <c:pt idx="137">
                  <c:v>28799316922.9991</c:v>
                </c:pt>
                <c:pt idx="138">
                  <c:v>29782507393.026199</c:v>
                </c:pt>
                <c:pt idx="139">
                  <c:v>30680805256.173698</c:v>
                </c:pt>
                <c:pt idx="140">
                  <c:v>29886925027.814201</c:v>
                </c:pt>
                <c:pt idx="141">
                  <c:v>28814188289.552601</c:v>
                </c:pt>
                <c:pt idx="142">
                  <c:v>26736560958.4688</c:v>
                </c:pt>
                <c:pt idx="143">
                  <c:v>27184311929.734901</c:v>
                </c:pt>
                <c:pt idx="144">
                  <c:v>27634284344.7388</c:v>
                </c:pt>
                <c:pt idx="145">
                  <c:v>27211556952.4006</c:v>
                </c:pt>
                <c:pt idx="146">
                  <c:v>27880752698.594799</c:v>
                </c:pt>
                <c:pt idx="147">
                  <c:v>28025229087.886501</c:v>
                </c:pt>
                <c:pt idx="148">
                  <c:v>27645437056.563599</c:v>
                </c:pt>
                <c:pt idx="149">
                  <c:v>26811694743.0289</c:v>
                </c:pt>
                <c:pt idx="150">
                  <c:v>25519758143.1511</c:v>
                </c:pt>
                <c:pt idx="151">
                  <c:v>25227147619.277599</c:v>
                </c:pt>
                <c:pt idx="152">
                  <c:v>27087076493.971001</c:v>
                </c:pt>
                <c:pt idx="153">
                  <c:v>27678218417.647099</c:v>
                </c:pt>
                <c:pt idx="154">
                  <c:v>27148746468.6171</c:v>
                </c:pt>
                <c:pt idx="155">
                  <c:v>27131702820.584</c:v>
                </c:pt>
                <c:pt idx="156">
                  <c:v>28012802818.003201</c:v>
                </c:pt>
                <c:pt idx="157">
                  <c:v>27884774268.033199</c:v>
                </c:pt>
                <c:pt idx="158">
                  <c:v>28739373868.870499</c:v>
                </c:pt>
                <c:pt idx="159">
                  <c:v>29877771151.267601</c:v>
                </c:pt>
                <c:pt idx="160">
                  <c:v>28114992749.652699</c:v>
                </c:pt>
                <c:pt idx="161">
                  <c:v>28167833434.203899</c:v>
                </c:pt>
                <c:pt idx="162">
                  <c:v>29483543094.240501</c:v>
                </c:pt>
                <c:pt idx="163">
                  <c:v>29039125159.493599</c:v>
                </c:pt>
                <c:pt idx="164">
                  <c:v>29478479298.550999</c:v>
                </c:pt>
                <c:pt idx="165">
                  <c:v>30690331642.290501</c:v>
                </c:pt>
                <c:pt idx="166">
                  <c:v>30987278275.922001</c:v>
                </c:pt>
                <c:pt idx="167">
                  <c:v>30395953138.423801</c:v>
                </c:pt>
                <c:pt idx="168">
                  <c:v>28849822867.3172</c:v>
                </c:pt>
                <c:pt idx="169">
                  <c:v>29079754370.321499</c:v>
                </c:pt>
                <c:pt idx="170">
                  <c:v>29105936649.4151</c:v>
                </c:pt>
                <c:pt idx="171">
                  <c:v>29088683888.136398</c:v>
                </c:pt>
                <c:pt idx="172">
                  <c:v>29022871857.847801</c:v>
                </c:pt>
                <c:pt idx="173">
                  <c:v>29168606974.476002</c:v>
                </c:pt>
                <c:pt idx="174">
                  <c:v>29502963368.822498</c:v>
                </c:pt>
                <c:pt idx="175">
                  <c:v>28646236388.406502</c:v>
                </c:pt>
                <c:pt idx="176">
                  <c:v>27446719889.131302</c:v>
                </c:pt>
                <c:pt idx="177">
                  <c:v>28707452224.417099</c:v>
                </c:pt>
                <c:pt idx="178">
                  <c:v>30467512914.8545</c:v>
                </c:pt>
                <c:pt idx="179">
                  <c:v>29100122569.735699</c:v>
                </c:pt>
                <c:pt idx="180">
                  <c:v>26472869890.692799</c:v>
                </c:pt>
                <c:pt idx="181">
                  <c:v>26314606178.232101</c:v>
                </c:pt>
                <c:pt idx="182">
                  <c:v>27206859860.7603</c:v>
                </c:pt>
                <c:pt idx="183">
                  <c:v>27200531740.175098</c:v>
                </c:pt>
                <c:pt idx="184">
                  <c:v>24256604602.148998</c:v>
                </c:pt>
                <c:pt idx="185">
                  <c:v>23293559945.1423</c:v>
                </c:pt>
                <c:pt idx="186">
                  <c:v>23145937401.757702</c:v>
                </c:pt>
                <c:pt idx="187">
                  <c:v>23321441307.981998</c:v>
                </c:pt>
                <c:pt idx="188">
                  <c:v>22948700028.3298</c:v>
                </c:pt>
                <c:pt idx="189">
                  <c:v>22778926195.344799</c:v>
                </c:pt>
                <c:pt idx="190">
                  <c:v>24406118615.779301</c:v>
                </c:pt>
                <c:pt idx="191">
                  <c:v>24939405964.048302</c:v>
                </c:pt>
                <c:pt idx="192">
                  <c:v>23824532100.8158</c:v>
                </c:pt>
                <c:pt idx="193">
                  <c:v>23754344997.850899</c:v>
                </c:pt>
                <c:pt idx="194">
                  <c:v>24397209866.979801</c:v>
                </c:pt>
                <c:pt idx="195">
                  <c:v>23599339739.216801</c:v>
                </c:pt>
                <c:pt idx="196">
                  <c:v>22773255951.720901</c:v>
                </c:pt>
                <c:pt idx="197">
                  <c:v>23178866923.045799</c:v>
                </c:pt>
                <c:pt idx="198">
                  <c:v>22227357757.467499</c:v>
                </c:pt>
                <c:pt idx="199">
                  <c:v>21186160806.703098</c:v>
                </c:pt>
                <c:pt idx="200">
                  <c:v>19013436994.328899</c:v>
                </c:pt>
                <c:pt idx="201">
                  <c:v>19506750369.798</c:v>
                </c:pt>
                <c:pt idx="202">
                  <c:v>20660309314.441299</c:v>
                </c:pt>
                <c:pt idx="203">
                  <c:v>20671582552.412601</c:v>
                </c:pt>
                <c:pt idx="204">
                  <c:v>20781368070.041801</c:v>
                </c:pt>
                <c:pt idx="205">
                  <c:v>20463156111.715599</c:v>
                </c:pt>
                <c:pt idx="206">
                  <c:v>18419690098.0961</c:v>
                </c:pt>
                <c:pt idx="207">
                  <c:v>17808413037.040501</c:v>
                </c:pt>
                <c:pt idx="208">
                  <c:v>17304637323.633598</c:v>
                </c:pt>
                <c:pt idx="209">
                  <c:v>17389584513.826199</c:v>
                </c:pt>
                <c:pt idx="210">
                  <c:v>17348749015.067902</c:v>
                </c:pt>
                <c:pt idx="211">
                  <c:v>17212747015.4258</c:v>
                </c:pt>
                <c:pt idx="212">
                  <c:v>16040753676.774</c:v>
                </c:pt>
                <c:pt idx="213">
                  <c:v>15739329209.1751</c:v>
                </c:pt>
                <c:pt idx="214">
                  <c:v>16740433975.602501</c:v>
                </c:pt>
                <c:pt idx="215">
                  <c:v>16437607023.419399</c:v>
                </c:pt>
                <c:pt idx="216">
                  <c:v>15473550278.7134</c:v>
                </c:pt>
                <c:pt idx="217">
                  <c:v>15925005561.666</c:v>
                </c:pt>
                <c:pt idx="218">
                  <c:v>15777099579.3367</c:v>
                </c:pt>
                <c:pt idx="219">
                  <c:v>15605181240.566999</c:v>
                </c:pt>
                <c:pt idx="220">
                  <c:v>14209213817.1476</c:v>
                </c:pt>
                <c:pt idx="221">
                  <c:v>14323353728.607201</c:v>
                </c:pt>
                <c:pt idx="222">
                  <c:v>15477879723.2759</c:v>
                </c:pt>
                <c:pt idx="223">
                  <c:v>15814232655.0478</c:v>
                </c:pt>
                <c:pt idx="224">
                  <c:v>14425253923.934299</c:v>
                </c:pt>
                <c:pt idx="225">
                  <c:v>13970409618.1094</c:v>
                </c:pt>
                <c:pt idx="226">
                  <c:v>13497011305.377399</c:v>
                </c:pt>
                <c:pt idx="227">
                  <c:v>13490230429.472099</c:v>
                </c:pt>
                <c:pt idx="228">
                  <c:v>14164093018.7747</c:v>
                </c:pt>
                <c:pt idx="229">
                  <c:v>13443816892.453899</c:v>
                </c:pt>
                <c:pt idx="230">
                  <c:v>12681608544.352501</c:v>
                </c:pt>
                <c:pt idx="231">
                  <c:v>12720597250.7348</c:v>
                </c:pt>
                <c:pt idx="232">
                  <c:v>12034490474.252199</c:v>
                </c:pt>
                <c:pt idx="233">
                  <c:v>11823772572.692699</c:v>
                </c:pt>
                <c:pt idx="234">
                  <c:v>12402862324.9611</c:v>
                </c:pt>
                <c:pt idx="235">
                  <c:v>13137709884.1112</c:v>
                </c:pt>
                <c:pt idx="236">
                  <c:v>13507625540.4436</c:v>
                </c:pt>
                <c:pt idx="237">
                  <c:v>12624204098.021601</c:v>
                </c:pt>
                <c:pt idx="238">
                  <c:v>11878685420.3997</c:v>
                </c:pt>
                <c:pt idx="239">
                  <c:v>12538929785.5919</c:v>
                </c:pt>
                <c:pt idx="240">
                  <c:v>13372081570.054001</c:v>
                </c:pt>
                <c:pt idx="241">
                  <c:v>12999048147.4091</c:v>
                </c:pt>
                <c:pt idx="242">
                  <c:v>12072033255.4786</c:v>
                </c:pt>
                <c:pt idx="243">
                  <c:v>11155021365.716999</c:v>
                </c:pt>
                <c:pt idx="244">
                  <c:v>11189735668.0182</c:v>
                </c:pt>
                <c:pt idx="245">
                  <c:v>11694584265.024099</c:v>
                </c:pt>
                <c:pt idx="246">
                  <c:v>10594908701.3902</c:v>
                </c:pt>
                <c:pt idx="247">
                  <c:v>10206344640.795401</c:v>
                </c:pt>
                <c:pt idx="248">
                  <c:v>10924608253.4454</c:v>
                </c:pt>
                <c:pt idx="249">
                  <c:v>10697955001.048401</c:v>
                </c:pt>
                <c:pt idx="250">
                  <c:v>8893066572.9116707</c:v>
                </c:pt>
                <c:pt idx="251">
                  <c:v>8477198776.8486099</c:v>
                </c:pt>
                <c:pt idx="252">
                  <c:v>9097886855.8954792</c:v>
                </c:pt>
                <c:pt idx="253">
                  <c:v>9165037165.4095898</c:v>
                </c:pt>
                <c:pt idx="254">
                  <c:v>9575475598.3078899</c:v>
                </c:pt>
                <c:pt idx="255">
                  <c:v>9591387350.2358093</c:v>
                </c:pt>
                <c:pt idx="256">
                  <c:v>9640516329.6591892</c:v>
                </c:pt>
                <c:pt idx="257">
                  <c:v>9258542945.8073597</c:v>
                </c:pt>
                <c:pt idx="258">
                  <c:v>9020155016.4004097</c:v>
                </c:pt>
                <c:pt idx="259">
                  <c:v>9219001990.5054092</c:v>
                </c:pt>
                <c:pt idx="260">
                  <c:v>9304085947.8455391</c:v>
                </c:pt>
                <c:pt idx="261">
                  <c:v>8901719408.07094</c:v>
                </c:pt>
                <c:pt idx="262">
                  <c:v>8319159183.5509005</c:v>
                </c:pt>
                <c:pt idx="263">
                  <c:v>8644194433.8318195</c:v>
                </c:pt>
                <c:pt idx="264">
                  <c:v>8987025541.8607502</c:v>
                </c:pt>
                <c:pt idx="265">
                  <c:v>8838569963.3373299</c:v>
                </c:pt>
                <c:pt idx="266">
                  <c:v>9071442818.7098408</c:v>
                </c:pt>
                <c:pt idx="267">
                  <c:v>9226474199.6090794</c:v>
                </c:pt>
                <c:pt idx="268">
                  <c:v>8614444809.9647503</c:v>
                </c:pt>
                <c:pt idx="269">
                  <c:v>8058957629.0513401</c:v>
                </c:pt>
                <c:pt idx="270">
                  <c:v>6933103026.6511602</c:v>
                </c:pt>
                <c:pt idx="271">
                  <c:v>6816000804.8115501</c:v>
                </c:pt>
                <c:pt idx="272">
                  <c:v>7180865065.4158201</c:v>
                </c:pt>
                <c:pt idx="273">
                  <c:v>7370610566.2739697</c:v>
                </c:pt>
                <c:pt idx="274">
                  <c:v>7517332036.4004097</c:v>
                </c:pt>
                <c:pt idx="275">
                  <c:v>7498436707.6495199</c:v>
                </c:pt>
                <c:pt idx="276">
                  <c:v>7140566369.8155003</c:v>
                </c:pt>
                <c:pt idx="277">
                  <c:v>7006774385.5806303</c:v>
                </c:pt>
                <c:pt idx="278">
                  <c:v>7376449396.86236</c:v>
                </c:pt>
                <c:pt idx="279">
                  <c:v>8002403447.6305103</c:v>
                </c:pt>
                <c:pt idx="280">
                  <c:v>7750415323.3380003</c:v>
                </c:pt>
                <c:pt idx="281">
                  <c:v>7226916039.0818701</c:v>
                </c:pt>
                <c:pt idx="282">
                  <c:v>6857010284.1115103</c:v>
                </c:pt>
                <c:pt idx="283">
                  <c:v>6529616029.3432703</c:v>
                </c:pt>
                <c:pt idx="284">
                  <c:v>6602246573.0633297</c:v>
                </c:pt>
                <c:pt idx="285">
                  <c:v>7073713937.5434799</c:v>
                </c:pt>
                <c:pt idx="286">
                  <c:v>7363936665.4460297</c:v>
                </c:pt>
                <c:pt idx="287">
                  <c:v>7474566406.0551395</c:v>
                </c:pt>
                <c:pt idx="288">
                  <c:v>6785803963.5465097</c:v>
                </c:pt>
                <c:pt idx="289">
                  <c:v>6545337365.6136398</c:v>
                </c:pt>
                <c:pt idx="290">
                  <c:v>6720771547.8943596</c:v>
                </c:pt>
                <c:pt idx="291">
                  <c:v>6543932817.9938202</c:v>
                </c:pt>
                <c:pt idx="292">
                  <c:v>6317834951.4397202</c:v>
                </c:pt>
                <c:pt idx="293">
                  <c:v>6528099604.1682701</c:v>
                </c:pt>
                <c:pt idx="294">
                  <c:v>6885470284.3904696</c:v>
                </c:pt>
                <c:pt idx="295">
                  <c:v>7265654108.7754898</c:v>
                </c:pt>
                <c:pt idx="296">
                  <c:v>7283007595.5374498</c:v>
                </c:pt>
                <c:pt idx="297">
                  <c:v>7188967681.1326303</c:v>
                </c:pt>
                <c:pt idx="298">
                  <c:v>7086957642.9135799</c:v>
                </c:pt>
                <c:pt idx="299">
                  <c:v>6892218751.3585596</c:v>
                </c:pt>
                <c:pt idx="300">
                  <c:v>7040818339.9717302</c:v>
                </c:pt>
                <c:pt idx="301">
                  <c:v>6961786068.0528297</c:v>
                </c:pt>
                <c:pt idx="302">
                  <c:v>7000477268.4524298</c:v>
                </c:pt>
                <c:pt idx="303">
                  <c:v>6933280129.4655895</c:v>
                </c:pt>
                <c:pt idx="304">
                  <c:v>7319296920.1470404</c:v>
                </c:pt>
                <c:pt idx="305">
                  <c:v>7738775041.4124203</c:v>
                </c:pt>
                <c:pt idx="306">
                  <c:v>7725360166.9913702</c:v>
                </c:pt>
                <c:pt idx="307">
                  <c:v>7219552546.8194904</c:v>
                </c:pt>
                <c:pt idx="308">
                  <c:v>7311883403.3515902</c:v>
                </c:pt>
                <c:pt idx="309">
                  <c:v>7246811016.54811</c:v>
                </c:pt>
                <c:pt idx="310">
                  <c:v>6743084369.2237101</c:v>
                </c:pt>
                <c:pt idx="311">
                  <c:v>6543526626.2800999</c:v>
                </c:pt>
                <c:pt idx="312">
                  <c:v>6202417015.4497604</c:v>
                </c:pt>
                <c:pt idx="313">
                  <c:v>6227802902.2421598</c:v>
                </c:pt>
                <c:pt idx="314">
                  <c:v>5478954773.0340099</c:v>
                </c:pt>
                <c:pt idx="315">
                  <c:v>5208541634.3977404</c:v>
                </c:pt>
                <c:pt idx="316">
                  <c:v>5702373347.2427502</c:v>
                </c:pt>
                <c:pt idx="317">
                  <c:v>6065437049.5996304</c:v>
                </c:pt>
                <c:pt idx="318">
                  <c:v>5967881125.3968401</c:v>
                </c:pt>
                <c:pt idx="319">
                  <c:v>5750191681.6276598</c:v>
                </c:pt>
                <c:pt idx="320">
                  <c:v>5336871083.1778097</c:v>
                </c:pt>
                <c:pt idx="321">
                  <c:v>5218215593.5155497</c:v>
                </c:pt>
                <c:pt idx="322">
                  <c:v>5532834262.3618603</c:v>
                </c:pt>
                <c:pt idx="323">
                  <c:v>5382125823.2075701</c:v>
                </c:pt>
                <c:pt idx="324">
                  <c:v>5017166733.0777597</c:v>
                </c:pt>
                <c:pt idx="325">
                  <c:v>4929117123.1766701</c:v>
                </c:pt>
                <c:pt idx="326">
                  <c:v>4851823947.7812901</c:v>
                </c:pt>
                <c:pt idx="327">
                  <c:v>4875149907.6569004</c:v>
                </c:pt>
                <c:pt idx="328">
                  <c:v>4621634076.9080801</c:v>
                </c:pt>
                <c:pt idx="329">
                  <c:v>4560546060.0420504</c:v>
                </c:pt>
                <c:pt idx="330">
                  <c:v>4533092804.38764</c:v>
                </c:pt>
                <c:pt idx="331">
                  <c:v>4634048614.10396</c:v>
                </c:pt>
                <c:pt idx="332">
                  <c:v>4898601134.5381403</c:v>
                </c:pt>
                <c:pt idx="333">
                  <c:v>4885333271.9664202</c:v>
                </c:pt>
                <c:pt idx="334">
                  <c:v>4389058995.9620304</c:v>
                </c:pt>
                <c:pt idx="335">
                  <c:v>4152651975.40626</c:v>
                </c:pt>
                <c:pt idx="336">
                  <c:v>4389678857.4804201</c:v>
                </c:pt>
                <c:pt idx="337">
                  <c:v>4217000707.1792202</c:v>
                </c:pt>
                <c:pt idx="338">
                  <c:v>4067233290.8548498</c:v>
                </c:pt>
                <c:pt idx="339">
                  <c:v>4349820395.3229704</c:v>
                </c:pt>
                <c:pt idx="340">
                  <c:v>4140652419.7705898</c:v>
                </c:pt>
                <c:pt idx="341">
                  <c:v>3977373037.7869501</c:v>
                </c:pt>
                <c:pt idx="342">
                  <c:v>4650495486.7401104</c:v>
                </c:pt>
                <c:pt idx="343">
                  <c:v>4874247936.5255604</c:v>
                </c:pt>
                <c:pt idx="344">
                  <c:v>4612162981.7395201</c:v>
                </c:pt>
                <c:pt idx="345">
                  <c:v>4415548982.3875303</c:v>
                </c:pt>
                <c:pt idx="346">
                  <c:v>3613019342.24159</c:v>
                </c:pt>
                <c:pt idx="347">
                  <c:v>3520354311.5061402</c:v>
                </c:pt>
                <c:pt idx="348">
                  <c:v>3421971626.3688002</c:v>
                </c:pt>
                <c:pt idx="349">
                  <c:v>3379631348.29245</c:v>
                </c:pt>
                <c:pt idx="350">
                  <c:v>3479751590.1715999</c:v>
                </c:pt>
                <c:pt idx="351">
                  <c:v>3427495188.9717598</c:v>
                </c:pt>
                <c:pt idx="352">
                  <c:v>3448029233.27772</c:v>
                </c:pt>
                <c:pt idx="353">
                  <c:v>3410612886.7645798</c:v>
                </c:pt>
                <c:pt idx="354">
                  <c:v>3321297154.9244699</c:v>
                </c:pt>
                <c:pt idx="355">
                  <c:v>3427435962.987</c:v>
                </c:pt>
                <c:pt idx="356">
                  <c:v>3959631947.6131201</c:v>
                </c:pt>
                <c:pt idx="357">
                  <c:v>3992493221.6199002</c:v>
                </c:pt>
                <c:pt idx="358">
                  <c:v>3802123767.02177</c:v>
                </c:pt>
                <c:pt idx="359">
                  <c:v>3877680152.77736</c:v>
                </c:pt>
                <c:pt idx="360">
                  <c:v>3920935195.0034199</c:v>
                </c:pt>
                <c:pt idx="361">
                  <c:v>3887888115.68016</c:v>
                </c:pt>
                <c:pt idx="362">
                  <c:v>3807026195.4869599</c:v>
                </c:pt>
                <c:pt idx="363">
                  <c:v>3606772684.2725902</c:v>
                </c:pt>
                <c:pt idx="364">
                  <c:v>3152459641.6147799</c:v>
                </c:pt>
                <c:pt idx="365">
                  <c:v>2870318812.9930601</c:v>
                </c:pt>
                <c:pt idx="366">
                  <c:v>2817037574.6544399</c:v>
                </c:pt>
                <c:pt idx="367">
                  <c:v>2851105542.8332701</c:v>
                </c:pt>
                <c:pt idx="368">
                  <c:v>2519490703.3790202</c:v>
                </c:pt>
                <c:pt idx="369">
                  <c:v>2399638786.7828302</c:v>
                </c:pt>
                <c:pt idx="370">
                  <c:v>2388783800.1918302</c:v>
                </c:pt>
                <c:pt idx="371">
                  <c:v>2406970983.5009799</c:v>
                </c:pt>
                <c:pt idx="372">
                  <c:v>2970312410.64182</c:v>
                </c:pt>
                <c:pt idx="373">
                  <c:v>2846012371.6361499</c:v>
                </c:pt>
                <c:pt idx="374">
                  <c:v>2674782214.14219</c:v>
                </c:pt>
                <c:pt idx="375">
                  <c:v>2766082687.6511598</c:v>
                </c:pt>
                <c:pt idx="376">
                  <c:v>2638686591.4274402</c:v>
                </c:pt>
                <c:pt idx="377">
                  <c:v>2494768771.7336202</c:v>
                </c:pt>
                <c:pt idx="378">
                  <c:v>2284508779.1307101</c:v>
                </c:pt>
                <c:pt idx="379">
                  <c:v>2188494704.3266401</c:v>
                </c:pt>
                <c:pt idx="380">
                  <c:v>2413196872.8845801</c:v>
                </c:pt>
                <c:pt idx="381">
                  <c:v>2591309504.74295</c:v>
                </c:pt>
                <c:pt idx="382">
                  <c:v>2489599480.13835</c:v>
                </c:pt>
                <c:pt idx="383">
                  <c:v>2363855007.00562</c:v>
                </c:pt>
                <c:pt idx="384">
                  <c:v>2264614955.1782598</c:v>
                </c:pt>
                <c:pt idx="385">
                  <c:v>2278049804.0520201</c:v>
                </c:pt>
                <c:pt idx="386">
                  <c:v>2265815791.1145701</c:v>
                </c:pt>
                <c:pt idx="387">
                  <c:v>2424122967.1013398</c:v>
                </c:pt>
                <c:pt idx="388">
                  <c:v>2506907828.0293899</c:v>
                </c:pt>
                <c:pt idx="389">
                  <c:v>2505387336.1166</c:v>
                </c:pt>
                <c:pt idx="390">
                  <c:v>2489245357.1634402</c:v>
                </c:pt>
                <c:pt idx="391">
                  <c:v>2217876996.6233802</c:v>
                </c:pt>
                <c:pt idx="392">
                  <c:v>2005959571.1452601</c:v>
                </c:pt>
                <c:pt idx="393">
                  <c:v>1978461617.36778</c:v>
                </c:pt>
                <c:pt idx="394">
                  <c:v>2056513432.77194</c:v>
                </c:pt>
                <c:pt idx="395">
                  <c:v>2099126652.4869299</c:v>
                </c:pt>
                <c:pt idx="396">
                  <c:v>2325711731.14112</c:v>
                </c:pt>
                <c:pt idx="397">
                  <c:v>2425496686.3689399</c:v>
                </c:pt>
                <c:pt idx="398">
                  <c:v>2398044684.8161602</c:v>
                </c:pt>
                <c:pt idx="399">
                  <c:v>2316782082.7677398</c:v>
                </c:pt>
                <c:pt idx="400">
                  <c:v>2030523126.0441501</c:v>
                </c:pt>
                <c:pt idx="401">
                  <c:v>1976292381.5729799</c:v>
                </c:pt>
                <c:pt idx="402">
                  <c:v>1871355423.3390999</c:v>
                </c:pt>
                <c:pt idx="403">
                  <c:v>1828849920.5973799</c:v>
                </c:pt>
                <c:pt idx="404">
                  <c:v>1873659381.39276</c:v>
                </c:pt>
                <c:pt idx="405">
                  <c:v>1903839943.27738</c:v>
                </c:pt>
                <c:pt idx="406">
                  <c:v>1857373944.1398101</c:v>
                </c:pt>
                <c:pt idx="407">
                  <c:v>1726137396.53318</c:v>
                </c:pt>
                <c:pt idx="408">
                  <c:v>1737187200.5679901</c:v>
                </c:pt>
                <c:pt idx="409">
                  <c:v>1785957790.138</c:v>
                </c:pt>
                <c:pt idx="410">
                  <c:v>1706993407.7688601</c:v>
                </c:pt>
                <c:pt idx="411">
                  <c:v>1688025677.1638701</c:v>
                </c:pt>
                <c:pt idx="412">
                  <c:v>1926321498.05584</c:v>
                </c:pt>
                <c:pt idx="413">
                  <c:v>1838016724.78969</c:v>
                </c:pt>
                <c:pt idx="414">
                  <c:v>1409533037.98892</c:v>
                </c:pt>
                <c:pt idx="415">
                  <c:v>1351987535.4960499</c:v>
                </c:pt>
                <c:pt idx="416">
                  <c:v>1795482275.81142</c:v>
                </c:pt>
                <c:pt idx="417">
                  <c:v>1953446631.82411</c:v>
                </c:pt>
                <c:pt idx="418">
                  <c:v>1732892657.6369901</c:v>
                </c:pt>
                <c:pt idx="419">
                  <c:v>1490260035.3800299</c:v>
                </c:pt>
                <c:pt idx="420">
                  <c:v>1226950167.6286199</c:v>
                </c:pt>
                <c:pt idx="421">
                  <c:v>1197637532.9340999</c:v>
                </c:pt>
                <c:pt idx="422">
                  <c:v>1225893361.0306699</c:v>
                </c:pt>
                <c:pt idx="423">
                  <c:v>1170624309.3930199</c:v>
                </c:pt>
                <c:pt idx="424">
                  <c:v>1282612158.2549</c:v>
                </c:pt>
                <c:pt idx="425">
                  <c:v>1352675961.9262199</c:v>
                </c:pt>
                <c:pt idx="426">
                  <c:v>1245069031.29987</c:v>
                </c:pt>
                <c:pt idx="427">
                  <c:v>1306898687.16572</c:v>
                </c:pt>
                <c:pt idx="428">
                  <c:v>1349490916.4788201</c:v>
                </c:pt>
                <c:pt idx="429">
                  <c:v>1290625087.10023</c:v>
                </c:pt>
                <c:pt idx="430">
                  <c:v>1244851039.8610401</c:v>
                </c:pt>
                <c:pt idx="431">
                  <c:v>1296732344.0176001</c:v>
                </c:pt>
                <c:pt idx="432">
                  <c:v>1390329129.4819801</c:v>
                </c:pt>
                <c:pt idx="433">
                  <c:v>1543993342.04474</c:v>
                </c:pt>
                <c:pt idx="434">
                  <c:v>1650660125.0545499</c:v>
                </c:pt>
                <c:pt idx="435">
                  <c:v>1478072728.4495001</c:v>
                </c:pt>
                <c:pt idx="436">
                  <c:v>1300877522.5301199</c:v>
                </c:pt>
                <c:pt idx="437">
                  <c:v>1362281451.06248</c:v>
                </c:pt>
                <c:pt idx="438">
                  <c:v>1386694251.9981501</c:v>
                </c:pt>
                <c:pt idx="439">
                  <c:v>1233871490.69788</c:v>
                </c:pt>
                <c:pt idx="440">
                  <c:v>1070066147.99608</c:v>
                </c:pt>
                <c:pt idx="441">
                  <c:v>1120043450.6043401</c:v>
                </c:pt>
                <c:pt idx="442">
                  <c:v>1096075468.0604999</c:v>
                </c:pt>
                <c:pt idx="443">
                  <c:v>1039741408.57118</c:v>
                </c:pt>
                <c:pt idx="444">
                  <c:v>940595131.57610297</c:v>
                </c:pt>
                <c:pt idx="445">
                  <c:v>894708271.71012795</c:v>
                </c:pt>
                <c:pt idx="446">
                  <c:v>737744486.32136703</c:v>
                </c:pt>
                <c:pt idx="447">
                  <c:v>828687578.45336103</c:v>
                </c:pt>
                <c:pt idx="448">
                  <c:v>1109590407.56391</c:v>
                </c:pt>
                <c:pt idx="449">
                  <c:v>1163081660.0014501</c:v>
                </c:pt>
                <c:pt idx="450">
                  <c:v>1023209648.47254</c:v>
                </c:pt>
                <c:pt idx="451">
                  <c:v>980686664.16142905</c:v>
                </c:pt>
                <c:pt idx="452">
                  <c:v>1219496114.0197001</c:v>
                </c:pt>
                <c:pt idx="453">
                  <c:v>1360843238.4523699</c:v>
                </c:pt>
                <c:pt idx="454">
                  <c:v>1293990854.3367801</c:v>
                </c:pt>
                <c:pt idx="455">
                  <c:v>1144348985.7515099</c:v>
                </c:pt>
                <c:pt idx="456">
                  <c:v>1284922820.5371499</c:v>
                </c:pt>
                <c:pt idx="457">
                  <c:v>1339450704.7149799</c:v>
                </c:pt>
                <c:pt idx="458">
                  <c:v>1458947271.28985</c:v>
                </c:pt>
                <c:pt idx="459">
                  <c:v>1586137417.5821199</c:v>
                </c:pt>
                <c:pt idx="460">
                  <c:v>1301041987.34635</c:v>
                </c:pt>
                <c:pt idx="461">
                  <c:v>1323887476.1458001</c:v>
                </c:pt>
                <c:pt idx="462">
                  <c:v>1875251450.1502299</c:v>
                </c:pt>
                <c:pt idx="463">
                  <c:v>1632620776.2190399</c:v>
                </c:pt>
                <c:pt idx="464">
                  <c:v>1184293327.0372</c:v>
                </c:pt>
                <c:pt idx="465">
                  <c:v>1114017128.6430099</c:v>
                </c:pt>
                <c:pt idx="466">
                  <c:v>1019207434.8813</c:v>
                </c:pt>
                <c:pt idx="467">
                  <c:v>996534050.17928195</c:v>
                </c:pt>
                <c:pt idx="468">
                  <c:v>933781112.33682704</c:v>
                </c:pt>
                <c:pt idx="469">
                  <c:v>989661148.971017</c:v>
                </c:pt>
                <c:pt idx="470">
                  <c:v>1146117394.0133901</c:v>
                </c:pt>
                <c:pt idx="471">
                  <c:v>1291030147.50386</c:v>
                </c:pt>
                <c:pt idx="472">
                  <c:v>1452699664.4097199</c:v>
                </c:pt>
                <c:pt idx="473">
                  <c:v>1290732864.9159701</c:v>
                </c:pt>
                <c:pt idx="474">
                  <c:v>1130174067.7882099</c:v>
                </c:pt>
                <c:pt idx="475">
                  <c:v>1109480397.3032999</c:v>
                </c:pt>
                <c:pt idx="476">
                  <c:v>984436643.35639501</c:v>
                </c:pt>
                <c:pt idx="477">
                  <c:v>1009174848.1047</c:v>
                </c:pt>
                <c:pt idx="478">
                  <c:v>1298299282.1510201</c:v>
                </c:pt>
                <c:pt idx="479">
                  <c:v>1361830905.8183701</c:v>
                </c:pt>
                <c:pt idx="480">
                  <c:v>1085747758.7082701</c:v>
                </c:pt>
                <c:pt idx="481">
                  <c:v>908253408.37837899</c:v>
                </c:pt>
                <c:pt idx="482">
                  <c:v>1015839169.43967</c:v>
                </c:pt>
                <c:pt idx="483">
                  <c:v>1067184842.85368</c:v>
                </c:pt>
                <c:pt idx="484">
                  <c:v>1199993110.8515301</c:v>
                </c:pt>
                <c:pt idx="485">
                  <c:v>1347095784.5947399</c:v>
                </c:pt>
                <c:pt idx="486">
                  <c:v>1101268546.8008201</c:v>
                </c:pt>
                <c:pt idx="487">
                  <c:v>934221467.06424201</c:v>
                </c:pt>
                <c:pt idx="488">
                  <c:v>886304155.09135699</c:v>
                </c:pt>
                <c:pt idx="489">
                  <c:v>854185830.939363</c:v>
                </c:pt>
                <c:pt idx="490">
                  <c:v>770480255.68340302</c:v>
                </c:pt>
                <c:pt idx="491">
                  <c:v>838750383.76333106</c:v>
                </c:pt>
                <c:pt idx="492">
                  <c:v>901988731.351632</c:v>
                </c:pt>
                <c:pt idx="493">
                  <c:v>789820526.48928404</c:v>
                </c:pt>
                <c:pt idx="494">
                  <c:v>961202031.28073299</c:v>
                </c:pt>
                <c:pt idx="495">
                  <c:v>990354663.37118006</c:v>
                </c:pt>
                <c:pt idx="496">
                  <c:v>872509102.29261005</c:v>
                </c:pt>
                <c:pt idx="497">
                  <c:v>944276636.38081396</c:v>
                </c:pt>
                <c:pt idx="498">
                  <c:v>879927650.92212105</c:v>
                </c:pt>
                <c:pt idx="499">
                  <c:v>728336844.45233595</c:v>
                </c:pt>
                <c:pt idx="500">
                  <c:v>672110643.20189404</c:v>
                </c:pt>
                <c:pt idx="501">
                  <c:v>722739176.92917204</c:v>
                </c:pt>
                <c:pt idx="502">
                  <c:v>864365327.81734395</c:v>
                </c:pt>
                <c:pt idx="503">
                  <c:v>882124271.83061004</c:v>
                </c:pt>
                <c:pt idx="504">
                  <c:v>793355939.07909203</c:v>
                </c:pt>
                <c:pt idx="505">
                  <c:v>802845392.62684703</c:v>
                </c:pt>
                <c:pt idx="506">
                  <c:v>744423166.01097906</c:v>
                </c:pt>
                <c:pt idx="507">
                  <c:v>615794497.77469504</c:v>
                </c:pt>
                <c:pt idx="508">
                  <c:v>625085701.60820794</c:v>
                </c:pt>
                <c:pt idx="509">
                  <c:v>726972664.47687495</c:v>
                </c:pt>
                <c:pt idx="510">
                  <c:v>773982268.631212</c:v>
                </c:pt>
                <c:pt idx="511">
                  <c:v>736536683.19744205</c:v>
                </c:pt>
                <c:pt idx="512">
                  <c:v>551361206.22030199</c:v>
                </c:pt>
                <c:pt idx="513">
                  <c:v>490781965.68567902</c:v>
                </c:pt>
                <c:pt idx="514">
                  <c:v>516063427.815997</c:v>
                </c:pt>
                <c:pt idx="515">
                  <c:v>497509652.10696203</c:v>
                </c:pt>
                <c:pt idx="516">
                  <c:v>452431688.47571599</c:v>
                </c:pt>
                <c:pt idx="517">
                  <c:v>464186372.136105</c:v>
                </c:pt>
                <c:pt idx="518">
                  <c:v>364726191.67880499</c:v>
                </c:pt>
                <c:pt idx="519">
                  <c:v>378277791.98262</c:v>
                </c:pt>
                <c:pt idx="520">
                  <c:v>325220487.68116701</c:v>
                </c:pt>
                <c:pt idx="521">
                  <c:v>356484172.51372999</c:v>
                </c:pt>
                <c:pt idx="522">
                  <c:v>527690334.38815498</c:v>
                </c:pt>
                <c:pt idx="523">
                  <c:v>557843400.46886301</c:v>
                </c:pt>
                <c:pt idx="524">
                  <c:v>367544816.507146</c:v>
                </c:pt>
                <c:pt idx="525">
                  <c:v>256634053.538122</c:v>
                </c:pt>
                <c:pt idx="526">
                  <c:v>149067623.68090799</c:v>
                </c:pt>
                <c:pt idx="527">
                  <c:v>199722692.78102699</c:v>
                </c:pt>
                <c:pt idx="528">
                  <c:v>310007344.53515601</c:v>
                </c:pt>
                <c:pt idx="529">
                  <c:v>337811588.51922798</c:v>
                </c:pt>
                <c:pt idx="530">
                  <c:v>468356567.03265601</c:v>
                </c:pt>
                <c:pt idx="531">
                  <c:v>448366662.52494597</c:v>
                </c:pt>
                <c:pt idx="532">
                  <c:v>438936393.387272</c:v>
                </c:pt>
                <c:pt idx="533">
                  <c:v>463703499.790169</c:v>
                </c:pt>
                <c:pt idx="534">
                  <c:v>474294675.745013</c:v>
                </c:pt>
                <c:pt idx="535">
                  <c:v>398582207.94124198</c:v>
                </c:pt>
                <c:pt idx="536">
                  <c:v>319223213.55742598</c:v>
                </c:pt>
                <c:pt idx="537">
                  <c:v>279362562.63718998</c:v>
                </c:pt>
                <c:pt idx="538">
                  <c:v>169607274.28241399</c:v>
                </c:pt>
                <c:pt idx="539">
                  <c:v>200166795.23124999</c:v>
                </c:pt>
                <c:pt idx="540">
                  <c:v>267937070.45761001</c:v>
                </c:pt>
                <c:pt idx="541">
                  <c:v>272774154.26972198</c:v>
                </c:pt>
                <c:pt idx="542">
                  <c:v>315881278.49903703</c:v>
                </c:pt>
                <c:pt idx="543">
                  <c:v>384060663.25732601</c:v>
                </c:pt>
                <c:pt idx="544">
                  <c:v>467341304.77208799</c:v>
                </c:pt>
                <c:pt idx="545">
                  <c:v>449024221.28829402</c:v>
                </c:pt>
                <c:pt idx="546">
                  <c:v>380970636.430471</c:v>
                </c:pt>
                <c:pt idx="547">
                  <c:v>373118138.31659198</c:v>
                </c:pt>
                <c:pt idx="548">
                  <c:v>270288373.85103101</c:v>
                </c:pt>
                <c:pt idx="549">
                  <c:v>274035666.47666299</c:v>
                </c:pt>
                <c:pt idx="550">
                  <c:v>335641188.53753102</c:v>
                </c:pt>
                <c:pt idx="551">
                  <c:v>315200028.56515199</c:v>
                </c:pt>
                <c:pt idx="552">
                  <c:v>262536502.34614301</c:v>
                </c:pt>
                <c:pt idx="553">
                  <c:v>255997444.744017</c:v>
                </c:pt>
                <c:pt idx="554">
                  <c:v>200265082.88783401</c:v>
                </c:pt>
                <c:pt idx="555">
                  <c:v>137030629.64467701</c:v>
                </c:pt>
                <c:pt idx="556">
                  <c:v>116585606.841042</c:v>
                </c:pt>
                <c:pt idx="557">
                  <c:v>158332565.601441</c:v>
                </c:pt>
                <c:pt idx="558">
                  <c:v>128681669.706892</c:v>
                </c:pt>
                <c:pt idx="559">
                  <c:v>97191937.306118995</c:v>
                </c:pt>
                <c:pt idx="560">
                  <c:v>82836481.143472806</c:v>
                </c:pt>
                <c:pt idx="561">
                  <c:v>74662289.195152</c:v>
                </c:pt>
                <c:pt idx="562">
                  <c:v>127152956.335803</c:v>
                </c:pt>
                <c:pt idx="563">
                  <c:v>185226469.56365901</c:v>
                </c:pt>
                <c:pt idx="564">
                  <c:v>228609889.73502201</c:v>
                </c:pt>
                <c:pt idx="565">
                  <c:v>175730914.43978399</c:v>
                </c:pt>
                <c:pt idx="566">
                  <c:v>113322637.059727</c:v>
                </c:pt>
                <c:pt idx="567">
                  <c:v>119671488.952232</c:v>
                </c:pt>
                <c:pt idx="568">
                  <c:v>123893795.876039</c:v>
                </c:pt>
                <c:pt idx="569">
                  <c:v>72315650.473736107</c:v>
                </c:pt>
                <c:pt idx="570">
                  <c:v>37843843.303130701</c:v>
                </c:pt>
                <c:pt idx="571">
                  <c:v>48871231.335472196</c:v>
                </c:pt>
                <c:pt idx="572">
                  <c:v>43048298.5511228</c:v>
                </c:pt>
                <c:pt idx="573">
                  <c:v>20007528.149735302</c:v>
                </c:pt>
                <c:pt idx="574">
                  <c:v>-10589722.352565801</c:v>
                </c:pt>
                <c:pt idx="575">
                  <c:v>-13394097.668600099</c:v>
                </c:pt>
                <c:pt idx="576">
                  <c:v>-7595129.5024928497</c:v>
                </c:pt>
                <c:pt idx="577">
                  <c:v>-5778184.59724868</c:v>
                </c:pt>
                <c:pt idx="578">
                  <c:v>31319400.566636398</c:v>
                </c:pt>
                <c:pt idx="579">
                  <c:v>75260250.319277301</c:v>
                </c:pt>
                <c:pt idx="580">
                  <c:v>102302914.18675201</c:v>
                </c:pt>
                <c:pt idx="581">
                  <c:v>62381187.994428903</c:v>
                </c:pt>
                <c:pt idx="582">
                  <c:v>4531197.0756718498</c:v>
                </c:pt>
                <c:pt idx="583">
                  <c:v>3839586.1020041299</c:v>
                </c:pt>
                <c:pt idx="584">
                  <c:v>19089894.4045178</c:v>
                </c:pt>
                <c:pt idx="585">
                  <c:v>13417868.136941301</c:v>
                </c:pt>
                <c:pt idx="586">
                  <c:v>-11674930.647046</c:v>
                </c:pt>
                <c:pt idx="587">
                  <c:v>-15149883.939575201</c:v>
                </c:pt>
                <c:pt idx="588">
                  <c:v>-4656616.28306669</c:v>
                </c:pt>
                <c:pt idx="589">
                  <c:v>6516594.7281644102</c:v>
                </c:pt>
                <c:pt idx="590">
                  <c:v>52764648.449475802</c:v>
                </c:pt>
                <c:pt idx="591">
                  <c:v>66398476.923010498</c:v>
                </c:pt>
                <c:pt idx="592">
                  <c:v>26511044.8007764</c:v>
                </c:pt>
                <c:pt idx="593">
                  <c:v>11416036.228813799</c:v>
                </c:pt>
                <c:pt idx="594">
                  <c:v>1819336.97250901</c:v>
                </c:pt>
                <c:pt idx="595">
                  <c:v>2012907.5924321399</c:v>
                </c:pt>
                <c:pt idx="596">
                  <c:v>32118304.0733817</c:v>
                </c:pt>
                <c:pt idx="597">
                  <c:v>42883350.5011608</c:v>
                </c:pt>
                <c:pt idx="598">
                  <c:v>23277201.3103728</c:v>
                </c:pt>
                <c:pt idx="599">
                  <c:v>15378934.5554667</c:v>
                </c:pt>
                <c:pt idx="600">
                  <c:v>14249780.5471639</c:v>
                </c:pt>
                <c:pt idx="601">
                  <c:v>16649211.7372091</c:v>
                </c:pt>
                <c:pt idx="602">
                  <c:v>3279003.86789109</c:v>
                </c:pt>
                <c:pt idx="603">
                  <c:v>-1352364.1050664401</c:v>
                </c:pt>
                <c:pt idx="604">
                  <c:v>10820040.7177014</c:v>
                </c:pt>
                <c:pt idx="605">
                  <c:v>20623659.062950399</c:v>
                </c:pt>
                <c:pt idx="606">
                  <c:v>26809390.1004229</c:v>
                </c:pt>
                <c:pt idx="607">
                  <c:v>7906141.4802526599</c:v>
                </c:pt>
                <c:pt idx="608">
                  <c:v>8016945.3274501096</c:v>
                </c:pt>
                <c:pt idx="609">
                  <c:v>26383154.931289401</c:v>
                </c:pt>
                <c:pt idx="610">
                  <c:v>30015875.734982699</c:v>
                </c:pt>
                <c:pt idx="611">
                  <c:v>29946884.137843899</c:v>
                </c:pt>
                <c:pt idx="612">
                  <c:v>52610242.505864799</c:v>
                </c:pt>
                <c:pt idx="613">
                  <c:v>38160760.626379997</c:v>
                </c:pt>
                <c:pt idx="614">
                  <c:v>30987273.531763699</c:v>
                </c:pt>
                <c:pt idx="615">
                  <c:v>50381764.600892797</c:v>
                </c:pt>
                <c:pt idx="616">
                  <c:v>79143811.234271199</c:v>
                </c:pt>
                <c:pt idx="617">
                  <c:v>40930648.950259402</c:v>
                </c:pt>
                <c:pt idx="618">
                  <c:v>12012101.382916</c:v>
                </c:pt>
                <c:pt idx="619">
                  <c:v>19852683.836419899</c:v>
                </c:pt>
                <c:pt idx="620">
                  <c:v>41014352.504720002</c:v>
                </c:pt>
                <c:pt idx="621">
                  <c:v>36922565.907862298</c:v>
                </c:pt>
                <c:pt idx="622">
                  <c:v>27336624.6635576</c:v>
                </c:pt>
                <c:pt idx="623">
                  <c:v>28628297.390943699</c:v>
                </c:pt>
                <c:pt idx="624">
                  <c:v>14839962.1800311</c:v>
                </c:pt>
                <c:pt idx="625">
                  <c:v>10559046.153156999</c:v>
                </c:pt>
                <c:pt idx="626">
                  <c:v>18671944.1895684</c:v>
                </c:pt>
                <c:pt idx="627">
                  <c:v>41729470.472783498</c:v>
                </c:pt>
                <c:pt idx="628">
                  <c:v>41385461.354954101</c:v>
                </c:pt>
                <c:pt idx="629">
                  <c:v>22322841.601132601</c:v>
                </c:pt>
                <c:pt idx="630">
                  <c:v>-1093443.2762490101</c:v>
                </c:pt>
                <c:pt idx="631">
                  <c:v>-5225123.1075525498</c:v>
                </c:pt>
                <c:pt idx="632">
                  <c:v>-3263489.4207060202</c:v>
                </c:pt>
                <c:pt idx="633">
                  <c:v>453291.64394215803</c:v>
                </c:pt>
                <c:pt idx="634">
                  <c:v>-769439.83346927306</c:v>
                </c:pt>
                <c:pt idx="635">
                  <c:v>-1845452.4096873601</c:v>
                </c:pt>
                <c:pt idx="636">
                  <c:v>-548737.037184502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'37480'!$S$1</c:f>
              <c:strCache>
                <c:ptCount val="1"/>
                <c:pt idx="0">
                  <c:v>Electron spectrum microstructured target</c:v>
                </c:pt>
              </c:strCache>
            </c:strRef>
          </c:tx>
          <c:spPr>
            <a:ln w="19050">
              <a:noFill/>
            </a:ln>
          </c:spPr>
          <c:xVal>
            <c:numRef>
              <c:f>'37480'!$Q$2:$Q$1593</c:f>
              <c:numCache>
                <c:formatCode>General</c:formatCode>
                <c:ptCount val="1592"/>
                <c:pt idx="0">
                  <c:v>0.895783</c:v>
                </c:pt>
                <c:pt idx="1">
                  <c:v>0.89980899999999997</c:v>
                </c:pt>
                <c:pt idx="2">
                  <c:v>0.90404399999999996</c:v>
                </c:pt>
                <c:pt idx="3">
                  <c:v>0.90848600000000002</c:v>
                </c:pt>
                <c:pt idx="4">
                  <c:v>0.91313299999999997</c:v>
                </c:pt>
                <c:pt idx="5">
                  <c:v>0.91798400000000002</c:v>
                </c:pt>
                <c:pt idx="6">
                  <c:v>0.92303599999999997</c:v>
                </c:pt>
                <c:pt idx="7">
                  <c:v>0.92828900000000003</c:v>
                </c:pt>
                <c:pt idx="8">
                  <c:v>0.93374000000000001</c:v>
                </c:pt>
                <c:pt idx="9">
                  <c:v>0.939388</c:v>
                </c:pt>
                <c:pt idx="10">
                  <c:v>0.94523100000000004</c:v>
                </c:pt>
                <c:pt idx="11">
                  <c:v>0.95126900000000003</c:v>
                </c:pt>
                <c:pt idx="12">
                  <c:v>0.95749899999999999</c:v>
                </c:pt>
                <c:pt idx="13">
                  <c:v>0.96392</c:v>
                </c:pt>
                <c:pt idx="14">
                  <c:v>0.97053100000000003</c:v>
                </c:pt>
                <c:pt idx="15">
                  <c:v>0.97733000000000003</c:v>
                </c:pt>
                <c:pt idx="16">
                  <c:v>0.98431599999999997</c:v>
                </c:pt>
                <c:pt idx="17">
                  <c:v>0.99148800000000004</c:v>
                </c:pt>
                <c:pt idx="18">
                  <c:v>0.99884399999999995</c:v>
                </c:pt>
                <c:pt idx="19">
                  <c:v>1.0063800000000001</c:v>
                </c:pt>
                <c:pt idx="20">
                  <c:v>1.0141</c:v>
                </c:pt>
                <c:pt idx="21">
                  <c:v>1.022</c:v>
                </c:pt>
                <c:pt idx="22">
                  <c:v>1.0300800000000001</c:v>
                </c:pt>
                <c:pt idx="23">
                  <c:v>1.03834</c:v>
                </c:pt>
                <c:pt idx="24">
                  <c:v>1.04678</c:v>
                </c:pt>
                <c:pt idx="25">
                  <c:v>1.0553900000000001</c:v>
                </c:pt>
                <c:pt idx="26">
                  <c:v>1.0641700000000001</c:v>
                </c:pt>
                <c:pt idx="27">
                  <c:v>1.0731299999999999</c:v>
                </c:pt>
                <c:pt idx="28">
                  <c:v>1.08226</c:v>
                </c:pt>
                <c:pt idx="29">
                  <c:v>1.0915699999999999</c:v>
                </c:pt>
                <c:pt idx="30">
                  <c:v>1.10104</c:v>
                </c:pt>
                <c:pt idx="31">
                  <c:v>1.1106799999999999</c:v>
                </c:pt>
                <c:pt idx="32">
                  <c:v>1.12049</c:v>
                </c:pt>
                <c:pt idx="33">
                  <c:v>1.1304700000000001</c:v>
                </c:pt>
                <c:pt idx="34">
                  <c:v>1.1406099999999999</c:v>
                </c:pt>
                <c:pt idx="35">
                  <c:v>1.1509199999999999</c:v>
                </c:pt>
                <c:pt idx="36">
                  <c:v>1.1613899999999999</c:v>
                </c:pt>
                <c:pt idx="37">
                  <c:v>1.1720200000000001</c:v>
                </c:pt>
                <c:pt idx="38">
                  <c:v>1.18282</c:v>
                </c:pt>
                <c:pt idx="39">
                  <c:v>1.19377</c:v>
                </c:pt>
                <c:pt idx="40">
                  <c:v>1.20489</c:v>
                </c:pt>
                <c:pt idx="41">
                  <c:v>1.2161599999999999</c:v>
                </c:pt>
                <c:pt idx="42">
                  <c:v>1.2276</c:v>
                </c:pt>
                <c:pt idx="43">
                  <c:v>1.23919</c:v>
                </c:pt>
                <c:pt idx="44">
                  <c:v>1.2509399999999999</c:v>
                </c:pt>
                <c:pt idx="45">
                  <c:v>1.26284</c:v>
                </c:pt>
                <c:pt idx="46">
                  <c:v>1.2748900000000001</c:v>
                </c:pt>
                <c:pt idx="47">
                  <c:v>1.2870999999999999</c:v>
                </c:pt>
                <c:pt idx="48">
                  <c:v>1.2994699999999999</c:v>
                </c:pt>
                <c:pt idx="49">
                  <c:v>1.3119799999999999</c:v>
                </c:pt>
                <c:pt idx="50">
                  <c:v>1.3246500000000001</c:v>
                </c:pt>
                <c:pt idx="51">
                  <c:v>1.3374600000000001</c:v>
                </c:pt>
                <c:pt idx="52">
                  <c:v>1.35043</c:v>
                </c:pt>
                <c:pt idx="53">
                  <c:v>1.36354</c:v>
                </c:pt>
                <c:pt idx="54">
                  <c:v>1.3768100000000001</c:v>
                </c:pt>
                <c:pt idx="55">
                  <c:v>1.3902099999999999</c:v>
                </c:pt>
                <c:pt idx="56">
                  <c:v>1.40377</c:v>
                </c:pt>
                <c:pt idx="57">
                  <c:v>1.41747</c:v>
                </c:pt>
                <c:pt idx="58">
                  <c:v>1.4313100000000001</c:v>
                </c:pt>
                <c:pt idx="59">
                  <c:v>1.4453</c:v>
                </c:pt>
                <c:pt idx="60">
                  <c:v>1.45943</c:v>
                </c:pt>
                <c:pt idx="61">
                  <c:v>1.4737100000000001</c:v>
                </c:pt>
                <c:pt idx="62">
                  <c:v>1.4881200000000001</c:v>
                </c:pt>
                <c:pt idx="63">
                  <c:v>1.50268</c:v>
                </c:pt>
                <c:pt idx="64">
                  <c:v>1.5173700000000001</c:v>
                </c:pt>
                <c:pt idx="65">
                  <c:v>1.5322100000000001</c:v>
                </c:pt>
                <c:pt idx="66">
                  <c:v>1.54718</c:v>
                </c:pt>
                <c:pt idx="67">
                  <c:v>1.56229</c:v>
                </c:pt>
                <c:pt idx="68">
                  <c:v>1.5775399999999999</c:v>
                </c:pt>
                <c:pt idx="69">
                  <c:v>1.59293</c:v>
                </c:pt>
                <c:pt idx="70">
                  <c:v>1.6084499999999999</c:v>
                </c:pt>
                <c:pt idx="71">
                  <c:v>1.6241000000000001</c:v>
                </c:pt>
                <c:pt idx="72">
                  <c:v>1.6398999999999999</c:v>
                </c:pt>
                <c:pt idx="73">
                  <c:v>1.6558200000000001</c:v>
                </c:pt>
                <c:pt idx="74">
                  <c:v>1.67188</c:v>
                </c:pt>
                <c:pt idx="75">
                  <c:v>1.68807</c:v>
                </c:pt>
                <c:pt idx="76">
                  <c:v>1.7043900000000001</c:v>
                </c:pt>
                <c:pt idx="77">
                  <c:v>1.72085</c:v>
                </c:pt>
                <c:pt idx="78">
                  <c:v>1.73743</c:v>
                </c:pt>
                <c:pt idx="79">
                  <c:v>1.7541500000000001</c:v>
                </c:pt>
                <c:pt idx="80">
                  <c:v>1.7709900000000001</c:v>
                </c:pt>
                <c:pt idx="81">
                  <c:v>1.7879700000000001</c:v>
                </c:pt>
                <c:pt idx="82">
                  <c:v>1.80507</c:v>
                </c:pt>
                <c:pt idx="83">
                  <c:v>1.8223</c:v>
                </c:pt>
                <c:pt idx="84">
                  <c:v>1.8396600000000001</c:v>
                </c:pt>
                <c:pt idx="85">
                  <c:v>1.85714</c:v>
                </c:pt>
                <c:pt idx="86">
                  <c:v>1.8747499999999999</c:v>
                </c:pt>
                <c:pt idx="87">
                  <c:v>1.89249</c:v>
                </c:pt>
                <c:pt idx="88">
                  <c:v>1.91035</c:v>
                </c:pt>
                <c:pt idx="89">
                  <c:v>1.9283300000000001</c:v>
                </c:pt>
                <c:pt idx="90">
                  <c:v>1.9464399999999999</c:v>
                </c:pt>
                <c:pt idx="91">
                  <c:v>1.96468</c:v>
                </c:pt>
                <c:pt idx="92">
                  <c:v>1.9830300000000001</c:v>
                </c:pt>
                <c:pt idx="93">
                  <c:v>2.0015100000000001</c:v>
                </c:pt>
                <c:pt idx="94">
                  <c:v>2.0201099999999999</c:v>
                </c:pt>
                <c:pt idx="95">
                  <c:v>2.0388299999999999</c:v>
                </c:pt>
                <c:pt idx="96">
                  <c:v>2.05768</c:v>
                </c:pt>
                <c:pt idx="97">
                  <c:v>2.0766399999999998</c:v>
                </c:pt>
                <c:pt idx="98">
                  <c:v>2.09572</c:v>
                </c:pt>
                <c:pt idx="99">
                  <c:v>2.1149300000000002</c:v>
                </c:pt>
                <c:pt idx="100">
                  <c:v>2.1342500000000002</c:v>
                </c:pt>
                <c:pt idx="101">
                  <c:v>2.1536900000000001</c:v>
                </c:pt>
                <c:pt idx="102">
                  <c:v>2.1732499999999999</c:v>
                </c:pt>
                <c:pt idx="103">
                  <c:v>2.19293</c:v>
                </c:pt>
                <c:pt idx="104">
                  <c:v>2.2127300000000001</c:v>
                </c:pt>
                <c:pt idx="105">
                  <c:v>2.23264</c:v>
                </c:pt>
                <c:pt idx="106">
                  <c:v>2.2526700000000002</c:v>
                </c:pt>
                <c:pt idx="107">
                  <c:v>2.2728100000000002</c:v>
                </c:pt>
                <c:pt idx="108">
                  <c:v>2.2930700000000002</c:v>
                </c:pt>
                <c:pt idx="109">
                  <c:v>2.31345</c:v>
                </c:pt>
                <c:pt idx="110">
                  <c:v>2.3339400000000001</c:v>
                </c:pt>
                <c:pt idx="111">
                  <c:v>2.3545500000000001</c:v>
                </c:pt>
                <c:pt idx="112">
                  <c:v>2.37527</c:v>
                </c:pt>
                <c:pt idx="113">
                  <c:v>2.3961000000000001</c:v>
                </c:pt>
                <c:pt idx="114">
                  <c:v>2.4170500000000001</c:v>
                </c:pt>
                <c:pt idx="115">
                  <c:v>2.43811</c:v>
                </c:pt>
                <c:pt idx="116">
                  <c:v>2.4592900000000002</c:v>
                </c:pt>
                <c:pt idx="117">
                  <c:v>2.4805700000000002</c:v>
                </c:pt>
                <c:pt idx="118">
                  <c:v>2.50197</c:v>
                </c:pt>
                <c:pt idx="119">
                  <c:v>2.5234800000000002</c:v>
                </c:pt>
                <c:pt idx="120">
                  <c:v>2.5451100000000002</c:v>
                </c:pt>
                <c:pt idx="121">
                  <c:v>2.56684</c:v>
                </c:pt>
                <c:pt idx="122">
                  <c:v>2.5886900000000002</c:v>
                </c:pt>
                <c:pt idx="123">
                  <c:v>2.6106400000000001</c:v>
                </c:pt>
                <c:pt idx="124">
                  <c:v>2.6327099999999999</c:v>
                </c:pt>
                <c:pt idx="125">
                  <c:v>2.6548799999999999</c:v>
                </c:pt>
                <c:pt idx="126">
                  <c:v>2.6771699999999998</c:v>
                </c:pt>
                <c:pt idx="127">
                  <c:v>2.69956</c:v>
                </c:pt>
                <c:pt idx="128">
                  <c:v>2.72207</c:v>
                </c:pt>
                <c:pt idx="129">
                  <c:v>2.7446799999999998</c:v>
                </c:pt>
                <c:pt idx="130">
                  <c:v>2.7673999999999999</c:v>
                </c:pt>
                <c:pt idx="131">
                  <c:v>2.7902300000000002</c:v>
                </c:pt>
                <c:pt idx="132">
                  <c:v>2.8131699999999999</c:v>
                </c:pt>
                <c:pt idx="133">
                  <c:v>2.8362099999999999</c:v>
                </c:pt>
                <c:pt idx="134">
                  <c:v>2.8593600000000001</c:v>
                </c:pt>
                <c:pt idx="135">
                  <c:v>2.8826200000000002</c:v>
                </c:pt>
                <c:pt idx="136">
                  <c:v>2.9059900000000001</c:v>
                </c:pt>
                <c:pt idx="137">
                  <c:v>2.9294600000000002</c:v>
                </c:pt>
                <c:pt idx="138">
                  <c:v>2.9530400000000001</c:v>
                </c:pt>
                <c:pt idx="139">
                  <c:v>2.9767299999999999</c:v>
                </c:pt>
                <c:pt idx="140">
                  <c:v>3.0005199999999999</c:v>
                </c:pt>
                <c:pt idx="141">
                  <c:v>3.0244200000000001</c:v>
                </c:pt>
                <c:pt idx="142">
                  <c:v>3.0484300000000002</c:v>
                </c:pt>
                <c:pt idx="143">
                  <c:v>3.07254</c:v>
                </c:pt>
                <c:pt idx="144">
                  <c:v>3.0967500000000001</c:v>
                </c:pt>
                <c:pt idx="145">
                  <c:v>3.12107</c:v>
                </c:pt>
                <c:pt idx="146">
                  <c:v>3.1455000000000002</c:v>
                </c:pt>
                <c:pt idx="147">
                  <c:v>3.1700300000000001</c:v>
                </c:pt>
                <c:pt idx="148">
                  <c:v>3.1946599999999998</c:v>
                </c:pt>
                <c:pt idx="149">
                  <c:v>3.2193999999999998</c:v>
                </c:pt>
                <c:pt idx="150">
                  <c:v>3.24424</c:v>
                </c:pt>
                <c:pt idx="151">
                  <c:v>3.26919</c:v>
                </c:pt>
                <c:pt idx="152">
                  <c:v>3.2942399999999998</c:v>
                </c:pt>
                <c:pt idx="153">
                  <c:v>3.3193999999999999</c:v>
                </c:pt>
                <c:pt idx="154">
                  <c:v>3.3446500000000001</c:v>
                </c:pt>
                <c:pt idx="155">
                  <c:v>3.3700100000000002</c:v>
                </c:pt>
                <c:pt idx="156">
                  <c:v>3.3954800000000001</c:v>
                </c:pt>
                <c:pt idx="157">
                  <c:v>3.4210500000000001</c:v>
                </c:pt>
                <c:pt idx="158">
                  <c:v>3.44672</c:v>
                </c:pt>
                <c:pt idx="159">
                  <c:v>3.4724900000000001</c:v>
                </c:pt>
                <c:pt idx="160">
                  <c:v>3.4983599999999999</c:v>
                </c:pt>
                <c:pt idx="161">
                  <c:v>3.52434</c:v>
                </c:pt>
                <c:pt idx="162">
                  <c:v>3.5504199999999999</c:v>
                </c:pt>
                <c:pt idx="163">
                  <c:v>3.5766100000000001</c:v>
                </c:pt>
                <c:pt idx="164">
                  <c:v>3.6028899999999999</c:v>
                </c:pt>
                <c:pt idx="165">
                  <c:v>3.6292800000000001</c:v>
                </c:pt>
                <c:pt idx="166">
                  <c:v>3.65577</c:v>
                </c:pt>
                <c:pt idx="167">
                  <c:v>3.6823600000000001</c:v>
                </c:pt>
                <c:pt idx="168">
                  <c:v>3.70905</c:v>
                </c:pt>
                <c:pt idx="169">
                  <c:v>3.73584</c:v>
                </c:pt>
                <c:pt idx="170">
                  <c:v>3.76274</c:v>
                </c:pt>
                <c:pt idx="171">
                  <c:v>3.78973</c:v>
                </c:pt>
                <c:pt idx="172">
                  <c:v>3.8168299999999999</c:v>
                </c:pt>
                <c:pt idx="173">
                  <c:v>3.8440300000000001</c:v>
                </c:pt>
                <c:pt idx="174">
                  <c:v>3.8713299999999999</c:v>
                </c:pt>
                <c:pt idx="175">
                  <c:v>3.89873</c:v>
                </c:pt>
                <c:pt idx="176">
                  <c:v>3.9262299999999999</c:v>
                </c:pt>
                <c:pt idx="177">
                  <c:v>3.95384</c:v>
                </c:pt>
                <c:pt idx="178">
                  <c:v>3.9815399999999999</c:v>
                </c:pt>
                <c:pt idx="179">
                  <c:v>4.0093500000000004</c:v>
                </c:pt>
                <c:pt idx="180">
                  <c:v>4.0372500000000002</c:v>
                </c:pt>
                <c:pt idx="181">
                  <c:v>4.0652600000000003</c:v>
                </c:pt>
                <c:pt idx="182">
                  <c:v>4.0933599999999997</c:v>
                </c:pt>
                <c:pt idx="183">
                  <c:v>4.1215700000000002</c:v>
                </c:pt>
                <c:pt idx="184">
                  <c:v>4.1498799999999996</c:v>
                </c:pt>
                <c:pt idx="185">
                  <c:v>4.1782899999999996</c:v>
                </c:pt>
                <c:pt idx="186">
                  <c:v>4.2068000000000003</c:v>
                </c:pt>
                <c:pt idx="187">
                  <c:v>4.2354099999999999</c:v>
                </c:pt>
                <c:pt idx="188">
                  <c:v>4.2641099999999996</c:v>
                </c:pt>
                <c:pt idx="189">
                  <c:v>4.2929199999999996</c:v>
                </c:pt>
                <c:pt idx="190">
                  <c:v>4.3218300000000003</c:v>
                </c:pt>
                <c:pt idx="191">
                  <c:v>4.3508399999999998</c:v>
                </c:pt>
                <c:pt idx="192">
                  <c:v>4.3799599999999996</c:v>
                </c:pt>
                <c:pt idx="193">
                  <c:v>4.4091699999999996</c:v>
                </c:pt>
                <c:pt idx="194">
                  <c:v>4.4384800000000002</c:v>
                </c:pt>
                <c:pt idx="195">
                  <c:v>4.4678899999999997</c:v>
                </c:pt>
                <c:pt idx="196">
                  <c:v>4.4973999999999998</c:v>
                </c:pt>
                <c:pt idx="197">
                  <c:v>4.5270099999999998</c:v>
                </c:pt>
                <c:pt idx="198">
                  <c:v>4.5567200000000003</c:v>
                </c:pt>
                <c:pt idx="199">
                  <c:v>4.5865400000000003</c:v>
                </c:pt>
                <c:pt idx="200">
                  <c:v>4.6164500000000004</c:v>
                </c:pt>
                <c:pt idx="201">
                  <c:v>4.6464600000000003</c:v>
                </c:pt>
                <c:pt idx="202">
                  <c:v>4.6765699999999999</c:v>
                </c:pt>
                <c:pt idx="203">
                  <c:v>4.7067899999999998</c:v>
                </c:pt>
                <c:pt idx="204">
                  <c:v>4.7370999999999999</c:v>
                </c:pt>
                <c:pt idx="205">
                  <c:v>4.7675099999999997</c:v>
                </c:pt>
                <c:pt idx="206">
                  <c:v>4.7980299999999998</c:v>
                </c:pt>
                <c:pt idx="207">
                  <c:v>4.82864</c:v>
                </c:pt>
                <c:pt idx="208">
                  <c:v>4.8593500000000001</c:v>
                </c:pt>
                <c:pt idx="209">
                  <c:v>4.8901700000000003</c:v>
                </c:pt>
                <c:pt idx="210">
                  <c:v>4.9210799999999999</c:v>
                </c:pt>
                <c:pt idx="211">
                  <c:v>4.9520999999999997</c:v>
                </c:pt>
                <c:pt idx="212">
                  <c:v>4.9832099999999997</c:v>
                </c:pt>
                <c:pt idx="213">
                  <c:v>5.0144299999999999</c:v>
                </c:pt>
                <c:pt idx="214">
                  <c:v>5.04575</c:v>
                </c:pt>
                <c:pt idx="215">
                  <c:v>5.0771699999999997</c:v>
                </c:pt>
                <c:pt idx="216">
                  <c:v>5.1086799999999997</c:v>
                </c:pt>
                <c:pt idx="217">
                  <c:v>5.1402999999999999</c:v>
                </c:pt>
                <c:pt idx="218">
                  <c:v>5.1720199999999998</c:v>
                </c:pt>
                <c:pt idx="219">
                  <c:v>5.2038399999999996</c:v>
                </c:pt>
                <c:pt idx="220">
                  <c:v>5.23576</c:v>
                </c:pt>
                <c:pt idx="221">
                  <c:v>5.2677899999999998</c:v>
                </c:pt>
                <c:pt idx="222">
                  <c:v>5.2999099999999997</c:v>
                </c:pt>
                <c:pt idx="223">
                  <c:v>5.3321300000000003</c:v>
                </c:pt>
                <c:pt idx="224">
                  <c:v>5.3644600000000002</c:v>
                </c:pt>
                <c:pt idx="225">
                  <c:v>5.39689</c:v>
                </c:pt>
                <c:pt idx="226">
                  <c:v>5.4294099999999998</c:v>
                </c:pt>
                <c:pt idx="227">
                  <c:v>5.46204</c:v>
                </c:pt>
                <c:pt idx="228">
                  <c:v>5.4947699999999999</c:v>
                </c:pt>
                <c:pt idx="229">
                  <c:v>5.5276100000000001</c:v>
                </c:pt>
                <c:pt idx="230">
                  <c:v>5.5605399999999996</c:v>
                </c:pt>
                <c:pt idx="231">
                  <c:v>5.5935800000000002</c:v>
                </c:pt>
                <c:pt idx="232">
                  <c:v>5.6267100000000001</c:v>
                </c:pt>
                <c:pt idx="233">
                  <c:v>5.6599500000000003</c:v>
                </c:pt>
                <c:pt idx="234">
                  <c:v>5.6932900000000002</c:v>
                </c:pt>
                <c:pt idx="235">
                  <c:v>5.7267400000000004</c:v>
                </c:pt>
                <c:pt idx="236">
                  <c:v>5.7602799999999998</c:v>
                </c:pt>
                <c:pt idx="237">
                  <c:v>5.7939299999999996</c:v>
                </c:pt>
                <c:pt idx="238">
                  <c:v>5.82768</c:v>
                </c:pt>
                <c:pt idx="239">
                  <c:v>5.8615300000000001</c:v>
                </c:pt>
                <c:pt idx="240">
                  <c:v>5.8954899999999997</c:v>
                </c:pt>
                <c:pt idx="241">
                  <c:v>5.9295499999999999</c:v>
                </c:pt>
                <c:pt idx="242">
                  <c:v>5.9637099999999998</c:v>
                </c:pt>
                <c:pt idx="243">
                  <c:v>5.9979699999999996</c:v>
                </c:pt>
                <c:pt idx="244">
                  <c:v>6.0323399999999996</c:v>
                </c:pt>
                <c:pt idx="245">
                  <c:v>6.0668100000000003</c:v>
                </c:pt>
                <c:pt idx="246">
                  <c:v>6.1013799999999998</c:v>
                </c:pt>
                <c:pt idx="247">
                  <c:v>6.1360599999999996</c:v>
                </c:pt>
                <c:pt idx="248">
                  <c:v>6.1708400000000001</c:v>
                </c:pt>
                <c:pt idx="249">
                  <c:v>6.20573</c:v>
                </c:pt>
                <c:pt idx="250">
                  <c:v>6.24071</c:v>
                </c:pt>
                <c:pt idx="251">
                  <c:v>6.2758099999999999</c:v>
                </c:pt>
                <c:pt idx="252">
                  <c:v>6.3109999999999999</c:v>
                </c:pt>
                <c:pt idx="253">
                  <c:v>6.3463000000000003</c:v>
                </c:pt>
                <c:pt idx="254">
                  <c:v>6.38171</c:v>
                </c:pt>
                <c:pt idx="255">
                  <c:v>6.4172200000000004</c:v>
                </c:pt>
                <c:pt idx="256">
                  <c:v>6.4528299999999996</c:v>
                </c:pt>
                <c:pt idx="257">
                  <c:v>6.48855</c:v>
                </c:pt>
                <c:pt idx="258">
                  <c:v>6.5243799999999998</c:v>
                </c:pt>
                <c:pt idx="259">
                  <c:v>6.5603100000000003</c:v>
                </c:pt>
                <c:pt idx="260">
                  <c:v>6.5963399999999996</c:v>
                </c:pt>
                <c:pt idx="261">
                  <c:v>6.6324800000000002</c:v>
                </c:pt>
                <c:pt idx="262">
                  <c:v>6.66873</c:v>
                </c:pt>
                <c:pt idx="263">
                  <c:v>6.7050799999999997</c:v>
                </c:pt>
                <c:pt idx="264">
                  <c:v>6.7415399999999996</c:v>
                </c:pt>
                <c:pt idx="265">
                  <c:v>6.7781000000000002</c:v>
                </c:pt>
                <c:pt idx="266">
                  <c:v>6.8147700000000002</c:v>
                </c:pt>
                <c:pt idx="267">
                  <c:v>6.8515499999999996</c:v>
                </c:pt>
                <c:pt idx="268">
                  <c:v>6.8884400000000001</c:v>
                </c:pt>
                <c:pt idx="269">
                  <c:v>6.9254300000000004</c:v>
                </c:pt>
                <c:pt idx="270">
                  <c:v>6.9625199999999996</c:v>
                </c:pt>
                <c:pt idx="271">
                  <c:v>6.9997299999999996</c:v>
                </c:pt>
                <c:pt idx="272">
                  <c:v>7.0370400000000002</c:v>
                </c:pt>
                <c:pt idx="273">
                  <c:v>7.0744600000000002</c:v>
                </c:pt>
                <c:pt idx="274">
                  <c:v>7.1119899999999996</c:v>
                </c:pt>
                <c:pt idx="275">
                  <c:v>7.1496300000000002</c:v>
                </c:pt>
                <c:pt idx="276">
                  <c:v>7.1873699999999996</c:v>
                </c:pt>
                <c:pt idx="277">
                  <c:v>7.2252299999999998</c:v>
                </c:pt>
                <c:pt idx="278">
                  <c:v>7.2631899999999998</c:v>
                </c:pt>
                <c:pt idx="279">
                  <c:v>7.3012600000000001</c:v>
                </c:pt>
                <c:pt idx="280">
                  <c:v>7.3394399999999997</c:v>
                </c:pt>
                <c:pt idx="281">
                  <c:v>7.3777299999999997</c:v>
                </c:pt>
                <c:pt idx="282">
                  <c:v>7.4161299999999999</c:v>
                </c:pt>
                <c:pt idx="283">
                  <c:v>7.4546299999999999</c:v>
                </c:pt>
                <c:pt idx="284">
                  <c:v>7.4932499999999997</c:v>
                </c:pt>
                <c:pt idx="285">
                  <c:v>7.5319799999999999</c:v>
                </c:pt>
                <c:pt idx="286">
                  <c:v>7.5708200000000003</c:v>
                </c:pt>
                <c:pt idx="287">
                  <c:v>7.6097700000000001</c:v>
                </c:pt>
                <c:pt idx="288">
                  <c:v>7.6488300000000002</c:v>
                </c:pt>
                <c:pt idx="289">
                  <c:v>7.6879999999999997</c:v>
                </c:pt>
                <c:pt idx="290">
                  <c:v>7.7272800000000004</c:v>
                </c:pt>
                <c:pt idx="291">
                  <c:v>7.76668</c:v>
                </c:pt>
                <c:pt idx="292">
                  <c:v>7.8061800000000003</c:v>
                </c:pt>
                <c:pt idx="293">
                  <c:v>7.8457999999999997</c:v>
                </c:pt>
                <c:pt idx="294">
                  <c:v>7.8855300000000002</c:v>
                </c:pt>
                <c:pt idx="295">
                  <c:v>7.92537</c:v>
                </c:pt>
                <c:pt idx="296">
                  <c:v>7.9653299999999998</c:v>
                </c:pt>
                <c:pt idx="297">
                  <c:v>8.0053999999999998</c:v>
                </c:pt>
                <c:pt idx="298">
                  <c:v>8.0455799999999993</c:v>
                </c:pt>
                <c:pt idx="299">
                  <c:v>8.0858699999999999</c:v>
                </c:pt>
                <c:pt idx="300">
                  <c:v>8.1262799999999995</c:v>
                </c:pt>
                <c:pt idx="301">
                  <c:v>8.1668099999999999</c:v>
                </c:pt>
                <c:pt idx="302">
                  <c:v>8.2074400000000001</c:v>
                </c:pt>
                <c:pt idx="303">
                  <c:v>8.2481899999999992</c:v>
                </c:pt>
                <c:pt idx="304">
                  <c:v>8.2890599999999992</c:v>
                </c:pt>
                <c:pt idx="305">
                  <c:v>8.3300400000000003</c:v>
                </c:pt>
                <c:pt idx="306">
                  <c:v>8.3711400000000005</c:v>
                </c:pt>
                <c:pt idx="307">
                  <c:v>8.41235</c:v>
                </c:pt>
                <c:pt idx="308">
                  <c:v>8.4536800000000003</c:v>
                </c:pt>
                <c:pt idx="309">
                  <c:v>8.49512</c:v>
                </c:pt>
                <c:pt idx="310">
                  <c:v>8.5366800000000005</c:v>
                </c:pt>
                <c:pt idx="311">
                  <c:v>8.57836</c:v>
                </c:pt>
                <c:pt idx="312">
                  <c:v>8.6201500000000006</c:v>
                </c:pt>
                <c:pt idx="313">
                  <c:v>8.6620600000000003</c:v>
                </c:pt>
                <c:pt idx="314">
                  <c:v>8.7040900000000008</c:v>
                </c:pt>
                <c:pt idx="315">
                  <c:v>8.7462400000000002</c:v>
                </c:pt>
                <c:pt idx="316">
                  <c:v>8.7885000000000009</c:v>
                </c:pt>
                <c:pt idx="317">
                  <c:v>8.8308900000000001</c:v>
                </c:pt>
                <c:pt idx="318">
                  <c:v>8.8733900000000006</c:v>
                </c:pt>
                <c:pt idx="319">
                  <c:v>8.91601</c:v>
                </c:pt>
                <c:pt idx="320">
                  <c:v>8.9587500000000002</c:v>
                </c:pt>
                <c:pt idx="321">
                  <c:v>9.0016099999999994</c:v>
                </c:pt>
                <c:pt idx="322">
                  <c:v>9.0445899999999995</c:v>
                </c:pt>
                <c:pt idx="323">
                  <c:v>9.0876900000000003</c:v>
                </c:pt>
                <c:pt idx="324">
                  <c:v>9.1309100000000001</c:v>
                </c:pt>
                <c:pt idx="325">
                  <c:v>9.1742500000000007</c:v>
                </c:pt>
                <c:pt idx="326">
                  <c:v>9.2177100000000003</c:v>
                </c:pt>
                <c:pt idx="327">
                  <c:v>9.2613000000000003</c:v>
                </c:pt>
                <c:pt idx="328">
                  <c:v>9.3049999999999997</c:v>
                </c:pt>
                <c:pt idx="329">
                  <c:v>9.3488299999999995</c:v>
                </c:pt>
                <c:pt idx="330">
                  <c:v>9.3927800000000001</c:v>
                </c:pt>
                <c:pt idx="331">
                  <c:v>9.4368599999999994</c:v>
                </c:pt>
                <c:pt idx="332">
                  <c:v>9.4810499999999998</c:v>
                </c:pt>
                <c:pt idx="333">
                  <c:v>9.5253700000000006</c:v>
                </c:pt>
                <c:pt idx="334">
                  <c:v>9.56982</c:v>
                </c:pt>
                <c:pt idx="335">
                  <c:v>9.6143800000000006</c:v>
                </c:pt>
                <c:pt idx="336">
                  <c:v>9.6590799999999994</c:v>
                </c:pt>
                <c:pt idx="337">
                  <c:v>9.7038899999999995</c:v>
                </c:pt>
                <c:pt idx="338">
                  <c:v>9.7488399999999995</c:v>
                </c:pt>
                <c:pt idx="339">
                  <c:v>9.7939000000000007</c:v>
                </c:pt>
                <c:pt idx="340">
                  <c:v>9.8391000000000002</c:v>
                </c:pt>
                <c:pt idx="341">
                  <c:v>9.8844200000000004</c:v>
                </c:pt>
                <c:pt idx="342">
                  <c:v>9.9298699999999993</c:v>
                </c:pt>
                <c:pt idx="343">
                  <c:v>9.9754400000000008</c:v>
                </c:pt>
                <c:pt idx="344">
                  <c:v>10.021100000000001</c:v>
                </c:pt>
                <c:pt idx="345">
                  <c:v>10.067</c:v>
                </c:pt>
                <c:pt idx="346">
                  <c:v>10.1129</c:v>
                </c:pt>
                <c:pt idx="347">
                  <c:v>10.159000000000001</c:v>
                </c:pt>
                <c:pt idx="348">
                  <c:v>10.2052</c:v>
                </c:pt>
                <c:pt idx="349">
                  <c:v>10.2516</c:v>
                </c:pt>
                <c:pt idx="350">
                  <c:v>10.298</c:v>
                </c:pt>
                <c:pt idx="351">
                  <c:v>10.3446</c:v>
                </c:pt>
                <c:pt idx="352">
                  <c:v>10.391400000000001</c:v>
                </c:pt>
                <c:pt idx="353">
                  <c:v>10.4382</c:v>
                </c:pt>
                <c:pt idx="354">
                  <c:v>10.485200000000001</c:v>
                </c:pt>
                <c:pt idx="355">
                  <c:v>10.532400000000001</c:v>
                </c:pt>
                <c:pt idx="356">
                  <c:v>10.579599999999999</c:v>
                </c:pt>
                <c:pt idx="357">
                  <c:v>10.627000000000001</c:v>
                </c:pt>
                <c:pt idx="358">
                  <c:v>10.6745</c:v>
                </c:pt>
                <c:pt idx="359">
                  <c:v>10.722200000000001</c:v>
                </c:pt>
                <c:pt idx="360">
                  <c:v>10.77</c:v>
                </c:pt>
                <c:pt idx="361">
                  <c:v>10.8179</c:v>
                </c:pt>
                <c:pt idx="362">
                  <c:v>10.866</c:v>
                </c:pt>
                <c:pt idx="363">
                  <c:v>10.914199999999999</c:v>
                </c:pt>
                <c:pt idx="364">
                  <c:v>10.9625</c:v>
                </c:pt>
                <c:pt idx="365">
                  <c:v>11.010999999999999</c:v>
                </c:pt>
                <c:pt idx="366">
                  <c:v>11.0596</c:v>
                </c:pt>
                <c:pt idx="367">
                  <c:v>11.1083</c:v>
                </c:pt>
                <c:pt idx="368">
                  <c:v>11.1572</c:v>
                </c:pt>
                <c:pt idx="369">
                  <c:v>11.206200000000001</c:v>
                </c:pt>
                <c:pt idx="370">
                  <c:v>11.2553</c:v>
                </c:pt>
                <c:pt idx="371">
                  <c:v>11.304600000000001</c:v>
                </c:pt>
                <c:pt idx="372">
                  <c:v>11.353999999999999</c:v>
                </c:pt>
                <c:pt idx="373">
                  <c:v>11.403600000000001</c:v>
                </c:pt>
                <c:pt idx="374">
                  <c:v>11.4533</c:v>
                </c:pt>
                <c:pt idx="375">
                  <c:v>11.5032</c:v>
                </c:pt>
                <c:pt idx="376">
                  <c:v>11.553100000000001</c:v>
                </c:pt>
                <c:pt idx="377">
                  <c:v>11.603300000000001</c:v>
                </c:pt>
                <c:pt idx="378">
                  <c:v>11.653499999999999</c:v>
                </c:pt>
                <c:pt idx="379">
                  <c:v>11.703900000000001</c:v>
                </c:pt>
                <c:pt idx="380">
                  <c:v>11.7545</c:v>
                </c:pt>
                <c:pt idx="381">
                  <c:v>11.805199999999999</c:v>
                </c:pt>
                <c:pt idx="382">
                  <c:v>11.856</c:v>
                </c:pt>
                <c:pt idx="383">
                  <c:v>11.907</c:v>
                </c:pt>
                <c:pt idx="384">
                  <c:v>11.9581</c:v>
                </c:pt>
                <c:pt idx="385">
                  <c:v>12.009399999999999</c:v>
                </c:pt>
                <c:pt idx="386">
                  <c:v>12.0608</c:v>
                </c:pt>
                <c:pt idx="387">
                  <c:v>12.112399999999999</c:v>
                </c:pt>
                <c:pt idx="388">
                  <c:v>12.164099999999999</c:v>
                </c:pt>
                <c:pt idx="389">
                  <c:v>12.2159</c:v>
                </c:pt>
                <c:pt idx="390">
                  <c:v>12.267899999999999</c:v>
                </c:pt>
                <c:pt idx="391">
                  <c:v>12.3201</c:v>
                </c:pt>
                <c:pt idx="392">
                  <c:v>12.372400000000001</c:v>
                </c:pt>
                <c:pt idx="393">
                  <c:v>12.424799999999999</c:v>
                </c:pt>
                <c:pt idx="394">
                  <c:v>12.477399999999999</c:v>
                </c:pt>
                <c:pt idx="395">
                  <c:v>12.530200000000001</c:v>
                </c:pt>
                <c:pt idx="396">
                  <c:v>12.583</c:v>
                </c:pt>
                <c:pt idx="397">
                  <c:v>12.636100000000001</c:v>
                </c:pt>
                <c:pt idx="398">
                  <c:v>12.689299999999999</c:v>
                </c:pt>
                <c:pt idx="399">
                  <c:v>12.742599999999999</c:v>
                </c:pt>
                <c:pt idx="400">
                  <c:v>12.796099999999999</c:v>
                </c:pt>
                <c:pt idx="401">
                  <c:v>12.8498</c:v>
                </c:pt>
                <c:pt idx="402">
                  <c:v>12.903600000000001</c:v>
                </c:pt>
                <c:pt idx="403">
                  <c:v>12.957599999999999</c:v>
                </c:pt>
                <c:pt idx="404">
                  <c:v>13.011699999999999</c:v>
                </c:pt>
                <c:pt idx="405">
                  <c:v>13.065899999999999</c:v>
                </c:pt>
                <c:pt idx="406">
                  <c:v>13.1204</c:v>
                </c:pt>
                <c:pt idx="407">
                  <c:v>13.174899999999999</c:v>
                </c:pt>
                <c:pt idx="408">
                  <c:v>13.229699999999999</c:v>
                </c:pt>
                <c:pt idx="409">
                  <c:v>13.284599999999999</c:v>
                </c:pt>
                <c:pt idx="410">
                  <c:v>13.339600000000001</c:v>
                </c:pt>
                <c:pt idx="411">
                  <c:v>13.3948</c:v>
                </c:pt>
                <c:pt idx="412">
                  <c:v>13.450200000000001</c:v>
                </c:pt>
                <c:pt idx="413">
                  <c:v>13.505699999999999</c:v>
                </c:pt>
                <c:pt idx="414">
                  <c:v>13.561400000000001</c:v>
                </c:pt>
                <c:pt idx="415">
                  <c:v>13.6173</c:v>
                </c:pt>
                <c:pt idx="416">
                  <c:v>13.673299999999999</c:v>
                </c:pt>
                <c:pt idx="417">
                  <c:v>13.7295</c:v>
                </c:pt>
                <c:pt idx="418">
                  <c:v>13.7858</c:v>
                </c:pt>
                <c:pt idx="419">
                  <c:v>13.8423</c:v>
                </c:pt>
                <c:pt idx="420">
                  <c:v>13.898999999999999</c:v>
                </c:pt>
                <c:pt idx="421">
                  <c:v>13.9558</c:v>
                </c:pt>
                <c:pt idx="422">
                  <c:v>14.0128</c:v>
                </c:pt>
                <c:pt idx="423">
                  <c:v>14.069900000000001</c:v>
                </c:pt>
                <c:pt idx="424">
                  <c:v>14.1273</c:v>
                </c:pt>
                <c:pt idx="425">
                  <c:v>14.184799999999999</c:v>
                </c:pt>
                <c:pt idx="426">
                  <c:v>14.2424</c:v>
                </c:pt>
                <c:pt idx="427">
                  <c:v>14.3002</c:v>
                </c:pt>
                <c:pt idx="428">
                  <c:v>14.3582</c:v>
                </c:pt>
                <c:pt idx="429">
                  <c:v>14.416399999999999</c:v>
                </c:pt>
                <c:pt idx="430">
                  <c:v>14.4747</c:v>
                </c:pt>
                <c:pt idx="431">
                  <c:v>14.533200000000001</c:v>
                </c:pt>
                <c:pt idx="432">
                  <c:v>14.591900000000001</c:v>
                </c:pt>
                <c:pt idx="433">
                  <c:v>14.6508</c:v>
                </c:pt>
                <c:pt idx="434">
                  <c:v>14.7098</c:v>
                </c:pt>
                <c:pt idx="435">
                  <c:v>14.769</c:v>
                </c:pt>
                <c:pt idx="436">
                  <c:v>14.8283</c:v>
                </c:pt>
                <c:pt idx="437">
                  <c:v>14.8879</c:v>
                </c:pt>
                <c:pt idx="438">
                  <c:v>14.9476</c:v>
                </c:pt>
                <c:pt idx="439">
                  <c:v>15.0075</c:v>
                </c:pt>
                <c:pt idx="440">
                  <c:v>15.067600000000001</c:v>
                </c:pt>
                <c:pt idx="441">
                  <c:v>15.127800000000001</c:v>
                </c:pt>
                <c:pt idx="442">
                  <c:v>15.1882</c:v>
                </c:pt>
                <c:pt idx="443">
                  <c:v>15.248799999999999</c:v>
                </c:pt>
                <c:pt idx="444">
                  <c:v>15.3096</c:v>
                </c:pt>
                <c:pt idx="445">
                  <c:v>15.3706</c:v>
                </c:pt>
                <c:pt idx="446">
                  <c:v>15.431699999999999</c:v>
                </c:pt>
                <c:pt idx="447">
                  <c:v>15.493</c:v>
                </c:pt>
                <c:pt idx="448">
                  <c:v>15.554500000000001</c:v>
                </c:pt>
                <c:pt idx="449">
                  <c:v>15.616199999999999</c:v>
                </c:pt>
                <c:pt idx="450">
                  <c:v>15.678100000000001</c:v>
                </c:pt>
                <c:pt idx="451">
                  <c:v>15.7402</c:v>
                </c:pt>
                <c:pt idx="452">
                  <c:v>15.8024</c:v>
                </c:pt>
                <c:pt idx="453">
                  <c:v>15.864800000000001</c:v>
                </c:pt>
                <c:pt idx="454">
                  <c:v>15.9275</c:v>
                </c:pt>
                <c:pt idx="455">
                  <c:v>15.9903</c:v>
                </c:pt>
                <c:pt idx="456">
                  <c:v>16.0532</c:v>
                </c:pt>
                <c:pt idx="457">
                  <c:v>16.116399999999999</c:v>
                </c:pt>
                <c:pt idx="458">
                  <c:v>16.1798</c:v>
                </c:pt>
                <c:pt idx="459">
                  <c:v>16.243400000000001</c:v>
                </c:pt>
                <c:pt idx="460">
                  <c:v>16.307099999999998</c:v>
                </c:pt>
                <c:pt idx="461">
                  <c:v>16.370999999999999</c:v>
                </c:pt>
                <c:pt idx="462">
                  <c:v>16.435199999999998</c:v>
                </c:pt>
                <c:pt idx="463">
                  <c:v>16.499500000000001</c:v>
                </c:pt>
                <c:pt idx="464">
                  <c:v>16.564</c:v>
                </c:pt>
                <c:pt idx="465">
                  <c:v>16.628799999999998</c:v>
                </c:pt>
                <c:pt idx="466">
                  <c:v>16.6937</c:v>
                </c:pt>
                <c:pt idx="467">
                  <c:v>16.758800000000001</c:v>
                </c:pt>
                <c:pt idx="468">
                  <c:v>16.824100000000001</c:v>
                </c:pt>
                <c:pt idx="469">
                  <c:v>16.889600000000002</c:v>
                </c:pt>
                <c:pt idx="470">
                  <c:v>16.955300000000001</c:v>
                </c:pt>
                <c:pt idx="471">
                  <c:v>17.0212</c:v>
                </c:pt>
                <c:pt idx="472">
                  <c:v>17.087299999999999</c:v>
                </c:pt>
                <c:pt idx="473">
                  <c:v>17.153600000000001</c:v>
                </c:pt>
                <c:pt idx="474">
                  <c:v>17.220199999999998</c:v>
                </c:pt>
                <c:pt idx="475">
                  <c:v>17.286899999999999</c:v>
                </c:pt>
                <c:pt idx="476">
                  <c:v>17.3538</c:v>
                </c:pt>
                <c:pt idx="477">
                  <c:v>17.4209</c:v>
                </c:pt>
                <c:pt idx="478">
                  <c:v>17.488199999999999</c:v>
                </c:pt>
                <c:pt idx="479">
                  <c:v>17.555800000000001</c:v>
                </c:pt>
                <c:pt idx="480">
                  <c:v>17.6235</c:v>
                </c:pt>
                <c:pt idx="481">
                  <c:v>17.691500000000001</c:v>
                </c:pt>
                <c:pt idx="482">
                  <c:v>17.759699999999999</c:v>
                </c:pt>
                <c:pt idx="483">
                  <c:v>17.827999999999999</c:v>
                </c:pt>
                <c:pt idx="484">
                  <c:v>17.896599999999999</c:v>
                </c:pt>
                <c:pt idx="485">
                  <c:v>17.965399999999999</c:v>
                </c:pt>
                <c:pt idx="486">
                  <c:v>18.034400000000002</c:v>
                </c:pt>
                <c:pt idx="487">
                  <c:v>18.1037</c:v>
                </c:pt>
                <c:pt idx="488">
                  <c:v>18.173100000000002</c:v>
                </c:pt>
                <c:pt idx="489">
                  <c:v>18.242799999999999</c:v>
                </c:pt>
                <c:pt idx="490">
                  <c:v>18.3126</c:v>
                </c:pt>
                <c:pt idx="491">
                  <c:v>18.3827</c:v>
                </c:pt>
                <c:pt idx="492">
                  <c:v>18.453099999999999</c:v>
                </c:pt>
                <c:pt idx="493">
                  <c:v>18.523599999999998</c:v>
                </c:pt>
                <c:pt idx="494">
                  <c:v>18.5943</c:v>
                </c:pt>
                <c:pt idx="495">
                  <c:v>18.665299999999998</c:v>
                </c:pt>
                <c:pt idx="496">
                  <c:v>18.736499999999999</c:v>
                </c:pt>
                <c:pt idx="497">
                  <c:v>18.8079</c:v>
                </c:pt>
                <c:pt idx="498">
                  <c:v>18.8796</c:v>
                </c:pt>
                <c:pt idx="499">
                  <c:v>18.951499999999999</c:v>
                </c:pt>
                <c:pt idx="500">
                  <c:v>19.023599999999998</c:v>
                </c:pt>
                <c:pt idx="501">
                  <c:v>19.0959</c:v>
                </c:pt>
                <c:pt idx="502">
                  <c:v>19.168399999999998</c:v>
                </c:pt>
                <c:pt idx="503">
                  <c:v>19.241199999999999</c:v>
                </c:pt>
                <c:pt idx="504">
                  <c:v>19.3142</c:v>
                </c:pt>
                <c:pt idx="505">
                  <c:v>19.387499999999999</c:v>
                </c:pt>
                <c:pt idx="506">
                  <c:v>19.460999999999999</c:v>
                </c:pt>
                <c:pt idx="507">
                  <c:v>19.534700000000001</c:v>
                </c:pt>
                <c:pt idx="508">
                  <c:v>19.608599999999999</c:v>
                </c:pt>
                <c:pt idx="509">
                  <c:v>19.6828</c:v>
                </c:pt>
                <c:pt idx="510">
                  <c:v>19.757300000000001</c:v>
                </c:pt>
                <c:pt idx="511">
                  <c:v>19.831900000000001</c:v>
                </c:pt>
                <c:pt idx="512">
                  <c:v>19.9068</c:v>
                </c:pt>
                <c:pt idx="513">
                  <c:v>19.981999999999999</c:v>
                </c:pt>
                <c:pt idx="514">
                  <c:v>20.057400000000001</c:v>
                </c:pt>
                <c:pt idx="515">
                  <c:v>20.132999999999999</c:v>
                </c:pt>
                <c:pt idx="516">
                  <c:v>20.2089</c:v>
                </c:pt>
                <c:pt idx="517">
                  <c:v>20.285</c:v>
                </c:pt>
                <c:pt idx="518">
                  <c:v>20.3613</c:v>
                </c:pt>
                <c:pt idx="519">
                  <c:v>20.437899999999999</c:v>
                </c:pt>
                <c:pt idx="520">
                  <c:v>20.514800000000001</c:v>
                </c:pt>
                <c:pt idx="521">
                  <c:v>20.591899999999999</c:v>
                </c:pt>
                <c:pt idx="522">
                  <c:v>20.6693</c:v>
                </c:pt>
                <c:pt idx="523">
                  <c:v>20.7469</c:v>
                </c:pt>
                <c:pt idx="524">
                  <c:v>20.8247</c:v>
                </c:pt>
                <c:pt idx="525">
                  <c:v>20.902899999999999</c:v>
                </c:pt>
                <c:pt idx="526">
                  <c:v>20.981200000000001</c:v>
                </c:pt>
                <c:pt idx="527">
                  <c:v>21.059899999999999</c:v>
                </c:pt>
                <c:pt idx="528">
                  <c:v>21.1388</c:v>
                </c:pt>
                <c:pt idx="529">
                  <c:v>21.2179</c:v>
                </c:pt>
                <c:pt idx="530">
                  <c:v>21.2973</c:v>
                </c:pt>
                <c:pt idx="531">
                  <c:v>21.376999999999999</c:v>
                </c:pt>
                <c:pt idx="532">
                  <c:v>21.456900000000001</c:v>
                </c:pt>
                <c:pt idx="533">
                  <c:v>21.537099999999999</c:v>
                </c:pt>
                <c:pt idx="534">
                  <c:v>21.617599999999999</c:v>
                </c:pt>
                <c:pt idx="535">
                  <c:v>21.6983</c:v>
                </c:pt>
                <c:pt idx="536">
                  <c:v>21.779299999999999</c:v>
                </c:pt>
                <c:pt idx="537">
                  <c:v>21.860600000000002</c:v>
                </c:pt>
                <c:pt idx="538">
                  <c:v>21.9421</c:v>
                </c:pt>
                <c:pt idx="539">
                  <c:v>22.023900000000001</c:v>
                </c:pt>
                <c:pt idx="540">
                  <c:v>22.106000000000002</c:v>
                </c:pt>
                <c:pt idx="541">
                  <c:v>22.188300000000002</c:v>
                </c:pt>
                <c:pt idx="542">
                  <c:v>22.271000000000001</c:v>
                </c:pt>
                <c:pt idx="543">
                  <c:v>22.353899999999999</c:v>
                </c:pt>
                <c:pt idx="544">
                  <c:v>22.437100000000001</c:v>
                </c:pt>
                <c:pt idx="545">
                  <c:v>22.520499999999998</c:v>
                </c:pt>
                <c:pt idx="546">
                  <c:v>22.604299999999999</c:v>
                </c:pt>
                <c:pt idx="547">
                  <c:v>22.688300000000002</c:v>
                </c:pt>
                <c:pt idx="548">
                  <c:v>22.772600000000001</c:v>
                </c:pt>
                <c:pt idx="549">
                  <c:v>22.857199999999999</c:v>
                </c:pt>
                <c:pt idx="550">
                  <c:v>22.9421</c:v>
                </c:pt>
                <c:pt idx="551">
                  <c:v>23.0273</c:v>
                </c:pt>
                <c:pt idx="552">
                  <c:v>23.1128</c:v>
                </c:pt>
                <c:pt idx="553">
                  <c:v>23.198499999999999</c:v>
                </c:pt>
                <c:pt idx="554">
                  <c:v>23.284600000000001</c:v>
                </c:pt>
                <c:pt idx="555">
                  <c:v>23.370899999999999</c:v>
                </c:pt>
                <c:pt idx="556">
                  <c:v>23.4575</c:v>
                </c:pt>
                <c:pt idx="557">
                  <c:v>23.544499999999999</c:v>
                </c:pt>
                <c:pt idx="558">
                  <c:v>23.631699999999999</c:v>
                </c:pt>
                <c:pt idx="559">
                  <c:v>23.719200000000001</c:v>
                </c:pt>
                <c:pt idx="560">
                  <c:v>23.807099999999998</c:v>
                </c:pt>
                <c:pt idx="561">
                  <c:v>23.895199999999999</c:v>
                </c:pt>
                <c:pt idx="562">
                  <c:v>23.983699999999999</c:v>
                </c:pt>
                <c:pt idx="563">
                  <c:v>24.072399999999998</c:v>
                </c:pt>
                <c:pt idx="564">
                  <c:v>24.1615</c:v>
                </c:pt>
                <c:pt idx="565">
                  <c:v>24.250800000000002</c:v>
                </c:pt>
                <c:pt idx="566">
                  <c:v>24.340499999999999</c:v>
                </c:pt>
                <c:pt idx="567">
                  <c:v>24.430499999999999</c:v>
                </c:pt>
                <c:pt idx="568">
                  <c:v>24.520800000000001</c:v>
                </c:pt>
                <c:pt idx="569">
                  <c:v>24.6114</c:v>
                </c:pt>
                <c:pt idx="570">
                  <c:v>24.702300000000001</c:v>
                </c:pt>
                <c:pt idx="571">
                  <c:v>24.793600000000001</c:v>
                </c:pt>
                <c:pt idx="572">
                  <c:v>24.885200000000001</c:v>
                </c:pt>
                <c:pt idx="573">
                  <c:v>24.9771</c:v>
                </c:pt>
                <c:pt idx="574">
                  <c:v>25.069299999999998</c:v>
                </c:pt>
                <c:pt idx="575">
                  <c:v>25.161799999999999</c:v>
                </c:pt>
                <c:pt idx="576">
                  <c:v>25.2547</c:v>
                </c:pt>
                <c:pt idx="577">
                  <c:v>25.347899999999999</c:v>
                </c:pt>
                <c:pt idx="578">
                  <c:v>25.441400000000002</c:v>
                </c:pt>
                <c:pt idx="579">
                  <c:v>25.535299999999999</c:v>
                </c:pt>
                <c:pt idx="580">
                  <c:v>25.6295</c:v>
                </c:pt>
                <c:pt idx="581">
                  <c:v>25.724</c:v>
                </c:pt>
                <c:pt idx="582">
                  <c:v>25.818899999999999</c:v>
                </c:pt>
                <c:pt idx="583">
                  <c:v>25.914100000000001</c:v>
                </c:pt>
                <c:pt idx="584">
                  <c:v>26.009699999999999</c:v>
                </c:pt>
                <c:pt idx="585">
                  <c:v>26.105599999999999</c:v>
                </c:pt>
                <c:pt idx="586">
                  <c:v>26.201799999999999</c:v>
                </c:pt>
                <c:pt idx="587">
                  <c:v>26.298400000000001</c:v>
                </c:pt>
                <c:pt idx="588">
                  <c:v>26.395299999999999</c:v>
                </c:pt>
                <c:pt idx="589">
                  <c:v>26.492599999999999</c:v>
                </c:pt>
                <c:pt idx="590">
                  <c:v>26.590299999999999</c:v>
                </c:pt>
                <c:pt idx="591">
                  <c:v>26.688199999999998</c:v>
                </c:pt>
                <c:pt idx="592">
                  <c:v>26.7866</c:v>
                </c:pt>
                <c:pt idx="593">
                  <c:v>26.885300000000001</c:v>
                </c:pt>
                <c:pt idx="594">
                  <c:v>26.984400000000001</c:v>
                </c:pt>
                <c:pt idx="595">
                  <c:v>27.0838</c:v>
                </c:pt>
                <c:pt idx="596">
                  <c:v>27.183599999999998</c:v>
                </c:pt>
                <c:pt idx="597">
                  <c:v>27.2837</c:v>
                </c:pt>
                <c:pt idx="598">
                  <c:v>27.3843</c:v>
                </c:pt>
                <c:pt idx="599">
                  <c:v>27.485199999999999</c:v>
                </c:pt>
                <c:pt idx="600">
                  <c:v>27.586400000000001</c:v>
                </c:pt>
                <c:pt idx="601">
                  <c:v>27.688099999999999</c:v>
                </c:pt>
                <c:pt idx="602">
                  <c:v>27.790099999999999</c:v>
                </c:pt>
                <c:pt idx="603">
                  <c:v>27.892499999999998</c:v>
                </c:pt>
                <c:pt idx="604">
                  <c:v>27.9953</c:v>
                </c:pt>
                <c:pt idx="605">
                  <c:v>28.098400000000002</c:v>
                </c:pt>
                <c:pt idx="606">
                  <c:v>28.202000000000002</c:v>
                </c:pt>
                <c:pt idx="607">
                  <c:v>28.305900000000001</c:v>
                </c:pt>
                <c:pt idx="608">
                  <c:v>28.4102</c:v>
                </c:pt>
                <c:pt idx="609">
                  <c:v>28.514900000000001</c:v>
                </c:pt>
                <c:pt idx="610">
                  <c:v>28.62</c:v>
                </c:pt>
                <c:pt idx="611">
                  <c:v>28.7255</c:v>
                </c:pt>
                <c:pt idx="612">
                  <c:v>28.831399999999999</c:v>
                </c:pt>
                <c:pt idx="613">
                  <c:v>28.9377</c:v>
                </c:pt>
                <c:pt idx="614">
                  <c:v>29.0444</c:v>
                </c:pt>
                <c:pt idx="615">
                  <c:v>29.151499999999999</c:v>
                </c:pt>
                <c:pt idx="616">
                  <c:v>29.259</c:v>
                </c:pt>
                <c:pt idx="617">
                  <c:v>29.366900000000001</c:v>
                </c:pt>
                <c:pt idx="618">
                  <c:v>29.475200000000001</c:v>
                </c:pt>
                <c:pt idx="619">
                  <c:v>29.584</c:v>
                </c:pt>
                <c:pt idx="620">
                  <c:v>29.693100000000001</c:v>
                </c:pt>
                <c:pt idx="621">
                  <c:v>29.802700000000002</c:v>
                </c:pt>
                <c:pt idx="622">
                  <c:v>29.912700000000001</c:v>
                </c:pt>
                <c:pt idx="623">
                  <c:v>30.023099999999999</c:v>
                </c:pt>
                <c:pt idx="624">
                  <c:v>30.133900000000001</c:v>
                </c:pt>
                <c:pt idx="625">
                  <c:v>30.245200000000001</c:v>
                </c:pt>
                <c:pt idx="626">
                  <c:v>30.3569</c:v>
                </c:pt>
                <c:pt idx="627">
                  <c:v>30.469000000000001</c:v>
                </c:pt>
                <c:pt idx="628">
                  <c:v>30.581600000000002</c:v>
                </c:pt>
                <c:pt idx="629">
                  <c:v>30.694600000000001</c:v>
                </c:pt>
                <c:pt idx="630">
                  <c:v>30.8081</c:v>
                </c:pt>
                <c:pt idx="631">
                  <c:v>30.921900000000001</c:v>
                </c:pt>
                <c:pt idx="632">
                  <c:v>31.036300000000001</c:v>
                </c:pt>
                <c:pt idx="633">
                  <c:v>31.1511</c:v>
                </c:pt>
                <c:pt idx="634">
                  <c:v>31.266300000000001</c:v>
                </c:pt>
                <c:pt idx="635">
                  <c:v>31.382000000000001</c:v>
                </c:pt>
                <c:pt idx="636">
                  <c:v>31.498100000000001</c:v>
                </c:pt>
              </c:numCache>
            </c:numRef>
          </c:xVal>
          <c:yVal>
            <c:numRef>
              <c:f>'37480'!$S$2:$S$1593</c:f>
              <c:numCache>
                <c:formatCode>General</c:formatCode>
                <c:ptCount val="1592"/>
                <c:pt idx="0">
                  <c:v>-133218637.14779299</c:v>
                </c:pt>
                <c:pt idx="1">
                  <c:v>3341278241.04774</c:v>
                </c:pt>
                <c:pt idx="2">
                  <c:v>4343205320.3661499</c:v>
                </c:pt>
                <c:pt idx="3">
                  <c:v>4819901247.1507902</c:v>
                </c:pt>
                <c:pt idx="4">
                  <c:v>4761167983.3110504</c:v>
                </c:pt>
                <c:pt idx="5">
                  <c:v>4577083688.6983299</c:v>
                </c:pt>
                <c:pt idx="6">
                  <c:v>4929244766.7434597</c:v>
                </c:pt>
                <c:pt idx="7">
                  <c:v>2791688847.5607901</c:v>
                </c:pt>
                <c:pt idx="8">
                  <c:v>1645254265.8849399</c:v>
                </c:pt>
                <c:pt idx="9">
                  <c:v>920839225.43420899</c:v>
                </c:pt>
                <c:pt idx="10">
                  <c:v>908026125.58464599</c:v>
                </c:pt>
                <c:pt idx="11">
                  <c:v>1908522003.5650499</c:v>
                </c:pt>
                <c:pt idx="12">
                  <c:v>2913987027.1234498</c:v>
                </c:pt>
                <c:pt idx="13">
                  <c:v>3056515981.40308</c:v>
                </c:pt>
                <c:pt idx="14">
                  <c:v>2301537814.1436901</c:v>
                </c:pt>
                <c:pt idx="15">
                  <c:v>2235700675.7474599</c:v>
                </c:pt>
                <c:pt idx="16">
                  <c:v>2622513121.5041199</c:v>
                </c:pt>
                <c:pt idx="17">
                  <c:v>3329664733.8008199</c:v>
                </c:pt>
                <c:pt idx="18">
                  <c:v>3327348390.5072098</c:v>
                </c:pt>
                <c:pt idx="19">
                  <c:v>4882489381.3457298</c:v>
                </c:pt>
                <c:pt idx="20">
                  <c:v>5365203307.9563303</c:v>
                </c:pt>
                <c:pt idx="21">
                  <c:v>3178117725.6436801</c:v>
                </c:pt>
                <c:pt idx="22">
                  <c:v>1767290382.16432</c:v>
                </c:pt>
                <c:pt idx="23">
                  <c:v>1325139007.6781499</c:v>
                </c:pt>
                <c:pt idx="24">
                  <c:v>1472962834.6077299</c:v>
                </c:pt>
                <c:pt idx="25">
                  <c:v>1910927165.06025</c:v>
                </c:pt>
                <c:pt idx="26">
                  <c:v>1942012319.90909</c:v>
                </c:pt>
                <c:pt idx="27">
                  <c:v>2262496520.3495402</c:v>
                </c:pt>
                <c:pt idx="28">
                  <c:v>2288460830.7722502</c:v>
                </c:pt>
                <c:pt idx="29">
                  <c:v>1926358374.6533599</c:v>
                </c:pt>
                <c:pt idx="30">
                  <c:v>2187489637.3143301</c:v>
                </c:pt>
                <c:pt idx="31">
                  <c:v>3229282932.8625102</c:v>
                </c:pt>
                <c:pt idx="32">
                  <c:v>4824234556.7315197</c:v>
                </c:pt>
                <c:pt idx="33">
                  <c:v>9991718426.12257</c:v>
                </c:pt>
                <c:pt idx="34">
                  <c:v>13750715801.5667</c:v>
                </c:pt>
                <c:pt idx="35">
                  <c:v>22839029087.253101</c:v>
                </c:pt>
                <c:pt idx="36">
                  <c:v>28292662752.244301</c:v>
                </c:pt>
                <c:pt idx="37">
                  <c:v>40546759342.371696</c:v>
                </c:pt>
                <c:pt idx="38">
                  <c:v>45523317902.787498</c:v>
                </c:pt>
                <c:pt idx="39">
                  <c:v>57425704196.818398</c:v>
                </c:pt>
                <c:pt idx="40">
                  <c:v>64605791748.221703</c:v>
                </c:pt>
                <c:pt idx="41">
                  <c:v>68638302739.651901</c:v>
                </c:pt>
                <c:pt idx="42">
                  <c:v>68665107891.5467</c:v>
                </c:pt>
                <c:pt idx="43">
                  <c:v>72864955792.139206</c:v>
                </c:pt>
                <c:pt idx="44">
                  <c:v>77836116104.2285</c:v>
                </c:pt>
                <c:pt idx="45">
                  <c:v>86466312024.746902</c:v>
                </c:pt>
                <c:pt idx="46">
                  <c:v>88670741512.015793</c:v>
                </c:pt>
                <c:pt idx="47">
                  <c:v>88552322943.691101</c:v>
                </c:pt>
                <c:pt idx="48">
                  <c:v>86604277441.457504</c:v>
                </c:pt>
                <c:pt idx="49">
                  <c:v>88301817495.491394</c:v>
                </c:pt>
                <c:pt idx="50">
                  <c:v>91361118010.432098</c:v>
                </c:pt>
                <c:pt idx="51">
                  <c:v>102547502755.76601</c:v>
                </c:pt>
                <c:pt idx="52">
                  <c:v>102128777802.88</c:v>
                </c:pt>
                <c:pt idx="53">
                  <c:v>98997292263.377304</c:v>
                </c:pt>
                <c:pt idx="54">
                  <c:v>96961656726.154694</c:v>
                </c:pt>
                <c:pt idx="55">
                  <c:v>88459396249.057098</c:v>
                </c:pt>
                <c:pt idx="56">
                  <c:v>86106839755.433807</c:v>
                </c:pt>
                <c:pt idx="57">
                  <c:v>85950953409.753494</c:v>
                </c:pt>
                <c:pt idx="58">
                  <c:v>85507370175.526199</c:v>
                </c:pt>
                <c:pt idx="59">
                  <c:v>86530151325.436905</c:v>
                </c:pt>
                <c:pt idx="60">
                  <c:v>86697040647.130402</c:v>
                </c:pt>
                <c:pt idx="61">
                  <c:v>91252600269.538696</c:v>
                </c:pt>
                <c:pt idx="62">
                  <c:v>91061205914.356598</c:v>
                </c:pt>
                <c:pt idx="63">
                  <c:v>83176656995.756302</c:v>
                </c:pt>
                <c:pt idx="64">
                  <c:v>82113291715.9207</c:v>
                </c:pt>
                <c:pt idx="65">
                  <c:v>83797105102.714294</c:v>
                </c:pt>
                <c:pt idx="66">
                  <c:v>82706169127.780807</c:v>
                </c:pt>
                <c:pt idx="67">
                  <c:v>82082420146.715302</c:v>
                </c:pt>
                <c:pt idx="68">
                  <c:v>82518365887.141205</c:v>
                </c:pt>
                <c:pt idx="69">
                  <c:v>78574016768.723099</c:v>
                </c:pt>
                <c:pt idx="70">
                  <c:v>76001732679.943802</c:v>
                </c:pt>
                <c:pt idx="71">
                  <c:v>74979960487.207397</c:v>
                </c:pt>
                <c:pt idx="72">
                  <c:v>73849890019.848602</c:v>
                </c:pt>
                <c:pt idx="73">
                  <c:v>71524650149.079407</c:v>
                </c:pt>
                <c:pt idx="74">
                  <c:v>72798318556.393402</c:v>
                </c:pt>
                <c:pt idx="75">
                  <c:v>76586987561.927902</c:v>
                </c:pt>
                <c:pt idx="76">
                  <c:v>76495041755.754807</c:v>
                </c:pt>
                <c:pt idx="77">
                  <c:v>72899284441.720703</c:v>
                </c:pt>
                <c:pt idx="78">
                  <c:v>69439919125.724197</c:v>
                </c:pt>
                <c:pt idx="79">
                  <c:v>68167004534.9394</c:v>
                </c:pt>
                <c:pt idx="80">
                  <c:v>67525638004.8181</c:v>
                </c:pt>
                <c:pt idx="81">
                  <c:v>65220380797.850899</c:v>
                </c:pt>
                <c:pt idx="82">
                  <c:v>64070359200.430496</c:v>
                </c:pt>
                <c:pt idx="83">
                  <c:v>66595002510.014</c:v>
                </c:pt>
                <c:pt idx="84">
                  <c:v>67734327560.200302</c:v>
                </c:pt>
                <c:pt idx="85">
                  <c:v>67273780908.885498</c:v>
                </c:pt>
                <c:pt idx="86">
                  <c:v>65251341609.601402</c:v>
                </c:pt>
                <c:pt idx="87">
                  <c:v>60005955702.294403</c:v>
                </c:pt>
                <c:pt idx="88">
                  <c:v>59210862944.818497</c:v>
                </c:pt>
                <c:pt idx="89">
                  <c:v>61232353856.168404</c:v>
                </c:pt>
                <c:pt idx="90">
                  <c:v>60184912619.289902</c:v>
                </c:pt>
                <c:pt idx="91">
                  <c:v>57109886106.967003</c:v>
                </c:pt>
                <c:pt idx="92">
                  <c:v>56196601748.514702</c:v>
                </c:pt>
                <c:pt idx="93">
                  <c:v>52779538914.239304</c:v>
                </c:pt>
                <c:pt idx="94">
                  <c:v>52924956288.912498</c:v>
                </c:pt>
                <c:pt idx="95">
                  <c:v>54934002779.597801</c:v>
                </c:pt>
                <c:pt idx="96">
                  <c:v>55427839179.209503</c:v>
                </c:pt>
                <c:pt idx="97">
                  <c:v>59648793061.439003</c:v>
                </c:pt>
                <c:pt idx="98">
                  <c:v>58764827809.998802</c:v>
                </c:pt>
                <c:pt idx="99">
                  <c:v>53602414849.766998</c:v>
                </c:pt>
                <c:pt idx="100">
                  <c:v>51483382931.442497</c:v>
                </c:pt>
                <c:pt idx="101">
                  <c:v>53052357589.556999</c:v>
                </c:pt>
                <c:pt idx="102">
                  <c:v>54907393908.837303</c:v>
                </c:pt>
                <c:pt idx="103">
                  <c:v>56623209766.992798</c:v>
                </c:pt>
                <c:pt idx="104">
                  <c:v>58112295392.315804</c:v>
                </c:pt>
                <c:pt idx="105">
                  <c:v>58938880265.587402</c:v>
                </c:pt>
                <c:pt idx="106">
                  <c:v>57912360933.026299</c:v>
                </c:pt>
                <c:pt idx="107">
                  <c:v>56452823511.862099</c:v>
                </c:pt>
                <c:pt idx="108">
                  <c:v>55997807730.150299</c:v>
                </c:pt>
                <c:pt idx="109">
                  <c:v>56775407982.346397</c:v>
                </c:pt>
                <c:pt idx="110">
                  <c:v>58040967460.328102</c:v>
                </c:pt>
                <c:pt idx="111">
                  <c:v>58799973981.449997</c:v>
                </c:pt>
                <c:pt idx="112">
                  <c:v>58179236011.986801</c:v>
                </c:pt>
                <c:pt idx="113">
                  <c:v>55657046146.021301</c:v>
                </c:pt>
                <c:pt idx="114">
                  <c:v>53710497655.441803</c:v>
                </c:pt>
                <c:pt idx="115">
                  <c:v>50348702009.683701</c:v>
                </c:pt>
                <c:pt idx="116">
                  <c:v>49252561510.518303</c:v>
                </c:pt>
                <c:pt idx="117">
                  <c:v>51743836965.987297</c:v>
                </c:pt>
                <c:pt idx="118">
                  <c:v>52751767668.165497</c:v>
                </c:pt>
                <c:pt idx="119">
                  <c:v>55401782389.941002</c:v>
                </c:pt>
                <c:pt idx="120">
                  <c:v>55110976512.7939</c:v>
                </c:pt>
                <c:pt idx="121">
                  <c:v>52030840280.5327</c:v>
                </c:pt>
                <c:pt idx="122">
                  <c:v>51320490809.745399</c:v>
                </c:pt>
                <c:pt idx="123">
                  <c:v>51564371510.263397</c:v>
                </c:pt>
                <c:pt idx="124">
                  <c:v>51542180331.263603</c:v>
                </c:pt>
                <c:pt idx="125">
                  <c:v>52467813918.0327</c:v>
                </c:pt>
                <c:pt idx="126">
                  <c:v>54490947876.821198</c:v>
                </c:pt>
                <c:pt idx="127">
                  <c:v>56965978926.514999</c:v>
                </c:pt>
                <c:pt idx="128">
                  <c:v>56170622915.495796</c:v>
                </c:pt>
                <c:pt idx="129">
                  <c:v>54247079576.478401</c:v>
                </c:pt>
                <c:pt idx="130">
                  <c:v>54570170753.523102</c:v>
                </c:pt>
                <c:pt idx="131">
                  <c:v>54105983287.368103</c:v>
                </c:pt>
                <c:pt idx="132">
                  <c:v>53877808507.259903</c:v>
                </c:pt>
                <c:pt idx="133">
                  <c:v>52643737695.405701</c:v>
                </c:pt>
                <c:pt idx="134">
                  <c:v>53130122720.670799</c:v>
                </c:pt>
                <c:pt idx="135">
                  <c:v>55453487960.444702</c:v>
                </c:pt>
                <c:pt idx="136">
                  <c:v>55565115284.076897</c:v>
                </c:pt>
                <c:pt idx="137">
                  <c:v>53590219347.760696</c:v>
                </c:pt>
                <c:pt idx="138">
                  <c:v>52691738980.101501</c:v>
                </c:pt>
                <c:pt idx="139">
                  <c:v>54974074602.716202</c:v>
                </c:pt>
                <c:pt idx="140">
                  <c:v>55259383160.239601</c:v>
                </c:pt>
                <c:pt idx="141">
                  <c:v>54064307923.8255</c:v>
                </c:pt>
                <c:pt idx="142">
                  <c:v>55181555117.257401</c:v>
                </c:pt>
                <c:pt idx="143">
                  <c:v>56800000794.758904</c:v>
                </c:pt>
                <c:pt idx="144">
                  <c:v>55942838109.6213</c:v>
                </c:pt>
                <c:pt idx="145">
                  <c:v>56241448890.1651</c:v>
                </c:pt>
                <c:pt idx="146">
                  <c:v>57235958853.582199</c:v>
                </c:pt>
                <c:pt idx="147">
                  <c:v>58345522406.572304</c:v>
                </c:pt>
                <c:pt idx="148">
                  <c:v>57895100516.440102</c:v>
                </c:pt>
                <c:pt idx="149">
                  <c:v>55874897962.140503</c:v>
                </c:pt>
                <c:pt idx="150">
                  <c:v>55740248072.205299</c:v>
                </c:pt>
                <c:pt idx="151">
                  <c:v>58012646626.953003</c:v>
                </c:pt>
                <c:pt idx="152">
                  <c:v>58182184988.337097</c:v>
                </c:pt>
                <c:pt idx="153">
                  <c:v>57281730397.848297</c:v>
                </c:pt>
                <c:pt idx="154">
                  <c:v>57645271929.724503</c:v>
                </c:pt>
                <c:pt idx="155">
                  <c:v>57533647034.706703</c:v>
                </c:pt>
                <c:pt idx="156">
                  <c:v>57771392664.952499</c:v>
                </c:pt>
                <c:pt idx="157">
                  <c:v>57426664753.402199</c:v>
                </c:pt>
                <c:pt idx="158">
                  <c:v>57883360669.561699</c:v>
                </c:pt>
                <c:pt idx="159">
                  <c:v>59296518081.183296</c:v>
                </c:pt>
                <c:pt idx="160">
                  <c:v>58438090903.472198</c:v>
                </c:pt>
                <c:pt idx="161">
                  <c:v>57942873526.138901</c:v>
                </c:pt>
                <c:pt idx="162">
                  <c:v>58531076941.582199</c:v>
                </c:pt>
                <c:pt idx="163">
                  <c:v>59867034769.835098</c:v>
                </c:pt>
                <c:pt idx="164">
                  <c:v>61627320049.678802</c:v>
                </c:pt>
                <c:pt idx="165">
                  <c:v>61584986441.637398</c:v>
                </c:pt>
                <c:pt idx="166">
                  <c:v>60778054951.164001</c:v>
                </c:pt>
                <c:pt idx="167">
                  <c:v>61259320541.665398</c:v>
                </c:pt>
                <c:pt idx="168">
                  <c:v>60388117010.700203</c:v>
                </c:pt>
                <c:pt idx="169">
                  <c:v>58608606025.362503</c:v>
                </c:pt>
                <c:pt idx="170">
                  <c:v>58601753059.377701</c:v>
                </c:pt>
                <c:pt idx="171">
                  <c:v>60015858834.0895</c:v>
                </c:pt>
                <c:pt idx="172">
                  <c:v>61472774849.426903</c:v>
                </c:pt>
                <c:pt idx="173">
                  <c:v>59970758177.234901</c:v>
                </c:pt>
                <c:pt idx="174">
                  <c:v>59100186849.879799</c:v>
                </c:pt>
                <c:pt idx="175">
                  <c:v>59947619611.034897</c:v>
                </c:pt>
                <c:pt idx="176">
                  <c:v>60549404997.045197</c:v>
                </c:pt>
                <c:pt idx="177">
                  <c:v>60689748995.810402</c:v>
                </c:pt>
                <c:pt idx="178">
                  <c:v>58235913515.139603</c:v>
                </c:pt>
                <c:pt idx="179">
                  <c:v>60526562904.867798</c:v>
                </c:pt>
                <c:pt idx="180">
                  <c:v>62784460452.278503</c:v>
                </c:pt>
                <c:pt idx="181">
                  <c:v>59928274255.718803</c:v>
                </c:pt>
                <c:pt idx="182">
                  <c:v>58495547535.397797</c:v>
                </c:pt>
                <c:pt idx="183">
                  <c:v>56234045928.829597</c:v>
                </c:pt>
                <c:pt idx="184">
                  <c:v>56522973914.077698</c:v>
                </c:pt>
                <c:pt idx="185">
                  <c:v>58520892954.753899</c:v>
                </c:pt>
                <c:pt idx="186">
                  <c:v>58591133104.458298</c:v>
                </c:pt>
                <c:pt idx="187">
                  <c:v>57998938977.109497</c:v>
                </c:pt>
                <c:pt idx="188">
                  <c:v>57912097245.581299</c:v>
                </c:pt>
                <c:pt idx="189">
                  <c:v>57864319932.418198</c:v>
                </c:pt>
                <c:pt idx="190">
                  <c:v>55646536964.969101</c:v>
                </c:pt>
                <c:pt idx="191">
                  <c:v>53346859712.597298</c:v>
                </c:pt>
                <c:pt idx="192">
                  <c:v>53892358568.299599</c:v>
                </c:pt>
                <c:pt idx="193">
                  <c:v>53723999559.891998</c:v>
                </c:pt>
                <c:pt idx="194">
                  <c:v>51893777553.648102</c:v>
                </c:pt>
                <c:pt idx="195">
                  <c:v>48836728456.311203</c:v>
                </c:pt>
                <c:pt idx="196">
                  <c:v>48403012731.706299</c:v>
                </c:pt>
                <c:pt idx="197">
                  <c:v>49988233926.074402</c:v>
                </c:pt>
                <c:pt idx="198">
                  <c:v>50650124828.635696</c:v>
                </c:pt>
                <c:pt idx="199">
                  <c:v>51090159013.378197</c:v>
                </c:pt>
                <c:pt idx="200">
                  <c:v>50509539424.176598</c:v>
                </c:pt>
                <c:pt idx="201">
                  <c:v>49864096590.686401</c:v>
                </c:pt>
                <c:pt idx="202">
                  <c:v>48283718603.656197</c:v>
                </c:pt>
                <c:pt idx="203">
                  <c:v>46532012295.394302</c:v>
                </c:pt>
                <c:pt idx="204">
                  <c:v>46106778432.147202</c:v>
                </c:pt>
                <c:pt idx="205">
                  <c:v>48169901957.169701</c:v>
                </c:pt>
                <c:pt idx="206">
                  <c:v>48286459946.654297</c:v>
                </c:pt>
                <c:pt idx="207">
                  <c:v>46986730102.687798</c:v>
                </c:pt>
                <c:pt idx="208">
                  <c:v>46773224304.2742</c:v>
                </c:pt>
                <c:pt idx="209">
                  <c:v>46824173482.910599</c:v>
                </c:pt>
                <c:pt idx="210">
                  <c:v>46474880592.030998</c:v>
                </c:pt>
                <c:pt idx="211">
                  <c:v>46813100883.591103</c:v>
                </c:pt>
                <c:pt idx="212">
                  <c:v>47073537360.755798</c:v>
                </c:pt>
                <c:pt idx="213">
                  <c:v>45216674345.3022</c:v>
                </c:pt>
                <c:pt idx="214">
                  <c:v>45688500457.668098</c:v>
                </c:pt>
                <c:pt idx="215">
                  <c:v>46689144142.235703</c:v>
                </c:pt>
                <c:pt idx="216">
                  <c:v>45625273755.749496</c:v>
                </c:pt>
                <c:pt idx="217">
                  <c:v>45919932533.238197</c:v>
                </c:pt>
                <c:pt idx="218">
                  <c:v>45770365234.289299</c:v>
                </c:pt>
                <c:pt idx="219">
                  <c:v>42833889021.480698</c:v>
                </c:pt>
                <c:pt idx="220">
                  <c:v>41897425751.012497</c:v>
                </c:pt>
                <c:pt idx="221">
                  <c:v>42808612377.900497</c:v>
                </c:pt>
                <c:pt idx="222">
                  <c:v>43448925819.143303</c:v>
                </c:pt>
                <c:pt idx="223">
                  <c:v>44664229504.790001</c:v>
                </c:pt>
                <c:pt idx="224">
                  <c:v>44548799114.904099</c:v>
                </c:pt>
                <c:pt idx="225">
                  <c:v>41996293002.995499</c:v>
                </c:pt>
                <c:pt idx="226">
                  <c:v>41159721340.128502</c:v>
                </c:pt>
                <c:pt idx="227">
                  <c:v>41509642757.281303</c:v>
                </c:pt>
                <c:pt idx="228">
                  <c:v>40087952726.482002</c:v>
                </c:pt>
                <c:pt idx="229">
                  <c:v>38327308338.603996</c:v>
                </c:pt>
                <c:pt idx="230">
                  <c:v>38928013483.927696</c:v>
                </c:pt>
                <c:pt idx="231">
                  <c:v>40098220234.612</c:v>
                </c:pt>
                <c:pt idx="232">
                  <c:v>39809000878.685799</c:v>
                </c:pt>
                <c:pt idx="233">
                  <c:v>40443298185.159698</c:v>
                </c:pt>
                <c:pt idx="234">
                  <c:v>40498248143.785896</c:v>
                </c:pt>
                <c:pt idx="235">
                  <c:v>42137574938.322701</c:v>
                </c:pt>
                <c:pt idx="236">
                  <c:v>42662874880.331902</c:v>
                </c:pt>
                <c:pt idx="237">
                  <c:v>39822672929.869698</c:v>
                </c:pt>
                <c:pt idx="238">
                  <c:v>37680430812.226402</c:v>
                </c:pt>
                <c:pt idx="239">
                  <c:v>37456778699.382599</c:v>
                </c:pt>
                <c:pt idx="240">
                  <c:v>37964960876.352501</c:v>
                </c:pt>
                <c:pt idx="241">
                  <c:v>38138387844.2006</c:v>
                </c:pt>
                <c:pt idx="242">
                  <c:v>37607001258.236603</c:v>
                </c:pt>
                <c:pt idx="243">
                  <c:v>39286862592.3265</c:v>
                </c:pt>
                <c:pt idx="244">
                  <c:v>39931352026.582901</c:v>
                </c:pt>
                <c:pt idx="245">
                  <c:v>39467084640.202499</c:v>
                </c:pt>
                <c:pt idx="246">
                  <c:v>39586037230.216301</c:v>
                </c:pt>
                <c:pt idx="247">
                  <c:v>38964819185.449799</c:v>
                </c:pt>
                <c:pt idx="248">
                  <c:v>38122364830.861702</c:v>
                </c:pt>
                <c:pt idx="249">
                  <c:v>36508533483.527199</c:v>
                </c:pt>
                <c:pt idx="250">
                  <c:v>35545760826.145203</c:v>
                </c:pt>
                <c:pt idx="251">
                  <c:v>36274502938.429703</c:v>
                </c:pt>
                <c:pt idx="252">
                  <c:v>37098433168.398003</c:v>
                </c:pt>
                <c:pt idx="253">
                  <c:v>34934506303.925697</c:v>
                </c:pt>
                <c:pt idx="254">
                  <c:v>34161288622.447899</c:v>
                </c:pt>
                <c:pt idx="255">
                  <c:v>33876153564.799599</c:v>
                </c:pt>
                <c:pt idx="256">
                  <c:v>34670141048.643898</c:v>
                </c:pt>
                <c:pt idx="257">
                  <c:v>36632770523.6017</c:v>
                </c:pt>
                <c:pt idx="258">
                  <c:v>35916136014.871696</c:v>
                </c:pt>
                <c:pt idx="259">
                  <c:v>34251919287.552799</c:v>
                </c:pt>
                <c:pt idx="260">
                  <c:v>33329370285.8223</c:v>
                </c:pt>
                <c:pt idx="261">
                  <c:v>32509730172.470299</c:v>
                </c:pt>
                <c:pt idx="262">
                  <c:v>32293848628.251301</c:v>
                </c:pt>
                <c:pt idx="263">
                  <c:v>31884891362.1129</c:v>
                </c:pt>
                <c:pt idx="264">
                  <c:v>31916690712.1273</c:v>
                </c:pt>
                <c:pt idx="265">
                  <c:v>33940810671.855</c:v>
                </c:pt>
                <c:pt idx="266">
                  <c:v>34738704617.455399</c:v>
                </c:pt>
                <c:pt idx="267">
                  <c:v>35010069228.443802</c:v>
                </c:pt>
                <c:pt idx="268">
                  <c:v>34093868194.9902</c:v>
                </c:pt>
                <c:pt idx="269">
                  <c:v>33165342366.025799</c:v>
                </c:pt>
                <c:pt idx="270">
                  <c:v>32331880603.875999</c:v>
                </c:pt>
                <c:pt idx="271">
                  <c:v>31135982829.3624</c:v>
                </c:pt>
                <c:pt idx="272">
                  <c:v>31050916940.270802</c:v>
                </c:pt>
                <c:pt idx="273">
                  <c:v>30660578543.872898</c:v>
                </c:pt>
                <c:pt idx="274">
                  <c:v>30730903933.414101</c:v>
                </c:pt>
                <c:pt idx="275">
                  <c:v>30537249526.447899</c:v>
                </c:pt>
                <c:pt idx="276">
                  <c:v>30601770560.025398</c:v>
                </c:pt>
                <c:pt idx="277">
                  <c:v>30266397868.959202</c:v>
                </c:pt>
                <c:pt idx="278">
                  <c:v>30639705466.8391</c:v>
                </c:pt>
                <c:pt idx="279">
                  <c:v>31591450926.5499</c:v>
                </c:pt>
                <c:pt idx="280">
                  <c:v>31249289690.862499</c:v>
                </c:pt>
                <c:pt idx="281">
                  <c:v>30454475946.042599</c:v>
                </c:pt>
                <c:pt idx="282">
                  <c:v>29310726702.786499</c:v>
                </c:pt>
                <c:pt idx="283">
                  <c:v>29103544590.688599</c:v>
                </c:pt>
                <c:pt idx="284">
                  <c:v>28558666236.959</c:v>
                </c:pt>
                <c:pt idx="285">
                  <c:v>26598642022.032001</c:v>
                </c:pt>
                <c:pt idx="286">
                  <c:v>25927587201.6213</c:v>
                </c:pt>
                <c:pt idx="287">
                  <c:v>25749169128.024899</c:v>
                </c:pt>
                <c:pt idx="288">
                  <c:v>26059835907.817402</c:v>
                </c:pt>
                <c:pt idx="289">
                  <c:v>26935729482.5215</c:v>
                </c:pt>
                <c:pt idx="290">
                  <c:v>26429262860.122002</c:v>
                </c:pt>
                <c:pt idx="291">
                  <c:v>26528784029.327499</c:v>
                </c:pt>
                <c:pt idx="292">
                  <c:v>27132428475.7211</c:v>
                </c:pt>
                <c:pt idx="293">
                  <c:v>26693556242.918201</c:v>
                </c:pt>
                <c:pt idx="294">
                  <c:v>25857217431.037998</c:v>
                </c:pt>
                <c:pt idx="295">
                  <c:v>24460735306.655102</c:v>
                </c:pt>
                <c:pt idx="296">
                  <c:v>24153594309.8503</c:v>
                </c:pt>
                <c:pt idx="297">
                  <c:v>23562372413.5084</c:v>
                </c:pt>
                <c:pt idx="298">
                  <c:v>23626372191.362499</c:v>
                </c:pt>
                <c:pt idx="299">
                  <c:v>24672653586.537701</c:v>
                </c:pt>
                <c:pt idx="300">
                  <c:v>24694387628.542099</c:v>
                </c:pt>
                <c:pt idx="301">
                  <c:v>23670849753.616798</c:v>
                </c:pt>
                <c:pt idx="302">
                  <c:v>22886193928.1987</c:v>
                </c:pt>
                <c:pt idx="303">
                  <c:v>22037457876.224602</c:v>
                </c:pt>
                <c:pt idx="304">
                  <c:v>22132249083.150902</c:v>
                </c:pt>
                <c:pt idx="305">
                  <c:v>22176525846.921101</c:v>
                </c:pt>
                <c:pt idx="306">
                  <c:v>21972903093.987301</c:v>
                </c:pt>
                <c:pt idx="307">
                  <c:v>21198695755.691399</c:v>
                </c:pt>
                <c:pt idx="308">
                  <c:v>21395324819.873798</c:v>
                </c:pt>
                <c:pt idx="309">
                  <c:v>20076377897.9501</c:v>
                </c:pt>
                <c:pt idx="310">
                  <c:v>19494197312.787399</c:v>
                </c:pt>
                <c:pt idx="311">
                  <c:v>20350213542.267502</c:v>
                </c:pt>
                <c:pt idx="312">
                  <c:v>20651551801.589001</c:v>
                </c:pt>
                <c:pt idx="313">
                  <c:v>21276310992.266998</c:v>
                </c:pt>
                <c:pt idx="314">
                  <c:v>20875248006.742199</c:v>
                </c:pt>
                <c:pt idx="315">
                  <c:v>19895319680.508801</c:v>
                </c:pt>
                <c:pt idx="316">
                  <c:v>19441461882.006901</c:v>
                </c:pt>
                <c:pt idx="317">
                  <c:v>18711429981.624298</c:v>
                </c:pt>
                <c:pt idx="318">
                  <c:v>18775804514.639999</c:v>
                </c:pt>
                <c:pt idx="319">
                  <c:v>19274512445.258999</c:v>
                </c:pt>
                <c:pt idx="320">
                  <c:v>18813626154.7715</c:v>
                </c:pt>
                <c:pt idx="321">
                  <c:v>18914046393.473598</c:v>
                </c:pt>
                <c:pt idx="322">
                  <c:v>18945185435.186901</c:v>
                </c:pt>
                <c:pt idx="323">
                  <c:v>18540619028.027699</c:v>
                </c:pt>
                <c:pt idx="324">
                  <c:v>18605748886.820099</c:v>
                </c:pt>
                <c:pt idx="325">
                  <c:v>18192054145.762199</c:v>
                </c:pt>
                <c:pt idx="326">
                  <c:v>17758150826.6007</c:v>
                </c:pt>
                <c:pt idx="327">
                  <c:v>17251541916.026501</c:v>
                </c:pt>
                <c:pt idx="328">
                  <c:v>17168724335.816999</c:v>
                </c:pt>
                <c:pt idx="329">
                  <c:v>16971555371.975401</c:v>
                </c:pt>
                <c:pt idx="330">
                  <c:v>17117815586.962799</c:v>
                </c:pt>
                <c:pt idx="331">
                  <c:v>18079237523.102001</c:v>
                </c:pt>
                <c:pt idx="332">
                  <c:v>17794719827.3769</c:v>
                </c:pt>
                <c:pt idx="333">
                  <c:v>15987707964.236099</c:v>
                </c:pt>
                <c:pt idx="334">
                  <c:v>15429392202.547701</c:v>
                </c:pt>
                <c:pt idx="335">
                  <c:v>15502897786.5007</c:v>
                </c:pt>
                <c:pt idx="336">
                  <c:v>15787724424.154499</c:v>
                </c:pt>
                <c:pt idx="337">
                  <c:v>16379601683.774401</c:v>
                </c:pt>
                <c:pt idx="338">
                  <c:v>16340478926.479099</c:v>
                </c:pt>
                <c:pt idx="339">
                  <c:v>15323482403.716</c:v>
                </c:pt>
                <c:pt idx="340">
                  <c:v>15723272585.2927</c:v>
                </c:pt>
                <c:pt idx="341">
                  <c:v>15570478469.0483</c:v>
                </c:pt>
                <c:pt idx="342">
                  <c:v>15477239530.2533</c:v>
                </c:pt>
                <c:pt idx="343">
                  <c:v>16092156197.677601</c:v>
                </c:pt>
                <c:pt idx="344">
                  <c:v>16805040132.877399</c:v>
                </c:pt>
                <c:pt idx="345">
                  <c:v>16097560360.604799</c:v>
                </c:pt>
                <c:pt idx="346">
                  <c:v>15372722791.958</c:v>
                </c:pt>
                <c:pt idx="347">
                  <c:v>15097902195.8925</c:v>
                </c:pt>
                <c:pt idx="348">
                  <c:v>15271678751.3057</c:v>
                </c:pt>
                <c:pt idx="349">
                  <c:v>15731162590.2258</c:v>
                </c:pt>
                <c:pt idx="350">
                  <c:v>15734732043.8988</c:v>
                </c:pt>
                <c:pt idx="351">
                  <c:v>15791717689.3372</c:v>
                </c:pt>
                <c:pt idx="352">
                  <c:v>15218231652.4116</c:v>
                </c:pt>
                <c:pt idx="353">
                  <c:v>14328964194.518101</c:v>
                </c:pt>
                <c:pt idx="354">
                  <c:v>14180536232.5912</c:v>
                </c:pt>
                <c:pt idx="355">
                  <c:v>14283852981.185301</c:v>
                </c:pt>
                <c:pt idx="356">
                  <c:v>14578971419.5056</c:v>
                </c:pt>
                <c:pt idx="357">
                  <c:v>15024615086.202299</c:v>
                </c:pt>
                <c:pt idx="358">
                  <c:v>15043913987.1437</c:v>
                </c:pt>
                <c:pt idx="359">
                  <c:v>13728716485.494801</c:v>
                </c:pt>
                <c:pt idx="360">
                  <c:v>13305946565.139601</c:v>
                </c:pt>
                <c:pt idx="361">
                  <c:v>13934131559.066099</c:v>
                </c:pt>
                <c:pt idx="362">
                  <c:v>13602874898.3472</c:v>
                </c:pt>
                <c:pt idx="363">
                  <c:v>13306601576.922701</c:v>
                </c:pt>
                <c:pt idx="364">
                  <c:v>13391627956.797899</c:v>
                </c:pt>
                <c:pt idx="365">
                  <c:v>13119340319.840799</c:v>
                </c:pt>
                <c:pt idx="366">
                  <c:v>13457210339.056601</c:v>
                </c:pt>
                <c:pt idx="367">
                  <c:v>14272984561.171301</c:v>
                </c:pt>
                <c:pt idx="368">
                  <c:v>14369137040.087099</c:v>
                </c:pt>
                <c:pt idx="369">
                  <c:v>14794318563.824699</c:v>
                </c:pt>
                <c:pt idx="370">
                  <c:v>14544619738.6756</c:v>
                </c:pt>
                <c:pt idx="371">
                  <c:v>14679554391.679899</c:v>
                </c:pt>
                <c:pt idx="372">
                  <c:v>14719794153.159901</c:v>
                </c:pt>
                <c:pt idx="373">
                  <c:v>14053006791.268999</c:v>
                </c:pt>
                <c:pt idx="374">
                  <c:v>14570196381.5609</c:v>
                </c:pt>
                <c:pt idx="375">
                  <c:v>14694389265.956301</c:v>
                </c:pt>
                <c:pt idx="376">
                  <c:v>13998179207.535801</c:v>
                </c:pt>
                <c:pt idx="377">
                  <c:v>13636516412.602301</c:v>
                </c:pt>
                <c:pt idx="378">
                  <c:v>13287143293.807199</c:v>
                </c:pt>
                <c:pt idx="379">
                  <c:v>12854965764.5877</c:v>
                </c:pt>
                <c:pt idx="380">
                  <c:v>13109718833.965799</c:v>
                </c:pt>
                <c:pt idx="381">
                  <c:v>13893132235.4065</c:v>
                </c:pt>
                <c:pt idx="382">
                  <c:v>14068466757.398701</c:v>
                </c:pt>
                <c:pt idx="383">
                  <c:v>12907551705.130899</c:v>
                </c:pt>
                <c:pt idx="384">
                  <c:v>12473178101.5518</c:v>
                </c:pt>
                <c:pt idx="385">
                  <c:v>12397937244.355301</c:v>
                </c:pt>
                <c:pt idx="386">
                  <c:v>11929846008.0378</c:v>
                </c:pt>
                <c:pt idx="387">
                  <c:v>11850058083.9072</c:v>
                </c:pt>
                <c:pt idx="388">
                  <c:v>12313419466.6415</c:v>
                </c:pt>
                <c:pt idx="389">
                  <c:v>13067703493.7754</c:v>
                </c:pt>
                <c:pt idx="390">
                  <c:v>13464676626.6651</c:v>
                </c:pt>
                <c:pt idx="391">
                  <c:v>13039321013.323099</c:v>
                </c:pt>
                <c:pt idx="392">
                  <c:v>12300559861.8013</c:v>
                </c:pt>
                <c:pt idx="393">
                  <c:v>12012980297.5184</c:v>
                </c:pt>
                <c:pt idx="394">
                  <c:v>11933663964.1768</c:v>
                </c:pt>
                <c:pt idx="395">
                  <c:v>11392420973.9188</c:v>
                </c:pt>
                <c:pt idx="396">
                  <c:v>11360508677.8526</c:v>
                </c:pt>
                <c:pt idx="397">
                  <c:v>11584972074.0404</c:v>
                </c:pt>
                <c:pt idx="398">
                  <c:v>11514049201.3265</c:v>
                </c:pt>
                <c:pt idx="399">
                  <c:v>11515973394.504499</c:v>
                </c:pt>
                <c:pt idx="400">
                  <c:v>11232843000.8825</c:v>
                </c:pt>
                <c:pt idx="401">
                  <c:v>10885599081.398199</c:v>
                </c:pt>
                <c:pt idx="402">
                  <c:v>11128858422.397499</c:v>
                </c:pt>
                <c:pt idx="403">
                  <c:v>10820143822.5217</c:v>
                </c:pt>
                <c:pt idx="404">
                  <c:v>9996326730.6514206</c:v>
                </c:pt>
                <c:pt idx="405">
                  <c:v>9540288980.9953003</c:v>
                </c:pt>
                <c:pt idx="406">
                  <c:v>9642013878.3757095</c:v>
                </c:pt>
                <c:pt idx="407">
                  <c:v>9212469970.7641201</c:v>
                </c:pt>
                <c:pt idx="408">
                  <c:v>8934993177.1837101</c:v>
                </c:pt>
                <c:pt idx="409">
                  <c:v>8735401983.9292297</c:v>
                </c:pt>
                <c:pt idx="410">
                  <c:v>8846997507.0776291</c:v>
                </c:pt>
                <c:pt idx="411">
                  <c:v>8852490494.7447701</c:v>
                </c:pt>
                <c:pt idx="412">
                  <c:v>8501056349.4554796</c:v>
                </c:pt>
                <c:pt idx="413">
                  <c:v>7829056965.37113</c:v>
                </c:pt>
                <c:pt idx="414">
                  <c:v>7673078143.8206396</c:v>
                </c:pt>
                <c:pt idx="415">
                  <c:v>7928495739.7211399</c:v>
                </c:pt>
                <c:pt idx="416">
                  <c:v>8119267878.0096397</c:v>
                </c:pt>
                <c:pt idx="417">
                  <c:v>8147784848.59797</c:v>
                </c:pt>
                <c:pt idx="418">
                  <c:v>7817640775.3829298</c:v>
                </c:pt>
                <c:pt idx="419">
                  <c:v>7853636555.01087</c:v>
                </c:pt>
                <c:pt idx="420">
                  <c:v>7592089186.5095501</c:v>
                </c:pt>
                <c:pt idx="421">
                  <c:v>7455896317.6781301</c:v>
                </c:pt>
                <c:pt idx="422">
                  <c:v>7672226568.2986202</c:v>
                </c:pt>
                <c:pt idx="423">
                  <c:v>7311872227.5016003</c:v>
                </c:pt>
                <c:pt idx="424">
                  <c:v>7194695409.0266895</c:v>
                </c:pt>
                <c:pt idx="425">
                  <c:v>6856294655.43505</c:v>
                </c:pt>
                <c:pt idx="426">
                  <c:v>6834622862.5128698</c:v>
                </c:pt>
                <c:pt idx="427">
                  <c:v>7491992724.0869999</c:v>
                </c:pt>
                <c:pt idx="428">
                  <c:v>7193712959.6821003</c:v>
                </c:pt>
                <c:pt idx="429">
                  <c:v>6634769202.3631401</c:v>
                </c:pt>
                <c:pt idx="430">
                  <c:v>6466605536.4239902</c:v>
                </c:pt>
                <c:pt idx="431">
                  <c:v>6633724594.2529297</c:v>
                </c:pt>
                <c:pt idx="432">
                  <c:v>7074572775.5833998</c:v>
                </c:pt>
                <c:pt idx="433">
                  <c:v>7106721293.1820202</c:v>
                </c:pt>
                <c:pt idx="434">
                  <c:v>6764488306.2581396</c:v>
                </c:pt>
                <c:pt idx="435">
                  <c:v>5825952024.62006</c:v>
                </c:pt>
                <c:pt idx="436">
                  <c:v>5316830567.8747702</c:v>
                </c:pt>
                <c:pt idx="437">
                  <c:v>5371064639.16292</c:v>
                </c:pt>
                <c:pt idx="438">
                  <c:v>5770964824.7236996</c:v>
                </c:pt>
                <c:pt idx="439">
                  <c:v>5775698146.5845098</c:v>
                </c:pt>
                <c:pt idx="440">
                  <c:v>5366936008.02738</c:v>
                </c:pt>
                <c:pt idx="441">
                  <c:v>4590894777.7832603</c:v>
                </c:pt>
                <c:pt idx="442">
                  <c:v>4785465144.3692398</c:v>
                </c:pt>
                <c:pt idx="443">
                  <c:v>5089676261.5972795</c:v>
                </c:pt>
                <c:pt idx="444">
                  <c:v>4935056458.3122396</c:v>
                </c:pt>
                <c:pt idx="445">
                  <c:v>4420111898.0247698</c:v>
                </c:pt>
                <c:pt idx="446">
                  <c:v>4084908735.92344</c:v>
                </c:pt>
                <c:pt idx="447">
                  <c:v>3799018785.8750401</c:v>
                </c:pt>
                <c:pt idx="448">
                  <c:v>3533539757.0563898</c:v>
                </c:pt>
                <c:pt idx="449">
                  <c:v>3071225305.3424902</c:v>
                </c:pt>
                <c:pt idx="450">
                  <c:v>2989884791.7943702</c:v>
                </c:pt>
                <c:pt idx="451">
                  <c:v>2942689894.3090601</c:v>
                </c:pt>
                <c:pt idx="452">
                  <c:v>3129825740.8303299</c:v>
                </c:pt>
                <c:pt idx="453">
                  <c:v>3185920551.9007101</c:v>
                </c:pt>
                <c:pt idx="454">
                  <c:v>2991587177.0454202</c:v>
                </c:pt>
                <c:pt idx="455">
                  <c:v>3277089563.5993199</c:v>
                </c:pt>
                <c:pt idx="456">
                  <c:v>3408118391.5279198</c:v>
                </c:pt>
                <c:pt idx="457">
                  <c:v>3357060236.01232</c:v>
                </c:pt>
                <c:pt idx="458">
                  <c:v>3350295904.2051802</c:v>
                </c:pt>
                <c:pt idx="459">
                  <c:v>3128678345.2188301</c:v>
                </c:pt>
                <c:pt idx="460">
                  <c:v>2876493543.32409</c:v>
                </c:pt>
                <c:pt idx="461">
                  <c:v>2467193220.8624001</c:v>
                </c:pt>
                <c:pt idx="462">
                  <c:v>2390700783.5118599</c:v>
                </c:pt>
                <c:pt idx="463">
                  <c:v>2588344939.1961398</c:v>
                </c:pt>
                <c:pt idx="464">
                  <c:v>2634305040.4619398</c:v>
                </c:pt>
                <c:pt idx="465">
                  <c:v>2453412754.6221299</c:v>
                </c:pt>
                <c:pt idx="466">
                  <c:v>2245381275.82868</c:v>
                </c:pt>
                <c:pt idx="467">
                  <c:v>2019325155.2721801</c:v>
                </c:pt>
                <c:pt idx="468">
                  <c:v>2180479987.82268</c:v>
                </c:pt>
                <c:pt idx="469">
                  <c:v>2227424376.2881598</c:v>
                </c:pt>
                <c:pt idx="470">
                  <c:v>2115180318.1305201</c:v>
                </c:pt>
                <c:pt idx="471">
                  <c:v>2079687666.0577199</c:v>
                </c:pt>
                <c:pt idx="472">
                  <c:v>2021747652.5643799</c:v>
                </c:pt>
                <c:pt idx="473">
                  <c:v>1880171450.5460899</c:v>
                </c:pt>
                <c:pt idx="474">
                  <c:v>1849620494.02475</c:v>
                </c:pt>
                <c:pt idx="475">
                  <c:v>1870989452.6674199</c:v>
                </c:pt>
                <c:pt idx="476">
                  <c:v>1820619320.39885</c:v>
                </c:pt>
                <c:pt idx="477">
                  <c:v>1811414343.3798101</c:v>
                </c:pt>
                <c:pt idx="478">
                  <c:v>1759419776.0936999</c:v>
                </c:pt>
                <c:pt idx="479">
                  <c:v>1733092388.3263299</c:v>
                </c:pt>
                <c:pt idx="480">
                  <c:v>1633707528.3043799</c:v>
                </c:pt>
                <c:pt idx="481">
                  <c:v>1514968227.4472599</c:v>
                </c:pt>
                <c:pt idx="482">
                  <c:v>1469681468.00053</c:v>
                </c:pt>
                <c:pt idx="483">
                  <c:v>1609293390.80127</c:v>
                </c:pt>
                <c:pt idx="484">
                  <c:v>1724764327.16486</c:v>
                </c:pt>
                <c:pt idx="485">
                  <c:v>1339543196.1793699</c:v>
                </c:pt>
                <c:pt idx="486">
                  <c:v>1172618684.72964</c:v>
                </c:pt>
                <c:pt idx="487">
                  <c:v>1190840333.6379099</c:v>
                </c:pt>
                <c:pt idx="488">
                  <c:v>1389520585.98771</c:v>
                </c:pt>
                <c:pt idx="489">
                  <c:v>1419517378.18258</c:v>
                </c:pt>
                <c:pt idx="490">
                  <c:v>1307230357.91185</c:v>
                </c:pt>
                <c:pt idx="491">
                  <c:v>1234331546.6703899</c:v>
                </c:pt>
                <c:pt idx="492">
                  <c:v>1280479240.31879</c:v>
                </c:pt>
                <c:pt idx="493">
                  <c:v>1044814704.84303</c:v>
                </c:pt>
                <c:pt idx="494">
                  <c:v>912567101.76699901</c:v>
                </c:pt>
                <c:pt idx="495">
                  <c:v>960855761.25505698</c:v>
                </c:pt>
                <c:pt idx="496">
                  <c:v>1191442120.12572</c:v>
                </c:pt>
                <c:pt idx="497">
                  <c:v>1370361315.2828</c:v>
                </c:pt>
                <c:pt idx="498">
                  <c:v>1219048992.3206301</c:v>
                </c:pt>
                <c:pt idx="499">
                  <c:v>1228303917.5367</c:v>
                </c:pt>
                <c:pt idx="500">
                  <c:v>1094969768.1057</c:v>
                </c:pt>
                <c:pt idx="501">
                  <c:v>1030064054.47012</c:v>
                </c:pt>
                <c:pt idx="502">
                  <c:v>1080214708.88779</c:v>
                </c:pt>
                <c:pt idx="503">
                  <c:v>963446204.60331595</c:v>
                </c:pt>
                <c:pt idx="504">
                  <c:v>1034966033.4568599</c:v>
                </c:pt>
                <c:pt idx="505">
                  <c:v>1191669339.1584101</c:v>
                </c:pt>
                <c:pt idx="506">
                  <c:v>1196290335.2270801</c:v>
                </c:pt>
                <c:pt idx="507">
                  <c:v>1172793028.4068401</c:v>
                </c:pt>
                <c:pt idx="508">
                  <c:v>1166549125.1863501</c:v>
                </c:pt>
                <c:pt idx="509">
                  <c:v>1256064397.6554599</c:v>
                </c:pt>
                <c:pt idx="510">
                  <c:v>1266603984.72506</c:v>
                </c:pt>
                <c:pt idx="511">
                  <c:v>1066887045.9414999</c:v>
                </c:pt>
                <c:pt idx="512">
                  <c:v>1002870317.92851</c:v>
                </c:pt>
                <c:pt idx="513">
                  <c:v>1194480130.10764</c:v>
                </c:pt>
                <c:pt idx="514">
                  <c:v>1203935162.83639</c:v>
                </c:pt>
                <c:pt idx="515">
                  <c:v>868527080.41482902</c:v>
                </c:pt>
                <c:pt idx="516">
                  <c:v>861584761.99176896</c:v>
                </c:pt>
                <c:pt idx="517">
                  <c:v>901410433.43202102</c:v>
                </c:pt>
                <c:pt idx="518">
                  <c:v>906960366.95095301</c:v>
                </c:pt>
                <c:pt idx="519">
                  <c:v>1010176576.22839</c:v>
                </c:pt>
                <c:pt idx="520">
                  <c:v>928399698.42856503</c:v>
                </c:pt>
                <c:pt idx="521">
                  <c:v>691081964.99851096</c:v>
                </c:pt>
                <c:pt idx="522">
                  <c:v>703220549.73148096</c:v>
                </c:pt>
                <c:pt idx="523">
                  <c:v>819251561.22288597</c:v>
                </c:pt>
                <c:pt idx="524">
                  <c:v>846805794.20561099</c:v>
                </c:pt>
                <c:pt idx="525">
                  <c:v>835303857.38694704</c:v>
                </c:pt>
                <c:pt idx="526">
                  <c:v>760104647.019225</c:v>
                </c:pt>
                <c:pt idx="527">
                  <c:v>610226278.66548502</c:v>
                </c:pt>
                <c:pt idx="528">
                  <c:v>538237504.52660203</c:v>
                </c:pt>
                <c:pt idx="529">
                  <c:v>414433961.50372303</c:v>
                </c:pt>
                <c:pt idx="530">
                  <c:v>431850934.28618002</c:v>
                </c:pt>
                <c:pt idx="531">
                  <c:v>565541318.74000704</c:v>
                </c:pt>
                <c:pt idx="532">
                  <c:v>624687707.99183595</c:v>
                </c:pt>
                <c:pt idx="533">
                  <c:v>630332685.41937494</c:v>
                </c:pt>
                <c:pt idx="534">
                  <c:v>658233225.10636902</c:v>
                </c:pt>
                <c:pt idx="535">
                  <c:v>685232666.557531</c:v>
                </c:pt>
                <c:pt idx="536">
                  <c:v>790774974.88251698</c:v>
                </c:pt>
                <c:pt idx="537">
                  <c:v>809989088.46606803</c:v>
                </c:pt>
                <c:pt idx="538">
                  <c:v>690412906.51635599</c:v>
                </c:pt>
                <c:pt idx="539">
                  <c:v>689158676.03092206</c:v>
                </c:pt>
                <c:pt idx="540">
                  <c:v>771175380.26832998</c:v>
                </c:pt>
                <c:pt idx="541">
                  <c:v>694552607.27205598</c:v>
                </c:pt>
                <c:pt idx="542">
                  <c:v>577001390.64831901</c:v>
                </c:pt>
                <c:pt idx="543">
                  <c:v>488698561.35193002</c:v>
                </c:pt>
                <c:pt idx="544">
                  <c:v>539845967.45493197</c:v>
                </c:pt>
                <c:pt idx="545">
                  <c:v>645009237.19437397</c:v>
                </c:pt>
                <c:pt idx="546">
                  <c:v>618872863.57845497</c:v>
                </c:pt>
                <c:pt idx="547">
                  <c:v>661164444.71602595</c:v>
                </c:pt>
                <c:pt idx="548">
                  <c:v>611182002.56189096</c:v>
                </c:pt>
                <c:pt idx="549">
                  <c:v>371453377.14048499</c:v>
                </c:pt>
                <c:pt idx="550">
                  <c:v>404505516.53692597</c:v>
                </c:pt>
                <c:pt idx="551">
                  <c:v>623891453.78505695</c:v>
                </c:pt>
                <c:pt idx="552">
                  <c:v>660367853.15806305</c:v>
                </c:pt>
                <c:pt idx="553">
                  <c:v>624504954.97142398</c:v>
                </c:pt>
                <c:pt idx="554">
                  <c:v>601287841.40438497</c:v>
                </c:pt>
                <c:pt idx="555">
                  <c:v>446181048.74740899</c:v>
                </c:pt>
                <c:pt idx="556">
                  <c:v>425045379.396357</c:v>
                </c:pt>
                <c:pt idx="557">
                  <c:v>553836191.78961003</c:v>
                </c:pt>
                <c:pt idx="558">
                  <c:v>583938110.16295505</c:v>
                </c:pt>
                <c:pt idx="559">
                  <c:v>634979427.284253</c:v>
                </c:pt>
                <c:pt idx="560">
                  <c:v>669419897.92461097</c:v>
                </c:pt>
                <c:pt idx="561">
                  <c:v>738997602.78631902</c:v>
                </c:pt>
                <c:pt idx="562">
                  <c:v>693601210.60623097</c:v>
                </c:pt>
                <c:pt idx="563">
                  <c:v>563517942.21679604</c:v>
                </c:pt>
                <c:pt idx="564">
                  <c:v>544242201.92428601</c:v>
                </c:pt>
                <c:pt idx="565">
                  <c:v>463738770.44409502</c:v>
                </c:pt>
                <c:pt idx="566">
                  <c:v>459098820.38945699</c:v>
                </c:pt>
                <c:pt idx="567">
                  <c:v>443603376.753905</c:v>
                </c:pt>
                <c:pt idx="568">
                  <c:v>417058481.03089499</c:v>
                </c:pt>
                <c:pt idx="569">
                  <c:v>314470756.30021697</c:v>
                </c:pt>
                <c:pt idx="570">
                  <c:v>308084104.73022902</c:v>
                </c:pt>
                <c:pt idx="571">
                  <c:v>397457861.265329</c:v>
                </c:pt>
                <c:pt idx="572">
                  <c:v>411147047.42910498</c:v>
                </c:pt>
                <c:pt idx="573">
                  <c:v>370832009.73509902</c:v>
                </c:pt>
                <c:pt idx="574">
                  <c:v>325623895.04902601</c:v>
                </c:pt>
                <c:pt idx="575">
                  <c:v>269481244.908755</c:v>
                </c:pt>
                <c:pt idx="576">
                  <c:v>335865053.42890698</c:v>
                </c:pt>
                <c:pt idx="577">
                  <c:v>455177060.452528</c:v>
                </c:pt>
                <c:pt idx="578">
                  <c:v>432163436.760939</c:v>
                </c:pt>
                <c:pt idx="579">
                  <c:v>468539829.31937999</c:v>
                </c:pt>
                <c:pt idx="580">
                  <c:v>461410096.30918801</c:v>
                </c:pt>
                <c:pt idx="581">
                  <c:v>373697243.27353102</c:v>
                </c:pt>
                <c:pt idx="582">
                  <c:v>398294334.97179103</c:v>
                </c:pt>
                <c:pt idx="583">
                  <c:v>502422709.81164998</c:v>
                </c:pt>
                <c:pt idx="584">
                  <c:v>485976366.29906601</c:v>
                </c:pt>
                <c:pt idx="585">
                  <c:v>352567955.166825</c:v>
                </c:pt>
                <c:pt idx="586">
                  <c:v>274003019.09876502</c:v>
                </c:pt>
                <c:pt idx="587">
                  <c:v>232557584.83097601</c:v>
                </c:pt>
                <c:pt idx="588">
                  <c:v>270153164.069368</c:v>
                </c:pt>
                <c:pt idx="589">
                  <c:v>309526321.77844298</c:v>
                </c:pt>
                <c:pt idx="590">
                  <c:v>341091132.86320102</c:v>
                </c:pt>
                <c:pt idx="591">
                  <c:v>413692981.98311901</c:v>
                </c:pt>
                <c:pt idx="592">
                  <c:v>414131260.43324298</c:v>
                </c:pt>
                <c:pt idx="593">
                  <c:v>403659149.46375602</c:v>
                </c:pt>
                <c:pt idx="594">
                  <c:v>346371750.08538902</c:v>
                </c:pt>
                <c:pt idx="595">
                  <c:v>269532251.746647</c:v>
                </c:pt>
                <c:pt idx="596">
                  <c:v>312987924.311768</c:v>
                </c:pt>
                <c:pt idx="597">
                  <c:v>389181656.56184101</c:v>
                </c:pt>
                <c:pt idx="598">
                  <c:v>338184533.98413301</c:v>
                </c:pt>
                <c:pt idx="599">
                  <c:v>363750968.408701</c:v>
                </c:pt>
                <c:pt idx="600">
                  <c:v>333431924.16940498</c:v>
                </c:pt>
                <c:pt idx="601">
                  <c:v>225896067.36226401</c:v>
                </c:pt>
                <c:pt idx="602">
                  <c:v>229391021.02833301</c:v>
                </c:pt>
                <c:pt idx="603">
                  <c:v>242538650.99136299</c:v>
                </c:pt>
                <c:pt idx="604">
                  <c:v>238495255.622904</c:v>
                </c:pt>
                <c:pt idx="605">
                  <c:v>230936268.40750501</c:v>
                </c:pt>
                <c:pt idx="606">
                  <c:v>251859488.998887</c:v>
                </c:pt>
                <c:pt idx="607">
                  <c:v>252647389.78399301</c:v>
                </c:pt>
                <c:pt idx="608">
                  <c:v>252665636.00373</c:v>
                </c:pt>
                <c:pt idx="609">
                  <c:v>294469753.05488002</c:v>
                </c:pt>
                <c:pt idx="610">
                  <c:v>265585587.513143</c:v>
                </c:pt>
                <c:pt idx="611">
                  <c:v>227334925.62183499</c:v>
                </c:pt>
                <c:pt idx="612">
                  <c:v>248313383.35098699</c:v>
                </c:pt>
                <c:pt idx="613">
                  <c:v>250792484.53415</c:v>
                </c:pt>
                <c:pt idx="614">
                  <c:v>282006911.38789999</c:v>
                </c:pt>
                <c:pt idx="615">
                  <c:v>371007160.97544497</c:v>
                </c:pt>
                <c:pt idx="616">
                  <c:v>348883162.83167899</c:v>
                </c:pt>
                <c:pt idx="617">
                  <c:v>265755740.94732201</c:v>
                </c:pt>
                <c:pt idx="618">
                  <c:v>261251596.56608099</c:v>
                </c:pt>
                <c:pt idx="619">
                  <c:v>257060229.686474</c:v>
                </c:pt>
                <c:pt idx="620">
                  <c:v>272665551.41715997</c:v>
                </c:pt>
                <c:pt idx="621">
                  <c:v>365624453.91496903</c:v>
                </c:pt>
                <c:pt idx="622">
                  <c:v>385052883.69422501</c:v>
                </c:pt>
                <c:pt idx="623">
                  <c:v>319969029.60393602</c:v>
                </c:pt>
                <c:pt idx="624">
                  <c:v>273504985.90694302</c:v>
                </c:pt>
                <c:pt idx="625">
                  <c:v>197366496.736936</c:v>
                </c:pt>
                <c:pt idx="626">
                  <c:v>179841333.03303999</c:v>
                </c:pt>
                <c:pt idx="627">
                  <c:v>153731963.930729</c:v>
                </c:pt>
                <c:pt idx="628">
                  <c:v>179175680.838853</c:v>
                </c:pt>
                <c:pt idx="629">
                  <c:v>157559041.77666801</c:v>
                </c:pt>
                <c:pt idx="630">
                  <c:v>145022911.86353999</c:v>
                </c:pt>
                <c:pt idx="631">
                  <c:v>170508763.35439301</c:v>
                </c:pt>
                <c:pt idx="632">
                  <c:v>168119845.627543</c:v>
                </c:pt>
                <c:pt idx="633">
                  <c:v>164955602.801267</c:v>
                </c:pt>
                <c:pt idx="634">
                  <c:v>192995777.10896301</c:v>
                </c:pt>
                <c:pt idx="635">
                  <c:v>220627789.910263</c:v>
                </c:pt>
                <c:pt idx="636">
                  <c:v>242487655.98802501</c:v>
                </c:pt>
                <c:pt idx="637">
                  <c:v>290559154.43672103</c:v>
                </c:pt>
                <c:pt idx="638">
                  <c:v>287795052.34308702</c:v>
                </c:pt>
                <c:pt idx="639">
                  <c:v>258699502.72646099</c:v>
                </c:pt>
                <c:pt idx="640">
                  <c:v>255613943.57352301</c:v>
                </c:pt>
                <c:pt idx="641">
                  <c:v>305918903.772071</c:v>
                </c:pt>
                <c:pt idx="642">
                  <c:v>350528448.79384202</c:v>
                </c:pt>
                <c:pt idx="643">
                  <c:v>317948763.27127302</c:v>
                </c:pt>
                <c:pt idx="644">
                  <c:v>222210087.63764101</c:v>
                </c:pt>
                <c:pt idx="645">
                  <c:v>133287487.23930199</c:v>
                </c:pt>
                <c:pt idx="646">
                  <c:v>140216703.43598899</c:v>
                </c:pt>
                <c:pt idx="647">
                  <c:v>171381447.65269199</c:v>
                </c:pt>
                <c:pt idx="648">
                  <c:v>175982358.73721099</c:v>
                </c:pt>
                <c:pt idx="649">
                  <c:v>264435248.71292001</c:v>
                </c:pt>
                <c:pt idx="650">
                  <c:v>284080979.10483402</c:v>
                </c:pt>
                <c:pt idx="651">
                  <c:v>262043110.265742</c:v>
                </c:pt>
                <c:pt idx="652">
                  <c:v>234704012.02079099</c:v>
                </c:pt>
                <c:pt idx="653">
                  <c:v>76804303.652433604</c:v>
                </c:pt>
                <c:pt idx="654">
                  <c:v>46118646.933719702</c:v>
                </c:pt>
                <c:pt idx="655">
                  <c:v>31408160.9419115</c:v>
                </c:pt>
                <c:pt idx="656">
                  <c:v>30099654.744935598</c:v>
                </c:pt>
                <c:pt idx="657">
                  <c:v>40716879.692478903</c:v>
                </c:pt>
                <c:pt idx="658">
                  <c:v>74993053.417190999</c:v>
                </c:pt>
                <c:pt idx="659">
                  <c:v>157206715.88916901</c:v>
                </c:pt>
                <c:pt idx="660">
                  <c:v>157707199.26089799</c:v>
                </c:pt>
                <c:pt idx="661">
                  <c:v>107102854.13224401</c:v>
                </c:pt>
                <c:pt idx="662">
                  <c:v>144864606.144007</c:v>
                </c:pt>
                <c:pt idx="663">
                  <c:v>176447614.70160201</c:v>
                </c:pt>
                <c:pt idx="664">
                  <c:v>160256768.12408701</c:v>
                </c:pt>
                <c:pt idx="665">
                  <c:v>124409143.339633</c:v>
                </c:pt>
                <c:pt idx="666">
                  <c:v>148512514.11822599</c:v>
                </c:pt>
                <c:pt idx="667">
                  <c:v>168142010.88006699</c:v>
                </c:pt>
                <c:pt idx="668">
                  <c:v>179210559.872619</c:v>
                </c:pt>
                <c:pt idx="669">
                  <c:v>137103047.75988299</c:v>
                </c:pt>
                <c:pt idx="670">
                  <c:v>108061193.821706</c:v>
                </c:pt>
                <c:pt idx="671">
                  <c:v>82660156.935478002</c:v>
                </c:pt>
                <c:pt idx="672">
                  <c:v>81694828.2824274</c:v>
                </c:pt>
                <c:pt idx="673">
                  <c:v>93336564.625011906</c:v>
                </c:pt>
                <c:pt idx="674">
                  <c:v>105040478.542657</c:v>
                </c:pt>
                <c:pt idx="675">
                  <c:v>154883356.916816</c:v>
                </c:pt>
                <c:pt idx="676">
                  <c:v>156743826.809793</c:v>
                </c:pt>
                <c:pt idx="677">
                  <c:v>148783476.35017499</c:v>
                </c:pt>
                <c:pt idx="678">
                  <c:v>150229643.66349399</c:v>
                </c:pt>
                <c:pt idx="679">
                  <c:v>155095228.587713</c:v>
                </c:pt>
                <c:pt idx="680">
                  <c:v>126104249.367532</c:v>
                </c:pt>
                <c:pt idx="681">
                  <c:v>41014624.185998403</c:v>
                </c:pt>
                <c:pt idx="682">
                  <c:v>25352767.6784054</c:v>
                </c:pt>
                <c:pt idx="683">
                  <c:v>67923350.898447499</c:v>
                </c:pt>
                <c:pt idx="684">
                  <c:v>57635972.229238003</c:v>
                </c:pt>
                <c:pt idx="685">
                  <c:v>36235976.6121158</c:v>
                </c:pt>
                <c:pt idx="686">
                  <c:v>47763158.941410601</c:v>
                </c:pt>
                <c:pt idx="687">
                  <c:v>80961207.390373304</c:v>
                </c:pt>
                <c:pt idx="688">
                  <c:v>66223828.441906698</c:v>
                </c:pt>
                <c:pt idx="689">
                  <c:v>15955714.9367285</c:v>
                </c:pt>
                <c:pt idx="690">
                  <c:v>9800768.5294937994</c:v>
                </c:pt>
                <c:pt idx="691">
                  <c:v>45424133.284534603</c:v>
                </c:pt>
                <c:pt idx="692">
                  <c:v>55675780.585176498</c:v>
                </c:pt>
                <c:pt idx="693">
                  <c:v>69114084.797760293</c:v>
                </c:pt>
                <c:pt idx="694">
                  <c:v>56202268.780693702</c:v>
                </c:pt>
                <c:pt idx="695">
                  <c:v>43841665.398674503</c:v>
                </c:pt>
                <c:pt idx="696">
                  <c:v>75878877.981881902</c:v>
                </c:pt>
                <c:pt idx="697">
                  <c:v>88098254.0138309</c:v>
                </c:pt>
                <c:pt idx="698">
                  <c:v>84600674.8743788</c:v>
                </c:pt>
                <c:pt idx="699">
                  <c:v>84627260.6418145</c:v>
                </c:pt>
                <c:pt idx="700">
                  <c:v>44533376.933834098</c:v>
                </c:pt>
                <c:pt idx="701">
                  <c:v>6191855.3567435797</c:v>
                </c:pt>
                <c:pt idx="702">
                  <c:v>14873079.3243162</c:v>
                </c:pt>
                <c:pt idx="703">
                  <c:v>57353256.388998099</c:v>
                </c:pt>
                <c:pt idx="704">
                  <c:v>63152816.833438396</c:v>
                </c:pt>
                <c:pt idx="705">
                  <c:v>41598544.799353503</c:v>
                </c:pt>
                <c:pt idx="706">
                  <c:v>40333980.379519999</c:v>
                </c:pt>
                <c:pt idx="707">
                  <c:v>31836505.489795402</c:v>
                </c:pt>
                <c:pt idx="708">
                  <c:v>47265975.818452999</c:v>
                </c:pt>
                <c:pt idx="709">
                  <c:v>72376316.337257996</c:v>
                </c:pt>
                <c:pt idx="710">
                  <c:v>58834279.098901503</c:v>
                </c:pt>
                <c:pt idx="711">
                  <c:v>20274906.851431701</c:v>
                </c:pt>
                <c:pt idx="712">
                  <c:v>38248812.0257046</c:v>
                </c:pt>
                <c:pt idx="713">
                  <c:v>49994600.030021802</c:v>
                </c:pt>
                <c:pt idx="714">
                  <c:v>37784385.0977244</c:v>
                </c:pt>
                <c:pt idx="715">
                  <c:v>23917897.328752398</c:v>
                </c:pt>
                <c:pt idx="716">
                  <c:v>13879975.809898</c:v>
                </c:pt>
                <c:pt idx="717">
                  <c:v>7067330.6232494703</c:v>
                </c:pt>
                <c:pt idx="718">
                  <c:v>13314652.668173799</c:v>
                </c:pt>
                <c:pt idx="719">
                  <c:v>42462123.601625897</c:v>
                </c:pt>
                <c:pt idx="720">
                  <c:v>68601839.786491394</c:v>
                </c:pt>
                <c:pt idx="721">
                  <c:v>58837134.745528899</c:v>
                </c:pt>
                <c:pt idx="722">
                  <c:v>60463620.936884098</c:v>
                </c:pt>
                <c:pt idx="723">
                  <c:v>83274138.833832204</c:v>
                </c:pt>
                <c:pt idx="724">
                  <c:v>64835043.456604697</c:v>
                </c:pt>
                <c:pt idx="725">
                  <c:v>21900681.137396298</c:v>
                </c:pt>
                <c:pt idx="726">
                  <c:v>12485813.8660341</c:v>
                </c:pt>
                <c:pt idx="727">
                  <c:v>9202287.0827378295</c:v>
                </c:pt>
                <c:pt idx="728">
                  <c:v>6837436.6703246096</c:v>
                </c:pt>
                <c:pt idx="729">
                  <c:v>-1413137.6902797399</c:v>
                </c:pt>
                <c:pt idx="730">
                  <c:v>-3898378.5231237598</c:v>
                </c:pt>
                <c:pt idx="731">
                  <c:v>-9751237.9855089504</c:v>
                </c:pt>
                <c:pt idx="732">
                  <c:v>-11498571.140024099</c:v>
                </c:pt>
                <c:pt idx="733">
                  <c:v>-2801740.0417131502</c:v>
                </c:pt>
                <c:pt idx="734">
                  <c:v>11429142.0268794</c:v>
                </c:pt>
                <c:pt idx="735">
                  <c:v>5182875.2881125296</c:v>
                </c:pt>
                <c:pt idx="736">
                  <c:v>2796760.2213234901</c:v>
                </c:pt>
                <c:pt idx="737">
                  <c:v>13631523.355110999</c:v>
                </c:pt>
                <c:pt idx="738">
                  <c:v>17635450.218314499</c:v>
                </c:pt>
                <c:pt idx="739">
                  <c:v>36712291.111911803</c:v>
                </c:pt>
                <c:pt idx="740">
                  <c:v>55634947.0412824</c:v>
                </c:pt>
                <c:pt idx="741">
                  <c:v>66264487.773084797</c:v>
                </c:pt>
                <c:pt idx="742">
                  <c:v>40298441.642917499</c:v>
                </c:pt>
                <c:pt idx="743">
                  <c:v>11585460.8663543</c:v>
                </c:pt>
                <c:pt idx="744">
                  <c:v>5036232.9194181003</c:v>
                </c:pt>
                <c:pt idx="745">
                  <c:v>36376694.804001398</c:v>
                </c:pt>
                <c:pt idx="746">
                  <c:v>75851016.856686205</c:v>
                </c:pt>
                <c:pt idx="747">
                  <c:v>100410117.200986</c:v>
                </c:pt>
                <c:pt idx="748">
                  <c:v>98431623.268510804</c:v>
                </c:pt>
                <c:pt idx="749">
                  <c:v>118356858.489039</c:v>
                </c:pt>
                <c:pt idx="750">
                  <c:v>95578301.944556206</c:v>
                </c:pt>
                <c:pt idx="751">
                  <c:v>24570755.388376001</c:v>
                </c:pt>
                <c:pt idx="752">
                  <c:v>9409539.7697414607</c:v>
                </c:pt>
                <c:pt idx="753">
                  <c:v>8219409.9206806598</c:v>
                </c:pt>
                <c:pt idx="754">
                  <c:v>8879991.4454865698</c:v>
                </c:pt>
                <c:pt idx="755">
                  <c:v>16959598.623569898</c:v>
                </c:pt>
                <c:pt idx="756">
                  <c:v>22114258.152294502</c:v>
                </c:pt>
                <c:pt idx="757">
                  <c:v>1088276.3077479301</c:v>
                </c:pt>
                <c:pt idx="758">
                  <c:v>-4500677.2659669397</c:v>
                </c:pt>
                <c:pt idx="759">
                  <c:v>-7743945.8472409202</c:v>
                </c:pt>
                <c:pt idx="760">
                  <c:v>-7025724.3811686896</c:v>
                </c:pt>
                <c:pt idx="761">
                  <c:v>-12709258.497966601</c:v>
                </c:pt>
                <c:pt idx="762">
                  <c:v>-17172849.224112201</c:v>
                </c:pt>
                <c:pt idx="763">
                  <c:v>-12628030.0640567</c:v>
                </c:pt>
                <c:pt idx="764">
                  <c:v>976158.56027643196</c:v>
                </c:pt>
                <c:pt idx="765">
                  <c:v>27653606.8300757</c:v>
                </c:pt>
                <c:pt idx="766">
                  <c:v>35222926.900819398</c:v>
                </c:pt>
                <c:pt idx="767">
                  <c:v>23383017.565287601</c:v>
                </c:pt>
                <c:pt idx="768">
                  <c:v>23669164.402386099</c:v>
                </c:pt>
                <c:pt idx="769">
                  <c:v>21780112.261466701</c:v>
                </c:pt>
                <c:pt idx="770">
                  <c:v>24575065.996815301</c:v>
                </c:pt>
                <c:pt idx="771">
                  <c:v>22279619.854327299</c:v>
                </c:pt>
                <c:pt idx="772">
                  <c:v>13770017.5478664</c:v>
                </c:pt>
                <c:pt idx="773">
                  <c:v>9833354.1130476296</c:v>
                </c:pt>
                <c:pt idx="774">
                  <c:v>1240191.90899461</c:v>
                </c:pt>
                <c:pt idx="775">
                  <c:v>3603098.6781084999</c:v>
                </c:pt>
                <c:pt idx="776">
                  <c:v>2885305.1825393601</c:v>
                </c:pt>
                <c:pt idx="777">
                  <c:v>-7088075.0484445896</c:v>
                </c:pt>
                <c:pt idx="778">
                  <c:v>-4322478.0352689</c:v>
                </c:pt>
                <c:pt idx="779">
                  <c:v>-1809303.1079668</c:v>
                </c:pt>
                <c:pt idx="780">
                  <c:v>-7291723.2537337299</c:v>
                </c:pt>
                <c:pt idx="781">
                  <c:v>-7710761.1209410997</c:v>
                </c:pt>
                <c:pt idx="782">
                  <c:v>1380058.86873062</c:v>
                </c:pt>
                <c:pt idx="783">
                  <c:v>9992306.0556038097</c:v>
                </c:pt>
                <c:pt idx="784">
                  <c:v>4779474.4774543904</c:v>
                </c:pt>
                <c:pt idx="785">
                  <c:v>7002008.5400485303</c:v>
                </c:pt>
                <c:pt idx="786">
                  <c:v>4638793.9813480098</c:v>
                </c:pt>
                <c:pt idx="787">
                  <c:v>10002986.425176799</c:v>
                </c:pt>
                <c:pt idx="788">
                  <c:v>20651628.4470338</c:v>
                </c:pt>
                <c:pt idx="789">
                  <c:v>25123102.868367702</c:v>
                </c:pt>
                <c:pt idx="790">
                  <c:v>25486703.947560899</c:v>
                </c:pt>
                <c:pt idx="791">
                  <c:v>17591110.271251999</c:v>
                </c:pt>
                <c:pt idx="792">
                  <c:v>25537253.677526899</c:v>
                </c:pt>
                <c:pt idx="793">
                  <c:v>28492376.278306101</c:v>
                </c:pt>
                <c:pt idx="794">
                  <c:v>17519093.065912899</c:v>
                </c:pt>
                <c:pt idx="795">
                  <c:v>26155050.668773901</c:v>
                </c:pt>
                <c:pt idx="796">
                  <c:v>28586970.524935599</c:v>
                </c:pt>
                <c:pt idx="797">
                  <c:v>12990847.918814</c:v>
                </c:pt>
                <c:pt idx="798">
                  <c:v>17435180.747932602</c:v>
                </c:pt>
                <c:pt idx="799">
                  <c:v>25677119.427722398</c:v>
                </c:pt>
                <c:pt idx="800">
                  <c:v>17890428.562708002</c:v>
                </c:pt>
                <c:pt idx="801">
                  <c:v>1024316.63937874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97696"/>
        <c:axId val="42399232"/>
      </c:scatterChart>
      <c:valAx>
        <c:axId val="42397696"/>
        <c:scaling>
          <c:orientation val="minMax"/>
          <c:max val="32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42399232"/>
        <c:crosses val="autoZero"/>
        <c:crossBetween val="midCat"/>
      </c:valAx>
      <c:valAx>
        <c:axId val="42399232"/>
        <c:scaling>
          <c:logBase val="10"/>
          <c:orientation val="minMax"/>
          <c:max val="500000000000"/>
          <c:min val="100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97696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46241316710411201"/>
          <c:y val="3.7260164226824335E-2"/>
          <c:w val="0.44314238845144355"/>
          <c:h val="0.30718431029454651"/>
        </c:manualLayout>
      </c:layout>
      <c:overlay val="0"/>
      <c:spPr>
        <a:solidFill>
          <a:schemeClr val="bg1">
            <a:lumMod val="95000"/>
            <a:alpha val="99000"/>
          </a:schemeClr>
        </a:solidFill>
      </c:spPr>
      <c:txPr>
        <a:bodyPr/>
        <a:lstStyle/>
        <a:p>
          <a:pPr>
            <a:defRPr sz="125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Proton Spectrum 2 </a:t>
            </a:r>
            <a:r>
              <a:rPr lang="en-US" u="sng" dirty="0">
                <a:latin typeface="Symbol" pitchFamily="18" charset="2"/>
              </a:rPr>
              <a:t>m</a:t>
            </a:r>
            <a:r>
              <a:rPr lang="en-US" u="sng" dirty="0"/>
              <a:t>m CH film </a:t>
            </a:r>
          </a:p>
        </c:rich>
      </c:tx>
      <c:layout>
        <c:manualLayout>
          <c:xMode val="edge"/>
          <c:yMode val="edge"/>
          <c:x val="0.24325613182231767"/>
          <c:y val="0.1313428160189653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822722278974357"/>
          <c:y val="0.18728515790364914"/>
          <c:w val="0.74084423253436427"/>
          <c:h val="0.6718639403945474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'37480'!$B$1</c:f>
              <c:strCache>
                <c:ptCount val="1"/>
                <c:pt idx="0">
                  <c:v>Proton Counts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'37480'!$A$2:$A$1441</c:f>
              <c:numCache>
                <c:formatCode>0.00E+00</c:formatCode>
                <c:ptCount val="1440"/>
                <c:pt idx="0">
                  <c:v>76.171640730272003</c:v>
                </c:pt>
                <c:pt idx="1">
                  <c:v>75.711779183013107</c:v>
                </c:pt>
                <c:pt idx="2">
                  <c:v>75.256069497009406</c:v>
                </c:pt>
                <c:pt idx="3">
                  <c:v>74.804461842140896</c:v>
                </c:pt>
                <c:pt idx="4">
                  <c:v>74.356907133619501</c:v>
                </c:pt>
                <c:pt idx="5">
                  <c:v>73.913357018650601</c:v>
                </c:pt>
                <c:pt idx="6">
                  <c:v>73.473763863373307</c:v>
                </c:pt>
                <c:pt idx="7">
                  <c:v>73.0380807400702</c:v>
                </c:pt>
                <c:pt idx="8">
                  <c:v>72.606261414643498</c:v>
                </c:pt>
                <c:pt idx="9">
                  <c:v>72.178260334348593</c:v>
                </c:pt>
                <c:pt idx="10">
                  <c:v>71.754032615779806</c:v>
                </c:pt>
                <c:pt idx="11">
                  <c:v>71.333534033103305</c:v>
                </c:pt>
                <c:pt idx="12">
                  <c:v>70.916721006529897</c:v>
                </c:pt>
                <c:pt idx="13">
                  <c:v>70.503550591023696</c:v>
                </c:pt>
                <c:pt idx="14">
                  <c:v>70.093980465239397</c:v>
                </c:pt>
                <c:pt idx="15">
                  <c:v>69.687968920684398</c:v>
                </c:pt>
                <c:pt idx="16">
                  <c:v>69.285474851100503</c:v>
                </c:pt>
                <c:pt idx="17">
                  <c:v>68.886457742058298</c:v>
                </c:pt>
                <c:pt idx="18">
                  <c:v>68.490877660762095</c:v>
                </c:pt>
                <c:pt idx="19">
                  <c:v>68.098695246058199</c:v>
                </c:pt>
                <c:pt idx="20">
                  <c:v>67.709871698643298</c:v>
                </c:pt>
                <c:pt idx="21">
                  <c:v>67.324368771467903</c:v>
                </c:pt>
                <c:pt idx="22">
                  <c:v>66.942148760330596</c:v>
                </c:pt>
                <c:pt idx="23">
                  <c:v>66.563174494658199</c:v>
                </c:pt>
                <c:pt idx="24">
                  <c:v>66.187409328468803</c:v>
                </c:pt>
                <c:pt idx="25">
                  <c:v>65.814817131511901</c:v>
                </c:pt>
                <c:pt idx="26">
                  <c:v>65.445362280584007</c:v>
                </c:pt>
                <c:pt idx="27">
                  <c:v>65.079009651012697</c:v>
                </c:pt>
                <c:pt idx="28">
                  <c:v>64.715724608308307</c:v>
                </c:pt>
                <c:pt idx="29">
                  <c:v>64.355472999978204</c:v>
                </c:pt>
                <c:pt idx="30">
                  <c:v>63.998221147498903</c:v>
                </c:pt>
                <c:pt idx="31">
                  <c:v>63.643935838445699</c:v>
                </c:pt>
                <c:pt idx="32">
                  <c:v>63.292584318772398</c:v>
                </c:pt>
                <c:pt idx="33">
                  <c:v>62.944134285241098</c:v>
                </c:pt>
                <c:pt idx="34">
                  <c:v>62.598553877996999</c:v>
                </c:pt>
                <c:pt idx="35">
                  <c:v>62.2558116732854</c:v>
                </c:pt>
                <c:pt idx="36">
                  <c:v>61.915876676308002</c:v>
                </c:pt>
                <c:pt idx="37">
                  <c:v>61.578718314215799</c:v>
                </c:pt>
                <c:pt idx="38">
                  <c:v>61.244306429234001</c:v>
                </c:pt>
                <c:pt idx="39">
                  <c:v>60.912611271918699</c:v>
                </c:pt>
                <c:pt idx="40">
                  <c:v>60.583603494539801</c:v>
                </c:pt>
                <c:pt idx="41">
                  <c:v>60.257254144589702</c:v>
                </c:pt>
                <c:pt idx="42">
                  <c:v>59.933534658412903</c:v>
                </c:pt>
                <c:pt idx="43">
                  <c:v>59.612416854956599</c:v>
                </c:pt>
                <c:pt idx="44">
                  <c:v>59.293872929636599</c:v>
                </c:pt>
                <c:pt idx="45">
                  <c:v>58.977875448318599</c:v>
                </c:pt>
                <c:pt idx="46">
                  <c:v>58.664397341411103</c:v>
                </c:pt>
                <c:pt idx="47">
                  <c:v>58.353411898068103</c:v>
                </c:pt>
                <c:pt idx="48">
                  <c:v>58.044892760498797</c:v>
                </c:pt>
                <c:pt idx="49">
                  <c:v>57.738813918382903</c:v>
                </c:pt>
                <c:pt idx="50">
                  <c:v>57.435149703387502</c:v>
                </c:pt>
                <c:pt idx="51">
                  <c:v>57.133874783786403</c:v>
                </c:pt>
                <c:pt idx="52">
                  <c:v>56.834964159176103</c:v>
                </c:pt>
                <c:pt idx="53">
                  <c:v>56.538393155289803</c:v>
                </c:pt>
                <c:pt idx="54">
                  <c:v>56.244137418904899</c:v>
                </c:pt>
                <c:pt idx="55">
                  <c:v>55.9521729128438</c:v>
                </c:pt>
                <c:pt idx="56">
                  <c:v>55.662475911064099</c:v>
                </c:pt>
                <c:pt idx="57">
                  <c:v>55.375022993839004</c:v>
                </c:pt>
                <c:pt idx="58">
                  <c:v>55.089791043023801</c:v>
                </c:pt>
                <c:pt idx="59">
                  <c:v>54.806757237407297</c:v>
                </c:pt>
                <c:pt idx="60">
                  <c:v>54.525899048146897</c:v>
                </c:pt>
                <c:pt idx="61">
                  <c:v>54.247194234285899</c:v>
                </c:pt>
                <c:pt idx="62">
                  <c:v>53.970620838349603</c:v>
                </c:pt>
                <c:pt idx="63">
                  <c:v>53.696157182020698</c:v>
                </c:pt>
                <c:pt idx="64">
                  <c:v>53.4237818618912</c:v>
                </c:pt>
                <c:pt idx="65">
                  <c:v>53.153473745289602</c:v>
                </c:pt>
                <c:pt idx="66">
                  <c:v>52.8852119661816</c:v>
                </c:pt>
                <c:pt idx="67">
                  <c:v>52.618975921143303</c:v>
                </c:pt>
                <c:pt idx="68">
                  <c:v>52.354745265405001</c:v>
                </c:pt>
                <c:pt idx="69">
                  <c:v>52.092499908964299</c:v>
                </c:pt>
                <c:pt idx="70">
                  <c:v>51.8322200127675</c:v>
                </c:pt>
                <c:pt idx="71">
                  <c:v>51.573885984957201</c:v>
                </c:pt>
                <c:pt idx="72">
                  <c:v>51.317478477185503</c:v>
                </c:pt>
                <c:pt idx="73">
                  <c:v>51.062978380990998</c:v>
                </c:pt>
                <c:pt idx="74">
                  <c:v>50.810366824238599</c:v>
                </c:pt>
                <c:pt idx="75">
                  <c:v>50.559625167620801</c:v>
                </c:pt>
                <c:pt idx="76">
                  <c:v>50.310735001219697</c:v>
                </c:pt>
                <c:pt idx="77">
                  <c:v>50.063678141126701</c:v>
                </c:pt>
                <c:pt idx="78">
                  <c:v>49.8184366261221</c:v>
                </c:pt>
                <c:pt idx="79">
                  <c:v>49.574992714410101</c:v>
                </c:pt>
                <c:pt idx="80">
                  <c:v>49.333328880409901</c:v>
                </c:pt>
                <c:pt idx="81">
                  <c:v>49.093427811601501</c:v>
                </c:pt>
                <c:pt idx="82">
                  <c:v>48.855272405425097</c:v>
                </c:pt>
                <c:pt idx="83">
                  <c:v>48.618845766232504</c:v>
                </c:pt>
                <c:pt idx="84">
                  <c:v>48.384131202290902</c:v>
                </c:pt>
                <c:pt idx="85">
                  <c:v>48.151112222836701</c:v>
                </c:pt>
                <c:pt idx="86">
                  <c:v>47.919772535178502</c:v>
                </c:pt>
                <c:pt idx="87">
                  <c:v>47.690096041849202</c:v>
                </c:pt>
                <c:pt idx="88">
                  <c:v>47.4620668378058</c:v>
                </c:pt>
                <c:pt idx="89">
                  <c:v>47.235669207675599</c:v>
                </c:pt>
                <c:pt idx="90">
                  <c:v>47.010887623048603</c:v>
                </c:pt>
                <c:pt idx="91">
                  <c:v>46.787706739814602</c:v>
                </c:pt>
                <c:pt idx="92">
                  <c:v>46.566111395544397</c:v>
                </c:pt>
                <c:pt idx="93">
                  <c:v>46.346086606915001</c:v>
                </c:pt>
                <c:pt idx="94">
                  <c:v>46.127617567176102</c:v>
                </c:pt>
                <c:pt idx="95">
                  <c:v>45.910689643659403</c:v>
                </c:pt>
                <c:pt idx="96">
                  <c:v>45.695288375328502</c:v>
                </c:pt>
                <c:pt idx="97">
                  <c:v>45.481399470368203</c:v>
                </c:pt>
                <c:pt idx="98">
                  <c:v>45.269008803814202</c:v>
                </c:pt>
                <c:pt idx="99">
                  <c:v>45.058102415221299</c:v>
                </c:pt>
                <c:pt idx="100">
                  <c:v>44.848666506368602</c:v>
                </c:pt>
                <c:pt idx="101">
                  <c:v>44.640687439003102</c:v>
                </c:pt>
                <c:pt idx="102">
                  <c:v>44.434151732619597</c:v>
                </c:pt>
                <c:pt idx="103">
                  <c:v>44.229046062275401</c:v>
                </c:pt>
                <c:pt idx="104">
                  <c:v>44.025357256442099</c:v>
                </c:pt>
                <c:pt idx="105">
                  <c:v>43.823072294889897</c:v>
                </c:pt>
                <c:pt idx="106">
                  <c:v>43.6221783066078</c:v>
                </c:pt>
                <c:pt idx="107">
                  <c:v>43.422662567755303</c:v>
                </c:pt>
                <c:pt idx="108">
                  <c:v>43.224512499648299</c:v>
                </c:pt>
                <c:pt idx="109">
                  <c:v>43.027715666776103</c:v>
                </c:pt>
                <c:pt idx="110">
                  <c:v>42.832259774850399</c:v>
                </c:pt>
                <c:pt idx="111">
                  <c:v>42.638132668885099</c:v>
                </c:pt>
                <c:pt idx="112">
                  <c:v>42.445322331306699</c:v>
                </c:pt>
                <c:pt idx="113">
                  <c:v>42.253816880093801</c:v>
                </c:pt>
                <c:pt idx="114">
                  <c:v>42.063604566947397</c:v>
                </c:pt>
                <c:pt idx="115">
                  <c:v>41.874673775488098</c:v>
                </c:pt>
                <c:pt idx="116">
                  <c:v>41.687013019483203</c:v>
                </c:pt>
                <c:pt idx="117">
                  <c:v>41.500610941100398</c:v>
                </c:pt>
                <c:pt idx="118">
                  <c:v>41.315456309189599</c:v>
                </c:pt>
                <c:pt idx="119">
                  <c:v>41.131538017590799</c:v>
                </c:pt>
                <c:pt idx="120">
                  <c:v>40.948845083468797</c:v>
                </c:pt>
                <c:pt idx="121">
                  <c:v>40.767366645673398</c:v>
                </c:pt>
                <c:pt idx="122">
                  <c:v>40.587091963125403</c:v>
                </c:pt>
                <c:pt idx="123">
                  <c:v>40.408010413226798</c:v>
                </c:pt>
                <c:pt idx="124">
                  <c:v>40.230111490296302</c:v>
                </c:pt>
                <c:pt idx="125">
                  <c:v>40.053384804028198</c:v>
                </c:pt>
                <c:pt idx="126">
                  <c:v>39.877820077975699</c:v>
                </c:pt>
                <c:pt idx="127">
                  <c:v>39.703407148056399</c:v>
                </c:pt>
                <c:pt idx="128">
                  <c:v>39.530135961081498</c:v>
                </c:pt>
                <c:pt idx="129">
                  <c:v>39.357996573307098</c:v>
                </c:pt>
                <c:pt idx="130">
                  <c:v>39.186979149007399</c:v>
                </c:pt>
                <c:pt idx="131">
                  <c:v>39.017073959069798</c:v>
                </c:pt>
                <c:pt idx="132">
                  <c:v>38.848271379611099</c:v>
                </c:pt>
                <c:pt idx="133">
                  <c:v>38.680561890614598</c:v>
                </c:pt>
                <c:pt idx="134">
                  <c:v>38.513936074587903</c:v>
                </c:pt>
                <c:pt idx="135">
                  <c:v>38.348384615240903</c:v>
                </c:pt>
                <c:pt idx="136">
                  <c:v>38.183898296183301</c:v>
                </c:pt>
                <c:pt idx="137">
                  <c:v>38.020467999642001</c:v>
                </c:pt>
                <c:pt idx="138">
                  <c:v>37.858084705197598</c:v>
                </c:pt>
                <c:pt idx="139">
                  <c:v>37.696739488539599</c:v>
                </c:pt>
                <c:pt idx="140">
                  <c:v>37.536423520240298</c:v>
                </c:pt>
                <c:pt idx="141">
                  <c:v>37.377128064546703</c:v>
                </c:pt>
                <c:pt idx="142">
                  <c:v>37.218844478190398</c:v>
                </c:pt>
                <c:pt idx="143">
                  <c:v>37.061564209215199</c:v>
                </c:pt>
                <c:pt idx="144">
                  <c:v>36.905278795822298</c:v>
                </c:pt>
                <c:pt idx="145">
                  <c:v>36.749979865231303</c:v>
                </c:pt>
                <c:pt idx="146">
                  <c:v>36.595659132559597</c:v>
                </c:pt>
                <c:pt idx="147">
                  <c:v>36.442308399717</c:v>
                </c:pt>
                <c:pt idx="148">
                  <c:v>36.289919554317002</c:v>
                </c:pt>
                <c:pt idx="149">
                  <c:v>36.138484568603801</c:v>
                </c:pt>
                <c:pt idx="150">
                  <c:v>35.9879954983953</c:v>
                </c:pt>
                <c:pt idx="151">
                  <c:v>35.838444482040899</c:v>
                </c:pt>
                <c:pt idx="152">
                  <c:v>35.689823739394903</c:v>
                </c:pt>
                <c:pt idx="153">
                  <c:v>35.5421255708046</c:v>
                </c:pt>
                <c:pt idx="154">
                  <c:v>35.395342356112899</c:v>
                </c:pt>
                <c:pt idx="155">
                  <c:v>35.249466553675703</c:v>
                </c:pt>
                <c:pt idx="156">
                  <c:v>35.104490699392898</c:v>
                </c:pt>
                <c:pt idx="157">
                  <c:v>34.9604074057536</c:v>
                </c:pt>
                <c:pt idx="158">
                  <c:v>34.817209360895298</c:v>
                </c:pt>
                <c:pt idx="159">
                  <c:v>34.674889327675501</c:v>
                </c:pt>
                <c:pt idx="160">
                  <c:v>34.533440142758302</c:v>
                </c:pt>
                <c:pt idx="161">
                  <c:v>34.392854715712197</c:v>
                </c:pt>
                <c:pt idx="162">
                  <c:v>34.253126028121798</c:v>
                </c:pt>
                <c:pt idx="163">
                  <c:v>34.114247132711803</c:v>
                </c:pt>
                <c:pt idx="164">
                  <c:v>33.9762111524836</c:v>
                </c:pt>
                <c:pt idx="165">
                  <c:v>33.839011279863698</c:v>
                </c:pt>
                <c:pt idx="166">
                  <c:v>33.702640775864602</c:v>
                </c:pt>
                <c:pt idx="167">
                  <c:v>33.567092969257097</c:v>
                </c:pt>
                <c:pt idx="168">
                  <c:v>33.432361255754202</c:v>
                </c:pt>
                <c:pt idx="169">
                  <c:v>33.2984390972074</c:v>
                </c:pt>
                <c:pt idx="170">
                  <c:v>33.165320020812402</c:v>
                </c:pt>
                <c:pt idx="171">
                  <c:v>33.032997618327798</c:v>
                </c:pt>
                <c:pt idx="172">
                  <c:v>32.901465545303701</c:v>
                </c:pt>
                <c:pt idx="173">
                  <c:v>32.7707175203209</c:v>
                </c:pt>
                <c:pt idx="174">
                  <c:v>32.640747324241197</c:v>
                </c:pt>
                <c:pt idx="175">
                  <c:v>32.511548799467803</c:v>
                </c:pt>
                <c:pt idx="176">
                  <c:v>32.383115849215997</c:v>
                </c:pt>
                <c:pt idx="177">
                  <c:v>32.2554424367937</c:v>
                </c:pt>
                <c:pt idx="178">
                  <c:v>32.128522584892401</c:v>
                </c:pt>
                <c:pt idx="179">
                  <c:v>32.002350374887399</c:v>
                </c:pt>
                <c:pt idx="180">
                  <c:v>31.876919946147598</c:v>
                </c:pt>
                <c:pt idx="181">
                  <c:v>31.752225495355301</c:v>
                </c:pt>
                <c:pt idx="182">
                  <c:v>31.6282612758346</c:v>
                </c:pt>
                <c:pt idx="183">
                  <c:v>31.505021596889499</c:v>
                </c:pt>
                <c:pt idx="184">
                  <c:v>31.3825008231507</c:v>
                </c:pt>
                <c:pt idx="185">
                  <c:v>31.260693373931499</c:v>
                </c:pt>
                <c:pt idx="186">
                  <c:v>31.139593722591901</c:v>
                </c:pt>
                <c:pt idx="187">
                  <c:v>31.019196395912399</c:v>
                </c:pt>
                <c:pt idx="188">
                  <c:v>30.899495973474899</c:v>
                </c:pt>
                <c:pt idx="189">
                  <c:v>30.780487087052801</c:v>
                </c:pt>
                <c:pt idx="190">
                  <c:v>30.6621644200094</c:v>
                </c:pt>
                <c:pt idx="191">
                  <c:v>30.544522706703798</c:v>
                </c:pt>
                <c:pt idx="192">
                  <c:v>30.427556731905099</c:v>
                </c:pt>
                <c:pt idx="193">
                  <c:v>30.311261330214599</c:v>
                </c:pt>
                <c:pt idx="194">
                  <c:v>30.195631385494998</c:v>
                </c:pt>
                <c:pt idx="195">
                  <c:v>30.0806618303085</c:v>
                </c:pt>
                <c:pt idx="196">
                  <c:v>29.966347645360699</c:v>
                </c:pt>
                <c:pt idx="197">
                  <c:v>29.852683858953601</c:v>
                </c:pt>
                <c:pt idx="198">
                  <c:v>29.7396655464443</c:v>
                </c:pt>
                <c:pt idx="199">
                  <c:v>29.627287829712301</c:v>
                </c:pt>
                <c:pt idx="200">
                  <c:v>29.515545876632299</c:v>
                </c:pt>
                <c:pt idx="201">
                  <c:v>29.404434900555401</c:v>
                </c:pt>
                <c:pt idx="202">
                  <c:v>29.293950159796399</c:v>
                </c:pt>
                <c:pt idx="203">
                  <c:v>29.184086957127398</c:v>
                </c:pt>
                <c:pt idx="204">
                  <c:v>29.074840639279302</c:v>
                </c:pt>
                <c:pt idx="205">
                  <c:v>28.966206596448298</c:v>
                </c:pt>
                <c:pt idx="206">
                  <c:v>28.858180261810201</c:v>
                </c:pt>
                <c:pt idx="207">
                  <c:v>28.750757111040201</c:v>
                </c:pt>
                <c:pt idx="208">
                  <c:v>28.643932661839202</c:v>
                </c:pt>
                <c:pt idx="209">
                  <c:v>28.537702473465998</c:v>
                </c:pt>
                <c:pt idx="210">
                  <c:v>28.432062146276198</c:v>
                </c:pt>
                <c:pt idx="211">
                  <c:v>28.3270073212665</c:v>
                </c:pt>
                <c:pt idx="212">
                  <c:v>28.222533679624799</c:v>
                </c:pt>
                <c:pt idx="213">
                  <c:v>28.1186369422865</c:v>
                </c:pt>
                <c:pt idx="214">
                  <c:v>28.015312869496402</c:v>
                </c:pt>
                <c:pt idx="215">
                  <c:v>27.9125572603763</c:v>
                </c:pt>
                <c:pt idx="216">
                  <c:v>27.810365952497399</c:v>
                </c:pt>
                <c:pt idx="217">
                  <c:v>27.708734821459501</c:v>
                </c:pt>
                <c:pt idx="218">
                  <c:v>27.607659780474201</c:v>
                </c:pt>
                <c:pt idx="219">
                  <c:v>27.507136779954799</c:v>
                </c:pt>
                <c:pt idx="220">
                  <c:v>27.407161807109699</c:v>
                </c:pt>
                <c:pt idx="221">
                  <c:v>27.307730885542899</c:v>
                </c:pt>
                <c:pt idx="222">
                  <c:v>27.208840074857999</c:v>
                </c:pt>
                <c:pt idx="223">
                  <c:v>27.1104854702678</c:v>
                </c:pt>
                <c:pt idx="224">
                  <c:v>27.0126632022093</c:v>
                </c:pt>
                <c:pt idx="225">
                  <c:v>26.915369435962599</c:v>
                </c:pt>
                <c:pt idx="226">
                  <c:v>26.818600371275298</c:v>
                </c:pt>
                <c:pt idx="227">
                  <c:v>26.722352241991501</c:v>
                </c:pt>
                <c:pt idx="228">
                  <c:v>26.626621315685</c:v>
                </c:pt>
                <c:pt idx="229">
                  <c:v>26.531403893297998</c:v>
                </c:pt>
                <c:pt idx="230">
                  <c:v>26.436696308783102</c:v>
                </c:pt>
                <c:pt idx="231">
                  <c:v>26.342494928751002</c:v>
                </c:pt>
                <c:pt idx="232">
                  <c:v>26.248796152121798</c:v>
                </c:pt>
                <c:pt idx="233">
                  <c:v>26.155596409780699</c:v>
                </c:pt>
                <c:pt idx="234">
                  <c:v>26.0628921642382</c:v>
                </c:pt>
                <c:pt idx="235">
                  <c:v>25.9706799092945</c:v>
                </c:pt>
                <c:pt idx="236">
                  <c:v>25.8789561697082</c:v>
                </c:pt>
                <c:pt idx="237">
                  <c:v>25.787717500868101</c:v>
                </c:pt>
                <c:pt idx="238">
                  <c:v>25.6969604884708</c:v>
                </c:pt>
                <c:pt idx="239">
                  <c:v>25.606681748200302</c:v>
                </c:pt>
                <c:pt idx="240">
                  <c:v>25.5168779254134</c:v>
                </c:pt>
                <c:pt idx="241">
                  <c:v>25.427545694827199</c:v>
                </c:pt>
                <c:pt idx="242">
                  <c:v>25.338681760212001</c:v>
                </c:pt>
                <c:pt idx="243">
                  <c:v>25.250282854086802</c:v>
                </c:pt>
                <c:pt idx="244">
                  <c:v>25.162345737419098</c:v>
                </c:pt>
                <c:pt idx="245">
                  <c:v>25.0748671993281</c:v>
                </c:pt>
                <c:pt idx="246">
                  <c:v>24.987844056791602</c:v>
                </c:pt>
                <c:pt idx="247">
                  <c:v>24.901273154356701</c:v>
                </c:pt>
                <c:pt idx="248">
                  <c:v>24.8151513638532</c:v>
                </c:pt>
                <c:pt idx="249">
                  <c:v>24.7294755841117</c:v>
                </c:pt>
                <c:pt idx="250">
                  <c:v>24.6442427406839</c:v>
                </c:pt>
                <c:pt idx="251">
                  <c:v>24.5594497855671</c:v>
                </c:pt>
                <c:pt idx="252">
                  <c:v>24.4750936969313</c:v>
                </c:pt>
                <c:pt idx="253">
                  <c:v>24.391171478850602</c:v>
                </c:pt>
                <c:pt idx="254">
                  <c:v>24.307680161036501</c:v>
                </c:pt>
                <c:pt idx="255">
                  <c:v>24.2246167985755</c:v>
                </c:pt>
                <c:pt idx="256">
                  <c:v>24.1419784716694</c:v>
                </c:pt>
                <c:pt idx="257">
                  <c:v>24.0597622853785</c:v>
                </c:pt>
                <c:pt idx="258">
                  <c:v>23.977965369368199</c:v>
                </c:pt>
                <c:pt idx="259">
                  <c:v>23.896584877658601</c:v>
                </c:pt>
                <c:pt idx="260">
                  <c:v>23.815617988376498</c:v>
                </c:pt>
                <c:pt idx="261">
                  <c:v>23.7350619035115</c:v>
                </c:pt>
                <c:pt idx="262">
                  <c:v>23.654913848673399</c:v>
                </c:pt>
                <c:pt idx="263">
                  <c:v>23.575171072854001</c:v>
                </c:pt>
                <c:pt idx="264">
                  <c:v>23.495830848190899</c:v>
                </c:pt>
                <c:pt idx="265">
                  <c:v>23.416890469733701</c:v>
                </c:pt>
                <c:pt idx="266">
                  <c:v>23.338347255214298</c:v>
                </c:pt>
                <c:pt idx="267">
                  <c:v>23.260198544818302</c:v>
                </c:pt>
                <c:pt idx="268">
                  <c:v>23.182441700960201</c:v>
                </c:pt>
                <c:pt idx="269">
                  <c:v>23.105074108060801</c:v>
                </c:pt>
                <c:pt idx="270">
                  <c:v>23.0280931723272</c:v>
                </c:pt>
                <c:pt idx="271">
                  <c:v>22.951496321535199</c:v>
                </c:pt>
                <c:pt idx="272">
                  <c:v>22.875281004814902</c:v>
                </c:pt>
                <c:pt idx="273">
                  <c:v>22.799444692438001</c:v>
                </c:pt>
                <c:pt idx="274">
                  <c:v>22.723984875607599</c:v>
                </c:pt>
                <c:pt idx="275">
                  <c:v>22.648899066251602</c:v>
                </c:pt>
                <c:pt idx="276">
                  <c:v>22.5741847968164</c:v>
                </c:pt>
                <c:pt idx="277">
                  <c:v>22.499839620065401</c:v>
                </c:pt>
                <c:pt idx="278">
                  <c:v>22.425861108877701</c:v>
                </c:pt>
                <c:pt idx="279">
                  <c:v>22.3522468560503</c:v>
                </c:pt>
                <c:pt idx="280">
                  <c:v>22.278994474102401</c:v>
                </c:pt>
                <c:pt idx="281">
                  <c:v>22.206101595081702</c:v>
                </c:pt>
                <c:pt idx="282">
                  <c:v>22.133565870373001</c:v>
                </c:pt>
                <c:pt idx="283">
                  <c:v>22.061384970509</c:v>
                </c:pt>
                <c:pt idx="284">
                  <c:v>21.9895565849836</c:v>
                </c:pt>
                <c:pt idx="285">
                  <c:v>21.918078422066301</c:v>
                </c:pt>
                <c:pt idx="286">
                  <c:v>21.846948208620201</c:v>
                </c:pt>
                <c:pt idx="287">
                  <c:v>21.776163689920701</c:v>
                </c:pt>
                <c:pt idx="288">
                  <c:v>21.705722629477201</c:v>
                </c:pt>
                <c:pt idx="289">
                  <c:v>21.635622808855999</c:v>
                </c:pt>
                <c:pt idx="290">
                  <c:v>21.565862027506199</c:v>
                </c:pt>
                <c:pt idx="291">
                  <c:v>21.496438102586499</c:v>
                </c:pt>
                <c:pt idx="292">
                  <c:v>21.427348868794599</c:v>
                </c:pt>
                <c:pt idx="293">
                  <c:v>21.358592178198599</c:v>
                </c:pt>
                <c:pt idx="294">
                  <c:v>21.290165900069599</c:v>
                </c:pt>
                <c:pt idx="295">
                  <c:v>21.222067920717102</c:v>
                </c:pt>
                <c:pt idx="296">
                  <c:v>21.1542961433254</c:v>
                </c:pt>
                <c:pt idx="297">
                  <c:v>21.086848487792398</c:v>
                </c:pt>
                <c:pt idx="298">
                  <c:v>21.019722890569899</c:v>
                </c:pt>
                <c:pt idx="299">
                  <c:v>20.952917304505799</c:v>
                </c:pt>
                <c:pt idx="300">
                  <c:v>20.886429698688001</c:v>
                </c:pt>
                <c:pt idx="301">
                  <c:v>20.820258058290001</c:v>
                </c:pt>
                <c:pt idx="302">
                  <c:v>20.7544003844184</c:v>
                </c:pt>
                <c:pt idx="303">
                  <c:v>20.688854693961598</c:v>
                </c:pt>
                <c:pt idx="304">
                  <c:v>20.6236190194412</c:v>
                </c:pt>
                <c:pt idx="305">
                  <c:v>20.558691408863499</c:v>
                </c:pt>
                <c:pt idx="306">
                  <c:v>20.494069925573999</c:v>
                </c:pt>
                <c:pt idx="307">
                  <c:v>20.429752648113102</c:v>
                </c:pt>
                <c:pt idx="308">
                  <c:v>20.365737670072601</c:v>
                </c:pt>
                <c:pt idx="309">
                  <c:v>20.302023099955299</c:v>
                </c:pt>
                <c:pt idx="310">
                  <c:v>20.238607061034699</c:v>
                </c:pt>
                <c:pt idx="311">
                  <c:v>20.175487691216698</c:v>
                </c:pt>
                <c:pt idx="312">
                  <c:v>20.1126631429036</c:v>
                </c:pt>
                <c:pt idx="313">
                  <c:v>20.050131582858</c:v>
                </c:pt>
                <c:pt idx="314">
                  <c:v>19.987891192069799</c:v>
                </c:pt>
                <c:pt idx="315">
                  <c:v>19.925940165623501</c:v>
                </c:pt>
                <c:pt idx="316">
                  <c:v>19.864276712567399</c:v>
                </c:pt>
                <c:pt idx="317">
                  <c:v>19.802899055784501</c:v>
                </c:pt>
                <c:pt idx="318">
                  <c:v>19.741805431863799</c:v>
                </c:pt>
                <c:pt idx="319">
                  <c:v>19.680994090974401</c:v>
                </c:pt>
                <c:pt idx="320">
                  <c:v>19.620463296739501</c:v>
                </c:pt>
                <c:pt idx="321">
                  <c:v>19.560211326112999</c:v>
                </c:pt>
                <c:pt idx="322">
                  <c:v>19.500236469256599</c:v>
                </c:pt>
                <c:pt idx="323">
                  <c:v>19.4405370294185</c:v>
                </c:pt>
                <c:pt idx="324">
                  <c:v>19.3811113228134</c:v>
                </c:pt>
                <c:pt idx="325">
                  <c:v>19.321957678503999</c:v>
                </c:pt>
                <c:pt idx="326">
                  <c:v>19.263074438283301</c:v>
                </c:pt>
                <c:pt idx="327">
                  <c:v>19.2044599565582</c:v>
                </c:pt>
                <c:pt idx="328">
                  <c:v>19.146112600235099</c:v>
                </c:pt>
                <c:pt idx="329">
                  <c:v>19.0880307486056</c:v>
                </c:pt>
                <c:pt idx="330">
                  <c:v>19.030212793234298</c:v>
                </c:pt>
                <c:pt idx="331">
                  <c:v>18.9726571378473</c:v>
                </c:pt>
                <c:pt idx="332">
                  <c:v>18.915362198221899</c:v>
                </c:pt>
                <c:pt idx="333">
                  <c:v>18.858326402077999</c:v>
                </c:pt>
                <c:pt idx="334">
                  <c:v>18.801548188969601</c:v>
                </c:pt>
                <c:pt idx="335">
                  <c:v>18.745026010178801</c:v>
                </c:pt>
                <c:pt idx="336">
                  <c:v>18.688758328609499</c:v>
                </c:pt>
                <c:pt idx="337">
                  <c:v>18.632743618683399</c:v>
                </c:pt>
                <c:pt idx="338">
                  <c:v>18.576980366236199</c:v>
                </c:pt>
                <c:pt idx="339">
                  <c:v>18.521467068415799</c:v>
                </c:pt>
                <c:pt idx="340">
                  <c:v>18.4662022335805</c:v>
                </c:pt>
                <c:pt idx="341">
                  <c:v>18.4111843811989</c:v>
                </c:pt>
                <c:pt idx="342">
                  <c:v>18.356412041751199</c:v>
                </c:pt>
                <c:pt idx="343">
                  <c:v>18.301883756630399</c:v>
                </c:pt>
                <c:pt idx="344">
                  <c:v>18.247598078045701</c:v>
                </c:pt>
                <c:pt idx="345">
                  <c:v>18.193553568926198</c:v>
                </c:pt>
                <c:pt idx="346">
                  <c:v>18.1397488028257</c:v>
                </c:pt>
                <c:pt idx="347">
                  <c:v>18.086182363828801</c:v>
                </c:pt>
                <c:pt idx="348">
                  <c:v>18.0328528464577</c:v>
                </c:pt>
                <c:pt idx="349">
                  <c:v>17.979758855579799</c:v>
                </c:pt>
                <c:pt idx="350">
                  <c:v>17.926899006316599</c:v>
                </c:pt>
                <c:pt idx="351">
                  <c:v>17.874271923953401</c:v>
                </c:pt>
                <c:pt idx="352">
                  <c:v>17.8218762438499</c:v>
                </c:pt>
                <c:pt idx="353">
                  <c:v>17.769710611351901</c:v>
                </c:pt>
                <c:pt idx="354">
                  <c:v>17.717773681703299</c:v>
                </c:pt>
                <c:pt idx="355">
                  <c:v>17.666064119960001</c:v>
                </c:pt>
                <c:pt idx="356">
                  <c:v>17.6145806009037</c:v>
                </c:pt>
                <c:pt idx="357">
                  <c:v>17.563321808956999</c:v>
                </c:pt>
                <c:pt idx="358">
                  <c:v>17.5122864380997</c:v>
                </c:pt>
                <c:pt idx="359">
                  <c:v>17.461473191785299</c:v>
                </c:pt>
                <c:pt idx="360">
                  <c:v>17.410880782858701</c:v>
                </c:pt>
                <c:pt idx="361">
                  <c:v>17.360507933474899</c:v>
                </c:pt>
                <c:pt idx="362">
                  <c:v>17.310353375017801</c:v>
                </c:pt>
                <c:pt idx="363">
                  <c:v>17.260415848021001</c:v>
                </c:pt>
                <c:pt idx="364">
                  <c:v>17.210694102088301</c:v>
                </c:pt>
                <c:pt idx="365">
                  <c:v>17.161186895815501</c:v>
                </c:pt>
                <c:pt idx="366">
                  <c:v>17.1118929967129</c:v>
                </c:pt>
                <c:pt idx="367">
                  <c:v>17.062811181128701</c:v>
                </c:pt>
                <c:pt idx="368">
                  <c:v>17.013940234172999</c:v>
                </c:pt>
                <c:pt idx="369">
                  <c:v>16.965278949642499</c:v>
                </c:pt>
                <c:pt idx="370">
                  <c:v>16.916826129946202</c:v>
                </c:pt>
                <c:pt idx="371">
                  <c:v>16.8685805860319</c:v>
                </c:pt>
                <c:pt idx="372">
                  <c:v>16.820541137312802</c:v>
                </c:pt>
                <c:pt idx="373">
                  <c:v>16.772706611595702</c:v>
                </c:pt>
                <c:pt idx="374">
                  <c:v>16.725075845009201</c:v>
                </c:pt>
                <c:pt idx="375">
                  <c:v>16.677647681933099</c:v>
                </c:pt>
                <c:pt idx="376">
                  <c:v>16.6304209749281</c:v>
                </c:pt>
                <c:pt idx="377">
                  <c:v>16.583394584666799</c:v>
                </c:pt>
                <c:pt idx="378">
                  <c:v>16.536567379864302</c:v>
                </c:pt>
                <c:pt idx="379">
                  <c:v>16.489938237211</c:v>
                </c:pt>
                <c:pt idx="380">
                  <c:v>16.443506041304499</c:v>
                </c:pt>
                <c:pt idx="381">
                  <c:v>16.397269684583399</c:v>
                </c:pt>
                <c:pt idx="382">
                  <c:v>16.351228067260799</c:v>
                </c:pt>
                <c:pt idx="383">
                  <c:v>16.305380097259501</c:v>
                </c:pt>
                <c:pt idx="384">
                  <c:v>16.259724690146601</c:v>
                </c:pt>
                <c:pt idx="385">
                  <c:v>16.214260769069799</c:v>
                </c:pt>
                <c:pt idx="386">
                  <c:v>16.168987264693801</c:v>
                </c:pt>
                <c:pt idx="387">
                  <c:v>16.123903115137399</c:v>
                </c:pt>
                <c:pt idx="388">
                  <c:v>16.079007265910999</c:v>
                </c:pt>
                <c:pt idx="389">
                  <c:v>16.034298669855399</c:v>
                </c:pt>
                <c:pt idx="390">
                  <c:v>15.9897762870806</c:v>
                </c:pt>
                <c:pt idx="391">
                  <c:v>15.945439084904899</c:v>
                </c:pt>
                <c:pt idx="392">
                  <c:v>15.9012860377956</c:v>
                </c:pt>
                <c:pt idx="393">
                  <c:v>15.857316127309399</c:v>
                </c:pt>
                <c:pt idx="394">
                  <c:v>15.813528342033701</c:v>
                </c:pt>
                <c:pt idx="395">
                  <c:v>15.769921677528499</c:v>
                </c:pt>
                <c:pt idx="396">
                  <c:v>15.726495136268699</c:v>
                </c:pt>
                <c:pt idx="397">
                  <c:v>15.683247727587201</c:v>
                </c:pt>
                <c:pt idx="398">
                  <c:v>15.640178467618099</c:v>
                </c:pt>
                <c:pt idx="399">
                  <c:v>15.597286379241201</c:v>
                </c:pt>
                <c:pt idx="400">
                  <c:v>15.554570492026301</c:v>
                </c:pt>
                <c:pt idx="401">
                  <c:v>15.512029842178199</c:v>
                </c:pt>
                <c:pt idx="402">
                  <c:v>15.469663472482599</c:v>
                </c:pt>
                <c:pt idx="403">
                  <c:v>15.427470432252001</c:v>
                </c:pt>
                <c:pt idx="404">
                  <c:v>15.3854497772726</c:v>
                </c:pt>
                <c:pt idx="405">
                  <c:v>15.3436005697515</c:v>
                </c:pt>
                <c:pt idx="406">
                  <c:v>15.301921878263901</c:v>
                </c:pt>
                <c:pt idx="407">
                  <c:v>15.2604127777019</c:v>
                </c:pt>
                <c:pt idx="408">
                  <c:v>15.2190723492229</c:v>
                </c:pt>
                <c:pt idx="409">
                  <c:v>15.1778996801985</c:v>
                </c:pt>
                <c:pt idx="410">
                  <c:v>15.1368938641646</c:v>
                </c:pt>
                <c:pt idx="411">
                  <c:v>15.096054000771099</c:v>
                </c:pt>
                <c:pt idx="412">
                  <c:v>15.0553791957329</c:v>
                </c:pt>
                <c:pt idx="413">
                  <c:v>15.0148685607804</c:v>
                </c:pt>
                <c:pt idx="414">
                  <c:v>14.974521213611499</c:v>
                </c:pt>
                <c:pt idx="415">
                  <c:v>14.9343362778433</c:v>
                </c:pt>
                <c:pt idx="416">
                  <c:v>14.8943128829647</c:v>
                </c:pt>
                <c:pt idx="417">
                  <c:v>14.854450164288799</c:v>
                </c:pt>
                <c:pt idx="418">
                  <c:v>14.814747262906801</c:v>
                </c:pt>
                <c:pt idx="419">
                  <c:v>14.775203325641399</c:v>
                </c:pt>
                <c:pt idx="420">
                  <c:v>14.735817505001</c:v>
                </c:pt>
                <c:pt idx="421">
                  <c:v>14.696588959134401</c:v>
                </c:pt>
                <c:pt idx="422">
                  <c:v>14.6575168517855</c:v>
                </c:pt>
                <c:pt idx="423">
                  <c:v>14.618600352249199</c:v>
                </c:pt>
                <c:pt idx="424">
                  <c:v>14.5798386353268</c:v>
                </c:pt>
                <c:pt idx="425">
                  <c:v>14.541230881282701</c:v>
                </c:pt>
                <c:pt idx="426">
                  <c:v>14.5027762758007</c:v>
                </c:pt>
                <c:pt idx="427">
                  <c:v>14.464474009941</c:v>
                </c:pt>
                <c:pt idx="428">
                  <c:v>14.426323280098201</c:v>
                </c:pt>
                <c:pt idx="429">
                  <c:v>14.388323287958499</c:v>
                </c:pt>
                <c:pt idx="430">
                  <c:v>14.3504732404583</c:v>
                </c:pt>
                <c:pt idx="431">
                  <c:v>14.312772349742801</c:v>
                </c:pt>
                <c:pt idx="432">
                  <c:v>14.275219833125</c:v>
                </c:pt>
                <c:pt idx="433">
                  <c:v>14.237814913044801</c:v>
                </c:pt>
                <c:pt idx="434">
                  <c:v>14.2005568170292</c:v>
                </c:pt>
                <c:pt idx="435">
                  <c:v>14.163444777652099</c:v>
                </c:pt>
                <c:pt idx="436">
                  <c:v>14.1264780324948</c:v>
                </c:pt>
                <c:pt idx="437">
                  <c:v>14.089655824107201</c:v>
                </c:pt>
                <c:pt idx="438">
                  <c:v>14.052977399968301</c:v>
                </c:pt>
                <c:pt idx="439">
                  <c:v>14.016442012448501</c:v>
                </c:pt>
                <c:pt idx="440">
                  <c:v>13.980048918771001</c:v>
                </c:pt>
                <c:pt idx="441">
                  <c:v>13.943797380974299</c:v>
                </c:pt>
                <c:pt idx="442">
                  <c:v>13.9076866658746</c:v>
                </c:pt>
                <c:pt idx="443">
                  <c:v>13.8717160450291</c:v>
                </c:pt>
                <c:pt idx="444">
                  <c:v>13.8358847946986</c:v>
                </c:pt>
                <c:pt idx="445">
                  <c:v>13.8001921958118</c:v>
                </c:pt>
                <c:pt idx="446">
                  <c:v>13.7646375339288</c:v>
                </c:pt>
                <c:pt idx="447">
                  <c:v>13.7292200992055</c:v>
                </c:pt>
                <c:pt idx="448">
                  <c:v>13.6939391863582</c:v>
                </c:pt>
                <c:pt idx="449">
                  <c:v>13.658794094628099</c:v>
                </c:pt>
                <c:pt idx="450">
                  <c:v>13.623784127747401</c:v>
                </c:pt>
                <c:pt idx="451">
                  <c:v>13.5889085939036</c:v>
                </c:pt>
                <c:pt idx="452">
                  <c:v>13.554166805706499</c:v>
                </c:pt>
                <c:pt idx="453">
                  <c:v>13.5195580801534</c:v>
                </c:pt>
                <c:pt idx="454">
                  <c:v>13.4850817385962</c:v>
                </c:pt>
                <c:pt idx="455">
                  <c:v>13.450737106707701</c:v>
                </c:pt>
                <c:pt idx="456">
                  <c:v>13.416523514448899</c:v>
                </c:pt>
                <c:pt idx="457">
                  <c:v>13.3824402960361</c:v>
                </c:pt>
                <c:pt idx="458">
                  <c:v>13.3484867899086</c:v>
                </c:pt>
                <c:pt idx="459">
                  <c:v>13.314662338696801</c:v>
                </c:pt>
                <c:pt idx="460">
                  <c:v>13.2809662891898</c:v>
                </c:pt>
                <c:pt idx="461">
                  <c:v>13.2473979923047</c:v>
                </c:pt>
                <c:pt idx="462">
                  <c:v>13.2139568030546</c:v>
                </c:pt>
                <c:pt idx="463">
                  <c:v>13.180642080518</c:v>
                </c:pt>
                <c:pt idx="464">
                  <c:v>13.1474531878081</c:v>
                </c:pt>
                <c:pt idx="465">
                  <c:v>13.114389492041999</c:v>
                </c:pt>
                <c:pt idx="466">
                  <c:v>13.0814503643112</c:v>
                </c:pt>
                <c:pt idx="467">
                  <c:v>13.048635179650899</c:v>
                </c:pt>
                <c:pt idx="468">
                  <c:v>13.015943317010899</c:v>
                </c:pt>
                <c:pt idx="469">
                  <c:v>12.9833741592261</c:v>
                </c:pt>
                <c:pt idx="470">
                  <c:v>12.9509270929873</c:v>
                </c:pt>
                <c:pt idx="471">
                  <c:v>12.9186015088123</c:v>
                </c:pt>
                <c:pt idx="472">
                  <c:v>12.8863968010173</c:v>
                </c:pt>
                <c:pt idx="473">
                  <c:v>12.8543123676888</c:v>
                </c:pt>
                <c:pt idx="474">
                  <c:v>12.8223476106549</c:v>
                </c:pt>
                <c:pt idx="475">
                  <c:v>12.790501935458099</c:v>
                </c:pt>
                <c:pt idx="476">
                  <c:v>12.758774751327101</c:v>
                </c:pt>
                <c:pt idx="477">
                  <c:v>12.727165471149601</c:v>
                </c:pt>
                <c:pt idx="478">
                  <c:v>12.6956735114453</c:v>
                </c:pt>
                <c:pt idx="479">
                  <c:v>12.6642982923387</c:v>
                </c:pt>
                <c:pt idx="480">
                  <c:v>12.6330392375326</c:v>
                </c:pt>
                <c:pt idx="481">
                  <c:v>12.601895774281701</c:v>
                </c:pt>
                <c:pt idx="482">
                  <c:v>12.570867333365999</c:v>
                </c:pt>
                <c:pt idx="483">
                  <c:v>12.5399533490652</c:v>
                </c:pt>
                <c:pt idx="484">
                  <c:v>12.509153259132701</c:v>
                </c:pt>
                <c:pt idx="485">
                  <c:v>12.478466504769999</c:v>
                </c:pt>
                <c:pt idx="486">
                  <c:v>12.4478925306015</c:v>
                </c:pt>
                <c:pt idx="487">
                  <c:v>12.417430784649399</c:v>
                </c:pt>
                <c:pt idx="488">
                  <c:v>12.3870807183085</c:v>
                </c:pt>
                <c:pt idx="489">
                  <c:v>12.3568417863218</c:v>
                </c:pt>
                <c:pt idx="490">
                  <c:v>12.3267134467559</c:v>
                </c:pt>
                <c:pt idx="491">
                  <c:v>12.2966951609767</c:v>
                </c:pt>
                <c:pt idx="492">
                  <c:v>12.2667863936254</c:v>
                </c:pt>
                <c:pt idx="493">
                  <c:v>12.236986612594499</c:v>
                </c:pt>
                <c:pt idx="494">
                  <c:v>12.2072952890042</c:v>
                </c:pt>
                <c:pt idx="495">
                  <c:v>12.1777118971789</c:v>
                </c:pt>
                <c:pt idx="496">
                  <c:v>12.1482359146243</c:v>
                </c:pt>
                <c:pt idx="497">
                  <c:v>12.118866822003501</c:v>
                </c:pt>
                <c:pt idx="498">
                  <c:v>12.089604103115001</c:v>
                </c:pt>
                <c:pt idx="499">
                  <c:v>12.060447244869501</c:v>
                </c:pt>
                <c:pt idx="500">
                  <c:v>12.031395737267699</c:v>
                </c:pt>
                <c:pt idx="501">
                  <c:v>12.0024490733775</c:v>
                </c:pt>
                <c:pt idx="502">
                  <c:v>11.973606749312699</c:v>
                </c:pt>
                <c:pt idx="503">
                  <c:v>11.9448682642102</c:v>
                </c:pt>
                <c:pt idx="504">
                  <c:v>11.916233120209</c:v>
                </c:pt>
                <c:pt idx="505">
                  <c:v>11.8877008224281</c:v>
                </c:pt>
                <c:pt idx="506">
                  <c:v>11.8592708789454</c:v>
                </c:pt>
                <c:pt idx="507">
                  <c:v>11.830942800776301</c:v>
                </c:pt>
                <c:pt idx="508">
                  <c:v>11.8027161018529</c:v>
                </c:pt>
                <c:pt idx="509">
                  <c:v>11.774590299003201</c:v>
                </c:pt>
                <c:pt idx="510">
                  <c:v>11.7465649119299</c:v>
                </c:pt>
                <c:pt idx="511">
                  <c:v>11.718639463190501</c:v>
                </c:pt>
                <c:pt idx="512">
                  <c:v>11.690813478176601</c:v>
                </c:pt>
                <c:pt idx="513">
                  <c:v>11.6630864850941</c:v>
                </c:pt>
                <c:pt idx="514">
                  <c:v>11.635458014942801</c:v>
                </c:pt>
                <c:pt idx="515">
                  <c:v>11.607927601496501</c:v>
                </c:pt>
                <c:pt idx="516">
                  <c:v>11.580494781283999</c:v>
                </c:pt>
                <c:pt idx="517">
                  <c:v>11.5531590935688</c:v>
                </c:pt>
                <c:pt idx="518">
                  <c:v>11.5259200803303</c:v>
                </c:pt>
                <c:pt idx="519">
                  <c:v>11.498777286244399</c:v>
                </c:pt>
                <c:pt idx="520">
                  <c:v>11.471730258664399</c:v>
                </c:pt>
                <c:pt idx="521">
                  <c:v>11.444778547602199</c:v>
                </c:pt>
                <c:pt idx="522">
                  <c:v>11.417921705709899</c:v>
                </c:pt>
                <c:pt idx="523">
                  <c:v>11.3911592882605</c:v>
                </c:pt>
                <c:pt idx="524">
                  <c:v>11.364490853130301</c:v>
                </c:pt>
                <c:pt idx="525">
                  <c:v>11.337915960780199</c:v>
                </c:pt>
                <c:pt idx="526">
                  <c:v>11.3114341742373</c:v>
                </c:pt>
                <c:pt idx="527">
                  <c:v>11.2850450590779</c:v>
                </c:pt>
                <c:pt idx="528">
                  <c:v>11.258748183408599</c:v>
                </c:pt>
                <c:pt idx="529">
                  <c:v>11.2325431178493</c:v>
                </c:pt>
                <c:pt idx="530">
                  <c:v>11.2064294355154</c:v>
                </c:pt>
                <c:pt idx="531">
                  <c:v>11.1804067120007</c:v>
                </c:pt>
                <c:pt idx="532">
                  <c:v>11.154474525359801</c:v>
                </c:pt>
                <c:pt idx="533">
                  <c:v>11.128632456090999</c:v>
                </c:pt>
                <c:pt idx="534">
                  <c:v>11.102880087119701</c:v>
                </c:pt>
                <c:pt idx="535">
                  <c:v>11.077217003781399</c:v>
                </c:pt>
                <c:pt idx="536">
                  <c:v>11.051642793804801</c:v>
                </c:pt>
                <c:pt idx="537">
                  <c:v>11.026157047295399</c:v>
                </c:pt>
                <c:pt idx="538">
                  <c:v>11.000759356719101</c:v>
                </c:pt>
                <c:pt idx="539">
                  <c:v>10.975449316886101</c:v>
                </c:pt>
                <c:pt idx="540">
                  <c:v>10.950226524934299</c:v>
                </c:pt>
                <c:pt idx="541">
                  <c:v>10.925090580313499</c:v>
                </c:pt>
                <c:pt idx="542">
                  <c:v>10.900041084769599</c:v>
                </c:pt>
                <c:pt idx="543">
                  <c:v>10.875077642328501</c:v>
                </c:pt>
                <c:pt idx="544">
                  <c:v>10.8501998592811</c:v>
                </c:pt>
                <c:pt idx="545">
                  <c:v>10.8254073441669</c:v>
                </c:pt>
                <c:pt idx="546">
                  <c:v>10.8006997077593</c:v>
                </c:pt>
                <c:pt idx="547">
                  <c:v>10.776076563049999</c:v>
                </c:pt>
                <c:pt idx="548">
                  <c:v>10.7515375252338</c:v>
                </c:pt>
                <c:pt idx="549">
                  <c:v>10.727082211693901</c:v>
                </c:pt>
                <c:pt idx="550">
                  <c:v>10.702710241986701</c:v>
                </c:pt>
                <c:pt idx="551">
                  <c:v>10.678421237826999</c:v>
                </c:pt>
                <c:pt idx="552">
                  <c:v>10.654214823073399</c:v>
                </c:pt>
                <c:pt idx="553">
                  <c:v>10.6300906237137</c:v>
                </c:pt>
                <c:pt idx="554">
                  <c:v>10.606048267850699</c:v>
                </c:pt>
                <c:pt idx="555">
                  <c:v>10.5820873856873</c:v>
                </c:pt>
                <c:pt idx="556">
                  <c:v>10.558207609513</c:v>
                </c:pt>
                <c:pt idx="557">
                  <c:v>10.534408573689101</c:v>
                </c:pt>
                <c:pt idx="558">
                  <c:v>10.510689914635099</c:v>
                </c:pt>
                <c:pt idx="559">
                  <c:v>10.487051270815</c:v>
                </c:pt>
                <c:pt idx="560">
                  <c:v>10.463492282722999</c:v>
                </c:pt>
                <c:pt idx="561">
                  <c:v>10.440012592870101</c:v>
                </c:pt>
                <c:pt idx="562">
                  <c:v>10.4166118457706</c:v>
                </c:pt>
                <c:pt idx="563">
                  <c:v>10.393289687928601</c:v>
                </c:pt>
                <c:pt idx="564">
                  <c:v>10.3700457678245</c:v>
                </c:pt>
                <c:pt idx="565">
                  <c:v>10.346879735902199</c:v>
                </c:pt>
                <c:pt idx="566">
                  <c:v>10.3237912445551</c:v>
                </c:pt>
                <c:pt idx="567">
                  <c:v>10.3007799481141</c:v>
                </c:pt>
                <c:pt idx="568">
                  <c:v>10.277845502833999</c:v>
                </c:pt>
                <c:pt idx="569">
                  <c:v>10.2549875668807</c:v>
                </c:pt>
                <c:pt idx="570">
                  <c:v>10.232205800318701</c:v>
                </c:pt>
                <c:pt idx="571">
                  <c:v>10.209499865098399</c:v>
                </c:pt>
                <c:pt idx="572">
                  <c:v>10.1868694250433</c:v>
                </c:pt>
                <c:pt idx="573">
                  <c:v>10.164314145838</c:v>
                </c:pt>
                <c:pt idx="574">
                  <c:v>10.141833695015499</c:v>
                </c:pt>
                <c:pt idx="575">
                  <c:v>10.119427741945</c:v>
                </c:pt>
                <c:pt idx="576">
                  <c:v>10.0970959578201</c:v>
                </c:pt>
                <c:pt idx="577">
                  <c:v>10.074838015646</c:v>
                </c:pt>
                <c:pt idx="578">
                  <c:v>10.0526535902282</c:v>
                </c:pt>
                <c:pt idx="579">
                  <c:v>10.0305423581606</c:v>
                </c:pt>
                <c:pt idx="580">
                  <c:v>10.0085039978132</c:v>
                </c:pt>
                <c:pt idx="581">
                  <c:v>9.9865381893208607</c:v>
                </c:pt>
                <c:pt idx="582">
                  <c:v>9.9646446145714709</c:v>
                </c:pt>
                <c:pt idx="583">
                  <c:v>9.9428229571945899</c:v>
                </c:pt>
                <c:pt idx="584">
                  <c:v>9.9210729025498807</c:v>
                </c:pt>
                <c:pt idx="585">
                  <c:v>9.8993941377158698</c:v>
                </c:pt>
                <c:pt idx="586">
                  <c:v>9.8777863514786208</c:v>
                </c:pt>
                <c:pt idx="587">
                  <c:v>9.8562492343205808</c:v>
                </c:pt>
                <c:pt idx="588">
                  <c:v>9.8347824784095508</c:v>
                </c:pt>
                <c:pt idx="589">
                  <c:v>9.8133857775875999</c:v>
                </c:pt>
                <c:pt idx="590">
                  <c:v>9.7920588273601901</c:v>
                </c:pt>
                <c:pt idx="591">
                  <c:v>9.7708013248853902</c:v>
                </c:pt>
                <c:pt idx="592">
                  <c:v>9.7496129689630493</c:v>
                </c:pt>
                <c:pt idx="593">
                  <c:v>9.7284934600241399</c:v>
                </c:pt>
                <c:pt idx="594">
                  <c:v>9.7074425001202105</c:v>
                </c:pt>
                <c:pt idx="595">
                  <c:v>9.68645979291286</c:v>
                </c:pt>
                <c:pt idx="596">
                  <c:v>9.6655450436632808</c:v>
                </c:pt>
                <c:pt idx="597">
                  <c:v>9.64469795922194</c:v>
                </c:pt>
                <c:pt idx="598">
                  <c:v>9.6239182480183008</c:v>
                </c:pt>
                <c:pt idx="599">
                  <c:v>9.6032056200506108</c:v>
                </c:pt>
                <c:pt idx="600">
                  <c:v>9.5825597868758194</c:v>
                </c:pt>
                <c:pt idx="601">
                  <c:v>9.5619804615994894</c:v>
                </c:pt>
                <c:pt idx="602">
                  <c:v>9.5414673588658694</c:v>
                </c:pt>
                <c:pt idx="603">
                  <c:v>9.5210201948479707</c:v>
                </c:pt>
                <c:pt idx="604">
                  <c:v>9.5006386872377799</c:v>
                </c:pt>
                <c:pt idx="605">
                  <c:v>9.48032255523648</c:v>
                </c:pt>
                <c:pt idx="606">
                  <c:v>9.4600715195448295</c:v>
                </c:pt>
                <c:pt idx="607">
                  <c:v>9.4398853023535096</c:v>
                </c:pt>
                <c:pt idx="608">
                  <c:v>9.4197636273336105</c:v>
                </c:pt>
                <c:pt idx="609">
                  <c:v>9.3997062196272108</c:v>
                </c:pt>
                <c:pt idx="610">
                  <c:v>9.3797128058379293</c:v>
                </c:pt>
                <c:pt idx="611">
                  <c:v>9.3597831140216794</c:v>
                </c:pt>
                <c:pt idx="612">
                  <c:v>9.3399168736773497</c:v>
                </c:pt>
                <c:pt idx="613">
                  <c:v>9.3201138157376793</c:v>
                </c:pt>
                <c:pt idx="614">
                  <c:v>9.3003736725601396</c:v>
                </c:pt>
                <c:pt idx="615">
                  <c:v>9.2806961779178394</c:v>
                </c:pt>
                <c:pt idx="616">
                  <c:v>9.2610810669906503</c:v>
                </c:pt>
                <c:pt idx="617">
                  <c:v>9.24152807635617</c:v>
                </c:pt>
                <c:pt idx="618">
                  <c:v>9.2220369439809797</c:v>
                </c:pt>
                <c:pt idx="619">
                  <c:v>9.20260740921184</c:v>
                </c:pt>
                <c:pt idx="620">
                  <c:v>9.1832392127669404</c:v>
                </c:pt>
                <c:pt idx="621">
                  <c:v>9.1639320967272706</c:v>
                </c:pt>
                <c:pt idx="622">
                  <c:v>9.1446858045280699</c:v>
                </c:pt>
                <c:pt idx="623">
                  <c:v>9.1255000809502498</c:v>
                </c:pt>
                <c:pt idx="624">
                  <c:v>9.1063746721119401</c:v>
                </c:pt>
                <c:pt idx="625">
                  <c:v>9.08730932546014</c:v>
                </c:pt>
                <c:pt idx="626">
                  <c:v>9.0683037897623304</c:v>
                </c:pt>
                <c:pt idx="627">
                  <c:v>9.0493578150981904</c:v>
                </c:pt>
                <c:pt idx="628">
                  <c:v>9.0304711528514403</c:v>
                </c:pt>
                <c:pt idx="629">
                  <c:v>9.0116435557016104</c:v>
                </c:pt>
                <c:pt idx="630">
                  <c:v>8.9928747776160201</c:v>
                </c:pt>
                <c:pt idx="631">
                  <c:v>8.97416457384168</c:v>
                </c:pt>
                <c:pt idx="632">
                  <c:v>8.9555127008973194</c:v>
                </c:pt>
                <c:pt idx="633">
                  <c:v>8.9369189165655207</c:v>
                </c:pt>
                <c:pt idx="634">
                  <c:v>8.9183829798847896</c:v>
                </c:pt>
                <c:pt idx="635">
                  <c:v>8.8999046511417603</c:v>
                </c:pt>
                <c:pt idx="636">
                  <c:v>8.8814836918634992</c:v>
                </c:pt>
                <c:pt idx="637">
                  <c:v>8.8631198648097502</c:v>
                </c:pt>
                <c:pt idx="638">
                  <c:v>8.8448129339652901</c:v>
                </c:pt>
                <c:pt idx="639">
                  <c:v>8.8265626645324105</c:v>
                </c:pt>
                <c:pt idx="640">
                  <c:v>8.8083688229233399</c:v>
                </c:pt>
                <c:pt idx="641">
                  <c:v>8.7902311767527799</c:v>
                </c:pt>
                <c:pt idx="642">
                  <c:v>8.7721494948304706</c:v>
                </c:pt>
                <c:pt idx="643">
                  <c:v>8.7541235471538599</c:v>
                </c:pt>
                <c:pt idx="644">
                  <c:v>8.7361531049007493</c:v>
                </c:pt>
                <c:pt idx="645">
                  <c:v>8.7182379404220605</c:v>
                </c:pt>
                <c:pt idx="646">
                  <c:v>8.7003778272346199</c:v>
                </c:pt>
                <c:pt idx="647">
                  <c:v>8.6825725400139699</c:v>
                </c:pt>
                <c:pt idx="648">
                  <c:v>8.6648218545873092</c:v>
                </c:pt>
                <c:pt idx="649">
                  <c:v>8.6471255479264197</c:v>
                </c:pt>
                <c:pt idx="650">
                  <c:v>8.6294833981406498</c:v>
                </c:pt>
                <c:pt idx="651">
                  <c:v>8.6118951844699598</c:v>
                </c:pt>
                <c:pt idx="652">
                  <c:v>8.59436068727803</c:v>
                </c:pt>
                <c:pt idx="653">
                  <c:v>8.5768796880454001</c:v>
                </c:pt>
                <c:pt idx="654">
                  <c:v>8.5594519693626303</c:v>
                </c:pt>
                <c:pt idx="655">
                  <c:v>8.5420773149235991</c:v>
                </c:pt>
                <c:pt idx="656">
                  <c:v>8.5247555095187408</c:v>
                </c:pt>
                <c:pt idx="657">
                  <c:v>8.5074863390284197</c:v>
                </c:pt>
                <c:pt idx="658">
                  <c:v>8.4902695904162702</c:v>
                </c:pt>
                <c:pt idx="659">
                  <c:v>8.4731050517226603</c:v>
                </c:pt>
                <c:pt idx="660">
                  <c:v>8.4559925120581703</c:v>
                </c:pt>
                <c:pt idx="661">
                  <c:v>8.4389317615970896</c:v>
                </c:pt>
                <c:pt idx="662">
                  <c:v>8.4219225915709899</c:v>
                </c:pt>
                <c:pt idx="663">
                  <c:v>8.4049647942623693</c:v>
                </c:pt>
                <c:pt idx="664">
                  <c:v>8.38805816299827</c:v>
                </c:pt>
                <c:pt idx="665">
                  <c:v>8.3712024921440005</c:v>
                </c:pt>
                <c:pt idx="666">
                  <c:v>8.3543975770968899</c:v>
                </c:pt>
                <c:pt idx="667">
                  <c:v>8.3376432142800603</c:v>
                </c:pt>
                <c:pt idx="668">
                  <c:v>8.3209392011362908</c:v>
                </c:pt>
                <c:pt idx="669">
                  <c:v>8.3042853361218398</c:v>
                </c:pt>
                <c:pt idx="670">
                  <c:v>8.2876814187004495</c:v>
                </c:pt>
                <c:pt idx="671">
                  <c:v>8.2711272493372192</c:v>
                </c:pt>
                <c:pt idx="672">
                  <c:v>8.2546226294926708</c:v>
                </c:pt>
                <c:pt idx="673">
                  <c:v>8.2381673616167799</c:v>
                </c:pt>
                <c:pt idx="674">
                  <c:v>8.2217612491430501</c:v>
                </c:pt>
                <c:pt idx="675">
                  <c:v>8.2054040964826704</c:v>
                </c:pt>
                <c:pt idx="676">
                  <c:v>8.1890957090186607</c:v>
                </c:pt>
                <c:pt idx="677">
                  <c:v>8.1728358931000908</c:v>
                </c:pt>
                <c:pt idx="678">
                  <c:v>8.1566244560363508</c:v>
                </c:pt>
                <c:pt idx="679">
                  <c:v>8.1404612060914001</c:v>
                </c:pt>
                <c:pt idx="680">
                  <c:v>8.1243459524781301</c:v>
                </c:pt>
                <c:pt idx="681">
                  <c:v>8.1082785053527306</c:v>
                </c:pt>
                <c:pt idx="682">
                  <c:v>8.0922586758091093</c:v>
                </c:pt>
                <c:pt idx="683">
                  <c:v>8.0762862758733007</c:v>
                </c:pt>
                <c:pt idx="684">
                  <c:v>8.0603611184979798</c:v>
                </c:pt>
                <c:pt idx="685">
                  <c:v>8.0444830175570008</c:v>
                </c:pt>
                <c:pt idx="686">
                  <c:v>8.0286517878399302</c:v>
                </c:pt>
                <c:pt idx="687">
                  <c:v>8.0128672450466301</c:v>
                </c:pt>
                <c:pt idx="688">
                  <c:v>7.9971292057819801</c:v>
                </c:pt>
                <c:pt idx="689">
                  <c:v>7.9814374875504202</c:v>
                </c:pt>
                <c:pt idx="690">
                  <c:v>7.9657919087507896</c:v>
                </c:pt>
                <c:pt idx="691">
                  <c:v>7.9501922886709702</c:v>
                </c:pt>
                <c:pt idx="692">
                  <c:v>7.9346384474827403</c:v>
                </c:pt>
                <c:pt idx="693">
                  <c:v>7.9191302062365496</c:v>
                </c:pt>
                <c:pt idx="694">
                  <c:v>7.90366738685639</c:v>
                </c:pt>
                <c:pt idx="695">
                  <c:v>7.88824981213466</c:v>
                </c:pt>
                <c:pt idx="696">
                  <c:v>7.8728773057271502</c:v>
                </c:pt>
                <c:pt idx="697">
                  <c:v>7.85754969214792</c:v>
                </c:pt>
                <c:pt idx="698">
                  <c:v>7.8422667967643402</c:v>
                </c:pt>
                <c:pt idx="699">
                  <c:v>7.8270284457920898</c:v>
                </c:pt>
                <c:pt idx="700">
                  <c:v>7.8118344662902599</c:v>
                </c:pt>
                <c:pt idx="701">
                  <c:v>7.7966846861564001</c:v>
                </c:pt>
                <c:pt idx="702">
                  <c:v>7.7815789341216597</c:v>
                </c:pt>
                <c:pt idx="703">
                  <c:v>7.7665170397459704</c:v>
                </c:pt>
                <c:pt idx="704">
                  <c:v>7.75149883341318</c:v>
                </c:pt>
                <c:pt idx="705">
                  <c:v>7.7365241463263699</c:v>
                </c:pt>
                <c:pt idx="706">
                  <c:v>7.7215928105030196</c:v>
                </c:pt>
                <c:pt idx="707">
                  <c:v>7.7067046587703398</c:v>
                </c:pt>
                <c:pt idx="708">
                  <c:v>7.6918595247605897</c:v>
                </c:pt>
                <c:pt idx="709">
                  <c:v>7.6770572429064297</c:v>
                </c:pt>
                <c:pt idx="710">
                  <c:v>7.6622976484363203</c:v>
                </c:pt>
                <c:pt idx="711">
                  <c:v>7.6475805773698697</c:v>
                </c:pt>
                <c:pt idx="712">
                  <c:v>7.6329058665133802</c:v>
                </c:pt>
                <c:pt idx="713">
                  <c:v>7.6182733534552503</c:v>
                </c:pt>
                <c:pt idx="714">
                  <c:v>7.6036828765614901</c:v>
                </c:pt>
                <c:pt idx="715">
                  <c:v>7.5891342749713004</c:v>
                </c:pt>
                <c:pt idx="716">
                  <c:v>7.5746273885925799</c:v>
                </c:pt>
                <c:pt idx="717">
                  <c:v>7.5601620580975704</c:v>
                </c:pt>
                <c:pt idx="718">
                  <c:v>7.5457381249184499</c:v>
                </c:pt>
                <c:pt idx="719">
                  <c:v>7.5313554312430098</c:v>
                </c:pt>
                <c:pt idx="720">
                  <c:v>7.5170138200103196</c:v>
                </c:pt>
                <c:pt idx="721">
                  <c:v>7.5027131349064398</c:v>
                </c:pt>
                <c:pt idx="722">
                  <c:v>7.4884532203601903</c:v>
                </c:pt>
                <c:pt idx="723">
                  <c:v>7.4742339215388798</c:v>
                </c:pt>
                <c:pt idx="724">
                  <c:v>7.4600550843441402</c:v>
                </c:pt>
                <c:pt idx="725">
                  <c:v>7.4459165554076998</c:v>
                </c:pt>
                <c:pt idx="726">
                  <c:v>7.4318181820873201</c:v>
                </c:pt>
                <c:pt idx="727">
                  <c:v>7.4177598124625801</c:v>
                </c:pt>
                <c:pt idx="728">
                  <c:v>7.4037412953308497</c:v>
                </c:pt>
                <c:pt idx="729">
                  <c:v>7.3897624802032098</c:v>
                </c:pt>
                <c:pt idx="730">
                  <c:v>7.3758232173003799</c:v>
                </c:pt>
                <c:pt idx="731">
                  <c:v>7.3619233575487604</c:v>
                </c:pt>
                <c:pt idx="732">
                  <c:v>7.3480627525764097</c:v>
                </c:pt>
                <c:pt idx="733">
                  <c:v>7.3342412547090898</c:v>
                </c:pt>
                <c:pt idx="734">
                  <c:v>7.3204587169663498</c:v>
                </c:pt>
                <c:pt idx="735">
                  <c:v>7.3067149930575903</c:v>
                </c:pt>
                <c:pt idx="736">
                  <c:v>7.2930099373782102</c:v>
                </c:pt>
                <c:pt idx="737">
                  <c:v>7.2793434050057204</c:v>
                </c:pt>
                <c:pt idx="738">
                  <c:v>7.26571525169597</c:v>
                </c:pt>
                <c:pt idx="739">
                  <c:v>7.25212533387925</c:v>
                </c:pt>
                <c:pt idx="740">
                  <c:v>7.2385735086565797</c:v>
                </c:pt>
                <c:pt idx="741">
                  <c:v>7.2250596337959498</c:v>
                </c:pt>
                <c:pt idx="742">
                  <c:v>7.2115835677285602</c:v>
                </c:pt>
                <c:pt idx="743">
                  <c:v>7.1981451695451302</c:v>
                </c:pt>
                <c:pt idx="744">
                  <c:v>7.1847442989921797</c:v>
                </c:pt>
                <c:pt idx="745">
                  <c:v>7.17138081646846</c:v>
                </c:pt>
                <c:pt idx="746">
                  <c:v>7.1580545830211904</c:v>
                </c:pt>
                <c:pt idx="747">
                  <c:v>7.1447654603425699</c:v>
                </c:pt>
                <c:pt idx="748">
                  <c:v>7.1315133107661097</c:v>
                </c:pt>
                <c:pt idx="749">
                  <c:v>7.1182979972630704</c:v>
                </c:pt>
                <c:pt idx="750">
                  <c:v>7.1051193834389803</c:v>
                </c:pt>
                <c:pt idx="751">
                  <c:v>7.0919773335300604</c:v>
                </c:pt>
                <c:pt idx="752">
                  <c:v>7.07887171239972</c:v>
                </c:pt>
                <c:pt idx="753">
                  <c:v>7.0658023855351404</c:v>
                </c:pt>
                <c:pt idx="754">
                  <c:v>7.0527692190437596</c:v>
                </c:pt>
                <c:pt idx="755">
                  <c:v>7.0397720796499001</c:v>
                </c:pt>
                <c:pt idx="756">
                  <c:v>7.0268108346913198</c:v>
                </c:pt>
                <c:pt idx="757">
                  <c:v>7.0138853521158397</c:v>
                </c:pt>
                <c:pt idx="758">
                  <c:v>7.0009955004779796</c:v>
                </c:pt>
                <c:pt idx="759">
                  <c:v>6.9881411489356298</c:v>
                </c:pt>
                <c:pt idx="760">
                  <c:v>6.9753221672467101</c:v>
                </c:pt>
                <c:pt idx="761">
                  <c:v>6.9625384257658904</c:v>
                </c:pt>
                <c:pt idx="762">
                  <c:v>6.9497897954412799</c:v>
                </c:pt>
                <c:pt idx="763">
                  <c:v>6.9370761478112204</c:v>
                </c:pt>
                <c:pt idx="764">
                  <c:v>6.9243973550010001</c:v>
                </c:pt>
                <c:pt idx="765">
                  <c:v>6.9117532897196696</c:v>
                </c:pt>
                <c:pt idx="766">
                  <c:v>6.89914382525685</c:v>
                </c:pt>
                <c:pt idx="767">
                  <c:v>6.8865688354795198</c:v>
                </c:pt>
                <c:pt idx="768">
                  <c:v>6.8740281948289201</c:v>
                </c:pt>
                <c:pt idx="769">
                  <c:v>6.8615217783173499</c:v>
                </c:pt>
                <c:pt idx="770">
                  <c:v>6.8490494615251096</c:v>
                </c:pt>
                <c:pt idx="771">
                  <c:v>6.8366111205974001</c:v>
                </c:pt>
                <c:pt idx="772">
                  <c:v>6.8242066322412001</c:v>
                </c:pt>
                <c:pt idx="773">
                  <c:v>6.81183587372227</c:v>
                </c:pt>
                <c:pt idx="774">
                  <c:v>6.79949872286209</c:v>
                </c:pt>
                <c:pt idx="775">
                  <c:v>6.7871950580348299</c:v>
                </c:pt>
                <c:pt idx="776">
                  <c:v>6.7749247581643699</c:v>
                </c:pt>
                <c:pt idx="777">
                  <c:v>6.7626877027213297</c:v>
                </c:pt>
                <c:pt idx="778">
                  <c:v>6.7504837717200896</c:v>
                </c:pt>
                <c:pt idx="779">
                  <c:v>6.7383128457158499</c:v>
                </c:pt>
                <c:pt idx="780">
                  <c:v>6.7261748058017199</c:v>
                </c:pt>
                <c:pt idx="781">
                  <c:v>6.7140695336057998</c:v>
                </c:pt>
                <c:pt idx="782">
                  <c:v>6.7019969112883198</c:v>
                </c:pt>
                <c:pt idx="783">
                  <c:v>6.6899568215387504</c:v>
                </c:pt>
                <c:pt idx="784">
                  <c:v>6.6779491475729502</c:v>
                </c:pt>
                <c:pt idx="785">
                  <c:v>6.6659737731303403</c:v>
                </c:pt>
                <c:pt idx="786">
                  <c:v>6.6540305824711101</c:v>
                </c:pt>
                <c:pt idx="787">
                  <c:v>6.6421194603733804</c:v>
                </c:pt>
                <c:pt idx="788">
                  <c:v>6.63024029213046</c:v>
                </c:pt>
                <c:pt idx="789">
                  <c:v>6.6183929635480698</c:v>
                </c:pt>
                <c:pt idx="790">
                  <c:v>6.6065773609415901</c:v>
                </c:pt>
                <c:pt idx="791">
                  <c:v>6.59479337113335</c:v>
                </c:pt>
                <c:pt idx="792">
                  <c:v>6.5830408814499002</c:v>
                </c:pt>
                <c:pt idx="793">
                  <c:v>6.5713197797193503</c:v>
                </c:pt>
                <c:pt idx="794">
                  <c:v>6.5596299542686403</c:v>
                </c:pt>
                <c:pt idx="795">
                  <c:v>6.5479712939209298</c:v>
                </c:pt>
                <c:pt idx="796">
                  <c:v>6.5363436879929502</c:v>
                </c:pt>
                <c:pt idx="797">
                  <c:v>6.52474702629232</c:v>
                </c:pt>
                <c:pt idx="798">
                  <c:v>6.5131811991150297</c:v>
                </c:pt>
                <c:pt idx="799">
                  <c:v>6.5016460972427499</c:v>
                </c:pt>
                <c:pt idx="800">
                  <c:v>6.4901416119403299</c:v>
                </c:pt>
                <c:pt idx="801">
                  <c:v>6.4786676349531804</c:v>
                </c:pt>
                <c:pt idx="802">
                  <c:v>6.4672240585047698</c:v>
                </c:pt>
                <c:pt idx="803">
                  <c:v>6.4558107752940597</c:v>
                </c:pt>
                <c:pt idx="804">
                  <c:v>6.4444276784930103</c:v>
                </c:pt>
                <c:pt idx="805">
                  <c:v>6.4330746617440804</c:v>
                </c:pt>
                <c:pt idx="806">
                  <c:v>6.4217516191577104</c:v>
                </c:pt>
                <c:pt idx="807">
                  <c:v>6.4104584453099003</c:v>
                </c:pt>
                <c:pt idx="808">
                  <c:v>6.39919503523973</c:v>
                </c:pt>
                <c:pt idx="809">
                  <c:v>6.3879612844469396</c:v>
                </c:pt>
                <c:pt idx="810">
                  <c:v>6.3767570888894598</c:v>
                </c:pt>
                <c:pt idx="811">
                  <c:v>6.3655823449810596</c:v>
                </c:pt>
                <c:pt idx="812">
                  <c:v>6.3544369495889201</c:v>
                </c:pt>
                <c:pt idx="813">
                  <c:v>6.3433208000312504</c:v>
                </c:pt>
                <c:pt idx="814">
                  <c:v>6.3322337940749502</c:v>
                </c:pt>
                <c:pt idx="815">
                  <c:v>6.3211758299332299</c:v>
                </c:pt>
                <c:pt idx="816">
                  <c:v>6.3101468062632904</c:v>
                </c:pt>
                <c:pt idx="817">
                  <c:v>6.2991466221640202</c:v>
                </c:pt>
                <c:pt idx="818">
                  <c:v>6.2881751771736099</c:v>
                </c:pt>
                <c:pt idx="819">
                  <c:v>6.2772323712673801</c:v>
                </c:pt>
                <c:pt idx="820">
                  <c:v>6.2663181048554</c:v>
                </c:pt>
                <c:pt idx="821">
                  <c:v>6.2554322787802397</c:v>
                </c:pt>
                <c:pt idx="822">
                  <c:v>6.2445747943147802</c:v>
                </c:pt>
                <c:pt idx="823">
                  <c:v>6.2337455531599</c:v>
                </c:pt>
                <c:pt idx="824">
                  <c:v>6.2229444574422796</c:v>
                </c:pt>
                <c:pt idx="825">
                  <c:v>6.2121714097121998</c:v>
                </c:pt>
                <c:pt idx="826">
                  <c:v>6.2014263129413401</c:v>
                </c:pt>
                <c:pt idx="827">
                  <c:v>6.1907090705205796</c:v>
                </c:pt>
                <c:pt idx="828">
                  <c:v>6.1800195862578304</c:v>
                </c:pt>
                <c:pt idx="829">
                  <c:v>6.1693577643758903</c:v>
                </c:pt>
                <c:pt idx="830">
                  <c:v>6.1587235095102804</c:v>
                </c:pt>
                <c:pt idx="831">
                  <c:v>6.1481167267071504</c:v>
                </c:pt>
                <c:pt idx="832">
                  <c:v>6.13753732142108</c:v>
                </c:pt>
                <c:pt idx="833">
                  <c:v>6.1269851995130802</c:v>
                </c:pt>
                <c:pt idx="834">
                  <c:v>6.1164602672484101</c:v>
                </c:pt>
                <c:pt idx="835">
                  <c:v>6.10596243129452</c:v>
                </c:pt>
                <c:pt idx="836">
                  <c:v>6.0954915987189997</c:v>
                </c:pt>
                <c:pt idx="837">
                  <c:v>6.0850476769875304</c:v>
                </c:pt>
                <c:pt idx="838">
                  <c:v>6.0746305739617901</c:v>
                </c:pt>
                <c:pt idx="839">
                  <c:v>6.0642401978974698</c:v>
                </c:pt>
                <c:pt idx="840">
                  <c:v>6.0538764574422297</c:v>
                </c:pt>
                <c:pt idx="841">
                  <c:v>6.0435392616337102</c:v>
                </c:pt>
                <c:pt idx="842">
                  <c:v>6.0332285198974898</c:v>
                </c:pt>
                <c:pt idx="843">
                  <c:v>6.0229441420451897</c:v>
                </c:pt>
                <c:pt idx="844">
                  <c:v>6.0126860382723999</c:v>
                </c:pt>
                <c:pt idx="845">
                  <c:v>6.0024541191567797</c:v>
                </c:pt>
                <c:pt idx="846">
                  <c:v>5.9922482956560996</c:v>
                </c:pt>
                <c:pt idx="847">
                  <c:v>5.9820684791063004</c:v>
                </c:pt>
                <c:pt idx="848">
                  <c:v>5.9719145812195498</c:v>
                </c:pt>
                <c:pt idx="849">
                  <c:v>5.9617865140823696</c:v>
                </c:pt>
                <c:pt idx="850">
                  <c:v>5.9516841901537001</c:v>
                </c:pt>
                <c:pt idx="851">
                  <c:v>5.9416075222630003</c:v>
                </c:pt>
                <c:pt idx="852">
                  <c:v>5.9315564236084004</c:v>
                </c:pt>
                <c:pt idx="853">
                  <c:v>5.9215308077547997</c:v>
                </c:pt>
                <c:pt idx="854">
                  <c:v>5.9115305886320497</c:v>
                </c:pt>
                <c:pt idx="855">
                  <c:v>5.9015556805330602</c:v>
                </c:pt>
                <c:pt idx="856">
                  <c:v>5.8916059981119897</c:v>
                </c:pt>
                <c:pt idx="857">
                  <c:v>5.8816814563823998</c:v>
                </c:pt>
                <c:pt idx="858">
                  <c:v>5.8717819707154897</c:v>
                </c:pt>
                <c:pt idx="859">
                  <c:v>5.8619074568382299</c:v>
                </c:pt>
                <c:pt idx="860">
                  <c:v>5.8520578308316002</c:v>
                </c:pt>
                <c:pt idx="861">
                  <c:v>5.8422330091288002</c:v>
                </c:pt>
                <c:pt idx="862">
                  <c:v>5.8324329085134901</c:v>
                </c:pt>
                <c:pt idx="863">
                  <c:v>5.8226574461179998</c:v>
                </c:pt>
                <c:pt idx="864">
                  <c:v>5.8129065394216202</c:v>
                </c:pt>
                <c:pt idx="865">
                  <c:v>5.8031801062488002</c:v>
                </c:pt>
                <c:pt idx="866">
                  <c:v>5.7934780647675002</c:v>
                </c:pt>
                <c:pt idx="867">
                  <c:v>5.7838003334873704</c:v>
                </c:pt>
                <c:pt idx="868">
                  <c:v>5.7741468312581299</c:v>
                </c:pt>
                <c:pt idx="869">
                  <c:v>5.7645174772678001</c:v>
                </c:pt>
                <c:pt idx="870">
                  <c:v>5.7549121910410603</c:v>
                </c:pt>
                <c:pt idx="871">
                  <c:v>5.7453308924375301</c:v>
                </c:pt>
                <c:pt idx="872">
                  <c:v>5.7357735016501303</c:v>
                </c:pt>
                <c:pt idx="873">
                  <c:v>5.7262399392034</c:v>
                </c:pt>
                <c:pt idx="874">
                  <c:v>5.7167301259518304</c:v>
                </c:pt>
                <c:pt idx="875">
                  <c:v>5.7072439830782704</c:v>
                </c:pt>
                <c:pt idx="876">
                  <c:v>5.6977814320922402</c:v>
                </c:pt>
                <c:pt idx="877">
                  <c:v>5.6883423948283403</c:v>
                </c:pt>
                <c:pt idx="878">
                  <c:v>5.6789267934446404</c:v>
                </c:pt>
                <c:pt idx="879">
                  <c:v>5.6695345504210399</c:v>
                </c:pt>
                <c:pt idx="880">
                  <c:v>5.6601655885577102</c:v>
                </c:pt>
                <c:pt idx="881">
                  <c:v>5.6508198309734796</c:v>
                </c:pt>
                <c:pt idx="882">
                  <c:v>5.6414972011042899</c:v>
                </c:pt>
                <c:pt idx="883">
                  <c:v>5.6321976227016002</c:v>
                </c:pt>
                <c:pt idx="884">
                  <c:v>5.6229210198308097</c:v>
                </c:pt>
                <c:pt idx="885">
                  <c:v>5.6136673168697904</c:v>
                </c:pt>
                <c:pt idx="886">
                  <c:v>5.6044364385072196</c:v>
                </c:pt>
                <c:pt idx="887">
                  <c:v>5.5952283097411799</c:v>
                </c:pt>
                <c:pt idx="888">
                  <c:v>5.5860428558775199</c:v>
                </c:pt>
                <c:pt idx="889">
                  <c:v>5.5768800025284397</c:v>
                </c:pt>
                <c:pt idx="890">
                  <c:v>5.5677396756109001</c:v>
                </c:pt>
                <c:pt idx="891">
                  <c:v>5.5586218013451898</c:v>
                </c:pt>
                <c:pt idx="892">
                  <c:v>5.5495263062533802</c:v>
                </c:pt>
                <c:pt idx="893">
                  <c:v>5.5404531171578997</c:v>
                </c:pt>
                <c:pt idx="894">
                  <c:v>5.5314021611800399</c:v>
                </c:pt>
                <c:pt idx="895">
                  <c:v>5.5223733657384502</c:v>
                </c:pt>
                <c:pt idx="896">
                  <c:v>5.5133666585477696</c:v>
                </c:pt>
                <c:pt idx="897">
                  <c:v>5.50438196761709</c:v>
                </c:pt>
                <c:pt idx="898">
                  <c:v>5.4954192212485902</c:v>
                </c:pt>
                <c:pt idx="899">
                  <c:v>5.4864783480360604</c:v>
                </c:pt>
                <c:pt idx="900">
                  <c:v>5.4775592768634898</c:v>
                </c:pt>
                <c:pt idx="901">
                  <c:v>5.4686619369036604</c:v>
                </c:pt>
                <c:pt idx="902">
                  <c:v>5.4597862576167397</c:v>
                </c:pt>
                <c:pt idx="903">
                  <c:v>5.4509321687488796</c:v>
                </c:pt>
                <c:pt idx="904">
                  <c:v>5.4420996003308302</c:v>
                </c:pt>
                <c:pt idx="905">
                  <c:v>5.4332884826765397</c:v>
                </c:pt>
                <c:pt idx="906">
                  <c:v>5.4244987463817997</c:v>
                </c:pt>
                <c:pt idx="907">
                  <c:v>5.4157303223228901</c:v>
                </c:pt>
                <c:pt idx="908">
                  <c:v>5.4069831416551599</c:v>
                </c:pt>
                <c:pt idx="909">
                  <c:v>5.3982571358117797</c:v>
                </c:pt>
                <c:pt idx="910">
                  <c:v>5.3895522365022801</c:v>
                </c:pt>
                <c:pt idx="911">
                  <c:v>5.3808683757113096</c:v>
                </c:pt>
                <c:pt idx="912">
                  <c:v>5.3722054856972399</c:v>
                </c:pt>
                <c:pt idx="913">
                  <c:v>5.3635634989909002</c:v>
                </c:pt>
                <c:pt idx="914">
                  <c:v>5.3549423483942302</c:v>
                </c:pt>
                <c:pt idx="915">
                  <c:v>5.3463419669789598</c:v>
                </c:pt>
                <c:pt idx="916">
                  <c:v>5.3377622880853597</c:v>
                </c:pt>
                <c:pt idx="917">
                  <c:v>5.3292032453209002</c:v>
                </c:pt>
                <c:pt idx="918">
                  <c:v>5.3206647725589997</c:v>
                </c:pt>
                <c:pt idx="919">
                  <c:v>5.31214680393773</c:v>
                </c:pt>
                <c:pt idx="920">
                  <c:v>5.3036492738585599</c:v>
                </c:pt>
                <c:pt idx="921">
                  <c:v>5.2951721169850599</c:v>
                </c:pt>
                <c:pt idx="922">
                  <c:v>5.2867152682417098</c:v>
                </c:pt>
                <c:pt idx="923">
                  <c:v>5.2782786628125704</c:v>
                </c:pt>
                <c:pt idx="924">
                  <c:v>5.2698622361401002</c:v>
                </c:pt>
                <c:pt idx="925">
                  <c:v>5.2614659239239003</c:v>
                </c:pt>
                <c:pt idx="926">
                  <c:v>5.25308966211949</c:v>
                </c:pt>
                <c:pt idx="927">
                  <c:v>5.2447333869370798</c:v>
                </c:pt>
                <c:pt idx="928">
                  <c:v>5.2363970348403699</c:v>
                </c:pt>
                <c:pt idx="929">
                  <c:v>5.2280805425452996</c:v>
                </c:pt>
                <c:pt idx="930">
                  <c:v>5.2197838470189302</c:v>
                </c:pt>
                <c:pt idx="931">
                  <c:v>5.2115068854781503</c:v>
                </c:pt>
                <c:pt idx="932">
                  <c:v>5.2032495953885798</c:v>
                </c:pt>
                <c:pt idx="933">
                  <c:v>5.1950119144633096</c:v>
                </c:pt>
                <c:pt idx="934">
                  <c:v>5.1867937806617999</c:v>
                </c:pt>
                <c:pt idx="935">
                  <c:v>5.1785951321886401</c:v>
                </c:pt>
                <c:pt idx="936">
                  <c:v>5.1704159074924601</c:v>
                </c:pt>
                <c:pt idx="937">
                  <c:v>5.1622560452646997</c:v>
                </c:pt>
                <c:pt idx="938">
                  <c:v>5.1541154844385302</c:v>
                </c:pt>
                <c:pt idx="939">
                  <c:v>5.1459941641876599</c:v>
                </c:pt>
                <c:pt idx="940">
                  <c:v>5.1378920239252297</c:v>
                </c:pt>
                <c:pt idx="941">
                  <c:v>5.1298090033026602</c:v>
                </c:pt>
                <c:pt idx="942">
                  <c:v>5.1217450422085502</c:v>
                </c:pt>
                <c:pt idx="943">
                  <c:v>5.1137000807675497</c:v>
                </c:pt>
                <c:pt idx="944">
                  <c:v>5.10567405933923</c:v>
                </c:pt>
                <c:pt idx="945">
                  <c:v>5.0976669185170103</c:v>
                </c:pt>
                <c:pt idx="946">
                  <c:v>5.0896785991270299</c:v>
                </c:pt>
                <c:pt idx="947">
                  <c:v>5.0817090422270796</c:v>
                </c:pt>
                <c:pt idx="948">
                  <c:v>5.0737581891055097</c:v>
                </c:pt>
                <c:pt idx="949">
                  <c:v>5.0658259812801196</c:v>
                </c:pt>
                <c:pt idx="950">
                  <c:v>5.0579123604971201</c:v>
                </c:pt>
                <c:pt idx="951">
                  <c:v>5.0500172687300404</c:v>
                </c:pt>
                <c:pt idx="952">
                  <c:v>5.0421406481786804</c:v>
                </c:pt>
                <c:pt idx="953">
                  <c:v>5.03428244126804</c:v>
                </c:pt>
                <c:pt idx="954">
                  <c:v>5.0264425906472896</c:v>
                </c:pt>
                <c:pt idx="955">
                  <c:v>5.0186210391886599</c:v>
                </c:pt>
                <c:pt idx="956">
                  <c:v>5.0108177299865</c:v>
                </c:pt>
                <c:pt idx="957">
                  <c:v>5.0030326063561601</c:v>
                </c:pt>
                <c:pt idx="958">
                  <c:v>4.9952656118330001</c:v>
                </c:pt>
                <c:pt idx="959">
                  <c:v>4.9875166901713497</c:v>
                </c:pt>
                <c:pt idx="960">
                  <c:v>4.9797857853435099</c:v>
                </c:pt>
                <c:pt idx="961">
                  <c:v>4.9720728415387097</c:v>
                </c:pt>
                <c:pt idx="962">
                  <c:v>4.9643778031621499</c:v>
                </c:pt>
                <c:pt idx="963">
                  <c:v>4.9567006148339203</c:v>
                </c:pt>
                <c:pt idx="964">
                  <c:v>4.9490412213881099</c:v>
                </c:pt>
                <c:pt idx="965">
                  <c:v>4.9413995678717004</c:v>
                </c:pt>
                <c:pt idx="966">
                  <c:v>4.9337755995436696</c:v>
                </c:pt>
                <c:pt idx="967">
                  <c:v>4.9261692618739801</c:v>
                </c:pt>
                <c:pt idx="968">
                  <c:v>4.9185805005425998</c:v>
                </c:pt>
                <c:pt idx="969">
                  <c:v>4.9110092614385197</c:v>
                </c:pt>
                <c:pt idx="970">
                  <c:v>4.9034554906588204</c:v>
                </c:pt>
                <c:pt idx="971">
                  <c:v>4.8959191345077002</c:v>
                </c:pt>
                <c:pt idx="972">
                  <c:v>4.8884001394955101</c:v>
                </c:pt>
                <c:pt idx="973">
                  <c:v>4.8808984523378101</c:v>
                </c:pt>
                <c:pt idx="974">
                  <c:v>4.8734140199544402</c:v>
                </c:pt>
                <c:pt idx="975">
                  <c:v>4.86594678946856</c:v>
                </c:pt>
                <c:pt idx="976">
                  <c:v>4.8584967082057204</c:v>
                </c:pt>
                <c:pt idx="977">
                  <c:v>4.8510637236929401</c:v>
                </c:pt>
                <c:pt idx="978">
                  <c:v>4.84364778365779</c:v>
                </c:pt>
                <c:pt idx="979">
                  <c:v>4.8362488360274503</c:v>
                </c:pt>
                <c:pt idx="980">
                  <c:v>4.82886682892783</c:v>
                </c:pt>
                <c:pt idx="981">
                  <c:v>4.8215017106826004</c:v>
                </c:pt>
                <c:pt idx="982">
                  <c:v>4.8141534298123698</c:v>
                </c:pt>
                <c:pt idx="983">
                  <c:v>4.8068219350337102</c:v>
                </c:pt>
                <c:pt idx="984">
                  <c:v>4.7995071752583103</c:v>
                </c:pt>
                <c:pt idx="985">
                  <c:v>4.7922090995920703</c:v>
                </c:pt>
                <c:pt idx="986">
                  <c:v>4.7849276573342197</c:v>
                </c:pt>
                <c:pt idx="987">
                  <c:v>4.7776627979763999</c:v>
                </c:pt>
                <c:pt idx="988">
                  <c:v>4.7704144712018701</c:v>
                </c:pt>
                <c:pt idx="989">
                  <c:v>4.7631826268845598</c:v>
                </c:pt>
                <c:pt idx="990">
                  <c:v>4.7559672150882202</c:v>
                </c:pt>
                <c:pt idx="991">
                  <c:v>4.7487681860655897</c:v>
                </c:pt>
                <c:pt idx="992">
                  <c:v>4.7415854902575303</c:v>
                </c:pt>
                <c:pt idx="993">
                  <c:v>4.7344190782921203</c:v>
                </c:pt>
                <c:pt idx="994">
                  <c:v>4.7272689009838897</c:v>
                </c:pt>
                <c:pt idx="995">
                  <c:v>4.7201349093329199</c:v>
                </c:pt>
                <c:pt idx="996">
                  <c:v>4.71301705452401</c:v>
                </c:pt>
                <c:pt idx="997">
                  <c:v>4.7059152879258699</c:v>
                </c:pt>
                <c:pt idx="998">
                  <c:v>4.6988295610902497</c:v>
                </c:pt>
                <c:pt idx="999">
                  <c:v>4.6917598257511504</c:v>
                </c:pt>
                <c:pt idx="1000">
                  <c:v>4.6847060338239697</c:v>
                </c:pt>
                <c:pt idx="1001">
                  <c:v>4.67766813740473</c:v>
                </c:pt>
                <c:pt idx="1002">
                  <c:v>4.6706460887691899</c:v>
                </c:pt>
                <c:pt idx="1003">
                  <c:v>4.6636398403721397</c:v>
                </c:pt>
                <c:pt idx="1004">
                  <c:v>4.6566493448464801</c:v>
                </c:pt>
                <c:pt idx="1005">
                  <c:v>4.6496745550025196</c:v>
                </c:pt>
                <c:pt idx="1006">
                  <c:v>4.6427154238271102</c:v>
                </c:pt>
                <c:pt idx="1007">
                  <c:v>4.63577190448291</c:v>
                </c:pt>
                <c:pt idx="1008">
                  <c:v>4.62884395030754</c:v>
                </c:pt>
                <c:pt idx="1009">
                  <c:v>4.6219315148128599</c:v>
                </c:pt>
                <c:pt idx="1010">
                  <c:v>4.6150345516841202</c:v>
                </c:pt>
                <c:pt idx="1011">
                  <c:v>4.6081530147792398</c:v>
                </c:pt>
                <c:pt idx="1012">
                  <c:v>4.6012868581280397</c:v>
                </c:pt>
                <c:pt idx="1013">
                  <c:v>4.5944360359314098</c:v>
                </c:pt>
                <c:pt idx="1014">
                  <c:v>4.5876005025606199</c:v>
                </c:pt>
                <c:pt idx="1015">
                  <c:v>4.5807802125565003</c:v>
                </c:pt>
                <c:pt idx="1016">
                  <c:v>4.5739751206287496</c:v>
                </c:pt>
                <c:pt idx="1017">
                  <c:v>4.5671851816551303</c:v>
                </c:pt>
                <c:pt idx="1018">
                  <c:v>4.5604103506807201</c:v>
                </c:pt>
                <c:pt idx="1019">
                  <c:v>4.5536505829172</c:v>
                </c:pt>
                <c:pt idx="1020">
                  <c:v>4.5469058337421098</c:v>
                </c:pt>
                <c:pt idx="1021">
                  <c:v>4.5401760586980897</c:v>
                </c:pt>
                <c:pt idx="1022">
                  <c:v>4.5334612134921501</c:v>
                </c:pt>
                <c:pt idx="1023">
                  <c:v>4.5267612539949704</c:v>
                </c:pt>
                <c:pt idx="1024">
                  <c:v>4.5200761362401503</c:v>
                </c:pt>
                <c:pt idx="1025">
                  <c:v>4.5134058164234698</c:v>
                </c:pt>
                <c:pt idx="1026">
                  <c:v>4.5067502509022397</c:v>
                </c:pt>
                <c:pt idx="1027">
                  <c:v>4.5001093961945102</c:v>
                </c:pt>
                <c:pt idx="1028">
                  <c:v>4.4934832089784003</c:v>
                </c:pt>
                <c:pt idx="1029">
                  <c:v>4.48687164609139</c:v>
                </c:pt>
                <c:pt idx="1030">
                  <c:v>4.4802746645296097</c:v>
                </c:pt>
                <c:pt idx="1031">
                  <c:v>4.4736922214471404</c:v>
                </c:pt>
                <c:pt idx="1032">
                  <c:v>4.4671242741553296</c:v>
                </c:pt>
                <c:pt idx="1033">
                  <c:v>4.4605707801220902</c:v>
                </c:pt>
                <c:pt idx="1034">
                  <c:v>4.4540316969711897</c:v>
                </c:pt>
                <c:pt idx="1035">
                  <c:v>4.44750698248163</c:v>
                </c:pt>
                <c:pt idx="1036">
                  <c:v>4.4409965945868901</c:v>
                </c:pt>
                <c:pt idx="1037">
                  <c:v>4.4345004913742896</c:v>
                </c:pt>
                <c:pt idx="1038">
                  <c:v>4.4280186310843099</c:v>
                </c:pt>
                <c:pt idx="1039">
                  <c:v>4.4215509721099204</c:v>
                </c:pt>
                <c:pt idx="1040">
                  <c:v>4.4150974729958996</c:v>
                </c:pt>
                <c:pt idx="1041">
                  <c:v>4.4086580924382002</c:v>
                </c:pt>
                <c:pt idx="1042">
                  <c:v>4.40223278928325</c:v>
                </c:pt>
                <c:pt idx="1043">
                  <c:v>4.3958215225273296</c:v>
                </c:pt>
                <c:pt idx="1044">
                  <c:v>4.3894242513158899</c:v>
                </c:pt>
                <c:pt idx="1045">
                  <c:v>4.3830409349429198</c:v>
                </c:pt>
                <c:pt idx="1046">
                  <c:v>4.3766715328502901</c:v>
                </c:pt>
                <c:pt idx="1047">
                  <c:v>4.3703160046271101</c:v>
                </c:pt>
                <c:pt idx="1048">
                  <c:v>4.3639743100090804</c:v>
                </c:pt>
                <c:pt idx="1049">
                  <c:v>4.3576464088778897</c:v>
                </c:pt>
                <c:pt idx="1050">
                  <c:v>4.3513322612605299</c:v>
                </c:pt>
                <c:pt idx="1051">
                  <c:v>4.3450318273286896</c:v>
                </c:pt>
                <c:pt idx="1052">
                  <c:v>4.3387450673981398</c:v>
                </c:pt>
                <c:pt idx="1053">
                  <c:v>4.3324719419280697</c:v>
                </c:pt>
                <c:pt idx="1054">
                  <c:v>4.3262124115205198</c:v>
                </c:pt>
                <c:pt idx="1055">
                  <c:v>4.3199664369197004</c:v>
                </c:pt>
                <c:pt idx="1056">
                  <c:v>4.3137339790114302</c:v>
                </c:pt>
                <c:pt idx="1057">
                  <c:v>4.3075149988224997</c:v>
                </c:pt>
                <c:pt idx="1058">
                  <c:v>4.3013094575200599</c:v>
                </c:pt>
                <c:pt idx="1059">
                  <c:v>4.2951173164110203</c:v>
                </c:pt>
                <c:pt idx="1060">
                  <c:v>4.2889385369414503</c:v>
                </c:pt>
                <c:pt idx="1061">
                  <c:v>4.2827730806959696</c:v>
                </c:pt>
                <c:pt idx="1062">
                  <c:v>4.2766209093971597</c:v>
                </c:pt>
                <c:pt idx="1063">
                  <c:v>4.2704819849049702</c:v>
                </c:pt>
                <c:pt idx="1064">
                  <c:v>4.2643562692161101</c:v>
                </c:pt>
                <c:pt idx="1065">
                  <c:v>4.2582437244635001</c:v>
                </c:pt>
                <c:pt idx="1066">
                  <c:v>4.2521443129156298</c:v>
                </c:pt>
                <c:pt idx="1067">
                  <c:v>4.2460579969760204</c:v>
                </c:pt>
                <c:pt idx="1068">
                  <c:v>4.2399847391826402</c:v>
                </c:pt>
                <c:pt idx="1069">
                  <c:v>4.2339245022072998</c:v>
                </c:pt>
                <c:pt idx="1070">
                  <c:v>4.22787724885512</c:v>
                </c:pt>
                <c:pt idx="1071">
                  <c:v>4.2218429420639199</c:v>
                </c:pt>
                <c:pt idx="1072">
                  <c:v>4.2158215449036804</c:v>
                </c:pt>
                <c:pt idx="1073">
                  <c:v>4.2098130205759601</c:v>
                </c:pt>
                <c:pt idx="1074">
                  <c:v>4.2038173324133501</c:v>
                </c:pt>
                <c:pt idx="1075">
                  <c:v>4.1978344438788904</c:v>
                </c:pt>
                <c:pt idx="1076">
                  <c:v>4.1918643185655302</c:v>
                </c:pt>
                <c:pt idx="1077">
                  <c:v>4.1859069201955803</c:v>
                </c:pt>
                <c:pt idx="1078">
                  <c:v>4.1799622126201497</c:v>
                </c:pt>
                <c:pt idx="1079">
                  <c:v>4.1740301598186003</c:v>
                </c:pt>
                <c:pt idx="1080">
                  <c:v>4.1681107258979901</c:v>
                </c:pt>
                <c:pt idx="1081">
                  <c:v>4.1622038750925601</c:v>
                </c:pt>
                <c:pt idx="1082">
                  <c:v>4.1563095717631597</c:v>
                </c:pt>
                <c:pt idx="1083">
                  <c:v>4.15042778039673</c:v>
                </c:pt>
                <c:pt idx="1084">
                  <c:v>4.1445584656057797</c:v>
                </c:pt>
                <c:pt idx="1085">
                  <c:v>4.1387015921278101</c:v>
                </c:pt>
                <c:pt idx="1086">
                  <c:v>4.13285712482483</c:v>
                </c:pt>
                <c:pt idx="1087">
                  <c:v>4.1270250286827999</c:v>
                </c:pt>
                <c:pt idx="1088">
                  <c:v>4.1212052688111296</c:v>
                </c:pt>
                <c:pt idx="1089">
                  <c:v>4.11539781044213</c:v>
                </c:pt>
                <c:pt idx="1090">
                  <c:v>4.1096026189305404</c:v>
                </c:pt>
                <c:pt idx="1091">
                  <c:v>4.1038196597529399</c:v>
                </c:pt>
                <c:pt idx="1092">
                  <c:v>4.0980488985073098</c:v>
                </c:pt>
                <c:pt idx="1093">
                  <c:v>4.0922903009124596</c:v>
                </c:pt>
                <c:pt idx="1094">
                  <c:v>4.0865438328075498</c:v>
                </c:pt>
                <c:pt idx="1095">
                  <c:v>4.0808094601515998</c:v>
                </c:pt>
                <c:pt idx="1096">
                  <c:v>4.0750871490229397</c:v>
                </c:pt>
                <c:pt idx="1097">
                  <c:v>4.0693768656187403</c:v>
                </c:pt>
                <c:pt idx="1098">
                  <c:v>4.06367857625452</c:v>
                </c:pt>
                <c:pt idx="1099">
                  <c:v>4.0579922473636101</c:v>
                </c:pt>
                <c:pt idx="1100">
                  <c:v>4.0523178454966997</c:v>
                </c:pt>
                <c:pt idx="1101">
                  <c:v>4.0466553373213303</c:v>
                </c:pt>
                <c:pt idx="1102">
                  <c:v>4.0410046896214098</c:v>
                </c:pt>
                <c:pt idx="1103">
                  <c:v>4.0353658692967</c:v>
                </c:pt>
                <c:pt idx="1104">
                  <c:v>4.0297388433623604</c:v>
                </c:pt>
                <c:pt idx="1105">
                  <c:v>4.0241235789484699</c:v>
                </c:pt>
                <c:pt idx="1106">
                  <c:v>4.0185200432995298</c:v>
                </c:pt>
                <c:pt idx="1107">
                  <c:v>4.0129282037739804</c:v>
                </c:pt>
                <c:pt idx="1108">
                  <c:v>4.0073480278437499</c:v>
                </c:pt>
                <c:pt idx="1109">
                  <c:v>4.0017794830937596</c:v>
                </c:pt>
                <c:pt idx="1110">
                  <c:v>3.9962225372214601</c:v>
                </c:pt>
                <c:pt idx="1111">
                  <c:v>3.9906771580363598</c:v>
                </c:pt>
                <c:pt idx="1112">
                  <c:v>3.9851433134595902</c:v>
                </c:pt>
                <c:pt idx="1113">
                  <c:v>3.9796209715233801</c:v>
                </c:pt>
                <c:pt idx="1114">
                  <c:v>3.9741101003706398</c:v>
                </c:pt>
                <c:pt idx="1115">
                  <c:v>3.9686106682545099</c:v>
                </c:pt>
                <c:pt idx="1116">
                  <c:v>3.9631226435378499</c:v>
                </c:pt>
                <c:pt idx="1117">
                  <c:v>3.9576459946928502</c:v>
                </c:pt>
                <c:pt idx="1118">
                  <c:v>3.9521806903005201</c:v>
                </c:pt>
                <c:pt idx="1119">
                  <c:v>3.9467266990502798</c:v>
                </c:pt>
                <c:pt idx="1120">
                  <c:v>3.9412839897395</c:v>
                </c:pt>
                <c:pt idx="1121">
                  <c:v>3.9358525312730501</c:v>
                </c:pt>
                <c:pt idx="1122">
                  <c:v>3.9304322926628301</c:v>
                </c:pt>
                <c:pt idx="1123">
                  <c:v>3.9250232430273901</c:v>
                </c:pt>
                <c:pt idx="1124">
                  <c:v>3.9196253515914301</c:v>
                </c:pt>
                <c:pt idx="1125">
                  <c:v>3.9142385876854</c:v>
                </c:pt>
                <c:pt idx="1126">
                  <c:v>3.90886292074505</c:v>
                </c:pt>
                <c:pt idx="1127">
                  <c:v>3.9034983203109901</c:v>
                </c:pt>
                <c:pt idx="1128">
                  <c:v>3.89814475602827</c:v>
                </c:pt>
                <c:pt idx="1129">
                  <c:v>3.8928021976459499</c:v>
                </c:pt>
                <c:pt idx="1130">
                  <c:v>3.8874706150166598</c:v>
                </c:pt>
                <c:pt idx="1131">
                  <c:v>3.8821499780961899</c:v>
                </c:pt>
                <c:pt idx="1132">
                  <c:v>3.87684025694307</c:v>
                </c:pt>
                <c:pt idx="1133">
                  <c:v>3.8715414217181201</c:v>
                </c:pt>
                <c:pt idx="1134">
                  <c:v>3.86625344268406</c:v>
                </c:pt>
                <c:pt idx="1135">
                  <c:v>3.8609762902050901</c:v>
                </c:pt>
                <c:pt idx="1136">
                  <c:v>3.8557099347464501</c:v>
                </c:pt>
                <c:pt idx="1137">
                  <c:v>3.85045434687405</c:v>
                </c:pt>
                <c:pt idx="1138">
                  <c:v>3.8452094972540101</c:v>
                </c:pt>
                <c:pt idx="1139">
                  <c:v>3.8399753566522801</c:v>
                </c:pt>
                <c:pt idx="1140">
                  <c:v>3.8347518959342399</c:v>
                </c:pt>
                <c:pt idx="1141">
                  <c:v>3.8295390860642602</c:v>
                </c:pt>
                <c:pt idx="1142">
                  <c:v>3.8243368981053298</c:v>
                </c:pt>
                <c:pt idx="1143">
                  <c:v>3.81914530321865</c:v>
                </c:pt>
                <c:pt idx="1144">
                  <c:v>3.8139642726632101</c:v>
                </c:pt>
                <c:pt idx="1145">
                  <c:v>3.8087937777954299</c:v>
                </c:pt>
                <c:pt idx="1146">
                  <c:v>3.8036337900687198</c:v>
                </c:pt>
                <c:pt idx="1147">
                  <c:v>3.7984842810331299</c:v>
                </c:pt>
                <c:pt idx="1148">
                  <c:v>3.7933452223349202</c:v>
                </c:pt>
                <c:pt idx="1149">
                  <c:v>3.7882165857161998</c:v>
                </c:pt>
                <c:pt idx="1150">
                  <c:v>3.7830983430145202</c:v>
                </c:pt>
                <c:pt idx="1151">
                  <c:v>3.7779904661624899</c:v>
                </c:pt>
                <c:pt idx="1152">
                  <c:v>3.7728929271873999</c:v>
                </c:pt>
                <c:pt idx="1153">
                  <c:v>3.7678056982108301</c:v>
                </c:pt>
                <c:pt idx="1154">
                  <c:v>3.7627287514482801</c:v>
                </c:pt>
                <c:pt idx="1155">
                  <c:v>3.75766205920876</c:v>
                </c:pt>
                <c:pt idx="1156">
                  <c:v>3.75260559389447</c:v>
                </c:pt>
                <c:pt idx="1157">
                  <c:v>3.7475593280003698</c:v>
                </c:pt>
                <c:pt idx="1158">
                  <c:v>3.7425232341138202</c:v>
                </c:pt>
                <c:pt idx="1159">
                  <c:v>3.7374972849142298</c:v>
                </c:pt>
                <c:pt idx="1160">
                  <c:v>3.73248145317265</c:v>
                </c:pt>
                <c:pt idx="1161">
                  <c:v>3.7274757117514401</c:v>
                </c:pt>
                <c:pt idx="1162">
                  <c:v>3.7224800336039001</c:v>
                </c:pt>
                <c:pt idx="1163">
                  <c:v>3.7174943917738501</c:v>
                </c:pt>
                <c:pt idx="1164">
                  <c:v>3.7125187593953499</c:v>
                </c:pt>
                <c:pt idx="1165">
                  <c:v>3.70755310969228</c:v>
                </c:pt>
                <c:pt idx="1166">
                  <c:v>3.70259741597798</c:v>
                </c:pt>
                <c:pt idx="1167">
                  <c:v>3.69765165165493</c:v>
                </c:pt>
                <c:pt idx="1168">
                  <c:v>3.6927157902143701</c:v>
                </c:pt>
                <c:pt idx="1169">
                  <c:v>3.6877898052359201</c:v>
                </c:pt>
                <c:pt idx="1170">
                  <c:v>3.6828736703872802</c:v>
                </c:pt>
                <c:pt idx="1171">
                  <c:v>3.6779673594238198</c:v>
                </c:pt>
                <c:pt idx="1172">
                  <c:v>3.6730708461883101</c:v>
                </c:pt>
                <c:pt idx="1173">
                  <c:v>3.6681841046104502</c:v>
                </c:pt>
                <c:pt idx="1174">
                  <c:v>3.6633071087066602</c:v>
                </c:pt>
                <c:pt idx="1175">
                  <c:v>3.6584398325796199</c:v>
                </c:pt>
                <c:pt idx="1176">
                  <c:v>3.6535822504180002</c:v>
                </c:pt>
                <c:pt idx="1177">
                  <c:v>3.6487343364960898</c:v>
                </c:pt>
                <c:pt idx="1178">
                  <c:v>3.64389606517345</c:v>
                </c:pt>
                <c:pt idx="1179">
                  <c:v>3.6390674108945902</c:v>
                </c:pt>
                <c:pt idx="1180">
                  <c:v>3.6342483481886401</c:v>
                </c:pt>
                <c:pt idx="1181">
                  <c:v>3.62943885166897</c:v>
                </c:pt>
                <c:pt idx="1182">
                  <c:v>3.6246388960328999</c:v>
                </c:pt>
                <c:pt idx="1183">
                  <c:v>3.6198484560613502</c:v>
                </c:pt>
                <c:pt idx="1184">
                  <c:v>3.6150675066185198</c:v>
                </c:pt>
                <c:pt idx="1185">
                  <c:v>3.6102960226515401</c:v>
                </c:pt>
                <c:pt idx="1186">
                  <c:v>3.6055339791901502</c:v>
                </c:pt>
                <c:pt idx="1187">
                  <c:v>3.6007813513463902</c:v>
                </c:pt>
                <c:pt idx="1188">
                  <c:v>3.5960381143142501</c:v>
                </c:pt>
                <c:pt idx="1189">
                  <c:v>3.5913042433693598</c:v>
                </c:pt>
                <c:pt idx="1190">
                  <c:v>3.5865797138686699</c:v>
                </c:pt>
                <c:pt idx="1191">
                  <c:v>3.58186450125012</c:v>
                </c:pt>
                <c:pt idx="1192">
                  <c:v>3.5771585810323199</c:v>
                </c:pt>
                <c:pt idx="1193">
                  <c:v>3.5724619288142501</c:v>
                </c:pt>
                <c:pt idx="1194">
                  <c:v>3.5677745202749098</c:v>
                </c:pt>
                <c:pt idx="1195">
                  <c:v>3.5630963311730599</c:v>
                </c:pt>
                <c:pt idx="1196">
                  <c:v>3.55842733734685</c:v>
                </c:pt>
                <c:pt idx="1197">
                  <c:v>3.5537675147135199</c:v>
                </c:pt>
                <c:pt idx="1198">
                  <c:v>3.5491168392691201</c:v>
                </c:pt>
                <c:pt idx="1199">
                  <c:v>3.5444752870881899</c:v>
                </c:pt>
                <c:pt idx="1200">
                  <c:v>3.5398428343234101</c:v>
                </c:pt>
                <c:pt idx="1201">
                  <c:v>3.5352194572053599</c:v>
                </c:pt>
                <c:pt idx="1202">
                  <c:v>3.5306051320421599</c:v>
                </c:pt>
                <c:pt idx="1203">
                  <c:v>3.5259998352192001</c:v>
                </c:pt>
                <c:pt idx="1204">
                  <c:v>3.5214035431988302</c:v>
                </c:pt>
                <c:pt idx="1205">
                  <c:v>3.5168162325200401</c:v>
                </c:pt>
                <c:pt idx="1206">
                  <c:v>3.5122378797981999</c:v>
                </c:pt>
                <c:pt idx="1207">
                  <c:v>3.5076684617247098</c:v>
                </c:pt>
                <c:pt idx="1208">
                  <c:v>3.5031079550667599</c:v>
                </c:pt>
                <c:pt idx="1209">
                  <c:v>3.4985563366669798</c:v>
                </c:pt>
                <c:pt idx="1210">
                  <c:v>3.4940135834431998</c:v>
                </c:pt>
                <c:pt idx="1211">
                  <c:v>3.4894796723881001</c:v>
                </c:pt>
                <c:pt idx="1212">
                  <c:v>3.4849545805689801</c:v>
                </c:pt>
                <c:pt idx="1213">
                  <c:v>3.4804382851274198</c:v>
                </c:pt>
                <c:pt idx="1214">
                  <c:v>3.475930763279</c:v>
                </c:pt>
                <c:pt idx="1215">
                  <c:v>3.4714319923130499</c:v>
                </c:pt>
                <c:pt idx="1216">
                  <c:v>3.4669419495923202</c:v>
                </c:pt>
                <c:pt idx="1217">
                  <c:v>3.46246061255271</c:v>
                </c:pt>
                <c:pt idx="1218">
                  <c:v>3.45798795870299</c:v>
                </c:pt>
                <c:pt idx="1219">
                  <c:v>3.45352396562452</c:v>
                </c:pt>
                <c:pt idx="1220">
                  <c:v>3.4490686109709698</c:v>
                </c:pt>
                <c:pt idx="1221">
                  <c:v>3.4446218724680202</c:v>
                </c:pt>
                <c:pt idx="1222">
                  <c:v>3.44018372791311</c:v>
                </c:pt>
                <c:pt idx="1223">
                  <c:v>3.4357541551751498</c:v>
                </c:pt>
                <c:pt idx="1224">
                  <c:v>3.43133313219422</c:v>
                </c:pt>
                <c:pt idx="1225">
                  <c:v>3.4269206369813601</c:v>
                </c:pt>
                <c:pt idx="1226">
                  <c:v>3.42251664761823</c:v>
                </c:pt>
                <c:pt idx="1227">
                  <c:v>3.41812114225687</c:v>
                </c:pt>
                <c:pt idx="1228">
                  <c:v>3.4137340991194098</c:v>
                </c:pt>
                <c:pt idx="1229">
                  <c:v>3.4093554964978399</c:v>
                </c:pt>
                <c:pt idx="1230">
                  <c:v>3.40498531275369</c:v>
                </c:pt>
                <c:pt idx="1231">
                  <c:v>3.4006235263178</c:v>
                </c:pt>
                <c:pt idx="1232">
                  <c:v>3.3962701156900401</c:v>
                </c:pt>
                <c:pt idx="1233">
                  <c:v>3.3919250594390302</c:v>
                </c:pt>
                <c:pt idx="1234">
                  <c:v>3.3875883362019201</c:v>
                </c:pt>
                <c:pt idx="1235">
                  <c:v>3.3832599246840802</c:v>
                </c:pt>
                <c:pt idx="1236">
                  <c:v>3.3789398036588598</c:v>
                </c:pt>
                <c:pt idx="1237">
                  <c:v>3.3746279519673399</c:v>
                </c:pt>
                <c:pt idx="1238">
                  <c:v>3.3703243485180501</c:v>
                </c:pt>
                <c:pt idx="1239">
                  <c:v>3.3660289722867098</c:v>
                </c:pt>
                <c:pt idx="1240">
                  <c:v>3.3617418023160099</c:v>
                </c:pt>
                <c:pt idx="1241">
                  <c:v>3.3574628177153101</c:v>
                </c:pt>
                <c:pt idx="1242">
                  <c:v>3.3531919976604101</c:v>
                </c:pt>
                <c:pt idx="1243">
                  <c:v>3.3489293213932898</c:v>
                </c:pt>
                <c:pt idx="1244">
                  <c:v>3.3446747682218598</c:v>
                </c:pt>
                <c:pt idx="1245">
                  <c:v>3.3404283175197</c:v>
                </c:pt>
                <c:pt idx="1246">
                  <c:v>3.33618994872583</c:v>
                </c:pt>
                <c:pt idx="1247">
                  <c:v>3.3319596413444401</c:v>
                </c:pt>
                <c:pt idx="1248">
                  <c:v>3.3277373749446499</c:v>
                </c:pt>
                <c:pt idx="1249">
                  <c:v>3.32352312916028</c:v>
                </c:pt>
                <c:pt idx="1250">
                  <c:v>3.3193168836895501</c:v>
                </c:pt>
                <c:pt idx="1251">
                  <c:v>3.3151186182949299</c:v>
                </c:pt>
                <c:pt idx="1252">
                  <c:v>3.31092831280279</c:v>
                </c:pt>
                <c:pt idx="1253">
                  <c:v>3.3067459471032299</c:v>
                </c:pt>
                <c:pt idx="1254">
                  <c:v>3.30257150114983</c:v>
                </c:pt>
                <c:pt idx="1255">
                  <c:v>3.2984049549593601</c:v>
                </c:pt>
                <c:pt idx="1256">
                  <c:v>3.2942462886116202</c:v>
                </c:pt>
                <c:pt idx="1257">
                  <c:v>3.2900954822491402</c:v>
                </c:pt>
                <c:pt idx="1258">
                  <c:v>3.2859525160769398</c:v>
                </c:pt>
                <c:pt idx="1259">
                  <c:v>3.2818173703623601</c:v>
                </c:pt>
                <c:pt idx="1260">
                  <c:v>3.2776900254347501</c:v>
                </c:pt>
                <c:pt idx="1261">
                  <c:v>3.2735704616852801</c:v>
                </c:pt>
                <c:pt idx="1262">
                  <c:v>3.2694586595667001</c:v>
                </c:pt>
                <c:pt idx="1263">
                  <c:v>3.2653545995930799</c:v>
                </c:pt>
                <c:pt idx="1264">
                  <c:v>3.2612582623396298</c:v>
                </c:pt>
                <c:pt idx="1265">
                  <c:v>3.2571696284424201</c:v>
                </c:pt>
                <c:pt idx="1266">
                  <c:v>3.2530886785981901</c:v>
                </c:pt>
                <c:pt idx="1267">
                  <c:v>3.2490153935640902</c:v>
                </c:pt>
                <c:pt idx="1268">
                  <c:v>3.2449497541574899</c:v>
                </c:pt>
                <c:pt idx="1269">
                  <c:v>3.2408917412556999</c:v>
                </c:pt>
                <c:pt idx="1270">
                  <c:v>3.2368413357958099</c:v>
                </c:pt>
                <c:pt idx="1271">
                  <c:v>3.2327985187744201</c:v>
                </c:pt>
                <c:pt idx="1272">
                  <c:v>3.2287632712474301</c:v>
                </c:pt>
                <c:pt idx="1273">
                  <c:v>3.2247355743298201</c:v>
                </c:pt>
                <c:pt idx="1274">
                  <c:v>3.22071540919544</c:v>
                </c:pt>
                <c:pt idx="1275">
                  <c:v>3.2167027570767499</c:v>
                </c:pt>
                <c:pt idx="1276">
                  <c:v>3.21269759926466</c:v>
                </c:pt>
                <c:pt idx="1277">
                  <c:v>3.2086999171082602</c:v>
                </c:pt>
                <c:pt idx="1278">
                  <c:v>3.2047096920146401</c:v>
                </c:pt>
                <c:pt idx="1279">
                  <c:v>3.2007269054486498</c:v>
                </c:pt>
                <c:pt idx="1280">
                  <c:v>3.1967515389326802</c:v>
                </c:pt>
                <c:pt idx="1281">
                  <c:v>3.1927835740464898</c:v>
                </c:pt>
                <c:pt idx="1282">
                  <c:v>3.18882299242693</c:v>
                </c:pt>
                <c:pt idx="1283">
                  <c:v>3.1848697757677802</c:v>
                </c:pt>
                <c:pt idx="1284">
                  <c:v>3.1809239058195198</c:v>
                </c:pt>
                <c:pt idx="1285">
                  <c:v>3.1769853643891302</c:v>
                </c:pt>
                <c:pt idx="1286">
                  <c:v>3.1730541333398499</c:v>
                </c:pt>
                <c:pt idx="1287">
                  <c:v>3.1691301945910002</c:v>
                </c:pt>
                <c:pt idx="1288">
                  <c:v>3.1652135301177702</c:v>
                </c:pt>
                <c:pt idx="1289">
                  <c:v>3.1613041219509999</c:v>
                </c:pt>
                <c:pt idx="1290">
                  <c:v>3.1574019521769801</c:v>
                </c:pt>
                <c:pt idx="1291">
                  <c:v>3.1535070029372498</c:v>
                </c:pt>
                <c:pt idx="1292">
                  <c:v>3.14961925642839</c:v>
                </c:pt>
                <c:pt idx="1293">
                  <c:v>3.14573869490183</c:v>
                </c:pt>
                <c:pt idx="1294">
                  <c:v>3.1418653006635999</c:v>
                </c:pt>
                <c:pt idx="1295">
                  <c:v>3.1379990560742002</c:v>
                </c:pt>
                <c:pt idx="1296">
                  <c:v>3.1341399435483499</c:v>
                </c:pt>
                <c:pt idx="1297">
                  <c:v>3.1302879455547998</c:v>
                </c:pt>
                <c:pt idx="1298">
                  <c:v>3.12644304461613</c:v>
                </c:pt>
                <c:pt idx="1299">
                  <c:v>3.1226052233085699</c:v>
                </c:pt>
                <c:pt idx="1300">
                  <c:v>3.1187744642617599</c:v>
                </c:pt>
                <c:pt idx="1301">
                  <c:v>3.1149507501586302</c:v>
                </c:pt>
                <c:pt idx="1302">
                  <c:v>3.1111340637351002</c:v>
                </c:pt>
                <c:pt idx="1303">
                  <c:v>3.1073243877799799</c:v>
                </c:pt>
                <c:pt idx="1304">
                  <c:v>3.1035217051347201</c:v>
                </c:pt>
                <c:pt idx="1305">
                  <c:v>3.0997259986932302</c:v>
                </c:pt>
                <c:pt idx="1306">
                  <c:v>3.09593725140172</c:v>
                </c:pt>
                <c:pt idx="1307">
                  <c:v>3.0921554462584302</c:v>
                </c:pt>
                <c:pt idx="1308">
                  <c:v>3.08838056631354</c:v>
                </c:pt>
                <c:pt idx="1309">
                  <c:v>3.08461259466889</c:v>
                </c:pt>
                <c:pt idx="1310">
                  <c:v>3.0808515144778501</c:v>
                </c:pt>
                <c:pt idx="1311">
                  <c:v>3.0770973089451199</c:v>
                </c:pt>
                <c:pt idx="1312">
                  <c:v>3.0733499613265098</c:v>
                </c:pt>
                <c:pt idx="1313">
                  <c:v>3.06960945492879</c:v>
                </c:pt>
                <c:pt idx="1314">
                  <c:v>3.0658757731094899</c:v>
                </c:pt>
                <c:pt idx="1315">
                  <c:v>3.0621488992767198</c:v>
                </c:pt>
                <c:pt idx="1316">
                  <c:v>3.0584288168889802</c:v>
                </c:pt>
                <c:pt idx="1317">
                  <c:v>3.0547155094549798</c:v>
                </c:pt>
                <c:pt idx="1318">
                  <c:v>3.0510089605334501</c:v>
                </c:pt>
                <c:pt idx="1319">
                  <c:v>3.04730915373296</c:v>
                </c:pt>
                <c:pt idx="1320">
                  <c:v>3.0436160727117598</c:v>
                </c:pt>
                <c:pt idx="1321">
                  <c:v>3.0399297011775701</c:v>
                </c:pt>
                <c:pt idx="1322">
                  <c:v>3.0362500228874199</c:v>
                </c:pt>
                <c:pt idx="1323">
                  <c:v>3.0325770216474401</c:v>
                </c:pt>
                <c:pt idx="1324">
                  <c:v>3.0289106813127402</c:v>
                </c:pt>
                <c:pt idx="1325">
                  <c:v>3.0252509857871699</c:v>
                </c:pt>
                <c:pt idx="1326">
                  <c:v>3.0215979190231899</c:v>
                </c:pt>
                <c:pt idx="1327">
                  <c:v>3.0179514650216599</c:v>
                </c:pt>
                <c:pt idx="1328">
                  <c:v>3.0143116078316998</c:v>
                </c:pt>
                <c:pt idx="1329">
                  <c:v>3.0106783315504702</c:v>
                </c:pt>
                <c:pt idx="1330">
                  <c:v>3.00705162032305</c:v>
                </c:pt>
                <c:pt idx="1331">
                  <c:v>3.0034314583422002</c:v>
                </c:pt>
                <c:pt idx="1332">
                  <c:v>2.99981782984828</c:v>
                </c:pt>
                <c:pt idx="1333">
                  <c:v>2.99621071912898</c:v>
                </c:pt>
                <c:pt idx="1334">
                  <c:v>2.9926101105192102</c:v>
                </c:pt>
                <c:pt idx="1335">
                  <c:v>2.98901598840092</c:v>
                </c:pt>
                <c:pt idx="1336">
                  <c:v>2.9854283372029098</c:v>
                </c:pt>
                <c:pt idx="1337">
                  <c:v>2.9818471414007099</c:v>
                </c:pt>
                <c:pt idx="1338">
                  <c:v>2.97827238551633</c:v>
                </c:pt>
                <c:pt idx="1339">
                  <c:v>2.9747040541181802</c:v>
                </c:pt>
                <c:pt idx="1340">
                  <c:v>2.97114213182086</c:v>
                </c:pt>
                <c:pt idx="1341">
                  <c:v>2.96758660328496</c:v>
                </c:pt>
                <c:pt idx="1342">
                  <c:v>2.96403745321699</c:v>
                </c:pt>
                <c:pt idx="1343">
                  <c:v>2.9604946663691201</c:v>
                </c:pt>
                <c:pt idx="1344">
                  <c:v>2.9569582275390802</c:v>
                </c:pt>
                <c:pt idx="1345">
                  <c:v>2.9534281215699401</c:v>
                </c:pt>
                <c:pt idx="1346">
                  <c:v>2.9499043333500201</c:v>
                </c:pt>
                <c:pt idx="1347">
                  <c:v>2.94638684781266</c:v>
                </c:pt>
                <c:pt idx="1348">
                  <c:v>2.9428756499361</c:v>
                </c:pt>
                <c:pt idx="1349">
                  <c:v>2.9393707247432999</c:v>
                </c:pt>
                <c:pt idx="1350">
                  <c:v>2.93587205730178</c:v>
                </c:pt>
                <c:pt idx="1351">
                  <c:v>2.9323796327234901</c:v>
                </c:pt>
                <c:pt idx="1352">
                  <c:v>2.9288934361646199</c:v>
                </c:pt>
                <c:pt idx="1353">
                  <c:v>2.9254134528254401</c:v>
                </c:pt>
                <c:pt idx="1354">
                  <c:v>2.9219396679501699</c:v>
                </c:pt>
                <c:pt idx="1355">
                  <c:v>2.9184720668267898</c:v>
                </c:pt>
                <c:pt idx="1356">
                  <c:v>2.9150106347869298</c:v>
                </c:pt>
                <c:pt idx="1357">
                  <c:v>2.9115553572056698</c:v>
                </c:pt>
                <c:pt idx="1358">
                  <c:v>2.9081062195013998</c:v>
                </c:pt>
                <c:pt idx="1359">
                  <c:v>2.9046632071356799</c:v>
                </c:pt>
                <c:pt idx="1360">
                  <c:v>2.9012263056130698</c:v>
                </c:pt>
                <c:pt idx="1361">
                  <c:v>2.8977955004809899</c:v>
                </c:pt>
                <c:pt idx="1362">
                  <c:v>2.8943707773295402</c:v>
                </c:pt>
                <c:pt idx="1363">
                  <c:v>2.8909521217914</c:v>
                </c:pt>
                <c:pt idx="1364">
                  <c:v>2.88753951954163</c:v>
                </c:pt>
                <c:pt idx="1365">
                  <c:v>2.8841329562975502</c:v>
                </c:pt>
                <c:pt idx="1366">
                  <c:v>2.88073241781857</c:v>
                </c:pt>
                <c:pt idx="1367">
                  <c:v>2.8773378899060602</c:v>
                </c:pt>
                <c:pt idx="1368">
                  <c:v>2.8739493584031899</c:v>
                </c:pt>
                <c:pt idx="1369">
                  <c:v>2.87056680919477</c:v>
                </c:pt>
                <c:pt idx="1370">
                  <c:v>2.8671902282071602</c:v>
                </c:pt>
                <c:pt idx="1371">
                  <c:v>2.8638196014080299</c:v>
                </c:pt>
                <c:pt idx="1372">
                  <c:v>2.8604549148063101</c:v>
                </c:pt>
                <c:pt idx="1373">
                  <c:v>2.8570961544519702</c:v>
                </c:pt>
                <c:pt idx="1374">
                  <c:v>2.8537433064359301</c:v>
                </c:pt>
                <c:pt idx="1375">
                  <c:v>2.8503963568898598</c:v>
                </c:pt>
                <c:pt idx="1376">
                  <c:v>2.8470552919861198</c:v>
                </c:pt>
                <c:pt idx="1377">
                  <c:v>2.8437200979375099</c:v>
                </c:pt>
                <c:pt idx="1378">
                  <c:v>2.8403907609972201</c:v>
                </c:pt>
                <c:pt idx="1379">
                  <c:v>2.8370672674586399</c:v>
                </c:pt>
                <c:pt idx="1380">
                  <c:v>2.8337496036552499</c:v>
                </c:pt>
                <c:pt idx="1381">
                  <c:v>2.8304377559604199</c:v>
                </c:pt>
                <c:pt idx="1382">
                  <c:v>2.8271317107873499</c:v>
                </c:pt>
                <c:pt idx="1383">
                  <c:v>2.8238314545888801</c:v>
                </c:pt>
                <c:pt idx="1384">
                  <c:v>2.82053697385735</c:v>
                </c:pt>
                <c:pt idx="1385">
                  <c:v>2.81724825512448</c:v>
                </c:pt>
                <c:pt idx="1386">
                  <c:v>2.81396528496124</c:v>
                </c:pt>
                <c:pt idx="1387">
                  <c:v>2.8106880499776898</c:v>
                </c:pt>
                <c:pt idx="1388">
                  <c:v>2.8074165368228599</c:v>
                </c:pt>
                <c:pt idx="1389">
                  <c:v>2.8041507321845902</c:v>
                </c:pt>
                <c:pt idx="1390">
                  <c:v>2.8008906227894199</c:v>
                </c:pt>
                <c:pt idx="1391">
                  <c:v>2.7976361954024598</c:v>
                </c:pt>
                <c:pt idx="1392">
                  <c:v>2.7943874368272299</c:v>
                </c:pt>
                <c:pt idx="1393">
                  <c:v>2.79114433390553</c:v>
                </c:pt>
                <c:pt idx="1394">
                  <c:v>2.7879068735173398</c:v>
                </c:pt>
                <c:pt idx="1395">
                  <c:v>2.7846750425806501</c:v>
                </c:pt>
                <c:pt idx="1396">
                  <c:v>2.7814488280513299</c:v>
                </c:pt>
                <c:pt idx="1397">
                  <c:v>2.7782282169230301</c:v>
                </c:pt>
                <c:pt idx="1398">
                  <c:v>2.7750131962270101</c:v>
                </c:pt>
                <c:pt idx="1399">
                  <c:v>2.7718037530320401</c:v>
                </c:pt>
                <c:pt idx="1400">
                  <c:v>2.7685998744442499</c:v>
                </c:pt>
                <c:pt idx="1401">
                  <c:v>2.7654015476070102</c:v>
                </c:pt>
                <c:pt idx="1402">
                  <c:v>2.7622087597007998</c:v>
                </c:pt>
                <c:pt idx="1403">
                  <c:v>2.7590214979430798</c:v>
                </c:pt>
                <c:pt idx="1404">
                  <c:v>2.7558397495881599</c:v>
                </c:pt>
                <c:pt idx="1405">
                  <c:v>2.75266350192708</c:v>
                </c:pt>
                <c:pt idx="1406">
                  <c:v>2.74949274228748</c:v>
                </c:pt>
                <c:pt idx="1407">
                  <c:v>2.7463274580334698</c:v>
                </c:pt>
                <c:pt idx="1408">
                  <c:v>2.7431676365654898</c:v>
                </c:pt>
                <c:pt idx="1409">
                  <c:v>2.7400132653202198</c:v>
                </c:pt>
                <c:pt idx="1410">
                  <c:v>2.73686433177043</c:v>
                </c:pt>
                <c:pt idx="1411">
                  <c:v>2.73372082342487</c:v>
                </c:pt>
                <c:pt idx="1412">
                  <c:v>2.7305827278281201</c:v>
                </c:pt>
                <c:pt idx="1413">
                  <c:v>2.7274500325604998</c:v>
                </c:pt>
                <c:pt idx="1414">
                  <c:v>2.7243227252379101</c:v>
                </c:pt>
                <c:pt idx="1415">
                  <c:v>2.7212007935117599</c:v>
                </c:pt>
                <c:pt idx="1416">
                  <c:v>2.7180842250687798</c:v>
                </c:pt>
                <c:pt idx="1417">
                  <c:v>2.7149730076309799</c:v>
                </c:pt>
                <c:pt idx="1418">
                  <c:v>2.7118671289554399</c:v>
                </c:pt>
                <c:pt idx="1419">
                  <c:v>2.7087665768342601</c:v>
                </c:pt>
                <c:pt idx="1420">
                  <c:v>2.7056713390943998</c:v>
                </c:pt>
                <c:pt idx="1421">
                  <c:v>2.7025814035976001</c:v>
                </c:pt>
                <c:pt idx="1422">
                  <c:v>2.6994967582402101</c:v>
                </c:pt>
                <c:pt idx="1423">
                  <c:v>2.6964173909531</c:v>
                </c:pt>
                <c:pt idx="1424">
                  <c:v>2.6933432897015499</c:v>
                </c:pt>
                <c:pt idx="1425">
                  <c:v>2.6902744424851099</c:v>
                </c:pt>
                <c:pt idx="1426">
                  <c:v>2.6872108373375099</c:v>
                </c:pt>
                <c:pt idx="1427">
                  <c:v>2.6841524623265101</c:v>
                </c:pt>
                <c:pt idx="1428">
                  <c:v>2.6810993055538201</c:v>
                </c:pt>
                <c:pt idx="1429">
                  <c:v>2.6780513551549401</c:v>
                </c:pt>
                <c:pt idx="1430">
                  <c:v>2.6750085992991002</c:v>
                </c:pt>
                <c:pt idx="1431">
                  <c:v>2.6719710261890901</c:v>
                </c:pt>
                <c:pt idx="1432">
                  <c:v>2.6689386240611901</c:v>
                </c:pt>
                <c:pt idx="1433">
                  <c:v>2.6659113811850301</c:v>
                </c:pt>
                <c:pt idx="1434">
                  <c:v>2.6628892858634901</c:v>
                </c:pt>
                <c:pt idx="1435">
                  <c:v>2.6598723264325601</c:v>
                </c:pt>
                <c:pt idx="1436">
                  <c:v>2.6568604912612899</c:v>
                </c:pt>
                <c:pt idx="1437">
                  <c:v>2.65385376875158</c:v>
                </c:pt>
                <c:pt idx="1438">
                  <c:v>2.6508521473381799</c:v>
                </c:pt>
                <c:pt idx="1439">
                  <c:v>2.64785561548848</c:v>
                </c:pt>
              </c:numCache>
            </c:numRef>
          </c:xVal>
          <c:yVal>
            <c:numRef>
              <c:f>'37480'!$B$2:$B$1441</c:f>
              <c:numCache>
                <c:formatCode>0.00E+00</c:formatCode>
                <c:ptCount val="1440"/>
                <c:pt idx="0">
                  <c:v>845608255.35258603</c:v>
                </c:pt>
                <c:pt idx="1">
                  <c:v>803374438.84279299</c:v>
                </c:pt>
                <c:pt idx="2">
                  <c:v>813496356.44608796</c:v>
                </c:pt>
                <c:pt idx="3">
                  <c:v>906575899.24597299</c:v>
                </c:pt>
                <c:pt idx="4">
                  <c:v>946020799.97997105</c:v>
                </c:pt>
                <c:pt idx="5">
                  <c:v>982897908.71063495</c:v>
                </c:pt>
                <c:pt idx="6">
                  <c:v>986742008.16878605</c:v>
                </c:pt>
                <c:pt idx="7">
                  <c:v>1072271663.92028</c:v>
                </c:pt>
                <c:pt idx="8">
                  <c:v>1215128820.50372</c:v>
                </c:pt>
                <c:pt idx="9">
                  <c:v>1177229596.7000401</c:v>
                </c:pt>
                <c:pt idx="10">
                  <c:v>1016474785.97019</c:v>
                </c:pt>
                <c:pt idx="11">
                  <c:v>965030573.38495505</c:v>
                </c:pt>
                <c:pt idx="12">
                  <c:v>952986068.91317594</c:v>
                </c:pt>
                <c:pt idx="13">
                  <c:v>996028807.34792399</c:v>
                </c:pt>
                <c:pt idx="14">
                  <c:v>1058948772.9983</c:v>
                </c:pt>
                <c:pt idx="15">
                  <c:v>1148634681.0209</c:v>
                </c:pt>
                <c:pt idx="16">
                  <c:v>1341570316.06991</c:v>
                </c:pt>
                <c:pt idx="17">
                  <c:v>1606096151.37572</c:v>
                </c:pt>
                <c:pt idx="18">
                  <c:v>1516260293.6482401</c:v>
                </c:pt>
                <c:pt idx="19">
                  <c:v>1465357412.19488</c:v>
                </c:pt>
                <c:pt idx="20">
                  <c:v>1553934274.50315</c:v>
                </c:pt>
                <c:pt idx="21">
                  <c:v>1649105441.1942201</c:v>
                </c:pt>
                <c:pt idx="22">
                  <c:v>1753988066.9177799</c:v>
                </c:pt>
                <c:pt idx="23">
                  <c:v>1638964898.25951</c:v>
                </c:pt>
                <c:pt idx="24">
                  <c:v>1568270713.1236899</c:v>
                </c:pt>
                <c:pt idx="25">
                  <c:v>1541354935.9137199</c:v>
                </c:pt>
                <c:pt idx="26">
                  <c:v>1596664723.21123</c:v>
                </c:pt>
                <c:pt idx="27">
                  <c:v>1781702169.95239</c:v>
                </c:pt>
                <c:pt idx="28">
                  <c:v>1771512241.1208401</c:v>
                </c:pt>
                <c:pt idx="29">
                  <c:v>1838813636.12641</c:v>
                </c:pt>
                <c:pt idx="30">
                  <c:v>1663913764.5023601</c:v>
                </c:pt>
                <c:pt idx="31">
                  <c:v>1546039271.2055299</c:v>
                </c:pt>
                <c:pt idx="32">
                  <c:v>1587787532.3405399</c:v>
                </c:pt>
                <c:pt idx="33">
                  <c:v>1478844512.67102</c:v>
                </c:pt>
                <c:pt idx="34">
                  <c:v>1588947992.6761999</c:v>
                </c:pt>
                <c:pt idx="35">
                  <c:v>1576644501.25652</c:v>
                </c:pt>
                <c:pt idx="36">
                  <c:v>1613782373.02001</c:v>
                </c:pt>
                <c:pt idx="37">
                  <c:v>1604284268.0552299</c:v>
                </c:pt>
                <c:pt idx="38">
                  <c:v>1589997399.34993</c:v>
                </c:pt>
                <c:pt idx="39">
                  <c:v>1680396543.50067</c:v>
                </c:pt>
                <c:pt idx="40">
                  <c:v>1918650044.8601899</c:v>
                </c:pt>
                <c:pt idx="41">
                  <c:v>2229729861.9236002</c:v>
                </c:pt>
                <c:pt idx="42">
                  <c:v>2211837640.4623899</c:v>
                </c:pt>
                <c:pt idx="43">
                  <c:v>2162463976.9335198</c:v>
                </c:pt>
                <c:pt idx="44">
                  <c:v>2487634167.6876302</c:v>
                </c:pt>
                <c:pt idx="45">
                  <c:v>2645999773.63096</c:v>
                </c:pt>
                <c:pt idx="46">
                  <c:v>2850655531.9374299</c:v>
                </c:pt>
                <c:pt idx="47">
                  <c:v>3054473404.4780898</c:v>
                </c:pt>
                <c:pt idx="48">
                  <c:v>3315106806.5404701</c:v>
                </c:pt>
                <c:pt idx="49">
                  <c:v>3766422651.9523001</c:v>
                </c:pt>
                <c:pt idx="50">
                  <c:v>3597874197.8181601</c:v>
                </c:pt>
                <c:pt idx="51">
                  <c:v>3502565086.9746099</c:v>
                </c:pt>
                <c:pt idx="52">
                  <c:v>3542652969.8635201</c:v>
                </c:pt>
                <c:pt idx="53">
                  <c:v>3677705026.35989</c:v>
                </c:pt>
                <c:pt idx="54">
                  <c:v>3745565991.6939101</c:v>
                </c:pt>
                <c:pt idx="55">
                  <c:v>3698417782.8086801</c:v>
                </c:pt>
                <c:pt idx="56">
                  <c:v>3441555320.67557</c:v>
                </c:pt>
                <c:pt idx="57">
                  <c:v>3704369275.9696002</c:v>
                </c:pt>
                <c:pt idx="58">
                  <c:v>4100067045.6015701</c:v>
                </c:pt>
                <c:pt idx="59">
                  <c:v>3994746422.0275898</c:v>
                </c:pt>
                <c:pt idx="60">
                  <c:v>3900013579.1442099</c:v>
                </c:pt>
                <c:pt idx="61">
                  <c:v>4752098689.81532</c:v>
                </c:pt>
                <c:pt idx="62">
                  <c:v>4575262929.2605495</c:v>
                </c:pt>
                <c:pt idx="63">
                  <c:v>4420396864.0150003</c:v>
                </c:pt>
                <c:pt idx="64">
                  <c:v>4371297795.6606998</c:v>
                </c:pt>
                <c:pt idx="65">
                  <c:v>4774196316.4881496</c:v>
                </c:pt>
                <c:pt idx="66">
                  <c:v>4772303710.1272497</c:v>
                </c:pt>
                <c:pt idx="67">
                  <c:v>4626880310.3254204</c:v>
                </c:pt>
                <c:pt idx="68">
                  <c:v>4671155650.1542997</c:v>
                </c:pt>
                <c:pt idx="69">
                  <c:v>4359537073.8366899</c:v>
                </c:pt>
                <c:pt idx="70">
                  <c:v>3998434389.9484501</c:v>
                </c:pt>
                <c:pt idx="71">
                  <c:v>3523715054.1511402</c:v>
                </c:pt>
                <c:pt idx="72">
                  <c:v>3248244791.6515698</c:v>
                </c:pt>
                <c:pt idx="73">
                  <c:v>3472202940.7908902</c:v>
                </c:pt>
                <c:pt idx="74">
                  <c:v>3423633082.39817</c:v>
                </c:pt>
                <c:pt idx="75">
                  <c:v>3281615670.9358501</c:v>
                </c:pt>
                <c:pt idx="76">
                  <c:v>3380468320.7530899</c:v>
                </c:pt>
                <c:pt idx="77">
                  <c:v>3909710015.6004901</c:v>
                </c:pt>
                <c:pt idx="78">
                  <c:v>3791488740.29493</c:v>
                </c:pt>
                <c:pt idx="79">
                  <c:v>3906376529.9080601</c:v>
                </c:pt>
                <c:pt idx="80">
                  <c:v>3837369605.4421301</c:v>
                </c:pt>
                <c:pt idx="81">
                  <c:v>4049678771.25528</c:v>
                </c:pt>
                <c:pt idx="82">
                  <c:v>4233947745.9014101</c:v>
                </c:pt>
                <c:pt idx="83">
                  <c:v>4464626490.2290201</c:v>
                </c:pt>
                <c:pt idx="84">
                  <c:v>4340331610.8039799</c:v>
                </c:pt>
                <c:pt idx="85">
                  <c:v>4696767643.30338</c:v>
                </c:pt>
                <c:pt idx="86">
                  <c:v>4939384989.3235598</c:v>
                </c:pt>
                <c:pt idx="87">
                  <c:v>4924727740.0061903</c:v>
                </c:pt>
                <c:pt idx="88">
                  <c:v>4642686390.0081797</c:v>
                </c:pt>
                <c:pt idx="89">
                  <c:v>4717589860.3445196</c:v>
                </c:pt>
                <c:pt idx="90">
                  <c:v>4604797671.1636</c:v>
                </c:pt>
                <c:pt idx="91">
                  <c:v>4446934079.3518295</c:v>
                </c:pt>
                <c:pt idx="92">
                  <c:v>4436145160.8691797</c:v>
                </c:pt>
                <c:pt idx="93">
                  <c:v>5643738500.6134596</c:v>
                </c:pt>
                <c:pt idx="94">
                  <c:v>5897038066.118</c:v>
                </c:pt>
                <c:pt idx="95">
                  <c:v>5853359909.8492298</c:v>
                </c:pt>
                <c:pt idx="96">
                  <c:v>6140578703.7409801</c:v>
                </c:pt>
                <c:pt idx="97">
                  <c:v>6741151877.0694399</c:v>
                </c:pt>
                <c:pt idx="98">
                  <c:v>6781745178.3856897</c:v>
                </c:pt>
                <c:pt idx="99">
                  <c:v>6349334533.7798901</c:v>
                </c:pt>
                <c:pt idx="100">
                  <c:v>6054325471.6582603</c:v>
                </c:pt>
                <c:pt idx="101">
                  <c:v>5932234634.4921303</c:v>
                </c:pt>
                <c:pt idx="102">
                  <c:v>5957181441.1593904</c:v>
                </c:pt>
                <c:pt idx="103">
                  <c:v>5995203115.05723</c:v>
                </c:pt>
                <c:pt idx="104">
                  <c:v>6252291158.7959204</c:v>
                </c:pt>
                <c:pt idx="105">
                  <c:v>6110571229.8225203</c:v>
                </c:pt>
                <c:pt idx="106">
                  <c:v>5604107187.4041405</c:v>
                </c:pt>
                <c:pt idx="107">
                  <c:v>5371736392.0258799</c:v>
                </c:pt>
                <c:pt idx="108">
                  <c:v>6682570634.85252</c:v>
                </c:pt>
                <c:pt idx="109">
                  <c:v>6531453106.4405899</c:v>
                </c:pt>
                <c:pt idx="110">
                  <c:v>6476844215.6097698</c:v>
                </c:pt>
                <c:pt idx="111">
                  <c:v>6849733366.7374201</c:v>
                </c:pt>
                <c:pt idx="112">
                  <c:v>7042189622.0436897</c:v>
                </c:pt>
                <c:pt idx="113">
                  <c:v>7520740032.7069101</c:v>
                </c:pt>
                <c:pt idx="114">
                  <c:v>8031595549.0559397</c:v>
                </c:pt>
                <c:pt idx="115">
                  <c:v>7987808167.1383495</c:v>
                </c:pt>
                <c:pt idx="116">
                  <c:v>8223966279.6070499</c:v>
                </c:pt>
                <c:pt idx="117">
                  <c:v>8134833473.1559</c:v>
                </c:pt>
                <c:pt idx="118">
                  <c:v>8579390264.0419502</c:v>
                </c:pt>
                <c:pt idx="119">
                  <c:v>8830955907.2124901</c:v>
                </c:pt>
                <c:pt idx="120">
                  <c:v>8314895281.7532997</c:v>
                </c:pt>
                <c:pt idx="121">
                  <c:v>7415425859.9917498</c:v>
                </c:pt>
                <c:pt idx="122">
                  <c:v>7160736125.6334295</c:v>
                </c:pt>
                <c:pt idx="123">
                  <c:v>7127441968.2958097</c:v>
                </c:pt>
                <c:pt idx="124">
                  <c:v>9070158807.8028297</c:v>
                </c:pt>
                <c:pt idx="125">
                  <c:v>9564336696.0686893</c:v>
                </c:pt>
                <c:pt idx="126">
                  <c:v>9400441566.8386192</c:v>
                </c:pt>
                <c:pt idx="127">
                  <c:v>9118040529.3009205</c:v>
                </c:pt>
                <c:pt idx="128">
                  <c:v>8473175414.87854</c:v>
                </c:pt>
                <c:pt idx="129">
                  <c:v>9070801824.3351097</c:v>
                </c:pt>
                <c:pt idx="130">
                  <c:v>9119374813.4063702</c:v>
                </c:pt>
                <c:pt idx="131">
                  <c:v>9300853221.0145092</c:v>
                </c:pt>
                <c:pt idx="132">
                  <c:v>9192524865.1219692</c:v>
                </c:pt>
                <c:pt idx="133">
                  <c:v>9038560138.8200703</c:v>
                </c:pt>
                <c:pt idx="134">
                  <c:v>8806985471.1448994</c:v>
                </c:pt>
                <c:pt idx="135">
                  <c:v>8620213922.7807007</c:v>
                </c:pt>
                <c:pt idx="136">
                  <c:v>8629492918.3797092</c:v>
                </c:pt>
                <c:pt idx="137">
                  <c:v>8400985447.9404202</c:v>
                </c:pt>
                <c:pt idx="138">
                  <c:v>9700694678.6065197</c:v>
                </c:pt>
                <c:pt idx="139">
                  <c:v>10328904999.707899</c:v>
                </c:pt>
                <c:pt idx="140">
                  <c:v>10841244680.952499</c:v>
                </c:pt>
                <c:pt idx="141">
                  <c:v>11181971833.5417</c:v>
                </c:pt>
                <c:pt idx="142">
                  <c:v>12217829898.698999</c:v>
                </c:pt>
                <c:pt idx="143">
                  <c:v>12216800896.385401</c:v>
                </c:pt>
                <c:pt idx="144">
                  <c:v>12263989548.8109</c:v>
                </c:pt>
                <c:pt idx="145">
                  <c:v>12847613868.143</c:v>
                </c:pt>
                <c:pt idx="146">
                  <c:v>12876281388.527399</c:v>
                </c:pt>
                <c:pt idx="147">
                  <c:v>13271799145.0142</c:v>
                </c:pt>
                <c:pt idx="148">
                  <c:v>13478764018.868299</c:v>
                </c:pt>
                <c:pt idx="149">
                  <c:v>12990918951.483</c:v>
                </c:pt>
                <c:pt idx="150">
                  <c:v>12933992344.7826</c:v>
                </c:pt>
                <c:pt idx="151">
                  <c:v>13164382479.208599</c:v>
                </c:pt>
                <c:pt idx="152">
                  <c:v>13138728714.739599</c:v>
                </c:pt>
                <c:pt idx="153">
                  <c:v>15472069566.3314</c:v>
                </c:pt>
                <c:pt idx="154">
                  <c:v>15687159113.3234</c:v>
                </c:pt>
                <c:pt idx="155">
                  <c:v>16253785138.833599</c:v>
                </c:pt>
                <c:pt idx="156">
                  <c:v>15992305918.951599</c:v>
                </c:pt>
                <c:pt idx="157">
                  <c:v>16391182106.559099</c:v>
                </c:pt>
                <c:pt idx="158">
                  <c:v>16302514938.146299</c:v>
                </c:pt>
                <c:pt idx="159">
                  <c:v>15924229543.320499</c:v>
                </c:pt>
                <c:pt idx="160">
                  <c:v>15370637317.082199</c:v>
                </c:pt>
                <c:pt idx="161">
                  <c:v>15760126744.4041</c:v>
                </c:pt>
                <c:pt idx="162">
                  <c:v>15819274814.0798</c:v>
                </c:pt>
                <c:pt idx="163">
                  <c:v>15412913022.0383</c:v>
                </c:pt>
                <c:pt idx="164">
                  <c:v>13952117466.6238</c:v>
                </c:pt>
                <c:pt idx="165">
                  <c:v>13310087993.031601</c:v>
                </c:pt>
                <c:pt idx="166">
                  <c:v>13107449134.878401</c:v>
                </c:pt>
                <c:pt idx="167">
                  <c:v>12816407716.232401</c:v>
                </c:pt>
                <c:pt idx="168">
                  <c:v>16137401059.4289</c:v>
                </c:pt>
                <c:pt idx="169">
                  <c:v>16060806880.642401</c:v>
                </c:pt>
                <c:pt idx="170">
                  <c:v>16116664934.003099</c:v>
                </c:pt>
                <c:pt idx="171">
                  <c:v>16623449069.298</c:v>
                </c:pt>
                <c:pt idx="172">
                  <c:v>17257315849.8908</c:v>
                </c:pt>
                <c:pt idx="173">
                  <c:v>16922918599.2509</c:v>
                </c:pt>
                <c:pt idx="174">
                  <c:v>17597253506.512501</c:v>
                </c:pt>
                <c:pt idx="175">
                  <c:v>18515734241.363098</c:v>
                </c:pt>
                <c:pt idx="176">
                  <c:v>19770809101.7155</c:v>
                </c:pt>
                <c:pt idx="177">
                  <c:v>20755160742.350399</c:v>
                </c:pt>
                <c:pt idx="178">
                  <c:v>20639970735.068901</c:v>
                </c:pt>
                <c:pt idx="179">
                  <c:v>20599455659.806702</c:v>
                </c:pt>
                <c:pt idx="180">
                  <c:v>20486810947.6236</c:v>
                </c:pt>
                <c:pt idx="181">
                  <c:v>21162464093.251202</c:v>
                </c:pt>
                <c:pt idx="182">
                  <c:v>26182233717.824001</c:v>
                </c:pt>
                <c:pt idx="183">
                  <c:v>25535501612.049301</c:v>
                </c:pt>
                <c:pt idx="184">
                  <c:v>24816008578.204899</c:v>
                </c:pt>
                <c:pt idx="185">
                  <c:v>23243249606.667099</c:v>
                </c:pt>
                <c:pt idx="186">
                  <c:v>21784152422.315899</c:v>
                </c:pt>
                <c:pt idx="187">
                  <c:v>20541661054.671799</c:v>
                </c:pt>
                <c:pt idx="188">
                  <c:v>20086086583.494202</c:v>
                </c:pt>
                <c:pt idx="189">
                  <c:v>19787118862.571098</c:v>
                </c:pt>
                <c:pt idx="190">
                  <c:v>19340343832.385799</c:v>
                </c:pt>
                <c:pt idx="191">
                  <c:v>19158051696.9888</c:v>
                </c:pt>
                <c:pt idx="192">
                  <c:v>18266231842.453701</c:v>
                </c:pt>
                <c:pt idx="193">
                  <c:v>17648309031.766499</c:v>
                </c:pt>
                <c:pt idx="194">
                  <c:v>16247641270.473101</c:v>
                </c:pt>
                <c:pt idx="195">
                  <c:v>15239295486.829201</c:v>
                </c:pt>
                <c:pt idx="196">
                  <c:v>17381930844.578201</c:v>
                </c:pt>
                <c:pt idx="197">
                  <c:v>16751383500.5319</c:v>
                </c:pt>
                <c:pt idx="198">
                  <c:v>16515853432.4699</c:v>
                </c:pt>
                <c:pt idx="199">
                  <c:v>16791777023.714701</c:v>
                </c:pt>
                <c:pt idx="200">
                  <c:v>16950224284.3978</c:v>
                </c:pt>
                <c:pt idx="201">
                  <c:v>17146246802.6653</c:v>
                </c:pt>
                <c:pt idx="202">
                  <c:v>17156553181.8503</c:v>
                </c:pt>
                <c:pt idx="203">
                  <c:v>16734635008.1092</c:v>
                </c:pt>
                <c:pt idx="204">
                  <c:v>16674555886.417801</c:v>
                </c:pt>
                <c:pt idx="205">
                  <c:v>17200859377.314098</c:v>
                </c:pt>
                <c:pt idx="206">
                  <c:v>16143813491.825399</c:v>
                </c:pt>
                <c:pt idx="207">
                  <c:v>14907041963.3626</c:v>
                </c:pt>
                <c:pt idx="208">
                  <c:v>14868163793.3515</c:v>
                </c:pt>
                <c:pt idx="209">
                  <c:v>17017427122.411699</c:v>
                </c:pt>
                <c:pt idx="210">
                  <c:v>16539509823.6751</c:v>
                </c:pt>
                <c:pt idx="211">
                  <c:v>16247513198.7892</c:v>
                </c:pt>
                <c:pt idx="212">
                  <c:v>16805513269.125999</c:v>
                </c:pt>
                <c:pt idx="213">
                  <c:v>16740410306.885799</c:v>
                </c:pt>
                <c:pt idx="214">
                  <c:v>16902114339.021999</c:v>
                </c:pt>
                <c:pt idx="215">
                  <c:v>16938844589.7701</c:v>
                </c:pt>
                <c:pt idx="216">
                  <c:v>17424562445.431198</c:v>
                </c:pt>
                <c:pt idx="217">
                  <c:v>17957308993.714802</c:v>
                </c:pt>
                <c:pt idx="218">
                  <c:v>19166808023.455601</c:v>
                </c:pt>
                <c:pt idx="219">
                  <c:v>20433683328.064499</c:v>
                </c:pt>
                <c:pt idx="220">
                  <c:v>21991774545.704399</c:v>
                </c:pt>
                <c:pt idx="221">
                  <c:v>23347220604.724701</c:v>
                </c:pt>
                <c:pt idx="222">
                  <c:v>24338142905.0583</c:v>
                </c:pt>
                <c:pt idx="223">
                  <c:v>30438395256.044102</c:v>
                </c:pt>
                <c:pt idx="224">
                  <c:v>31541662640.2859</c:v>
                </c:pt>
                <c:pt idx="225">
                  <c:v>33510710290.097198</c:v>
                </c:pt>
                <c:pt idx="226">
                  <c:v>35233015095.550003</c:v>
                </c:pt>
                <c:pt idx="227">
                  <c:v>35884467671.872803</c:v>
                </c:pt>
                <c:pt idx="228">
                  <c:v>34853003575.478302</c:v>
                </c:pt>
                <c:pt idx="229">
                  <c:v>33700880135.425999</c:v>
                </c:pt>
                <c:pt idx="230">
                  <c:v>32486483633.214802</c:v>
                </c:pt>
                <c:pt idx="231">
                  <c:v>32749126796.423698</c:v>
                </c:pt>
                <c:pt idx="232">
                  <c:v>31455591969.565399</c:v>
                </c:pt>
                <c:pt idx="233">
                  <c:v>29902585772.086399</c:v>
                </c:pt>
                <c:pt idx="234">
                  <c:v>28944551772.568001</c:v>
                </c:pt>
                <c:pt idx="235">
                  <c:v>28922832728.172298</c:v>
                </c:pt>
                <c:pt idx="236">
                  <c:v>35114272648.477402</c:v>
                </c:pt>
                <c:pt idx="237">
                  <c:v>35672168939.364098</c:v>
                </c:pt>
                <c:pt idx="238">
                  <c:v>35778919913.656502</c:v>
                </c:pt>
                <c:pt idx="239">
                  <c:v>37703034832.201797</c:v>
                </c:pt>
                <c:pt idx="240">
                  <c:v>39986392154.885002</c:v>
                </c:pt>
                <c:pt idx="241">
                  <c:v>42264974954.208397</c:v>
                </c:pt>
                <c:pt idx="242">
                  <c:v>43510545955.078499</c:v>
                </c:pt>
                <c:pt idx="243">
                  <c:v>44943097101.539299</c:v>
                </c:pt>
                <c:pt idx="244">
                  <c:v>46928754129.698402</c:v>
                </c:pt>
                <c:pt idx="245">
                  <c:v>50903062169.8153</c:v>
                </c:pt>
                <c:pt idx="246">
                  <c:v>54528391372.295403</c:v>
                </c:pt>
                <c:pt idx="247">
                  <c:v>56823846639.031799</c:v>
                </c:pt>
                <c:pt idx="248">
                  <c:v>61173640748.865303</c:v>
                </c:pt>
                <c:pt idx="249">
                  <c:v>74297634962.542801</c:v>
                </c:pt>
                <c:pt idx="250">
                  <c:v>77547665367.367706</c:v>
                </c:pt>
                <c:pt idx="251">
                  <c:v>77962406576.690201</c:v>
                </c:pt>
                <c:pt idx="252">
                  <c:v>75648245872.537399</c:v>
                </c:pt>
                <c:pt idx="253">
                  <c:v>73097984667.371307</c:v>
                </c:pt>
                <c:pt idx="254">
                  <c:v>69514140483.5513</c:v>
                </c:pt>
                <c:pt idx="255">
                  <c:v>65715902390.709999</c:v>
                </c:pt>
                <c:pt idx="256">
                  <c:v>64053718303.620903</c:v>
                </c:pt>
                <c:pt idx="257">
                  <c:v>63805753811.831299</c:v>
                </c:pt>
                <c:pt idx="258">
                  <c:v>63556139681.101402</c:v>
                </c:pt>
                <c:pt idx="259">
                  <c:v>65188304869.227303</c:v>
                </c:pt>
                <c:pt idx="260">
                  <c:v>66139690719.959396</c:v>
                </c:pt>
                <c:pt idx="261">
                  <c:v>68461875586.621696</c:v>
                </c:pt>
                <c:pt idx="262">
                  <c:v>81286537747.171494</c:v>
                </c:pt>
                <c:pt idx="263">
                  <c:v>84078473463.088394</c:v>
                </c:pt>
                <c:pt idx="264">
                  <c:v>85753527279.373199</c:v>
                </c:pt>
                <c:pt idx="265">
                  <c:v>85404536221.785706</c:v>
                </c:pt>
                <c:pt idx="266">
                  <c:v>84814417725.492096</c:v>
                </c:pt>
                <c:pt idx="267">
                  <c:v>81525471668.9133</c:v>
                </c:pt>
                <c:pt idx="268">
                  <c:v>77503199603.955002</c:v>
                </c:pt>
                <c:pt idx="269">
                  <c:v>74447571249.331207</c:v>
                </c:pt>
                <c:pt idx="270">
                  <c:v>71381144739.718094</c:v>
                </c:pt>
                <c:pt idx="271">
                  <c:v>68235951717.753799</c:v>
                </c:pt>
                <c:pt idx="272">
                  <c:v>68032818893.889397</c:v>
                </c:pt>
                <c:pt idx="273">
                  <c:v>68082619168.9842</c:v>
                </c:pt>
                <c:pt idx="274">
                  <c:v>68771764217.485703</c:v>
                </c:pt>
                <c:pt idx="275">
                  <c:v>79425887659.965302</c:v>
                </c:pt>
                <c:pt idx="276">
                  <c:v>78354462601.508606</c:v>
                </c:pt>
                <c:pt idx="277">
                  <c:v>76542205334.522003</c:v>
                </c:pt>
                <c:pt idx="278">
                  <c:v>75034802392.298203</c:v>
                </c:pt>
                <c:pt idx="279">
                  <c:v>73506093973.180801</c:v>
                </c:pt>
                <c:pt idx="280">
                  <c:v>73231083869.011002</c:v>
                </c:pt>
                <c:pt idx="281">
                  <c:v>71826957630.670807</c:v>
                </c:pt>
                <c:pt idx="282">
                  <c:v>69595848996.764297</c:v>
                </c:pt>
                <c:pt idx="283">
                  <c:v>67990868207.385101</c:v>
                </c:pt>
                <c:pt idx="284">
                  <c:v>65682153407.816299</c:v>
                </c:pt>
                <c:pt idx="285">
                  <c:v>63676331590.419899</c:v>
                </c:pt>
                <c:pt idx="286">
                  <c:v>61072861286.861702</c:v>
                </c:pt>
                <c:pt idx="287">
                  <c:v>59792227620.789497</c:v>
                </c:pt>
                <c:pt idx="288">
                  <c:v>67532274153.377296</c:v>
                </c:pt>
                <c:pt idx="289">
                  <c:v>67512667513.745796</c:v>
                </c:pt>
                <c:pt idx="290">
                  <c:v>68303797962.513603</c:v>
                </c:pt>
                <c:pt idx="291">
                  <c:v>70394350288.854401</c:v>
                </c:pt>
                <c:pt idx="292">
                  <c:v>75872265184.526505</c:v>
                </c:pt>
                <c:pt idx="293">
                  <c:v>81508485717.476105</c:v>
                </c:pt>
                <c:pt idx="294">
                  <c:v>84893353703.3806</c:v>
                </c:pt>
                <c:pt idx="295">
                  <c:v>85591167591.447906</c:v>
                </c:pt>
                <c:pt idx="296">
                  <c:v>83443053082.351501</c:v>
                </c:pt>
                <c:pt idx="297">
                  <c:v>82581861508.561798</c:v>
                </c:pt>
                <c:pt idx="298">
                  <c:v>78848865171.520203</c:v>
                </c:pt>
                <c:pt idx="299">
                  <c:v>75267013719.5746</c:v>
                </c:pt>
                <c:pt idx="300">
                  <c:v>79076833861.064301</c:v>
                </c:pt>
                <c:pt idx="301">
                  <c:v>72877576508.105392</c:v>
                </c:pt>
                <c:pt idx="302">
                  <c:v>71150148237.939102</c:v>
                </c:pt>
                <c:pt idx="303">
                  <c:v>71269534385.467697</c:v>
                </c:pt>
                <c:pt idx="304">
                  <c:v>72250613715.992706</c:v>
                </c:pt>
                <c:pt idx="305">
                  <c:v>74249755222.206497</c:v>
                </c:pt>
                <c:pt idx="306">
                  <c:v>75097419803.963196</c:v>
                </c:pt>
                <c:pt idx="307">
                  <c:v>76770375084.615295</c:v>
                </c:pt>
                <c:pt idx="308">
                  <c:v>77456099246.516403</c:v>
                </c:pt>
                <c:pt idx="309">
                  <c:v>77964841729.378403</c:v>
                </c:pt>
                <c:pt idx="310">
                  <c:v>78903790049.562393</c:v>
                </c:pt>
                <c:pt idx="311">
                  <c:v>79127252139.885605</c:v>
                </c:pt>
                <c:pt idx="312">
                  <c:v>89629008138.311905</c:v>
                </c:pt>
                <c:pt idx="313">
                  <c:v>88745740751.516907</c:v>
                </c:pt>
                <c:pt idx="314">
                  <c:v>89449874764.295105</c:v>
                </c:pt>
                <c:pt idx="315">
                  <c:v>91058139398.6689</c:v>
                </c:pt>
                <c:pt idx="316">
                  <c:v>91308169763.566498</c:v>
                </c:pt>
                <c:pt idx="317">
                  <c:v>92262708233.892593</c:v>
                </c:pt>
                <c:pt idx="318">
                  <c:v>92533095620.455505</c:v>
                </c:pt>
                <c:pt idx="319">
                  <c:v>92176654272.565903</c:v>
                </c:pt>
                <c:pt idx="320">
                  <c:v>89324208155.356705</c:v>
                </c:pt>
                <c:pt idx="321">
                  <c:v>88574033401.511795</c:v>
                </c:pt>
                <c:pt idx="322">
                  <c:v>90402179528.291504</c:v>
                </c:pt>
                <c:pt idx="323">
                  <c:v>91724016963.690796</c:v>
                </c:pt>
                <c:pt idx="324">
                  <c:v>105368626293.591</c:v>
                </c:pt>
                <c:pt idx="325">
                  <c:v>107293895763.842</c:v>
                </c:pt>
                <c:pt idx="326">
                  <c:v>107161478265.662</c:v>
                </c:pt>
                <c:pt idx="327">
                  <c:v>108046128137.395</c:v>
                </c:pt>
                <c:pt idx="328">
                  <c:v>107286630345.51601</c:v>
                </c:pt>
                <c:pt idx="329">
                  <c:v>105944949496.901</c:v>
                </c:pt>
                <c:pt idx="330">
                  <c:v>105729280425.825</c:v>
                </c:pt>
                <c:pt idx="331">
                  <c:v>105907158032.853</c:v>
                </c:pt>
                <c:pt idx="332">
                  <c:v>105423830585.106</c:v>
                </c:pt>
                <c:pt idx="333">
                  <c:v>107637847233.554</c:v>
                </c:pt>
                <c:pt idx="334">
                  <c:v>110339117181.74699</c:v>
                </c:pt>
                <c:pt idx="335">
                  <c:v>111945152985.439</c:v>
                </c:pt>
                <c:pt idx="336">
                  <c:v>128174698874.257</c:v>
                </c:pt>
                <c:pt idx="337">
                  <c:v>132418858198.242</c:v>
                </c:pt>
                <c:pt idx="338">
                  <c:v>136420175689.715</c:v>
                </c:pt>
                <c:pt idx="339">
                  <c:v>139508547375.543</c:v>
                </c:pt>
                <c:pt idx="340">
                  <c:v>139121204676.42999</c:v>
                </c:pt>
                <c:pt idx="341">
                  <c:v>136807035429.63</c:v>
                </c:pt>
                <c:pt idx="342">
                  <c:v>132960960403.534</c:v>
                </c:pt>
                <c:pt idx="343">
                  <c:v>129026916483.696</c:v>
                </c:pt>
                <c:pt idx="344">
                  <c:v>126537025855.162</c:v>
                </c:pt>
                <c:pt idx="345">
                  <c:v>122156057640.899</c:v>
                </c:pt>
                <c:pt idx="346">
                  <c:v>118033857617.013</c:v>
                </c:pt>
                <c:pt idx="347">
                  <c:v>115818730021.146</c:v>
                </c:pt>
                <c:pt idx="348">
                  <c:v>123951730333.91701</c:v>
                </c:pt>
                <c:pt idx="349">
                  <c:v>123485104440.627</c:v>
                </c:pt>
                <c:pt idx="350">
                  <c:v>121924703121.716</c:v>
                </c:pt>
                <c:pt idx="351">
                  <c:v>119616014776.761</c:v>
                </c:pt>
                <c:pt idx="352">
                  <c:v>119437727179.218</c:v>
                </c:pt>
                <c:pt idx="353">
                  <c:v>118262292627.847</c:v>
                </c:pt>
                <c:pt idx="354">
                  <c:v>118037289543.065</c:v>
                </c:pt>
                <c:pt idx="355">
                  <c:v>120411522441.60001</c:v>
                </c:pt>
                <c:pt idx="356">
                  <c:v>121820989208.371</c:v>
                </c:pt>
                <c:pt idx="357">
                  <c:v>121252512558.52</c:v>
                </c:pt>
                <c:pt idx="358">
                  <c:v>120601169776.702</c:v>
                </c:pt>
                <c:pt idx="359">
                  <c:v>121210327933.289</c:v>
                </c:pt>
                <c:pt idx="360">
                  <c:v>127447757780.76199</c:v>
                </c:pt>
                <c:pt idx="361">
                  <c:v>124463688120.127</c:v>
                </c:pt>
                <c:pt idx="362">
                  <c:v>121727022955.32899</c:v>
                </c:pt>
                <c:pt idx="363">
                  <c:v>117659870145.92799</c:v>
                </c:pt>
                <c:pt idx="364">
                  <c:v>114033156634.29401</c:v>
                </c:pt>
                <c:pt idx="365">
                  <c:v>111425938739.12</c:v>
                </c:pt>
                <c:pt idx="366">
                  <c:v>109478508956.728</c:v>
                </c:pt>
                <c:pt idx="367">
                  <c:v>105971155742.524</c:v>
                </c:pt>
                <c:pt idx="368">
                  <c:v>105175818178.336</c:v>
                </c:pt>
                <c:pt idx="369">
                  <c:v>102953205197.261</c:v>
                </c:pt>
                <c:pt idx="370">
                  <c:v>102642883915.745</c:v>
                </c:pt>
                <c:pt idx="371">
                  <c:v>110649808773.679</c:v>
                </c:pt>
                <c:pt idx="372">
                  <c:v>110273042388.978</c:v>
                </c:pt>
                <c:pt idx="373">
                  <c:v>107580173514.72301</c:v>
                </c:pt>
                <c:pt idx="374">
                  <c:v>104961632062.991</c:v>
                </c:pt>
                <c:pt idx="375">
                  <c:v>101124938578.34801</c:v>
                </c:pt>
                <c:pt idx="376">
                  <c:v>98883366683.106293</c:v>
                </c:pt>
                <c:pt idx="377">
                  <c:v>97332959365.102798</c:v>
                </c:pt>
                <c:pt idx="378">
                  <c:v>90036235833.917297</c:v>
                </c:pt>
                <c:pt idx="379">
                  <c:v>83808471071.565704</c:v>
                </c:pt>
                <c:pt idx="380">
                  <c:v>79768390700.929596</c:v>
                </c:pt>
                <c:pt idx="381">
                  <c:v>76061722773.604401</c:v>
                </c:pt>
                <c:pt idx="382">
                  <c:v>70809371221.907593</c:v>
                </c:pt>
                <c:pt idx="383">
                  <c:v>71176173589.002304</c:v>
                </c:pt>
                <c:pt idx="384">
                  <c:v>70617647508.523193</c:v>
                </c:pt>
                <c:pt idx="385">
                  <c:v>71604989750.520401</c:v>
                </c:pt>
                <c:pt idx="386">
                  <c:v>72300469667.482101</c:v>
                </c:pt>
                <c:pt idx="387">
                  <c:v>73787193504.525101</c:v>
                </c:pt>
                <c:pt idx="388">
                  <c:v>76877599105.152802</c:v>
                </c:pt>
                <c:pt idx="389">
                  <c:v>78975418657.605896</c:v>
                </c:pt>
                <c:pt idx="390">
                  <c:v>78974952269.809006</c:v>
                </c:pt>
                <c:pt idx="391">
                  <c:v>79288165393.187698</c:v>
                </c:pt>
                <c:pt idx="392">
                  <c:v>82691787247.7379</c:v>
                </c:pt>
                <c:pt idx="393">
                  <c:v>83840174215.002701</c:v>
                </c:pt>
                <c:pt idx="394">
                  <c:v>92057072015.598206</c:v>
                </c:pt>
                <c:pt idx="395">
                  <c:v>95729339153.609299</c:v>
                </c:pt>
                <c:pt idx="396">
                  <c:v>98770499747.311798</c:v>
                </c:pt>
                <c:pt idx="397">
                  <c:v>100751262922.89999</c:v>
                </c:pt>
                <c:pt idx="398">
                  <c:v>102929175889.972</c:v>
                </c:pt>
                <c:pt idx="399">
                  <c:v>106874559594.72301</c:v>
                </c:pt>
                <c:pt idx="400">
                  <c:v>107464921979.44501</c:v>
                </c:pt>
                <c:pt idx="401">
                  <c:v>107326527490.12399</c:v>
                </c:pt>
                <c:pt idx="402">
                  <c:v>105932554606.048</c:v>
                </c:pt>
                <c:pt idx="403">
                  <c:v>106539204911.661</c:v>
                </c:pt>
                <c:pt idx="404">
                  <c:v>108287235253.16</c:v>
                </c:pt>
                <c:pt idx="405">
                  <c:v>112711567710.72099</c:v>
                </c:pt>
                <c:pt idx="406">
                  <c:v>115324268038.386</c:v>
                </c:pt>
                <c:pt idx="407">
                  <c:v>115126327732.701</c:v>
                </c:pt>
                <c:pt idx="408">
                  <c:v>115037996061.12399</c:v>
                </c:pt>
                <c:pt idx="409">
                  <c:v>113480418136.951</c:v>
                </c:pt>
                <c:pt idx="410">
                  <c:v>112353133280.966</c:v>
                </c:pt>
                <c:pt idx="411">
                  <c:v>110115369091.59</c:v>
                </c:pt>
                <c:pt idx="412">
                  <c:v>109016748576.25101</c:v>
                </c:pt>
                <c:pt idx="413">
                  <c:v>106884752118.60201</c:v>
                </c:pt>
                <c:pt idx="414">
                  <c:v>107716915292.356</c:v>
                </c:pt>
                <c:pt idx="415">
                  <c:v>110345655949.605</c:v>
                </c:pt>
                <c:pt idx="416">
                  <c:v>115407251017.89</c:v>
                </c:pt>
                <c:pt idx="417">
                  <c:v>120958571709.41499</c:v>
                </c:pt>
                <c:pt idx="418">
                  <c:v>125956829559.522</c:v>
                </c:pt>
                <c:pt idx="419">
                  <c:v>127100508255.37399</c:v>
                </c:pt>
                <c:pt idx="420">
                  <c:v>131711878199.838</c:v>
                </c:pt>
                <c:pt idx="421">
                  <c:v>134000154601.78999</c:v>
                </c:pt>
                <c:pt idx="422">
                  <c:v>134507160416.519</c:v>
                </c:pt>
                <c:pt idx="423">
                  <c:v>136570944766.591</c:v>
                </c:pt>
                <c:pt idx="424">
                  <c:v>139058110190.78799</c:v>
                </c:pt>
                <c:pt idx="425">
                  <c:v>137934698817.97501</c:v>
                </c:pt>
                <c:pt idx="426">
                  <c:v>133076778399.31799</c:v>
                </c:pt>
                <c:pt idx="427">
                  <c:v>131603302820.935</c:v>
                </c:pt>
                <c:pt idx="428">
                  <c:v>130922430356.74699</c:v>
                </c:pt>
                <c:pt idx="429">
                  <c:v>127820098667.381</c:v>
                </c:pt>
                <c:pt idx="430">
                  <c:v>128765008317.19299</c:v>
                </c:pt>
                <c:pt idx="431">
                  <c:v>129855326620.033</c:v>
                </c:pt>
                <c:pt idx="432">
                  <c:v>133191897344.618</c:v>
                </c:pt>
                <c:pt idx="433">
                  <c:v>139287382490.02899</c:v>
                </c:pt>
                <c:pt idx="434">
                  <c:v>144584773821.75299</c:v>
                </c:pt>
                <c:pt idx="435">
                  <c:v>152388829936.065</c:v>
                </c:pt>
                <c:pt idx="436">
                  <c:v>157522558090.785</c:v>
                </c:pt>
                <c:pt idx="437">
                  <c:v>162734520960.698</c:v>
                </c:pt>
                <c:pt idx="438">
                  <c:v>168390448724.26001</c:v>
                </c:pt>
                <c:pt idx="439">
                  <c:v>170809498400.93399</c:v>
                </c:pt>
                <c:pt idx="440">
                  <c:v>172071024799.38101</c:v>
                </c:pt>
                <c:pt idx="441">
                  <c:v>169228214366.92099</c:v>
                </c:pt>
                <c:pt idx="442">
                  <c:v>169371670757.28699</c:v>
                </c:pt>
                <c:pt idx="443">
                  <c:v>169382785060.62601</c:v>
                </c:pt>
                <c:pt idx="444">
                  <c:v>171346239421.095</c:v>
                </c:pt>
                <c:pt idx="445">
                  <c:v>173665185365.33401</c:v>
                </c:pt>
                <c:pt idx="446">
                  <c:v>179493272525.68201</c:v>
                </c:pt>
                <c:pt idx="447">
                  <c:v>183309159901.082</c:v>
                </c:pt>
                <c:pt idx="448">
                  <c:v>188909771740.939</c:v>
                </c:pt>
                <c:pt idx="449">
                  <c:v>188198746667.37601</c:v>
                </c:pt>
                <c:pt idx="450">
                  <c:v>188397720223.76001</c:v>
                </c:pt>
                <c:pt idx="451">
                  <c:v>189805246393.81601</c:v>
                </c:pt>
                <c:pt idx="452">
                  <c:v>191233392275.147</c:v>
                </c:pt>
                <c:pt idx="453">
                  <c:v>190181857000.75299</c:v>
                </c:pt>
                <c:pt idx="454">
                  <c:v>188314865582.13599</c:v>
                </c:pt>
                <c:pt idx="455">
                  <c:v>185155075019.634</c:v>
                </c:pt>
                <c:pt idx="456">
                  <c:v>185470566898.49799</c:v>
                </c:pt>
                <c:pt idx="457">
                  <c:v>182708190994.04401</c:v>
                </c:pt>
                <c:pt idx="458">
                  <c:v>180260192142.27499</c:v>
                </c:pt>
                <c:pt idx="459">
                  <c:v>181539901142.69101</c:v>
                </c:pt>
                <c:pt idx="460">
                  <c:v>182862548982.444</c:v>
                </c:pt>
                <c:pt idx="461">
                  <c:v>181695902176.87</c:v>
                </c:pt>
                <c:pt idx="462">
                  <c:v>176016966270.716</c:v>
                </c:pt>
                <c:pt idx="463">
                  <c:v>171733228550.71301</c:v>
                </c:pt>
                <c:pt idx="464">
                  <c:v>165474274770.75101</c:v>
                </c:pt>
                <c:pt idx="465">
                  <c:v>160977046279.93701</c:v>
                </c:pt>
                <c:pt idx="466">
                  <c:v>154185120688.99899</c:v>
                </c:pt>
                <c:pt idx="467">
                  <c:v>151683828555.495</c:v>
                </c:pt>
                <c:pt idx="468">
                  <c:v>146188385634.311</c:v>
                </c:pt>
                <c:pt idx="469">
                  <c:v>143192677243.297</c:v>
                </c:pt>
                <c:pt idx="470">
                  <c:v>143761644211.43701</c:v>
                </c:pt>
                <c:pt idx="471">
                  <c:v>143143876901.04599</c:v>
                </c:pt>
                <c:pt idx="472">
                  <c:v>143954194945.94601</c:v>
                </c:pt>
                <c:pt idx="473">
                  <c:v>146075475111.76501</c:v>
                </c:pt>
                <c:pt idx="474">
                  <c:v>148183370130.04501</c:v>
                </c:pt>
                <c:pt idx="475">
                  <c:v>148665803944.142</c:v>
                </c:pt>
                <c:pt idx="476">
                  <c:v>148684960294.689</c:v>
                </c:pt>
                <c:pt idx="477">
                  <c:v>152398171074.50699</c:v>
                </c:pt>
                <c:pt idx="478">
                  <c:v>158202653931.80801</c:v>
                </c:pt>
                <c:pt idx="479">
                  <c:v>166126518997.03601</c:v>
                </c:pt>
                <c:pt idx="480">
                  <c:v>170992974158.90201</c:v>
                </c:pt>
                <c:pt idx="481">
                  <c:v>175802330457.75299</c:v>
                </c:pt>
                <c:pt idx="482">
                  <c:v>180861110540.745</c:v>
                </c:pt>
                <c:pt idx="483">
                  <c:v>183373259004.42401</c:v>
                </c:pt>
                <c:pt idx="484">
                  <c:v>182559417625.97</c:v>
                </c:pt>
                <c:pt idx="485">
                  <c:v>172920573188.60699</c:v>
                </c:pt>
                <c:pt idx="486">
                  <c:v>158909173577.92499</c:v>
                </c:pt>
                <c:pt idx="487">
                  <c:v>145069034869.66101</c:v>
                </c:pt>
                <c:pt idx="488">
                  <c:v>131623064190.91</c:v>
                </c:pt>
                <c:pt idx="489">
                  <c:v>120272866588.536</c:v>
                </c:pt>
                <c:pt idx="490">
                  <c:v>111927223228.537</c:v>
                </c:pt>
                <c:pt idx="491">
                  <c:v>106110975831.22501</c:v>
                </c:pt>
                <c:pt idx="492">
                  <c:v>102402469500.58501</c:v>
                </c:pt>
                <c:pt idx="493">
                  <c:v>101109103539.909</c:v>
                </c:pt>
                <c:pt idx="494">
                  <c:v>103876494585.77699</c:v>
                </c:pt>
                <c:pt idx="495">
                  <c:v>106457106855.23801</c:v>
                </c:pt>
                <c:pt idx="496">
                  <c:v>109967504689.189</c:v>
                </c:pt>
                <c:pt idx="497">
                  <c:v>113301698365.511</c:v>
                </c:pt>
                <c:pt idx="498">
                  <c:v>114694102243.05099</c:v>
                </c:pt>
                <c:pt idx="499">
                  <c:v>113408788417.989</c:v>
                </c:pt>
                <c:pt idx="500">
                  <c:v>113345638744.114</c:v>
                </c:pt>
                <c:pt idx="501">
                  <c:v>117155067752.951</c:v>
                </c:pt>
                <c:pt idx="502">
                  <c:v>120199325201.873</c:v>
                </c:pt>
                <c:pt idx="503">
                  <c:v>124343437229.543</c:v>
                </c:pt>
                <c:pt idx="504">
                  <c:v>131956966546.573</c:v>
                </c:pt>
                <c:pt idx="505">
                  <c:v>143836013266.32101</c:v>
                </c:pt>
                <c:pt idx="506">
                  <c:v>157483009095.07199</c:v>
                </c:pt>
                <c:pt idx="507">
                  <c:v>175787620309.02399</c:v>
                </c:pt>
                <c:pt idx="508">
                  <c:v>191477797552.53601</c:v>
                </c:pt>
                <c:pt idx="509">
                  <c:v>211699250963.53699</c:v>
                </c:pt>
                <c:pt idx="510">
                  <c:v>226326163098.215</c:v>
                </c:pt>
                <c:pt idx="511">
                  <c:v>235178471844.65601</c:v>
                </c:pt>
                <c:pt idx="512">
                  <c:v>241716188117.19</c:v>
                </c:pt>
                <c:pt idx="513">
                  <c:v>244205017814.75699</c:v>
                </c:pt>
                <c:pt idx="514">
                  <c:v>246001526443.59</c:v>
                </c:pt>
                <c:pt idx="515">
                  <c:v>245701194414.26599</c:v>
                </c:pt>
                <c:pt idx="516">
                  <c:v>244612612775.83801</c:v>
                </c:pt>
                <c:pt idx="517">
                  <c:v>241206590880.35999</c:v>
                </c:pt>
                <c:pt idx="518">
                  <c:v>238735769959.129</c:v>
                </c:pt>
                <c:pt idx="519">
                  <c:v>232217818734.96701</c:v>
                </c:pt>
                <c:pt idx="520">
                  <c:v>221750002514.086</c:v>
                </c:pt>
                <c:pt idx="521">
                  <c:v>216737426463.30801</c:v>
                </c:pt>
                <c:pt idx="522">
                  <c:v>212655182047.14999</c:v>
                </c:pt>
                <c:pt idx="523">
                  <c:v>211913555108.879</c:v>
                </c:pt>
                <c:pt idx="524">
                  <c:v>210106652706.55701</c:v>
                </c:pt>
                <c:pt idx="525">
                  <c:v>210042278612.05701</c:v>
                </c:pt>
                <c:pt idx="526">
                  <c:v>214787267221.30099</c:v>
                </c:pt>
                <c:pt idx="527">
                  <c:v>218262025614.12</c:v>
                </c:pt>
                <c:pt idx="528">
                  <c:v>219658220433.65701</c:v>
                </c:pt>
                <c:pt idx="529">
                  <c:v>223412752450.79099</c:v>
                </c:pt>
                <c:pt idx="530">
                  <c:v>226199410242.254</c:v>
                </c:pt>
                <c:pt idx="531">
                  <c:v>229528756736.88199</c:v>
                </c:pt>
                <c:pt idx="532">
                  <c:v>229314847578.94299</c:v>
                </c:pt>
                <c:pt idx="533">
                  <c:v>231510010846.146</c:v>
                </c:pt>
                <c:pt idx="534">
                  <c:v>233577808822.48401</c:v>
                </c:pt>
                <c:pt idx="535">
                  <c:v>238885648106.793</c:v>
                </c:pt>
                <c:pt idx="536">
                  <c:v>238032573006.53</c:v>
                </c:pt>
                <c:pt idx="537">
                  <c:v>232718274138.008</c:v>
                </c:pt>
                <c:pt idx="538">
                  <c:v>220327465630.31299</c:v>
                </c:pt>
                <c:pt idx="539">
                  <c:v>202426201310.92499</c:v>
                </c:pt>
                <c:pt idx="540">
                  <c:v>181928661847.31699</c:v>
                </c:pt>
                <c:pt idx="541">
                  <c:v>163564122728.565</c:v>
                </c:pt>
                <c:pt idx="542">
                  <c:v>139338317683.953</c:v>
                </c:pt>
                <c:pt idx="543">
                  <c:v>117904474854.358</c:v>
                </c:pt>
                <c:pt idx="544">
                  <c:v>100214835022.961</c:v>
                </c:pt>
                <c:pt idx="545">
                  <c:v>85876028494.778595</c:v>
                </c:pt>
                <c:pt idx="546">
                  <c:v>80221101988.962601</c:v>
                </c:pt>
                <c:pt idx="547">
                  <c:v>78377673233.727707</c:v>
                </c:pt>
                <c:pt idx="548">
                  <c:v>79803511129.064804</c:v>
                </c:pt>
                <c:pt idx="549">
                  <c:v>81781485620.987</c:v>
                </c:pt>
                <c:pt idx="550">
                  <c:v>85295262072.487701</c:v>
                </c:pt>
                <c:pt idx="551">
                  <c:v>88558471917.947296</c:v>
                </c:pt>
                <c:pt idx="552">
                  <c:v>95326792642.607605</c:v>
                </c:pt>
                <c:pt idx="553">
                  <c:v>102952705525.79601</c:v>
                </c:pt>
                <c:pt idx="554">
                  <c:v>109695072203.07201</c:v>
                </c:pt>
                <c:pt idx="555">
                  <c:v>114543836816.351</c:v>
                </c:pt>
                <c:pt idx="556">
                  <c:v>118122776745.90401</c:v>
                </c:pt>
                <c:pt idx="557">
                  <c:v>123980784598.974</c:v>
                </c:pt>
                <c:pt idx="558">
                  <c:v>131903234448.334</c:v>
                </c:pt>
                <c:pt idx="559">
                  <c:v>141437016660.60501</c:v>
                </c:pt>
                <c:pt idx="560">
                  <c:v>149619367158.12799</c:v>
                </c:pt>
                <c:pt idx="561">
                  <c:v>154448743864.33401</c:v>
                </c:pt>
                <c:pt idx="562">
                  <c:v>160119187323.62601</c:v>
                </c:pt>
                <c:pt idx="563">
                  <c:v>170003267100.06799</c:v>
                </c:pt>
                <c:pt idx="564">
                  <c:v>181479164676.24301</c:v>
                </c:pt>
                <c:pt idx="565">
                  <c:v>194016005108.271</c:v>
                </c:pt>
                <c:pt idx="566">
                  <c:v>206032788662.98499</c:v>
                </c:pt>
                <c:pt idx="567">
                  <c:v>216068042676.189</c:v>
                </c:pt>
                <c:pt idx="568">
                  <c:v>220278606220.41</c:v>
                </c:pt>
                <c:pt idx="569">
                  <c:v>227847556956.931</c:v>
                </c:pt>
                <c:pt idx="570">
                  <c:v>235202643254.24301</c:v>
                </c:pt>
                <c:pt idx="571">
                  <c:v>232610599286.802</c:v>
                </c:pt>
                <c:pt idx="572">
                  <c:v>227256294651.91199</c:v>
                </c:pt>
                <c:pt idx="573">
                  <c:v>228334099161.772</c:v>
                </c:pt>
                <c:pt idx="574">
                  <c:v>228049083346.55399</c:v>
                </c:pt>
                <c:pt idx="575">
                  <c:v>230606363167.474</c:v>
                </c:pt>
                <c:pt idx="576">
                  <c:v>241546128518.22</c:v>
                </c:pt>
                <c:pt idx="577">
                  <c:v>256060684747.62</c:v>
                </c:pt>
                <c:pt idx="578">
                  <c:v>268456239917.52399</c:v>
                </c:pt>
                <c:pt idx="579">
                  <c:v>278932440555.70398</c:v>
                </c:pt>
                <c:pt idx="580">
                  <c:v>284055623473.99701</c:v>
                </c:pt>
                <c:pt idx="581">
                  <c:v>290213025047.10101</c:v>
                </c:pt>
                <c:pt idx="582">
                  <c:v>293467853535.58801</c:v>
                </c:pt>
                <c:pt idx="583">
                  <c:v>298454627285.54602</c:v>
                </c:pt>
                <c:pt idx="584">
                  <c:v>298936932090.19098</c:v>
                </c:pt>
                <c:pt idx="585">
                  <c:v>298965075119.59998</c:v>
                </c:pt>
                <c:pt idx="586">
                  <c:v>298533503702.23499</c:v>
                </c:pt>
                <c:pt idx="587">
                  <c:v>297697272331.04602</c:v>
                </c:pt>
                <c:pt idx="588">
                  <c:v>296386377733.30798</c:v>
                </c:pt>
                <c:pt idx="589">
                  <c:v>290256434091.41302</c:v>
                </c:pt>
                <c:pt idx="590">
                  <c:v>286851134816.96399</c:v>
                </c:pt>
                <c:pt idx="591">
                  <c:v>279033210616.71503</c:v>
                </c:pt>
                <c:pt idx="592">
                  <c:v>270489344891.535</c:v>
                </c:pt>
                <c:pt idx="593">
                  <c:v>257890298655.85901</c:v>
                </c:pt>
                <c:pt idx="594">
                  <c:v>236886603750.90302</c:v>
                </c:pt>
                <c:pt idx="595">
                  <c:v>222251442634.862</c:v>
                </c:pt>
                <c:pt idx="596">
                  <c:v>208421375886.819</c:v>
                </c:pt>
                <c:pt idx="597">
                  <c:v>195131688249.35199</c:v>
                </c:pt>
                <c:pt idx="598">
                  <c:v>186070667451.79401</c:v>
                </c:pt>
                <c:pt idx="599">
                  <c:v>181443924595.33899</c:v>
                </c:pt>
                <c:pt idx="600">
                  <c:v>178141758260.10901</c:v>
                </c:pt>
                <c:pt idx="601">
                  <c:v>172743568032.61499</c:v>
                </c:pt>
                <c:pt idx="602">
                  <c:v>164655364318.94199</c:v>
                </c:pt>
                <c:pt idx="603">
                  <c:v>158139046911.44199</c:v>
                </c:pt>
                <c:pt idx="604">
                  <c:v>153511219536.319</c:v>
                </c:pt>
                <c:pt idx="605">
                  <c:v>157382601378.431</c:v>
                </c:pt>
                <c:pt idx="606">
                  <c:v>168774343240.96301</c:v>
                </c:pt>
                <c:pt idx="607">
                  <c:v>178324622514.448</c:v>
                </c:pt>
                <c:pt idx="608">
                  <c:v>190067106021.427</c:v>
                </c:pt>
                <c:pt idx="609">
                  <c:v>198636084918.18701</c:v>
                </c:pt>
                <c:pt idx="610">
                  <c:v>208870150244.59799</c:v>
                </c:pt>
                <c:pt idx="611">
                  <c:v>220979582646.44</c:v>
                </c:pt>
                <c:pt idx="612">
                  <c:v>224630349701.664</c:v>
                </c:pt>
                <c:pt idx="613">
                  <c:v>228406720580.633</c:v>
                </c:pt>
                <c:pt idx="614">
                  <c:v>228403022818.63101</c:v>
                </c:pt>
                <c:pt idx="615">
                  <c:v>230438266488.89801</c:v>
                </c:pt>
                <c:pt idx="616">
                  <c:v>237430607515.069</c:v>
                </c:pt>
                <c:pt idx="617">
                  <c:v>253432040608.013</c:v>
                </c:pt>
                <c:pt idx="618">
                  <c:v>269004380146.146</c:v>
                </c:pt>
                <c:pt idx="619">
                  <c:v>284163492149.71899</c:v>
                </c:pt>
                <c:pt idx="620">
                  <c:v>294395440574.12</c:v>
                </c:pt>
                <c:pt idx="621">
                  <c:v>299458786172.64697</c:v>
                </c:pt>
                <c:pt idx="622">
                  <c:v>304258013246.15002</c:v>
                </c:pt>
                <c:pt idx="623">
                  <c:v>306915306160.242</c:v>
                </c:pt>
                <c:pt idx="624">
                  <c:v>307889126136.07001</c:v>
                </c:pt>
                <c:pt idx="625">
                  <c:v>309075692892.32599</c:v>
                </c:pt>
                <c:pt idx="626">
                  <c:v>306900189484.92902</c:v>
                </c:pt>
                <c:pt idx="627">
                  <c:v>296673652567.03497</c:v>
                </c:pt>
                <c:pt idx="628">
                  <c:v>290249506678.26398</c:v>
                </c:pt>
                <c:pt idx="629">
                  <c:v>279211477330.91699</c:v>
                </c:pt>
                <c:pt idx="630">
                  <c:v>255260451796.60699</c:v>
                </c:pt>
                <c:pt idx="631">
                  <c:v>224146518088.07199</c:v>
                </c:pt>
                <c:pt idx="632">
                  <c:v>200206672603.07999</c:v>
                </c:pt>
                <c:pt idx="633">
                  <c:v>184702115775.13501</c:v>
                </c:pt>
                <c:pt idx="634">
                  <c:v>175330143625.60199</c:v>
                </c:pt>
                <c:pt idx="635">
                  <c:v>175096883717.66901</c:v>
                </c:pt>
                <c:pt idx="636">
                  <c:v>181113869322.755</c:v>
                </c:pt>
                <c:pt idx="637">
                  <c:v>187544414489.53699</c:v>
                </c:pt>
                <c:pt idx="638">
                  <c:v>196981067257.41</c:v>
                </c:pt>
                <c:pt idx="639">
                  <c:v>210517991347.71301</c:v>
                </c:pt>
                <c:pt idx="640">
                  <c:v>228672348835.59</c:v>
                </c:pt>
                <c:pt idx="641">
                  <c:v>242798312472.13101</c:v>
                </c:pt>
                <c:pt idx="642">
                  <c:v>258825655561.93399</c:v>
                </c:pt>
                <c:pt idx="643">
                  <c:v>277269179003.50702</c:v>
                </c:pt>
                <c:pt idx="644">
                  <c:v>284447110386.27301</c:v>
                </c:pt>
                <c:pt idx="645">
                  <c:v>290420821424.92902</c:v>
                </c:pt>
                <c:pt idx="646">
                  <c:v>291652669029.09003</c:v>
                </c:pt>
                <c:pt idx="647">
                  <c:v>294758522035.84003</c:v>
                </c:pt>
                <c:pt idx="648">
                  <c:v>296259046544.63702</c:v>
                </c:pt>
                <c:pt idx="649">
                  <c:v>295395183128.28497</c:v>
                </c:pt>
                <c:pt idx="650">
                  <c:v>297214974298.94</c:v>
                </c:pt>
                <c:pt idx="651">
                  <c:v>293397781252.76501</c:v>
                </c:pt>
                <c:pt idx="652">
                  <c:v>292483083753.62701</c:v>
                </c:pt>
                <c:pt idx="653">
                  <c:v>287015581126.28802</c:v>
                </c:pt>
                <c:pt idx="654">
                  <c:v>288295614367.23199</c:v>
                </c:pt>
                <c:pt idx="655">
                  <c:v>289075898335.39697</c:v>
                </c:pt>
                <c:pt idx="656">
                  <c:v>291364721061.16901</c:v>
                </c:pt>
                <c:pt idx="657">
                  <c:v>289533705129.00897</c:v>
                </c:pt>
                <c:pt idx="658">
                  <c:v>282471525450.66998</c:v>
                </c:pt>
                <c:pt idx="659">
                  <c:v>270513533424.401</c:v>
                </c:pt>
                <c:pt idx="660">
                  <c:v>241526697438.099</c:v>
                </c:pt>
                <c:pt idx="661">
                  <c:v>212266033148.79401</c:v>
                </c:pt>
                <c:pt idx="662">
                  <c:v>172969245969.20001</c:v>
                </c:pt>
                <c:pt idx="663">
                  <c:v>143005551793.20099</c:v>
                </c:pt>
                <c:pt idx="664">
                  <c:v>119592073176.946</c:v>
                </c:pt>
                <c:pt idx="665">
                  <c:v>112389109732.037</c:v>
                </c:pt>
                <c:pt idx="666">
                  <c:v>119111066997.72701</c:v>
                </c:pt>
                <c:pt idx="667">
                  <c:v>129770678605.23</c:v>
                </c:pt>
                <c:pt idx="668">
                  <c:v>136110819121.76199</c:v>
                </c:pt>
                <c:pt idx="669">
                  <c:v>142096569549.70401</c:v>
                </c:pt>
                <c:pt idx="670">
                  <c:v>142854828646.14301</c:v>
                </c:pt>
                <c:pt idx="671">
                  <c:v>137302920499.34</c:v>
                </c:pt>
                <c:pt idx="672">
                  <c:v>131426694033.487</c:v>
                </c:pt>
                <c:pt idx="673">
                  <c:v>124448847523.737</c:v>
                </c:pt>
                <c:pt idx="674">
                  <c:v>115266365117.717</c:v>
                </c:pt>
                <c:pt idx="675">
                  <c:v>109931854369.811</c:v>
                </c:pt>
                <c:pt idx="676">
                  <c:v>108840526941.731</c:v>
                </c:pt>
                <c:pt idx="677">
                  <c:v>111837754447.03</c:v>
                </c:pt>
                <c:pt idx="678">
                  <c:v>120490030437.151</c:v>
                </c:pt>
                <c:pt idx="679">
                  <c:v>129790301099.67799</c:v>
                </c:pt>
                <c:pt idx="680">
                  <c:v>139596105185.306</c:v>
                </c:pt>
                <c:pt idx="681">
                  <c:v>150595312823.79999</c:v>
                </c:pt>
                <c:pt idx="682">
                  <c:v>160763162411.155</c:v>
                </c:pt>
                <c:pt idx="683">
                  <c:v>166915757492.57001</c:v>
                </c:pt>
                <c:pt idx="684">
                  <c:v>172094007760.151</c:v>
                </c:pt>
                <c:pt idx="685">
                  <c:v>173705730197.207</c:v>
                </c:pt>
                <c:pt idx="686">
                  <c:v>178350468245.85199</c:v>
                </c:pt>
                <c:pt idx="687">
                  <c:v>177092069724.18399</c:v>
                </c:pt>
                <c:pt idx="688">
                  <c:v>173683895041.457</c:v>
                </c:pt>
                <c:pt idx="689">
                  <c:v>169957565769.45801</c:v>
                </c:pt>
                <c:pt idx="690">
                  <c:v>170625578057.10001</c:v>
                </c:pt>
                <c:pt idx="691">
                  <c:v>173669994216.72101</c:v>
                </c:pt>
                <c:pt idx="692">
                  <c:v>174832394276.27899</c:v>
                </c:pt>
                <c:pt idx="693">
                  <c:v>175706435917.57001</c:v>
                </c:pt>
                <c:pt idx="694">
                  <c:v>175511923369.36401</c:v>
                </c:pt>
                <c:pt idx="695">
                  <c:v>174956252651.52802</c:v>
                </c:pt>
                <c:pt idx="696">
                  <c:v>172004293023.39899</c:v>
                </c:pt>
                <c:pt idx="697">
                  <c:v>164878942618.74799</c:v>
                </c:pt>
                <c:pt idx="698">
                  <c:v>157429385889.548</c:v>
                </c:pt>
                <c:pt idx="699">
                  <c:v>155349829133.94299</c:v>
                </c:pt>
                <c:pt idx="700">
                  <c:v>155022621527.04901</c:v>
                </c:pt>
                <c:pt idx="701">
                  <c:v>155927037431.89301</c:v>
                </c:pt>
                <c:pt idx="702">
                  <c:v>160856138604.39999</c:v>
                </c:pt>
                <c:pt idx="703">
                  <c:v>164266846966.46201</c:v>
                </c:pt>
                <c:pt idx="704">
                  <c:v>171376020866.72501</c:v>
                </c:pt>
                <c:pt idx="705">
                  <c:v>168640543272.66901</c:v>
                </c:pt>
                <c:pt idx="706">
                  <c:v>161410518482.82901</c:v>
                </c:pt>
                <c:pt idx="707">
                  <c:v>160326852961.23999</c:v>
                </c:pt>
                <c:pt idx="708">
                  <c:v>153752893788.24799</c:v>
                </c:pt>
                <c:pt idx="709">
                  <c:v>147413911888.05399</c:v>
                </c:pt>
                <c:pt idx="710">
                  <c:v>139472527204.83899</c:v>
                </c:pt>
                <c:pt idx="711">
                  <c:v>132801218280.632</c:v>
                </c:pt>
                <c:pt idx="712">
                  <c:v>129736534340.804</c:v>
                </c:pt>
                <c:pt idx="713">
                  <c:v>129608301747.995</c:v>
                </c:pt>
                <c:pt idx="714">
                  <c:v>128665355249.79601</c:v>
                </c:pt>
                <c:pt idx="715">
                  <c:v>125620961817.51601</c:v>
                </c:pt>
                <c:pt idx="716">
                  <c:v>126217261544.28</c:v>
                </c:pt>
                <c:pt idx="717">
                  <c:v>125876814983.649</c:v>
                </c:pt>
                <c:pt idx="718">
                  <c:v>123327627962.334</c:v>
                </c:pt>
                <c:pt idx="719">
                  <c:v>124109488756.967</c:v>
                </c:pt>
                <c:pt idx="720">
                  <c:v>127992357019.12</c:v>
                </c:pt>
                <c:pt idx="721">
                  <c:v>133776894408.36501</c:v>
                </c:pt>
                <c:pt idx="722">
                  <c:v>144911859165.629</c:v>
                </c:pt>
                <c:pt idx="723">
                  <c:v>158657272099.42099</c:v>
                </c:pt>
                <c:pt idx="724">
                  <c:v>175543848055.96201</c:v>
                </c:pt>
                <c:pt idx="725">
                  <c:v>189931564511.319</c:v>
                </c:pt>
                <c:pt idx="726">
                  <c:v>197938129587.69901</c:v>
                </c:pt>
                <c:pt idx="727">
                  <c:v>201004057936.71799</c:v>
                </c:pt>
                <c:pt idx="728">
                  <c:v>204392844324.492</c:v>
                </c:pt>
                <c:pt idx="729">
                  <c:v>202871805243.241</c:v>
                </c:pt>
                <c:pt idx="730">
                  <c:v>205816220421.595</c:v>
                </c:pt>
                <c:pt idx="731">
                  <c:v>204499852526.319</c:v>
                </c:pt>
                <c:pt idx="732">
                  <c:v>204313467828.974</c:v>
                </c:pt>
                <c:pt idx="733">
                  <c:v>210439379268.46399</c:v>
                </c:pt>
                <c:pt idx="734">
                  <c:v>218684594742.461</c:v>
                </c:pt>
                <c:pt idx="735">
                  <c:v>231848267395.53699</c:v>
                </c:pt>
                <c:pt idx="736">
                  <c:v>245443962007.06201</c:v>
                </c:pt>
                <c:pt idx="737">
                  <c:v>259358973741.07101</c:v>
                </c:pt>
                <c:pt idx="738">
                  <c:v>265324977482.02701</c:v>
                </c:pt>
                <c:pt idx="739">
                  <c:v>264751902681.79199</c:v>
                </c:pt>
                <c:pt idx="740">
                  <c:v>262116149083.013</c:v>
                </c:pt>
                <c:pt idx="741">
                  <c:v>264991700767.76199</c:v>
                </c:pt>
                <c:pt idx="742">
                  <c:v>267511485924.13599</c:v>
                </c:pt>
                <c:pt idx="743">
                  <c:v>273897955389.22501</c:v>
                </c:pt>
                <c:pt idx="744">
                  <c:v>285477058163.854</c:v>
                </c:pt>
                <c:pt idx="745">
                  <c:v>300426846934.49298</c:v>
                </c:pt>
                <c:pt idx="746">
                  <c:v>316213909213.716</c:v>
                </c:pt>
                <c:pt idx="747">
                  <c:v>325683289749.24402</c:v>
                </c:pt>
                <c:pt idx="748">
                  <c:v>336114761541.336</c:v>
                </c:pt>
                <c:pt idx="749">
                  <c:v>330375025592.94202</c:v>
                </c:pt>
                <c:pt idx="750">
                  <c:v>335905858363.64301</c:v>
                </c:pt>
                <c:pt idx="751">
                  <c:v>339807113542.104</c:v>
                </c:pt>
                <c:pt idx="752">
                  <c:v>344062435015.64203</c:v>
                </c:pt>
                <c:pt idx="753">
                  <c:v>343453477156.01099</c:v>
                </c:pt>
                <c:pt idx="754">
                  <c:v>328209355111.04102</c:v>
                </c:pt>
                <c:pt idx="755">
                  <c:v>313043185744.63702</c:v>
                </c:pt>
                <c:pt idx="756">
                  <c:v>268617946482.10001</c:v>
                </c:pt>
                <c:pt idx="757">
                  <c:v>216765872261.64899</c:v>
                </c:pt>
                <c:pt idx="758">
                  <c:v>179281948545.496</c:v>
                </c:pt>
                <c:pt idx="759">
                  <c:v>151814438674.16501</c:v>
                </c:pt>
                <c:pt idx="760">
                  <c:v>131758035843.974</c:v>
                </c:pt>
                <c:pt idx="761">
                  <c:v>126559439379.81599</c:v>
                </c:pt>
                <c:pt idx="762">
                  <c:v>132051458258.717</c:v>
                </c:pt>
                <c:pt idx="763">
                  <c:v>153608173229.61301</c:v>
                </c:pt>
                <c:pt idx="764">
                  <c:v>181411301910.00201</c:v>
                </c:pt>
                <c:pt idx="765">
                  <c:v>206290421906.67001</c:v>
                </c:pt>
                <c:pt idx="766">
                  <c:v>235366141414.87</c:v>
                </c:pt>
                <c:pt idx="767">
                  <c:v>253629780642.07999</c:v>
                </c:pt>
                <c:pt idx="768">
                  <c:v>257648391046.98901</c:v>
                </c:pt>
                <c:pt idx="769">
                  <c:v>264280915528.65201</c:v>
                </c:pt>
                <c:pt idx="770">
                  <c:v>262673174247.14899</c:v>
                </c:pt>
                <c:pt idx="771">
                  <c:v>261935400053.07501</c:v>
                </c:pt>
                <c:pt idx="772">
                  <c:v>259642143109.95001</c:v>
                </c:pt>
                <c:pt idx="773">
                  <c:v>262620139593.69601</c:v>
                </c:pt>
                <c:pt idx="774">
                  <c:v>258871342774.242</c:v>
                </c:pt>
                <c:pt idx="775">
                  <c:v>268729794592.008</c:v>
                </c:pt>
                <c:pt idx="776">
                  <c:v>275409556716.44598</c:v>
                </c:pt>
                <c:pt idx="777">
                  <c:v>279620739994.92902</c:v>
                </c:pt>
                <c:pt idx="778">
                  <c:v>282347499566.98102</c:v>
                </c:pt>
                <c:pt idx="779">
                  <c:v>285088202014.23798</c:v>
                </c:pt>
                <c:pt idx="780">
                  <c:v>287307151051.979</c:v>
                </c:pt>
                <c:pt idx="781">
                  <c:v>291192833179.40802</c:v>
                </c:pt>
                <c:pt idx="782">
                  <c:v>275950780227.01398</c:v>
                </c:pt>
                <c:pt idx="783">
                  <c:v>260828156440.69501</c:v>
                </c:pt>
                <c:pt idx="784">
                  <c:v>247564222962.99301</c:v>
                </c:pt>
                <c:pt idx="785">
                  <c:v>238987618320.73001</c:v>
                </c:pt>
                <c:pt idx="786">
                  <c:v>233162027368.28201</c:v>
                </c:pt>
                <c:pt idx="787">
                  <c:v>231506701992.88101</c:v>
                </c:pt>
                <c:pt idx="788">
                  <c:v>222139661568.07101</c:v>
                </c:pt>
                <c:pt idx="789">
                  <c:v>206548996085.302</c:v>
                </c:pt>
                <c:pt idx="790">
                  <c:v>194054795837.08899</c:v>
                </c:pt>
                <c:pt idx="791">
                  <c:v>187702772240.202</c:v>
                </c:pt>
                <c:pt idx="792">
                  <c:v>179051413619.491</c:v>
                </c:pt>
                <c:pt idx="793">
                  <c:v>170298608369.52899</c:v>
                </c:pt>
                <c:pt idx="794">
                  <c:v>166093329107.10999</c:v>
                </c:pt>
                <c:pt idx="795">
                  <c:v>166965431618.81601</c:v>
                </c:pt>
                <c:pt idx="796">
                  <c:v>171266754798.29001</c:v>
                </c:pt>
                <c:pt idx="797">
                  <c:v>182510282477.99701</c:v>
                </c:pt>
                <c:pt idx="798">
                  <c:v>187222059548.64999</c:v>
                </c:pt>
                <c:pt idx="799">
                  <c:v>198182827780.978</c:v>
                </c:pt>
                <c:pt idx="800">
                  <c:v>205911438156.54599</c:v>
                </c:pt>
                <c:pt idx="801">
                  <c:v>212295732990.284</c:v>
                </c:pt>
                <c:pt idx="802">
                  <c:v>217408520279.71301</c:v>
                </c:pt>
                <c:pt idx="803">
                  <c:v>226043691420.02399</c:v>
                </c:pt>
                <c:pt idx="804">
                  <c:v>238022185387.48199</c:v>
                </c:pt>
                <c:pt idx="805">
                  <c:v>253387146831.672</c:v>
                </c:pt>
                <c:pt idx="806">
                  <c:v>256132075199.76501</c:v>
                </c:pt>
                <c:pt idx="807">
                  <c:v>272121562112.31299</c:v>
                </c:pt>
                <c:pt idx="808">
                  <c:v>290945613206.11401</c:v>
                </c:pt>
                <c:pt idx="809">
                  <c:v>303403790571.59198</c:v>
                </c:pt>
                <c:pt idx="810">
                  <c:v>311783217385.60797</c:v>
                </c:pt>
                <c:pt idx="811">
                  <c:v>320762799047.091</c:v>
                </c:pt>
                <c:pt idx="812">
                  <c:v>323408666422.09399</c:v>
                </c:pt>
                <c:pt idx="813">
                  <c:v>312973850350.85602</c:v>
                </c:pt>
                <c:pt idx="814">
                  <c:v>298737391780.03101</c:v>
                </c:pt>
                <c:pt idx="815">
                  <c:v>298036330748.13702</c:v>
                </c:pt>
                <c:pt idx="816">
                  <c:v>300972042743.185</c:v>
                </c:pt>
                <c:pt idx="817">
                  <c:v>301709493521.948</c:v>
                </c:pt>
                <c:pt idx="818">
                  <c:v>305036311965.99701</c:v>
                </c:pt>
                <c:pt idx="819">
                  <c:v>296299726492.84998</c:v>
                </c:pt>
                <c:pt idx="820">
                  <c:v>280166260103.22101</c:v>
                </c:pt>
                <c:pt idx="821">
                  <c:v>263062638759.077</c:v>
                </c:pt>
                <c:pt idx="822">
                  <c:v>233946970443.41101</c:v>
                </c:pt>
                <c:pt idx="823">
                  <c:v>220750556474.88599</c:v>
                </c:pt>
                <c:pt idx="824">
                  <c:v>206792399949.892</c:v>
                </c:pt>
                <c:pt idx="825">
                  <c:v>206561582072.64899</c:v>
                </c:pt>
                <c:pt idx="826">
                  <c:v>209423224235.23599</c:v>
                </c:pt>
                <c:pt idx="827">
                  <c:v>225059422405.07501</c:v>
                </c:pt>
                <c:pt idx="828">
                  <c:v>250782151875.69299</c:v>
                </c:pt>
                <c:pt idx="829">
                  <c:v>281266753341.27197</c:v>
                </c:pt>
                <c:pt idx="830">
                  <c:v>294982058567.27197</c:v>
                </c:pt>
                <c:pt idx="831">
                  <c:v>297339673792.19897</c:v>
                </c:pt>
                <c:pt idx="832">
                  <c:v>280021034350.54999</c:v>
                </c:pt>
                <c:pt idx="833">
                  <c:v>245500138386.12201</c:v>
                </c:pt>
                <c:pt idx="834">
                  <c:v>204848670117.33801</c:v>
                </c:pt>
                <c:pt idx="835">
                  <c:v>165525239727.38101</c:v>
                </c:pt>
                <c:pt idx="836">
                  <c:v>129368066905.772</c:v>
                </c:pt>
                <c:pt idx="837">
                  <c:v>101700971220.19901</c:v>
                </c:pt>
                <c:pt idx="838">
                  <c:v>80212133507.8284</c:v>
                </c:pt>
                <c:pt idx="839">
                  <c:v>73493629430.333801</c:v>
                </c:pt>
                <c:pt idx="840">
                  <c:v>78585773945.749298</c:v>
                </c:pt>
                <c:pt idx="841">
                  <c:v>91646077163.381195</c:v>
                </c:pt>
                <c:pt idx="842">
                  <c:v>109443128864.274</c:v>
                </c:pt>
                <c:pt idx="843">
                  <c:v>135567437884.289</c:v>
                </c:pt>
                <c:pt idx="844">
                  <c:v>160213885824.68399</c:v>
                </c:pt>
                <c:pt idx="845">
                  <c:v>183265672373.89999</c:v>
                </c:pt>
                <c:pt idx="846">
                  <c:v>205691609666.37399</c:v>
                </c:pt>
                <c:pt idx="847">
                  <c:v>227169354139.772</c:v>
                </c:pt>
                <c:pt idx="848">
                  <c:v>240544219024.509</c:v>
                </c:pt>
                <c:pt idx="849">
                  <c:v>255475044882.39001</c:v>
                </c:pt>
                <c:pt idx="850">
                  <c:v>253156569874.60699</c:v>
                </c:pt>
                <c:pt idx="851">
                  <c:v>240331338586.035</c:v>
                </c:pt>
                <c:pt idx="852">
                  <c:v>224027263528.41699</c:v>
                </c:pt>
                <c:pt idx="853">
                  <c:v>219927802907.32101</c:v>
                </c:pt>
                <c:pt idx="854">
                  <c:v>223413820739.871</c:v>
                </c:pt>
                <c:pt idx="855">
                  <c:v>247067883820.216</c:v>
                </c:pt>
                <c:pt idx="856">
                  <c:v>275529220833.92902</c:v>
                </c:pt>
                <c:pt idx="857">
                  <c:v>308448505137.62598</c:v>
                </c:pt>
                <c:pt idx="858">
                  <c:v>329910848625.034</c:v>
                </c:pt>
                <c:pt idx="859">
                  <c:v>356389021142.87598</c:v>
                </c:pt>
                <c:pt idx="860">
                  <c:v>363201586218.32599</c:v>
                </c:pt>
                <c:pt idx="861">
                  <c:v>360462842790.29303</c:v>
                </c:pt>
                <c:pt idx="862">
                  <c:v>333587211008.48499</c:v>
                </c:pt>
                <c:pt idx="863">
                  <c:v>306270638130.34198</c:v>
                </c:pt>
                <c:pt idx="864">
                  <c:v>279017651278.00403</c:v>
                </c:pt>
                <c:pt idx="865">
                  <c:v>261343211818.91699</c:v>
                </c:pt>
                <c:pt idx="866">
                  <c:v>249118854249.866</c:v>
                </c:pt>
                <c:pt idx="867">
                  <c:v>246664000477.63901</c:v>
                </c:pt>
                <c:pt idx="868">
                  <c:v>242479080425.543</c:v>
                </c:pt>
                <c:pt idx="869">
                  <c:v>237159855008.996</c:v>
                </c:pt>
                <c:pt idx="870">
                  <c:v>239969460974.526</c:v>
                </c:pt>
                <c:pt idx="871">
                  <c:v>242422338034.88699</c:v>
                </c:pt>
                <c:pt idx="872">
                  <c:v>247181086799.51199</c:v>
                </c:pt>
                <c:pt idx="873">
                  <c:v>257880922934.138</c:v>
                </c:pt>
                <c:pt idx="874">
                  <c:v>271963523277.94299</c:v>
                </c:pt>
                <c:pt idx="875">
                  <c:v>295858745547.18799</c:v>
                </c:pt>
                <c:pt idx="876">
                  <c:v>325172913308.06799</c:v>
                </c:pt>
                <c:pt idx="877">
                  <c:v>348294996933.72302</c:v>
                </c:pt>
                <c:pt idx="878">
                  <c:v>370630885447.849</c:v>
                </c:pt>
                <c:pt idx="879">
                  <c:v>371814377383.98999</c:v>
                </c:pt>
                <c:pt idx="880">
                  <c:v>366582377312.17102</c:v>
                </c:pt>
                <c:pt idx="881">
                  <c:v>349434902777.72302</c:v>
                </c:pt>
                <c:pt idx="882">
                  <c:v>326737778904.84601</c:v>
                </c:pt>
                <c:pt idx="883">
                  <c:v>295467437372.98102</c:v>
                </c:pt>
                <c:pt idx="884">
                  <c:v>274022804679.61899</c:v>
                </c:pt>
                <c:pt idx="885">
                  <c:v>256347491625.51099</c:v>
                </c:pt>
                <c:pt idx="886">
                  <c:v>261363817484.52899</c:v>
                </c:pt>
                <c:pt idx="887">
                  <c:v>272710698025.078</c:v>
                </c:pt>
                <c:pt idx="888">
                  <c:v>290153946374.56799</c:v>
                </c:pt>
                <c:pt idx="889">
                  <c:v>323512801790.97198</c:v>
                </c:pt>
                <c:pt idx="890">
                  <c:v>369790052588.987</c:v>
                </c:pt>
                <c:pt idx="891">
                  <c:v>402607068432.97803</c:v>
                </c:pt>
                <c:pt idx="892">
                  <c:v>409628580888.09998</c:v>
                </c:pt>
                <c:pt idx="893">
                  <c:v>421062732185.76202</c:v>
                </c:pt>
                <c:pt idx="894">
                  <c:v>424373439701.53601</c:v>
                </c:pt>
                <c:pt idx="895">
                  <c:v>418783140721.646</c:v>
                </c:pt>
                <c:pt idx="896">
                  <c:v>409633941832.422</c:v>
                </c:pt>
                <c:pt idx="897">
                  <c:v>401957817058.78497</c:v>
                </c:pt>
                <c:pt idx="898">
                  <c:v>384382286702.86902</c:v>
                </c:pt>
                <c:pt idx="899">
                  <c:v>363384655839.35199</c:v>
                </c:pt>
                <c:pt idx="900">
                  <c:v>329188944923.492</c:v>
                </c:pt>
                <c:pt idx="901">
                  <c:v>313206174083.81</c:v>
                </c:pt>
                <c:pt idx="902">
                  <c:v>306976515910.51599</c:v>
                </c:pt>
                <c:pt idx="903">
                  <c:v>315020072893.88702</c:v>
                </c:pt>
                <c:pt idx="904">
                  <c:v>325027679047.60602</c:v>
                </c:pt>
                <c:pt idx="905">
                  <c:v>329107104379.97803</c:v>
                </c:pt>
                <c:pt idx="906">
                  <c:v>330229000834.58801</c:v>
                </c:pt>
                <c:pt idx="907">
                  <c:v>324634179056.93701</c:v>
                </c:pt>
                <c:pt idx="908">
                  <c:v>327909475465.82397</c:v>
                </c:pt>
                <c:pt idx="909">
                  <c:v>338284431679.375</c:v>
                </c:pt>
                <c:pt idx="910">
                  <c:v>364313244725.51202</c:v>
                </c:pt>
                <c:pt idx="911">
                  <c:v>393263413887.86298</c:v>
                </c:pt>
                <c:pt idx="912">
                  <c:v>414147223255.87903</c:v>
                </c:pt>
                <c:pt idx="913">
                  <c:v>424093510694.69501</c:v>
                </c:pt>
                <c:pt idx="914">
                  <c:v>428782086213.45398</c:v>
                </c:pt>
                <c:pt idx="915">
                  <c:v>431875273333.58899</c:v>
                </c:pt>
                <c:pt idx="916">
                  <c:v>435861964171.81097</c:v>
                </c:pt>
                <c:pt idx="917">
                  <c:v>436953029527.005</c:v>
                </c:pt>
                <c:pt idx="918">
                  <c:v>437100429784.01001</c:v>
                </c:pt>
                <c:pt idx="919">
                  <c:v>439481456221.078</c:v>
                </c:pt>
                <c:pt idx="920">
                  <c:v>445815308374.20099</c:v>
                </c:pt>
                <c:pt idx="921">
                  <c:v>447466178445.95898</c:v>
                </c:pt>
                <c:pt idx="922">
                  <c:v>437393336344.60797</c:v>
                </c:pt>
                <c:pt idx="923">
                  <c:v>427285480711.59698</c:v>
                </c:pt>
                <c:pt idx="924">
                  <c:v>415136040789.39502</c:v>
                </c:pt>
                <c:pt idx="925">
                  <c:v>390510431225.88</c:v>
                </c:pt>
                <c:pt idx="926">
                  <c:v>328969996081.08002</c:v>
                </c:pt>
                <c:pt idx="927">
                  <c:v>268962054005.42801</c:v>
                </c:pt>
                <c:pt idx="928">
                  <c:v>212451612677.67899</c:v>
                </c:pt>
                <c:pt idx="929">
                  <c:v>165413514021.64499</c:v>
                </c:pt>
                <c:pt idx="930">
                  <c:v>127968100622.562</c:v>
                </c:pt>
                <c:pt idx="931">
                  <c:v>109148506445.03799</c:v>
                </c:pt>
                <c:pt idx="932">
                  <c:v>107077113600.189</c:v>
                </c:pt>
                <c:pt idx="933">
                  <c:v>112813765031.13901</c:v>
                </c:pt>
                <c:pt idx="934">
                  <c:v>129171980976.597</c:v>
                </c:pt>
                <c:pt idx="935">
                  <c:v>146686708721.13199</c:v>
                </c:pt>
                <c:pt idx="936">
                  <c:v>167735406312.26199</c:v>
                </c:pt>
                <c:pt idx="937">
                  <c:v>183724544580.866</c:v>
                </c:pt>
                <c:pt idx="938">
                  <c:v>200525899011.19601</c:v>
                </c:pt>
                <c:pt idx="939">
                  <c:v>212491816897.84299</c:v>
                </c:pt>
                <c:pt idx="940">
                  <c:v>224000983659.65201</c:v>
                </c:pt>
                <c:pt idx="941">
                  <c:v>237686563353.90399</c:v>
                </c:pt>
                <c:pt idx="942">
                  <c:v>255413553224.25299</c:v>
                </c:pt>
                <c:pt idx="943">
                  <c:v>275484241867.91101</c:v>
                </c:pt>
                <c:pt idx="944">
                  <c:v>295675989059.93103</c:v>
                </c:pt>
                <c:pt idx="945">
                  <c:v>307688027549.35498</c:v>
                </c:pt>
                <c:pt idx="946">
                  <c:v>325414749487.98401</c:v>
                </c:pt>
                <c:pt idx="947">
                  <c:v>348010602169.45801</c:v>
                </c:pt>
                <c:pt idx="948">
                  <c:v>369597931948.42902</c:v>
                </c:pt>
                <c:pt idx="949">
                  <c:v>393510570715.68799</c:v>
                </c:pt>
                <c:pt idx="950">
                  <c:v>411236455295.64502</c:v>
                </c:pt>
                <c:pt idx="951">
                  <c:v>424663001301.64398</c:v>
                </c:pt>
                <c:pt idx="952">
                  <c:v>428102949770.65802</c:v>
                </c:pt>
                <c:pt idx="953">
                  <c:v>440913053024.10797</c:v>
                </c:pt>
                <c:pt idx="954">
                  <c:v>452923822173.85602</c:v>
                </c:pt>
                <c:pt idx="955">
                  <c:v>459685539737.08099</c:v>
                </c:pt>
                <c:pt idx="956">
                  <c:v>466660566618.72601</c:v>
                </c:pt>
                <c:pt idx="957">
                  <c:v>471266731205.935</c:v>
                </c:pt>
                <c:pt idx="958">
                  <c:v>475969305221.59399</c:v>
                </c:pt>
                <c:pt idx="959">
                  <c:v>464696503233.70898</c:v>
                </c:pt>
                <c:pt idx="960">
                  <c:v>452624821444.67297</c:v>
                </c:pt>
                <c:pt idx="961">
                  <c:v>423995665471.25702</c:v>
                </c:pt>
                <c:pt idx="962">
                  <c:v>376282342717.34399</c:v>
                </c:pt>
                <c:pt idx="963">
                  <c:v>331753108266.47601</c:v>
                </c:pt>
                <c:pt idx="964">
                  <c:v>295706312871.935</c:v>
                </c:pt>
                <c:pt idx="965">
                  <c:v>266994807993.147</c:v>
                </c:pt>
                <c:pt idx="966">
                  <c:v>250387742712.68201</c:v>
                </c:pt>
                <c:pt idx="967">
                  <c:v>256558081064.26901</c:v>
                </c:pt>
                <c:pt idx="968">
                  <c:v>268558297329.08401</c:v>
                </c:pt>
                <c:pt idx="969">
                  <c:v>281161913615.62701</c:v>
                </c:pt>
                <c:pt idx="970">
                  <c:v>284536352210.48499</c:v>
                </c:pt>
                <c:pt idx="971">
                  <c:v>289020102730.92297</c:v>
                </c:pt>
                <c:pt idx="972">
                  <c:v>293888065764.85199</c:v>
                </c:pt>
                <c:pt idx="973">
                  <c:v>287239031893.09198</c:v>
                </c:pt>
                <c:pt idx="974">
                  <c:v>273995207069.992</c:v>
                </c:pt>
                <c:pt idx="975">
                  <c:v>270156846845.88</c:v>
                </c:pt>
                <c:pt idx="976">
                  <c:v>273082518695.828</c:v>
                </c:pt>
                <c:pt idx="977">
                  <c:v>283820335954.61798</c:v>
                </c:pt>
                <c:pt idx="978">
                  <c:v>309499395783.22699</c:v>
                </c:pt>
                <c:pt idx="979">
                  <c:v>342336013061.80603</c:v>
                </c:pt>
                <c:pt idx="980">
                  <c:v>373807870347.896</c:v>
                </c:pt>
                <c:pt idx="981">
                  <c:v>397698223114.375</c:v>
                </c:pt>
                <c:pt idx="982">
                  <c:v>429044580931.28998</c:v>
                </c:pt>
                <c:pt idx="983">
                  <c:v>435129353823.17401</c:v>
                </c:pt>
                <c:pt idx="984">
                  <c:v>442717224440.09998</c:v>
                </c:pt>
                <c:pt idx="985">
                  <c:v>447058366408.64301</c:v>
                </c:pt>
                <c:pt idx="986">
                  <c:v>442182240349.98499</c:v>
                </c:pt>
                <c:pt idx="987">
                  <c:v>440941663399.32001</c:v>
                </c:pt>
                <c:pt idx="988">
                  <c:v>426469120051.52002</c:v>
                </c:pt>
                <c:pt idx="989">
                  <c:v>426213714790.84802</c:v>
                </c:pt>
                <c:pt idx="990">
                  <c:v>432780610142.35498</c:v>
                </c:pt>
                <c:pt idx="991">
                  <c:v>445536712863.45697</c:v>
                </c:pt>
                <c:pt idx="992">
                  <c:v>457758932881.99701</c:v>
                </c:pt>
                <c:pt idx="993">
                  <c:v>471561261923.43103</c:v>
                </c:pt>
                <c:pt idx="994">
                  <c:v>477700877573.172</c:v>
                </c:pt>
                <c:pt idx="995">
                  <c:v>466470992918.75897</c:v>
                </c:pt>
                <c:pt idx="996">
                  <c:v>467781588389.23401</c:v>
                </c:pt>
                <c:pt idx="997">
                  <c:v>451858476878.18799</c:v>
                </c:pt>
                <c:pt idx="998">
                  <c:v>429162947551.005</c:v>
                </c:pt>
                <c:pt idx="999">
                  <c:v>404658795874.79199</c:v>
                </c:pt>
                <c:pt idx="1000">
                  <c:v>380706944353.39398</c:v>
                </c:pt>
                <c:pt idx="1001">
                  <c:v>348714082994.61401</c:v>
                </c:pt>
                <c:pt idx="1002">
                  <c:v>309656737505.729</c:v>
                </c:pt>
                <c:pt idx="1003">
                  <c:v>310598929316.22198</c:v>
                </c:pt>
                <c:pt idx="1004">
                  <c:v>332421433889.94098</c:v>
                </c:pt>
                <c:pt idx="1005">
                  <c:v>373067067390.11798</c:v>
                </c:pt>
                <c:pt idx="1006">
                  <c:v>412624623944.44202</c:v>
                </c:pt>
                <c:pt idx="1007">
                  <c:v>457178703022.96301</c:v>
                </c:pt>
                <c:pt idx="1008">
                  <c:v>478212503795.07703</c:v>
                </c:pt>
                <c:pt idx="1009">
                  <c:v>485480957950.67603</c:v>
                </c:pt>
                <c:pt idx="1010">
                  <c:v>500711319933.93298</c:v>
                </c:pt>
                <c:pt idx="1011">
                  <c:v>506459592562.91803</c:v>
                </c:pt>
                <c:pt idx="1012">
                  <c:v>512886809083.92603</c:v>
                </c:pt>
                <c:pt idx="1013">
                  <c:v>519962987687.17297</c:v>
                </c:pt>
                <c:pt idx="1014">
                  <c:v>521774932763.37097</c:v>
                </c:pt>
                <c:pt idx="1015">
                  <c:v>529332833994.04303</c:v>
                </c:pt>
                <c:pt idx="1016">
                  <c:v>515676838041.27399</c:v>
                </c:pt>
                <c:pt idx="1017">
                  <c:v>520663248023.396</c:v>
                </c:pt>
                <c:pt idx="1018">
                  <c:v>518381106002.84998</c:v>
                </c:pt>
                <c:pt idx="1019">
                  <c:v>517126744263.77698</c:v>
                </c:pt>
                <c:pt idx="1020">
                  <c:v>505106141565.46899</c:v>
                </c:pt>
                <c:pt idx="1021">
                  <c:v>488846426578.32703</c:v>
                </c:pt>
                <c:pt idx="1022">
                  <c:v>458320882047.901</c:v>
                </c:pt>
                <c:pt idx="1023">
                  <c:v>396278993369.06</c:v>
                </c:pt>
                <c:pt idx="1024">
                  <c:v>346718270454.12402</c:v>
                </c:pt>
                <c:pt idx="1025">
                  <c:v>309474763400.04999</c:v>
                </c:pt>
                <c:pt idx="1026">
                  <c:v>285121992821.33801</c:v>
                </c:pt>
                <c:pt idx="1027">
                  <c:v>275492359969.93701</c:v>
                </c:pt>
                <c:pt idx="1028">
                  <c:v>276438578267.59198</c:v>
                </c:pt>
                <c:pt idx="1029">
                  <c:v>278070030575.34497</c:v>
                </c:pt>
                <c:pt idx="1030">
                  <c:v>274114340518.12</c:v>
                </c:pt>
                <c:pt idx="1031">
                  <c:v>267921174201.26099</c:v>
                </c:pt>
                <c:pt idx="1032">
                  <c:v>263803715422.96399</c:v>
                </c:pt>
                <c:pt idx="1033">
                  <c:v>265120700957.14801</c:v>
                </c:pt>
                <c:pt idx="1034">
                  <c:v>256523208088.30301</c:v>
                </c:pt>
                <c:pt idx="1035">
                  <c:v>245415251693.75101</c:v>
                </c:pt>
                <c:pt idx="1036">
                  <c:v>229746570051.49799</c:v>
                </c:pt>
                <c:pt idx="1037">
                  <c:v>219374153176.67099</c:v>
                </c:pt>
                <c:pt idx="1038">
                  <c:v>213151705752.18799</c:v>
                </c:pt>
                <c:pt idx="1039">
                  <c:v>213969981117.82101</c:v>
                </c:pt>
                <c:pt idx="1040">
                  <c:v>217449402559.04501</c:v>
                </c:pt>
                <c:pt idx="1041">
                  <c:v>216007136629.47101</c:v>
                </c:pt>
                <c:pt idx="1042">
                  <c:v>215926812504.75101</c:v>
                </c:pt>
                <c:pt idx="1043">
                  <c:v>211808079724.36301</c:v>
                </c:pt>
                <c:pt idx="1044">
                  <c:v>204865747188.66101</c:v>
                </c:pt>
                <c:pt idx="1045">
                  <c:v>205183725480.43399</c:v>
                </c:pt>
                <c:pt idx="1046">
                  <c:v>205028311293.49701</c:v>
                </c:pt>
                <c:pt idx="1047">
                  <c:v>203409830501.19699</c:v>
                </c:pt>
                <c:pt idx="1048">
                  <c:v>208528045329.28601</c:v>
                </c:pt>
                <c:pt idx="1049">
                  <c:v>214981341796.005</c:v>
                </c:pt>
                <c:pt idx="1050">
                  <c:v>230891269515.58801</c:v>
                </c:pt>
                <c:pt idx="1051">
                  <c:v>249323002914.716</c:v>
                </c:pt>
                <c:pt idx="1052">
                  <c:v>276119443294.716</c:v>
                </c:pt>
                <c:pt idx="1053">
                  <c:v>295105372916.16998</c:v>
                </c:pt>
                <c:pt idx="1054">
                  <c:v>302973849474.17798</c:v>
                </c:pt>
                <c:pt idx="1055">
                  <c:v>295046455548.60699</c:v>
                </c:pt>
                <c:pt idx="1056">
                  <c:v>275252197904.052</c:v>
                </c:pt>
                <c:pt idx="1057">
                  <c:v>246075499651.42599</c:v>
                </c:pt>
                <c:pt idx="1058">
                  <c:v>215799507707.01901</c:v>
                </c:pt>
                <c:pt idx="1059">
                  <c:v>185921678381.19299</c:v>
                </c:pt>
                <c:pt idx="1060">
                  <c:v>160813457572.836</c:v>
                </c:pt>
                <c:pt idx="1061">
                  <c:v>146844037394.48199</c:v>
                </c:pt>
                <c:pt idx="1062">
                  <c:v>146345834939.80301</c:v>
                </c:pt>
                <c:pt idx="1063">
                  <c:v>159267598406.819</c:v>
                </c:pt>
                <c:pt idx="1064">
                  <c:v>186913363389.54099</c:v>
                </c:pt>
                <c:pt idx="1065">
                  <c:v>213241821936.70599</c:v>
                </c:pt>
                <c:pt idx="1066">
                  <c:v>234072158763.76199</c:v>
                </c:pt>
                <c:pt idx="1067">
                  <c:v>256517588955.909</c:v>
                </c:pt>
                <c:pt idx="1068">
                  <c:v>275095956229.25897</c:v>
                </c:pt>
                <c:pt idx="1069">
                  <c:v>282961336919.95801</c:v>
                </c:pt>
                <c:pt idx="1070">
                  <c:v>281638935098.21301</c:v>
                </c:pt>
                <c:pt idx="1071">
                  <c:v>268440796754.034</c:v>
                </c:pt>
                <c:pt idx="1072">
                  <c:v>248925570711.008</c:v>
                </c:pt>
                <c:pt idx="1073">
                  <c:v>240721394213.08099</c:v>
                </c:pt>
                <c:pt idx="1074">
                  <c:v>228578482586.27899</c:v>
                </c:pt>
                <c:pt idx="1075">
                  <c:v>219814327119.22601</c:v>
                </c:pt>
                <c:pt idx="1076">
                  <c:v>214807388607.86401</c:v>
                </c:pt>
                <c:pt idx="1077">
                  <c:v>213737534987.078</c:v>
                </c:pt>
                <c:pt idx="1078">
                  <c:v>213963109424.431</c:v>
                </c:pt>
                <c:pt idx="1079">
                  <c:v>209528379930.314</c:v>
                </c:pt>
                <c:pt idx="1080">
                  <c:v>212324366222.56299</c:v>
                </c:pt>
                <c:pt idx="1081">
                  <c:v>212156334105.53699</c:v>
                </c:pt>
                <c:pt idx="1082">
                  <c:v>215819507564.72601</c:v>
                </c:pt>
                <c:pt idx="1083">
                  <c:v>220705126525.37</c:v>
                </c:pt>
                <c:pt idx="1084">
                  <c:v>229344108897.09201</c:v>
                </c:pt>
                <c:pt idx="1085">
                  <c:v>236488543916.47501</c:v>
                </c:pt>
                <c:pt idx="1086">
                  <c:v>249032381163.87399</c:v>
                </c:pt>
                <c:pt idx="1087">
                  <c:v>250321204713.36401</c:v>
                </c:pt>
                <c:pt idx="1088">
                  <c:v>238502754976.034</c:v>
                </c:pt>
                <c:pt idx="1089">
                  <c:v>216411235135.78299</c:v>
                </c:pt>
                <c:pt idx="1090">
                  <c:v>202314059943.535</c:v>
                </c:pt>
                <c:pt idx="1091">
                  <c:v>181278542418.29199</c:v>
                </c:pt>
                <c:pt idx="1092">
                  <c:v>151883090235.62201</c:v>
                </c:pt>
                <c:pt idx="1093">
                  <c:v>126399406078.63</c:v>
                </c:pt>
                <c:pt idx="1094">
                  <c:v>108708147611.388</c:v>
                </c:pt>
                <c:pt idx="1095">
                  <c:v>106360640380.526</c:v>
                </c:pt>
                <c:pt idx="1096">
                  <c:v>114622786879.353</c:v>
                </c:pt>
                <c:pt idx="1097">
                  <c:v>130418342641.19299</c:v>
                </c:pt>
                <c:pt idx="1098">
                  <c:v>148801372075.41299</c:v>
                </c:pt>
                <c:pt idx="1099">
                  <c:v>168496471776.565</c:v>
                </c:pt>
                <c:pt idx="1100">
                  <c:v>180514040819.90399</c:v>
                </c:pt>
                <c:pt idx="1101">
                  <c:v>184799024127.97699</c:v>
                </c:pt>
                <c:pt idx="1102">
                  <c:v>184155442210.686</c:v>
                </c:pt>
                <c:pt idx="1103">
                  <c:v>179810735586.008</c:v>
                </c:pt>
                <c:pt idx="1104">
                  <c:v>170267713032.91699</c:v>
                </c:pt>
                <c:pt idx="1105">
                  <c:v>162736714308.49799</c:v>
                </c:pt>
                <c:pt idx="1106">
                  <c:v>149049101768.61499</c:v>
                </c:pt>
                <c:pt idx="1107">
                  <c:v>146581717626.26599</c:v>
                </c:pt>
                <c:pt idx="1108">
                  <c:v>147861100498.48499</c:v>
                </c:pt>
                <c:pt idx="1109">
                  <c:v>159443973138.72299</c:v>
                </c:pt>
                <c:pt idx="1110">
                  <c:v>184181718131.556</c:v>
                </c:pt>
                <c:pt idx="1111">
                  <c:v>222564697353.634</c:v>
                </c:pt>
                <c:pt idx="1112">
                  <c:v>259859678977.59299</c:v>
                </c:pt>
                <c:pt idx="1113">
                  <c:v>309348390542.68903</c:v>
                </c:pt>
                <c:pt idx="1114">
                  <c:v>371408741574.36298</c:v>
                </c:pt>
                <c:pt idx="1115">
                  <c:v>441232511461.83698</c:v>
                </c:pt>
                <c:pt idx="1116">
                  <c:v>519606357282.61102</c:v>
                </c:pt>
                <c:pt idx="1117">
                  <c:v>550487540136.76794</c:v>
                </c:pt>
                <c:pt idx="1118">
                  <c:v>566889529412.87598</c:v>
                </c:pt>
                <c:pt idx="1119">
                  <c:v>562875125865.73901</c:v>
                </c:pt>
                <c:pt idx="1120">
                  <c:v>562723975083.43994</c:v>
                </c:pt>
                <c:pt idx="1121">
                  <c:v>541494426249.677</c:v>
                </c:pt>
                <c:pt idx="1122">
                  <c:v>490910884838.96002</c:v>
                </c:pt>
                <c:pt idx="1123">
                  <c:v>408691725348.17902</c:v>
                </c:pt>
                <c:pt idx="1124">
                  <c:v>344571074123.216</c:v>
                </c:pt>
                <c:pt idx="1125">
                  <c:v>287999595185.67401</c:v>
                </c:pt>
                <c:pt idx="1126">
                  <c:v>231643920479.79901</c:v>
                </c:pt>
                <c:pt idx="1127">
                  <c:v>200264067190.18201</c:v>
                </c:pt>
                <c:pt idx="1128">
                  <c:v>194465357217.64899</c:v>
                </c:pt>
                <c:pt idx="1129">
                  <c:v>208342216026.11301</c:v>
                </c:pt>
                <c:pt idx="1130">
                  <c:v>235995390410.48999</c:v>
                </c:pt>
                <c:pt idx="1131">
                  <c:v>273727703157.58401</c:v>
                </c:pt>
                <c:pt idx="1132">
                  <c:v>301175456842.98999</c:v>
                </c:pt>
                <c:pt idx="1133">
                  <c:v>324609565924.23102</c:v>
                </c:pt>
                <c:pt idx="1134">
                  <c:v>340295017943.534</c:v>
                </c:pt>
                <c:pt idx="1135">
                  <c:v>350561576395.05603</c:v>
                </c:pt>
                <c:pt idx="1136">
                  <c:v>353247770297.18701</c:v>
                </c:pt>
                <c:pt idx="1137">
                  <c:v>336995890850.92499</c:v>
                </c:pt>
                <c:pt idx="1138">
                  <c:v>327583249154.26898</c:v>
                </c:pt>
                <c:pt idx="1139">
                  <c:v>334126887684.508</c:v>
                </c:pt>
                <c:pt idx="1140">
                  <c:v>342872201150.43799</c:v>
                </c:pt>
                <c:pt idx="1141">
                  <c:v>362454847154.59003</c:v>
                </c:pt>
                <c:pt idx="1142">
                  <c:v>376289779402.71301</c:v>
                </c:pt>
                <c:pt idx="1143">
                  <c:v>378365515058.42499</c:v>
                </c:pt>
                <c:pt idx="1144">
                  <c:v>369842909289.151</c:v>
                </c:pt>
                <c:pt idx="1145">
                  <c:v>353342590728.83899</c:v>
                </c:pt>
                <c:pt idx="1146">
                  <c:v>337045568971.12598</c:v>
                </c:pt>
                <c:pt idx="1147">
                  <c:v>311851668289.79498</c:v>
                </c:pt>
                <c:pt idx="1148">
                  <c:v>279173670784.92499</c:v>
                </c:pt>
                <c:pt idx="1149">
                  <c:v>235021211714.306</c:v>
                </c:pt>
                <c:pt idx="1150">
                  <c:v>191429336989.035</c:v>
                </c:pt>
                <c:pt idx="1151">
                  <c:v>157628093449.548</c:v>
                </c:pt>
                <c:pt idx="1152">
                  <c:v>135295092511.43201</c:v>
                </c:pt>
                <c:pt idx="1153">
                  <c:v>116285889178.37601</c:v>
                </c:pt>
                <c:pt idx="1154">
                  <c:v>94233823789.097794</c:v>
                </c:pt>
                <c:pt idx="1155">
                  <c:v>78286640289.027298</c:v>
                </c:pt>
                <c:pt idx="1156">
                  <c:v>69930184771.5849</c:v>
                </c:pt>
                <c:pt idx="1157">
                  <c:v>63802970061.0466</c:v>
                </c:pt>
                <c:pt idx="1158">
                  <c:v>63203776075.863503</c:v>
                </c:pt>
                <c:pt idx="1159">
                  <c:v>63526499871.717003</c:v>
                </c:pt>
                <c:pt idx="1160">
                  <c:v>59815859786.049797</c:v>
                </c:pt>
                <c:pt idx="1161">
                  <c:v>59776786474.563698</c:v>
                </c:pt>
                <c:pt idx="1162">
                  <c:v>62726369814.540497</c:v>
                </c:pt>
                <c:pt idx="1163">
                  <c:v>67214925847.450897</c:v>
                </c:pt>
                <c:pt idx="1164">
                  <c:v>73519094003.082794</c:v>
                </c:pt>
                <c:pt idx="1165">
                  <c:v>84287765334.856003</c:v>
                </c:pt>
                <c:pt idx="1166">
                  <c:v>104002913019.37601</c:v>
                </c:pt>
                <c:pt idx="1167">
                  <c:v>125064417840.061</c:v>
                </c:pt>
                <c:pt idx="1168">
                  <c:v>149672997506.04199</c:v>
                </c:pt>
                <c:pt idx="1169">
                  <c:v>179650353852.948</c:v>
                </c:pt>
                <c:pt idx="1170">
                  <c:v>212878635110.134</c:v>
                </c:pt>
                <c:pt idx="1171">
                  <c:v>249607691872.185</c:v>
                </c:pt>
                <c:pt idx="1172">
                  <c:v>285405530849.49298</c:v>
                </c:pt>
                <c:pt idx="1173">
                  <c:v>327915196582.19098</c:v>
                </c:pt>
                <c:pt idx="1174">
                  <c:v>371116831871.52002</c:v>
                </c:pt>
                <c:pt idx="1175">
                  <c:v>415317931569.54901</c:v>
                </c:pt>
                <c:pt idx="1176">
                  <c:v>464878313381.47302</c:v>
                </c:pt>
                <c:pt idx="1177">
                  <c:v>530608292673.02399</c:v>
                </c:pt>
                <c:pt idx="1178">
                  <c:v>578819024584.85999</c:v>
                </c:pt>
                <c:pt idx="1179">
                  <c:v>598011029281.74402</c:v>
                </c:pt>
                <c:pt idx="1180">
                  <c:v>612346199467.89001</c:v>
                </c:pt>
                <c:pt idx="1181">
                  <c:v>621405236641.48804</c:v>
                </c:pt>
                <c:pt idx="1182">
                  <c:v>622138847588.16296</c:v>
                </c:pt>
                <c:pt idx="1183">
                  <c:v>619467148516.19702</c:v>
                </c:pt>
                <c:pt idx="1184">
                  <c:v>620781959374.64795</c:v>
                </c:pt>
                <c:pt idx="1185">
                  <c:v>622284472806.44495</c:v>
                </c:pt>
                <c:pt idx="1186">
                  <c:v>616339555474.76196</c:v>
                </c:pt>
                <c:pt idx="1187">
                  <c:v>616286502798.49597</c:v>
                </c:pt>
                <c:pt idx="1188">
                  <c:v>601892726630.43201</c:v>
                </c:pt>
                <c:pt idx="1189">
                  <c:v>578801598371.00403</c:v>
                </c:pt>
                <c:pt idx="1190">
                  <c:v>568587463842.15601</c:v>
                </c:pt>
                <c:pt idx="1191">
                  <c:v>549705782685.93903</c:v>
                </c:pt>
                <c:pt idx="1192">
                  <c:v>511999153384.97101</c:v>
                </c:pt>
                <c:pt idx="1193">
                  <c:v>463062966197.50201</c:v>
                </c:pt>
                <c:pt idx="1194">
                  <c:v>408210633564.383</c:v>
                </c:pt>
                <c:pt idx="1195">
                  <c:v>339079766650.80298</c:v>
                </c:pt>
                <c:pt idx="1196">
                  <c:v>276846463946.34497</c:v>
                </c:pt>
                <c:pt idx="1197">
                  <c:v>224648704142.97299</c:v>
                </c:pt>
                <c:pt idx="1198">
                  <c:v>177498090148.02701</c:v>
                </c:pt>
                <c:pt idx="1199">
                  <c:v>139084755090.10101</c:v>
                </c:pt>
                <c:pt idx="1200">
                  <c:v>117014821438.561</c:v>
                </c:pt>
                <c:pt idx="1201">
                  <c:v>107967298174.256</c:v>
                </c:pt>
                <c:pt idx="1202">
                  <c:v>114068728277.12801</c:v>
                </c:pt>
                <c:pt idx="1203">
                  <c:v>133890824485.634</c:v>
                </c:pt>
                <c:pt idx="1204">
                  <c:v>158936377367.09201</c:v>
                </c:pt>
                <c:pt idx="1205">
                  <c:v>193721055143.67401</c:v>
                </c:pt>
                <c:pt idx="1206">
                  <c:v>232181308171.14099</c:v>
                </c:pt>
                <c:pt idx="1207">
                  <c:v>274689982095.12601</c:v>
                </c:pt>
                <c:pt idx="1208">
                  <c:v>314427129730.95502</c:v>
                </c:pt>
                <c:pt idx="1209">
                  <c:v>351425901998.841</c:v>
                </c:pt>
                <c:pt idx="1210">
                  <c:v>370158135486.78003</c:v>
                </c:pt>
                <c:pt idx="1211">
                  <c:v>374699524906.815</c:v>
                </c:pt>
                <c:pt idx="1212">
                  <c:v>357180617579.35101</c:v>
                </c:pt>
                <c:pt idx="1213">
                  <c:v>329320049174.11102</c:v>
                </c:pt>
                <c:pt idx="1214">
                  <c:v>294795646395.10303</c:v>
                </c:pt>
                <c:pt idx="1215">
                  <c:v>255415404319.15201</c:v>
                </c:pt>
                <c:pt idx="1216">
                  <c:v>231774347760.72101</c:v>
                </c:pt>
                <c:pt idx="1217">
                  <c:v>221136370276.31201</c:v>
                </c:pt>
                <c:pt idx="1218">
                  <c:v>221882682452.34299</c:v>
                </c:pt>
                <c:pt idx="1219">
                  <c:v>221710300690.11499</c:v>
                </c:pt>
                <c:pt idx="1220">
                  <c:v>232839976741.685</c:v>
                </c:pt>
                <c:pt idx="1221">
                  <c:v>241243903049.73001</c:v>
                </c:pt>
                <c:pt idx="1222">
                  <c:v>256250408771.189</c:v>
                </c:pt>
                <c:pt idx="1223">
                  <c:v>263334412985.34201</c:v>
                </c:pt>
                <c:pt idx="1224">
                  <c:v>256494433036.06299</c:v>
                </c:pt>
                <c:pt idx="1225">
                  <c:v>238501666399.52399</c:v>
                </c:pt>
                <c:pt idx="1226">
                  <c:v>216291848848.23099</c:v>
                </c:pt>
                <c:pt idx="1227">
                  <c:v>202889079636.69199</c:v>
                </c:pt>
                <c:pt idx="1228">
                  <c:v>196054118657.91101</c:v>
                </c:pt>
                <c:pt idx="1229">
                  <c:v>194840774106.90701</c:v>
                </c:pt>
                <c:pt idx="1230">
                  <c:v>194993650011.05899</c:v>
                </c:pt>
                <c:pt idx="1231">
                  <c:v>197226524073.927</c:v>
                </c:pt>
                <c:pt idx="1232">
                  <c:v>201835570075.465</c:v>
                </c:pt>
                <c:pt idx="1233">
                  <c:v>210680087885.67801</c:v>
                </c:pt>
                <c:pt idx="1234">
                  <c:v>224772733080.05499</c:v>
                </c:pt>
                <c:pt idx="1235">
                  <c:v>242594061585.15399</c:v>
                </c:pt>
                <c:pt idx="1236">
                  <c:v>264471185242.81201</c:v>
                </c:pt>
                <c:pt idx="1237">
                  <c:v>290285921731.97803</c:v>
                </c:pt>
                <c:pt idx="1238">
                  <c:v>313658388470.87201</c:v>
                </c:pt>
                <c:pt idx="1239">
                  <c:v>337276904651.90698</c:v>
                </c:pt>
                <c:pt idx="1240">
                  <c:v>357285957763.40198</c:v>
                </c:pt>
                <c:pt idx="1241">
                  <c:v>379392547251.95203</c:v>
                </c:pt>
                <c:pt idx="1242">
                  <c:v>384044843105.245</c:v>
                </c:pt>
                <c:pt idx="1243">
                  <c:v>367547306041.41803</c:v>
                </c:pt>
                <c:pt idx="1244">
                  <c:v>346635753390.39801</c:v>
                </c:pt>
                <c:pt idx="1245">
                  <c:v>312746057132.07501</c:v>
                </c:pt>
                <c:pt idx="1246">
                  <c:v>272423555965.89401</c:v>
                </c:pt>
                <c:pt idx="1247">
                  <c:v>232877909823.987</c:v>
                </c:pt>
                <c:pt idx="1248">
                  <c:v>201240976779.673</c:v>
                </c:pt>
                <c:pt idx="1249">
                  <c:v>168554795002.55701</c:v>
                </c:pt>
                <c:pt idx="1250">
                  <c:v>141396430833.043</c:v>
                </c:pt>
                <c:pt idx="1251">
                  <c:v>119539538100.58701</c:v>
                </c:pt>
                <c:pt idx="1252">
                  <c:v>102717613727.5</c:v>
                </c:pt>
                <c:pt idx="1253">
                  <c:v>96487131282.990601</c:v>
                </c:pt>
                <c:pt idx="1254">
                  <c:v>99953224903.713501</c:v>
                </c:pt>
                <c:pt idx="1255">
                  <c:v>112284492869.175</c:v>
                </c:pt>
                <c:pt idx="1256">
                  <c:v>126270990896.711</c:v>
                </c:pt>
                <c:pt idx="1257">
                  <c:v>145778049070.80099</c:v>
                </c:pt>
                <c:pt idx="1258">
                  <c:v>172428366628.36899</c:v>
                </c:pt>
                <c:pt idx="1259">
                  <c:v>202895339067.504</c:v>
                </c:pt>
                <c:pt idx="1260">
                  <c:v>226953749197.63101</c:v>
                </c:pt>
                <c:pt idx="1261">
                  <c:v>247726106308.44101</c:v>
                </c:pt>
                <c:pt idx="1262">
                  <c:v>253985147305.45599</c:v>
                </c:pt>
                <c:pt idx="1263">
                  <c:v>243086750839.12601</c:v>
                </c:pt>
                <c:pt idx="1264">
                  <c:v>226852806519.02802</c:v>
                </c:pt>
                <c:pt idx="1265">
                  <c:v>218507324019.21799</c:v>
                </c:pt>
                <c:pt idx="1266">
                  <c:v>206660944688.27399</c:v>
                </c:pt>
                <c:pt idx="1267">
                  <c:v>198938234475.38901</c:v>
                </c:pt>
                <c:pt idx="1268">
                  <c:v>197344409739.19901</c:v>
                </c:pt>
                <c:pt idx="1269">
                  <c:v>199838706206.327</c:v>
                </c:pt>
                <c:pt idx="1270">
                  <c:v>210255945709.25101</c:v>
                </c:pt>
                <c:pt idx="1271">
                  <c:v>237196152969.36499</c:v>
                </c:pt>
                <c:pt idx="1272">
                  <c:v>250861713627.73599</c:v>
                </c:pt>
                <c:pt idx="1273">
                  <c:v>263935613541.642</c:v>
                </c:pt>
                <c:pt idx="1274">
                  <c:v>279732762480.92798</c:v>
                </c:pt>
                <c:pt idx="1275">
                  <c:v>290323559138.20697</c:v>
                </c:pt>
                <c:pt idx="1276">
                  <c:v>304715012374.58698</c:v>
                </c:pt>
                <c:pt idx="1277">
                  <c:v>318095987236.85999</c:v>
                </c:pt>
                <c:pt idx="1278">
                  <c:v>361648085807.44202</c:v>
                </c:pt>
                <c:pt idx="1279">
                  <c:v>375218009788.461</c:v>
                </c:pt>
                <c:pt idx="1280">
                  <c:v>390345662593.336</c:v>
                </c:pt>
                <c:pt idx="1281">
                  <c:v>395598429852.76703</c:v>
                </c:pt>
                <c:pt idx="1282">
                  <c:v>395364662912.19202</c:v>
                </c:pt>
                <c:pt idx="1283">
                  <c:v>387618423843.01898</c:v>
                </c:pt>
                <c:pt idx="1284">
                  <c:v>411960583439.63898</c:v>
                </c:pt>
                <c:pt idx="1285">
                  <c:v>404197023700.35999</c:v>
                </c:pt>
                <c:pt idx="1286">
                  <c:v>399829436448.54401</c:v>
                </c:pt>
                <c:pt idx="1287">
                  <c:v>393713331541.138</c:v>
                </c:pt>
                <c:pt idx="1288">
                  <c:v>369192733621.185</c:v>
                </c:pt>
                <c:pt idx="1289">
                  <c:v>343766061087.24597</c:v>
                </c:pt>
                <c:pt idx="1290">
                  <c:v>334915994195.66699</c:v>
                </c:pt>
                <c:pt idx="1291">
                  <c:v>306109093146.70203</c:v>
                </c:pt>
                <c:pt idx="1292">
                  <c:v>290085140386.26898</c:v>
                </c:pt>
                <c:pt idx="1293">
                  <c:v>278084957177.74701</c:v>
                </c:pt>
                <c:pt idx="1294">
                  <c:v>269526254804.155</c:v>
                </c:pt>
                <c:pt idx="1295">
                  <c:v>256555658277.53299</c:v>
                </c:pt>
                <c:pt idx="1296">
                  <c:v>266670372416.28699</c:v>
                </c:pt>
                <c:pt idx="1297">
                  <c:v>256683202518.35001</c:v>
                </c:pt>
                <c:pt idx="1298">
                  <c:v>244156286678.44199</c:v>
                </c:pt>
                <c:pt idx="1299">
                  <c:v>238685352234.483</c:v>
                </c:pt>
                <c:pt idx="1300">
                  <c:v>232656870636.32101</c:v>
                </c:pt>
                <c:pt idx="1301">
                  <c:v>239798748856.51599</c:v>
                </c:pt>
                <c:pt idx="1302">
                  <c:v>270518035002.87201</c:v>
                </c:pt>
                <c:pt idx="1303">
                  <c:v>317952138822.63202</c:v>
                </c:pt>
                <c:pt idx="1304">
                  <c:v>373939745090.51202</c:v>
                </c:pt>
                <c:pt idx="1305">
                  <c:v>431958492601.01801</c:v>
                </c:pt>
                <c:pt idx="1306">
                  <c:v>476173669195.13098</c:v>
                </c:pt>
                <c:pt idx="1307">
                  <c:v>499157006590.40002</c:v>
                </c:pt>
                <c:pt idx="1308">
                  <c:v>536585157158.15601</c:v>
                </c:pt>
                <c:pt idx="1309">
                  <c:v>512553467706.479</c:v>
                </c:pt>
                <c:pt idx="1310">
                  <c:v>470429481364.87598</c:v>
                </c:pt>
                <c:pt idx="1311">
                  <c:v>439523995045.63098</c:v>
                </c:pt>
                <c:pt idx="1312">
                  <c:v>401678934248.75702</c:v>
                </c:pt>
                <c:pt idx="1313">
                  <c:v>375402515623.64203</c:v>
                </c:pt>
                <c:pt idx="1314">
                  <c:v>370158001034.63501</c:v>
                </c:pt>
                <c:pt idx="1315">
                  <c:v>371086846535.47699</c:v>
                </c:pt>
                <c:pt idx="1316">
                  <c:v>395139812204.80603</c:v>
                </c:pt>
                <c:pt idx="1317">
                  <c:v>433005113768.84302</c:v>
                </c:pt>
                <c:pt idx="1318">
                  <c:v>465317063283.27002</c:v>
                </c:pt>
                <c:pt idx="1319">
                  <c:v>508043555226.44</c:v>
                </c:pt>
                <c:pt idx="1320">
                  <c:v>569691382534.43005</c:v>
                </c:pt>
                <c:pt idx="1321">
                  <c:v>588087392630.98596</c:v>
                </c:pt>
                <c:pt idx="1322">
                  <c:v>583101618327.11694</c:v>
                </c:pt>
                <c:pt idx="1323">
                  <c:v>551962444735.03503</c:v>
                </c:pt>
                <c:pt idx="1324">
                  <c:v>514718532962.07898</c:v>
                </c:pt>
                <c:pt idx="1325">
                  <c:v>471938081291.83899</c:v>
                </c:pt>
                <c:pt idx="1326">
                  <c:v>442080798958.59601</c:v>
                </c:pt>
                <c:pt idx="1327">
                  <c:v>373653304434.79797</c:v>
                </c:pt>
                <c:pt idx="1328">
                  <c:v>313466574293.21503</c:v>
                </c:pt>
                <c:pt idx="1329">
                  <c:v>268867903543.41299</c:v>
                </c:pt>
                <c:pt idx="1330">
                  <c:v>246556617843.409</c:v>
                </c:pt>
                <c:pt idx="1331">
                  <c:v>228448408666.13599</c:v>
                </c:pt>
                <c:pt idx="1332">
                  <c:v>223651193281.47601</c:v>
                </c:pt>
                <c:pt idx="1333">
                  <c:v>214454840852.306</c:v>
                </c:pt>
                <c:pt idx="1334">
                  <c:v>210016839963.819</c:v>
                </c:pt>
                <c:pt idx="1335">
                  <c:v>212018530482.42899</c:v>
                </c:pt>
                <c:pt idx="1336">
                  <c:v>208557463336.50101</c:v>
                </c:pt>
                <c:pt idx="1337">
                  <c:v>236308373846.75299</c:v>
                </c:pt>
                <c:pt idx="1338">
                  <c:v>248363966240.74899</c:v>
                </c:pt>
                <c:pt idx="1339">
                  <c:v>262831139250.68399</c:v>
                </c:pt>
                <c:pt idx="1340">
                  <c:v>296879906941.41199</c:v>
                </c:pt>
                <c:pt idx="1341">
                  <c:v>345002208933.83002</c:v>
                </c:pt>
                <c:pt idx="1342">
                  <c:v>387526101125.60602</c:v>
                </c:pt>
                <c:pt idx="1343">
                  <c:v>507721419771.13098</c:v>
                </c:pt>
                <c:pt idx="1344">
                  <c:v>560899994230.22998</c:v>
                </c:pt>
                <c:pt idx="1345">
                  <c:v>603382015730.44897</c:v>
                </c:pt>
                <c:pt idx="1346">
                  <c:v>617626340630.46594</c:v>
                </c:pt>
                <c:pt idx="1347">
                  <c:v>601728150068.58704</c:v>
                </c:pt>
                <c:pt idx="1348">
                  <c:v>587327161817.36401</c:v>
                </c:pt>
                <c:pt idx="1349">
                  <c:v>635848454348.75903</c:v>
                </c:pt>
                <c:pt idx="1350">
                  <c:v>570509209156.68604</c:v>
                </c:pt>
                <c:pt idx="1351">
                  <c:v>511192603569.98901</c:v>
                </c:pt>
                <c:pt idx="1352">
                  <c:v>443048075711.51599</c:v>
                </c:pt>
                <c:pt idx="1353">
                  <c:v>381369611818.37</c:v>
                </c:pt>
                <c:pt idx="1354">
                  <c:v>328563020929.64398</c:v>
                </c:pt>
                <c:pt idx="1355">
                  <c:v>319925153863.40601</c:v>
                </c:pt>
                <c:pt idx="1356">
                  <c:v>269507297629.95001</c:v>
                </c:pt>
                <c:pt idx="1357">
                  <c:v>246417301318.01199</c:v>
                </c:pt>
                <c:pt idx="1358">
                  <c:v>238028617600.64499</c:v>
                </c:pt>
                <c:pt idx="1359">
                  <c:v>223791536874.75101</c:v>
                </c:pt>
                <c:pt idx="1360">
                  <c:v>218555517868.27499</c:v>
                </c:pt>
                <c:pt idx="1361">
                  <c:v>257526090033.12399</c:v>
                </c:pt>
                <c:pt idx="1362">
                  <c:v>264187111965.29599</c:v>
                </c:pt>
                <c:pt idx="1363">
                  <c:v>277443238367.95001</c:v>
                </c:pt>
                <c:pt idx="1364">
                  <c:v>287890191923.26001</c:v>
                </c:pt>
                <c:pt idx="1365">
                  <c:v>282546975251.26501</c:v>
                </c:pt>
                <c:pt idx="1366">
                  <c:v>273418180655.944</c:v>
                </c:pt>
                <c:pt idx="1367">
                  <c:v>325744993032.23401</c:v>
                </c:pt>
                <c:pt idx="1368">
                  <c:v>328632316373.82098</c:v>
                </c:pt>
                <c:pt idx="1369">
                  <c:v>326774298690.85602</c:v>
                </c:pt>
                <c:pt idx="1370">
                  <c:v>322539516828.479</c:v>
                </c:pt>
                <c:pt idx="1371">
                  <c:v>318820430083.84399</c:v>
                </c:pt>
                <c:pt idx="1372">
                  <c:v>311798447264.21301</c:v>
                </c:pt>
                <c:pt idx="1373">
                  <c:v>351840796200.92297</c:v>
                </c:pt>
                <c:pt idx="1374">
                  <c:v>347641351419.36902</c:v>
                </c:pt>
                <c:pt idx="1375">
                  <c:v>351995771648.875</c:v>
                </c:pt>
                <c:pt idx="1376">
                  <c:v>354137758267.83002</c:v>
                </c:pt>
                <c:pt idx="1377">
                  <c:v>356252517011.56</c:v>
                </c:pt>
                <c:pt idx="1378">
                  <c:v>393479398530.92603</c:v>
                </c:pt>
                <c:pt idx="1379">
                  <c:v>372745827357.94299</c:v>
                </c:pt>
                <c:pt idx="1380">
                  <c:v>347862062565.83698</c:v>
                </c:pt>
                <c:pt idx="1381">
                  <c:v>327228617362.40302</c:v>
                </c:pt>
                <c:pt idx="1382">
                  <c:v>315992272529.12903</c:v>
                </c:pt>
                <c:pt idx="1383">
                  <c:v>308740137571.73499</c:v>
                </c:pt>
                <c:pt idx="1384">
                  <c:v>349841337372.56897</c:v>
                </c:pt>
                <c:pt idx="1385">
                  <c:v>348007608241.414</c:v>
                </c:pt>
                <c:pt idx="1386">
                  <c:v>349378698555.90198</c:v>
                </c:pt>
                <c:pt idx="1387">
                  <c:v>347399789402.02502</c:v>
                </c:pt>
                <c:pt idx="1388">
                  <c:v>335984483486.25098</c:v>
                </c:pt>
                <c:pt idx="1389">
                  <c:v>318722113277.45203</c:v>
                </c:pt>
                <c:pt idx="1390">
                  <c:v>315546981505.04498</c:v>
                </c:pt>
                <c:pt idx="1391">
                  <c:v>281202961765.16302</c:v>
                </c:pt>
                <c:pt idx="1392">
                  <c:v>246083248904.71201</c:v>
                </c:pt>
                <c:pt idx="1393">
                  <c:v>215191025260.86099</c:v>
                </c:pt>
                <c:pt idx="1394">
                  <c:v>192239052457.35999</c:v>
                </c:pt>
                <c:pt idx="1395">
                  <c:v>190814653940.978</c:v>
                </c:pt>
                <c:pt idx="1396">
                  <c:v>234123828684.40701</c:v>
                </c:pt>
                <c:pt idx="1397">
                  <c:v>260065029054.29501</c:v>
                </c:pt>
                <c:pt idx="1398">
                  <c:v>294447414291.47803</c:v>
                </c:pt>
                <c:pt idx="1399">
                  <c:v>338717850554.35199</c:v>
                </c:pt>
                <c:pt idx="1400">
                  <c:v>380420832520.46899</c:v>
                </c:pt>
                <c:pt idx="1401">
                  <c:v>489739757118.51599</c:v>
                </c:pt>
                <c:pt idx="1402">
                  <c:v>521969803426.21301</c:v>
                </c:pt>
                <c:pt idx="1403">
                  <c:v>524688120436.75098</c:v>
                </c:pt>
                <c:pt idx="1404">
                  <c:v>514563554291.03802</c:v>
                </c:pt>
                <c:pt idx="1405">
                  <c:v>488516244707.052</c:v>
                </c:pt>
                <c:pt idx="1406">
                  <c:v>449528294029.68903</c:v>
                </c:pt>
                <c:pt idx="1407">
                  <c:v>452384576325.53497</c:v>
                </c:pt>
                <c:pt idx="1408">
                  <c:v>386975749615.60901</c:v>
                </c:pt>
                <c:pt idx="1409">
                  <c:v>330847985272.05603</c:v>
                </c:pt>
                <c:pt idx="1410">
                  <c:v>285137512573.83899</c:v>
                </c:pt>
                <c:pt idx="1411">
                  <c:v>255444322139.664</c:v>
                </c:pt>
                <c:pt idx="1412">
                  <c:v>227968489576.73001</c:v>
                </c:pt>
                <c:pt idx="1413">
                  <c:v>241896828725.72299</c:v>
                </c:pt>
                <c:pt idx="1414">
                  <c:v>234892130175.34601</c:v>
                </c:pt>
                <c:pt idx="1415">
                  <c:v>233043336672.332</c:v>
                </c:pt>
                <c:pt idx="1416">
                  <c:v>226158163719.48001</c:v>
                </c:pt>
                <c:pt idx="1417">
                  <c:v>211649957527.65399</c:v>
                </c:pt>
                <c:pt idx="1418">
                  <c:v>176924777163.11899</c:v>
                </c:pt>
                <c:pt idx="1419">
                  <c:v>101384697267.07001</c:v>
                </c:pt>
                <c:pt idx="1420">
                  <c:v>50189052738.215103</c:v>
                </c:pt>
                <c:pt idx="1421">
                  <c:v>27304957227.300999</c:v>
                </c:pt>
                <c:pt idx="1422">
                  <c:v>17109027978.405199</c:v>
                </c:pt>
                <c:pt idx="1423">
                  <c:v>12558002237.5762</c:v>
                </c:pt>
                <c:pt idx="1424">
                  <c:v>10119842547.1961</c:v>
                </c:pt>
                <c:pt idx="1425">
                  <c:v>7678123272.9025097</c:v>
                </c:pt>
                <c:pt idx="1426">
                  <c:v>6065782149.5657501</c:v>
                </c:pt>
                <c:pt idx="1427">
                  <c:v>4812757558.4443798</c:v>
                </c:pt>
                <c:pt idx="1428">
                  <c:v>4569193126.4927797</c:v>
                </c:pt>
                <c:pt idx="1429">
                  <c:v>4229182437.9631</c:v>
                </c:pt>
                <c:pt idx="1430">
                  <c:v>3790233236.0588498</c:v>
                </c:pt>
                <c:pt idx="1431">
                  <c:v>3716150753.7523899</c:v>
                </c:pt>
                <c:pt idx="1432">
                  <c:v>3750070874.86133</c:v>
                </c:pt>
                <c:pt idx="1433">
                  <c:v>3887616194.87537</c:v>
                </c:pt>
                <c:pt idx="1434">
                  <c:v>3858730866.9944501</c:v>
                </c:pt>
                <c:pt idx="1435">
                  <c:v>4015384424.0999298</c:v>
                </c:pt>
                <c:pt idx="1436">
                  <c:v>3552310259.1705799</c:v>
                </c:pt>
                <c:pt idx="1437">
                  <c:v>3922177616.71071</c:v>
                </c:pt>
                <c:pt idx="1438">
                  <c:v>4206436167.3919601</c:v>
                </c:pt>
                <c:pt idx="1439">
                  <c:v>4463685002.8716402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85A-6C4D-88BB-5AC4004A0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36096"/>
        <c:axId val="42438016"/>
      </c:scatterChart>
      <c:valAx>
        <c:axId val="42436096"/>
        <c:scaling>
          <c:orientation val="minMax"/>
          <c:max val="65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38016"/>
        <c:crosses val="autoZero"/>
        <c:crossBetween val="midCat"/>
        <c:majorUnit val="20"/>
      </c:valAx>
      <c:valAx>
        <c:axId val="42438016"/>
        <c:scaling>
          <c:logBase val="10"/>
          <c:orientation val="minMax"/>
          <c:min val="2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3609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88847C-7E1A-44EA-B7BE-FC1E2E8A70C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98C5E6-24E9-4561-8DC6-D2F4DE56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0062CA-51F7-462B-B71F-37CB5048566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43059-B279-49F7-9954-2DDD91B1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expect with CSA to see a more monoenergetic proton spectrum, perhaps a different spatial distribution, and PROBIES can directly give you that information. EPPS measures energies of up to 10MeV, and PROBIES goes up to 60 MeV+ spatial distribution.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0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0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4607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274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271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7A35-3122-4FA9-AF16-66BE54C2F84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1"/>
            <a:ext cx="9144000" cy="2622289"/>
          </a:xfrm>
          <a:prstGeom prst="roundRect">
            <a:avLst>
              <a:gd name="adj" fmla="val 0"/>
            </a:avLst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Exploring potential of 3D printed structures in PW laser driven ion acceleration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105150"/>
            <a:ext cx="7467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Sergei </a:t>
            </a:r>
            <a:r>
              <a:rPr lang="en-US" sz="2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Tochitsky</a:t>
            </a:r>
            <a:r>
              <a:rPr lang="en-U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Nuno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Lemos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R.A. Simpson, D.A.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Mariscal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A. Pak,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J. Chou, F.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Fiuza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D.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Haberberger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A.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Haid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and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C.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Joshi</a:t>
            </a:r>
            <a:endParaRPr lang="en-US" sz="24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Laboratory, Department of Electrical Engineering, UCLA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Lawrence Livermore National Laboratory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Stanford Linear Accelerator National Laboratory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Laboratory for Laser Energetics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Atomics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2" descr="UCLA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93257"/>
            <a:ext cx="1738088" cy="15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FA648D-0628-418E-A059-9A69D1A36545}"/>
              </a:ext>
            </a:extLst>
          </p:cNvPr>
          <p:cNvSpPr txBox="1"/>
          <p:nvPr/>
        </p:nvSpPr>
        <p:spPr>
          <a:xfrm>
            <a:off x="2057400" y="670560"/>
            <a:ext cx="5376694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 dirty="0" smtClean="0"/>
              <a:t>RCF stack exposure for a 10 </a:t>
            </a:r>
            <a:r>
              <a:rPr lang="en-US" u="sng" dirty="0" smtClean="0">
                <a:latin typeface="Symbol" pitchFamily="18" charset="2"/>
              </a:rPr>
              <a:t>m</a:t>
            </a:r>
            <a:r>
              <a:rPr lang="en-US" u="sng" dirty="0" smtClean="0"/>
              <a:t>m </a:t>
            </a:r>
            <a:r>
              <a:rPr lang="en-US" u="sng" dirty="0" err="1" smtClean="0"/>
              <a:t>microstructured</a:t>
            </a:r>
            <a:r>
              <a:rPr lang="en-US" u="sng" dirty="0" smtClean="0"/>
              <a:t> target</a:t>
            </a:r>
            <a:endParaRPr lang="en-US" u="sng" dirty="0"/>
          </a:p>
        </p:txBody>
      </p:sp>
      <p:pic>
        <p:nvPicPr>
          <p:cNvPr id="9" name="Picture 3" descr="Chart, histogram&#10;&#10;Description automatically generated">
            <a:extLst>
              <a:ext uri="{FF2B5EF4-FFF2-40B4-BE49-F238E27FC236}">
                <a16:creationId xmlns="" xmlns:a16="http://schemas.microsoft.com/office/drawing/2014/main" id="{B5AEAC49-2CA7-9849-B2F2-910A9664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3" y="3167687"/>
            <a:ext cx="2305107" cy="1309064"/>
          </a:xfrm>
          <a:prstGeom prst="rect">
            <a:avLst/>
          </a:prstGeom>
        </p:spPr>
      </p:pic>
      <p:pic>
        <p:nvPicPr>
          <p:cNvPr id="11" name="Picture 4" descr="Chart&#10;&#10;Description automatically generated">
            <a:extLst>
              <a:ext uri="{FF2B5EF4-FFF2-40B4-BE49-F238E27FC236}">
                <a16:creationId xmlns="" xmlns:a16="http://schemas.microsoft.com/office/drawing/2014/main" id="{62C6D732-8FA4-1B4F-80A2-12D2CC41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144083"/>
            <a:ext cx="2202900" cy="1969413"/>
          </a:xfrm>
          <a:prstGeom prst="rect">
            <a:avLst/>
          </a:prstGeom>
        </p:spPr>
      </p:pic>
      <p:pic>
        <p:nvPicPr>
          <p:cNvPr id="13" name="Picture 2" descr="https://lh4.googleusercontent.com/n1BeK5_OX1laKiupixU3RQiepRDeBQAAjlCo6LeRrS47VBpZGzT0cRNuEHUfqxofnsSscjddTBu3y1CkNbdhoqYw-YEBPGTYRs2CgWQFDd2b4cPvGXUofjboclYvjhYYbgnOq5SJT4sN-7WIfoM9ZqnR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5639"/>
            <a:ext cx="4074186" cy="30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57255"/>
            <a:ext cx="990599" cy="972887"/>
          </a:xfrm>
          <a:prstGeom prst="rect">
            <a:avLst/>
          </a:prstGeom>
        </p:spPr>
      </p:pic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RCF data for a 10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Log-pile Target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xmlns="" id="{FB04D162-EB7D-564B-89E3-5CD688C224BA}"/>
              </a:ext>
            </a:extLst>
          </p:cNvPr>
          <p:cNvSpPr txBox="1">
            <a:spLocks/>
          </p:cNvSpPr>
          <p:nvPr/>
        </p:nvSpPr>
        <p:spPr>
          <a:xfrm>
            <a:off x="76201" y="4671687"/>
            <a:ext cx="6019800" cy="4358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Nice looking round beam with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for protons reaching ~80 MeV 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8240" y="4902085"/>
            <a:ext cx="617477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80 MeV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911034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7493" y="3978026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9094" y="4014936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056280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7207" y="2990385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7493" y="2990385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2460" y="1962695"/>
            <a:ext cx="24878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6240" y="1962149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8632" y="1909237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6759" y="1962150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22320" y="2974785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9094" y="2978775"/>
            <a:ext cx="31290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D9B12EF-F685-8048-8FB7-D5E3799D231C}"/>
              </a:ext>
            </a:extLst>
          </p:cNvPr>
          <p:cNvSpPr txBox="1"/>
          <p:nvPr/>
        </p:nvSpPr>
        <p:spPr>
          <a:xfrm>
            <a:off x="2187195" y="2650893"/>
            <a:ext cx="16488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ymbol" pitchFamily="2" charset="2"/>
              </a:rPr>
              <a:t>D</a:t>
            </a:r>
            <a:r>
              <a:rPr lang="en-US" b="1" dirty="0">
                <a:solidFill>
                  <a:schemeClr val="bg1"/>
                </a:solidFill>
              </a:rPr>
              <a:t>t = 325 </a:t>
            </a:r>
            <a:r>
              <a:rPr lang="en-US" b="1" dirty="0" err="1">
                <a:solidFill>
                  <a:schemeClr val="bg1"/>
                </a:solidFill>
              </a:rPr>
              <a:t>ps</a:t>
            </a:r>
            <a:endParaRPr lang="en-US" b="1" dirty="0">
              <a:solidFill>
                <a:schemeClr val="bg1"/>
              </a:solidFill>
              <a:latin typeface="Symbol" pitchFamily="2" charset="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MicrostructuredTarget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Modeling (OSIRIS)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069776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X-ray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079"/>
            <a:ext cx="7772400" cy="43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D9B12EF-F685-8048-8FB7-D5E3799D231C}"/>
              </a:ext>
            </a:extLst>
          </p:cNvPr>
          <p:cNvSpPr txBox="1"/>
          <p:nvPr/>
        </p:nvSpPr>
        <p:spPr>
          <a:xfrm>
            <a:off x="2187195" y="2650893"/>
            <a:ext cx="16488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ymbol" pitchFamily="2" charset="2"/>
              </a:rPr>
              <a:t>D</a:t>
            </a:r>
            <a:r>
              <a:rPr lang="en-US" b="1" dirty="0">
                <a:solidFill>
                  <a:schemeClr val="bg1"/>
                </a:solidFill>
              </a:rPr>
              <a:t>t = 325 </a:t>
            </a:r>
            <a:r>
              <a:rPr lang="en-US" b="1" dirty="0" err="1">
                <a:solidFill>
                  <a:schemeClr val="bg1"/>
                </a:solidFill>
              </a:rPr>
              <a:t>ps</a:t>
            </a:r>
            <a:endParaRPr lang="en-US" b="1" dirty="0">
              <a:solidFill>
                <a:schemeClr val="bg1"/>
              </a:solidFill>
              <a:latin typeface="Symbol" pitchFamily="2" charset="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Sheath Dynamics in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Microstructured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Target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069776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X-ray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" y="612542"/>
            <a:ext cx="7840787" cy="43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D9B12EF-F685-8048-8FB7-D5E3799D231C}"/>
              </a:ext>
            </a:extLst>
          </p:cNvPr>
          <p:cNvSpPr txBox="1"/>
          <p:nvPr/>
        </p:nvSpPr>
        <p:spPr>
          <a:xfrm>
            <a:off x="2187195" y="2650893"/>
            <a:ext cx="16488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ymbol" pitchFamily="2" charset="2"/>
              </a:rPr>
              <a:t>D</a:t>
            </a:r>
            <a:r>
              <a:rPr lang="en-US" b="1" dirty="0">
                <a:solidFill>
                  <a:schemeClr val="bg1"/>
                </a:solidFill>
              </a:rPr>
              <a:t>t = 325 </a:t>
            </a:r>
            <a:r>
              <a:rPr lang="en-US" b="1" dirty="0" err="1">
                <a:solidFill>
                  <a:schemeClr val="bg1"/>
                </a:solidFill>
              </a:rPr>
              <a:t>ps</a:t>
            </a:r>
            <a:endParaRPr lang="en-US" b="1" dirty="0">
              <a:solidFill>
                <a:schemeClr val="bg1"/>
              </a:solidFill>
              <a:latin typeface="Symbol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069776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X-ray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4" y="520700"/>
            <a:ext cx="7769036" cy="44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Accelerating Field 2D Structure</a:t>
            </a: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300" y="1047750"/>
            <a:ext cx="57426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</a:t>
            </a:r>
            <a:r>
              <a:rPr lang="en-US" baseline="-25000" dirty="0" smtClean="0"/>
              <a:t>p</a:t>
            </a:r>
            <a:r>
              <a:rPr lang="en-US" dirty="0" smtClean="0"/>
              <a:t>~10</a:t>
            </a:r>
            <a:r>
              <a:rPr lang="en-US" baseline="30000" dirty="0" smtClean="0"/>
              <a:t>9</a:t>
            </a:r>
            <a:r>
              <a:rPr lang="en-US" dirty="0"/>
              <a:t> </a:t>
            </a:r>
            <a:r>
              <a:rPr lang="en-US" dirty="0" smtClean="0"/>
              <a:t>protons are accelerated to an energy of ~80 MeV in a 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thick log-pile 3D laser printed structure.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Hotter and larger quantity electrons measured for </a:t>
            </a:r>
            <a:r>
              <a:rPr lang="en-US" dirty="0" err="1" smtClean="0"/>
              <a:t>microstructured</a:t>
            </a:r>
            <a:r>
              <a:rPr lang="en-US" dirty="0" smtClean="0"/>
              <a:t> target in comparison with a foil target indicates that the enhanced sheath field is responsible for observed ion spectra.  Physics of electron heating is complex.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PIC </a:t>
            </a:r>
            <a:r>
              <a:rPr lang="en-US" dirty="0"/>
              <a:t>simulations of a </a:t>
            </a:r>
            <a:r>
              <a:rPr lang="en-US" dirty="0" err="1"/>
              <a:t>microstructured</a:t>
            </a:r>
            <a:r>
              <a:rPr lang="en-US" dirty="0"/>
              <a:t> log-pile targets show that  laser-plasma interaction on a picosecond time scale is related to yet to be expanded wires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9" name="Title 12"/>
          <p:cNvSpPr>
            <a:spLocks noGrp="1"/>
          </p:cNvSpPr>
          <p:nvPr>
            <p:ph type="title"/>
          </p:nvPr>
        </p:nvSpPr>
        <p:spPr>
          <a:xfrm>
            <a:off x="124767" y="533400"/>
            <a:ext cx="8769943" cy="666750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We demonstrate that log-pile 3D printed microstructures irradiated by an intense 1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800" b="1" dirty="0" smtClean="0">
                <a:solidFill>
                  <a:srgbClr val="FF0000"/>
                </a:solidFill>
              </a:rPr>
              <a:t>m, picosecond  laser pulse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a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1800" b="1" dirty="0" smtClean="0">
                <a:solidFill>
                  <a:srgbClr val="FF0000"/>
                </a:solidFill>
              </a:rPr>
              <a:t>=10-25</a:t>
            </a:r>
            <a:r>
              <a:rPr lang="en-US" sz="1800" b="1" dirty="0">
                <a:solidFill>
                  <a:srgbClr val="FF0000"/>
                </a:solidFill>
              </a:rPr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can generate  high energy ion beams with a large yield.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367" y="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Conclusions</a:t>
            </a: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1" y="1657349"/>
            <a:ext cx="1868189" cy="15487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90418" y="1657349"/>
            <a:ext cx="1183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Log-pile</a:t>
            </a:r>
          </a:p>
          <a:p>
            <a:r>
              <a:rPr lang="en-US" dirty="0" smtClean="0"/>
              <a:t>3D printed</a:t>
            </a:r>
          </a:p>
          <a:p>
            <a:r>
              <a:rPr lang="en-US" dirty="0" smtClean="0"/>
              <a:t>2PP target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580" y="3238413"/>
            <a:ext cx="1719306" cy="18443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90418" y="3658539"/>
            <a:ext cx="1417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Stochastic</a:t>
            </a:r>
          </a:p>
          <a:p>
            <a:r>
              <a:rPr lang="en-US" dirty="0" smtClean="0"/>
              <a:t>Laser printed</a:t>
            </a:r>
          </a:p>
          <a:p>
            <a:r>
              <a:rPr lang="en-US" dirty="0" smtClean="0"/>
              <a:t>2PP target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768100"/>
            <a:ext cx="421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Thank NNSA  (DE-NA0003842) for supporting this study.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989348" y="600531"/>
            <a:ext cx="7416824" cy="37804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 algn="ctr"/>
            <a:r>
              <a:rPr lang="en-GB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Old TNSA mechanism with </a:t>
            </a:r>
            <a:r>
              <a:rPr lang="en-GB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energy scaling E</a:t>
            </a:r>
            <a:r>
              <a:rPr lang="en-GB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∞</a:t>
            </a:r>
            <a:r>
              <a:rPr lang="en-GB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GB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1600" dirty="0" smtClean="0">
              <a:solidFill>
                <a:schemeClr val="tx1"/>
              </a:solidFill>
              <a:latin typeface="Times New Roman;Times New Roman" pitchFamily="1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68546" y="1226251"/>
            <a:ext cx="204479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Petawatt</a:t>
            </a:r>
            <a:r>
              <a:rPr lang="en-US" dirty="0" smtClean="0"/>
              <a:t> class laser</a:t>
            </a:r>
          </a:p>
          <a:p>
            <a:r>
              <a:rPr lang="en-US" dirty="0" smtClean="0"/>
              <a:t> E</a:t>
            </a:r>
            <a:r>
              <a:rPr lang="en-US" baseline="-25000" dirty="0" smtClean="0"/>
              <a:t>L </a:t>
            </a:r>
            <a:r>
              <a:rPr lang="en-US" dirty="0" smtClean="0"/>
              <a:t>~ 300-500 J</a:t>
            </a:r>
          </a:p>
          <a:p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 </a:t>
            </a:r>
            <a:r>
              <a:rPr lang="en-US" dirty="0" smtClean="0"/>
              <a:t>= 500-800 </a:t>
            </a:r>
            <a:r>
              <a:rPr lang="en-US" dirty="0" err="1" smtClean="0"/>
              <a:t>fs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 </a:t>
            </a:r>
            <a:r>
              <a:rPr lang="en-US" dirty="0" smtClean="0">
                <a:latin typeface="Helvetica"/>
              </a:rPr>
              <a:t>≤</a:t>
            </a:r>
            <a:r>
              <a:rPr lang="en-US" dirty="0" smtClean="0"/>
              <a:t> 10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L  </a:t>
            </a:r>
            <a:r>
              <a:rPr lang="en-US" dirty="0" smtClean="0"/>
              <a:t>=  3-5x10</a:t>
            </a:r>
            <a:r>
              <a:rPr lang="en-US" baseline="30000" dirty="0" smtClean="0"/>
              <a:t>20</a:t>
            </a:r>
            <a:r>
              <a:rPr lang="en-US" dirty="0" smtClean="0"/>
              <a:t>W/cm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endParaRPr lang="en-US" baseline="30000" dirty="0" smtClean="0"/>
          </a:p>
        </p:txBody>
      </p:sp>
      <p:sp>
        <p:nvSpPr>
          <p:cNvPr id="62" name="Down Arrow 61"/>
          <p:cNvSpPr/>
          <p:nvPr/>
        </p:nvSpPr>
        <p:spPr bwMode="auto">
          <a:xfrm>
            <a:off x="6712099" y="2781960"/>
            <a:ext cx="504056" cy="54006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-112" charset="2"/>
              <a:buChar char="§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5610" y="3268085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43000" y="1153108"/>
            <a:ext cx="4223584" cy="3041598"/>
            <a:chOff x="3886200" y="1419225"/>
            <a:chExt cx="5257800" cy="46005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419225"/>
              <a:ext cx="5257800" cy="460057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138672" y="3581400"/>
              <a:ext cx="1591056" cy="338328"/>
              <a:chOff x="6138672" y="3581400"/>
              <a:chExt cx="1591056" cy="33832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20000" y="3581400"/>
                <a:ext cx="109728" cy="1097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38672" y="3810000"/>
                <a:ext cx="109728" cy="1097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648200" y="2507143"/>
              <a:ext cx="1262579" cy="2750657"/>
              <a:chOff x="4648200" y="2507143"/>
              <a:chExt cx="1262579" cy="275065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648200" y="5120640"/>
                <a:ext cx="137160" cy="137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4790731" y="2507143"/>
                <a:ext cx="1120048" cy="510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/>
              <a:lstStyle/>
              <a:p>
                <a:pPr indent="-609600"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UCLA</a:t>
                </a:r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5265420" y="2852928"/>
                <a:ext cx="182880" cy="182880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93912" y="4188612"/>
            <a:ext cx="448056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-K.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Zeil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et.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l., New J. Phys. 12, 045015 (2010)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GSI-F. Wagner et al, PRL, 116, 205002 (2016);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RAL-A. Higginson et al, Nat.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Commun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 (2018)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759" y="13123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PW Laser Driven Ion Accelerators 2022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5559" y="1504950"/>
            <a:ext cx="75456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79172" y="1466850"/>
            <a:ext cx="75456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53968" y="157483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GSI, 2016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9172" y="1435328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RAL, 2018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76611" y="3450753"/>
            <a:ext cx="3184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TNSA/RT regime in </a:t>
            </a:r>
          </a:p>
          <a:p>
            <a:r>
              <a:rPr lang="en-US" dirty="0" smtClean="0">
                <a:latin typeface="Helvetica"/>
              </a:rPr>
              <a:t>≥</a:t>
            </a:r>
            <a:r>
              <a:rPr lang="en-US" dirty="0" smtClean="0"/>
              <a:t>100 nm </a:t>
            </a:r>
            <a:r>
              <a:rPr lang="en-US" dirty="0" err="1" smtClean="0"/>
              <a:t>nanofoils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H</a:t>
            </a:r>
            <a:r>
              <a:rPr lang="en-US" baseline="30000" dirty="0" smtClean="0"/>
              <a:t>+  </a:t>
            </a:r>
            <a:r>
              <a:rPr lang="en-US" dirty="0" smtClean="0"/>
              <a:t>= 94MeV</a:t>
            </a:r>
            <a:endParaRPr lang="en-US" dirty="0"/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6" t="18333" b="43087"/>
          <a:stretch/>
        </p:blipFill>
        <p:spPr>
          <a:xfrm>
            <a:off x="4630965" y="1329970"/>
            <a:ext cx="4638359" cy="198433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896" y="666750"/>
            <a:ext cx="5539107" cy="3246929"/>
            <a:chOff x="2552700" y="1009650"/>
            <a:chExt cx="6332643" cy="3872681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939327D-593E-F344-A947-2F2E3B027A3D}"/>
                </a:ext>
              </a:extLst>
            </p:cNvPr>
            <p:cNvSpPr/>
            <p:nvPr/>
          </p:nvSpPr>
          <p:spPr bwMode="auto">
            <a:xfrm>
              <a:off x="2552700" y="1009650"/>
              <a:ext cx="3748407" cy="374840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B348207-3475-574D-ABB7-4AB5F2CF6DE0}"/>
                </a:ext>
              </a:extLst>
            </p:cNvPr>
            <p:cNvCxnSpPr>
              <a:stCxn id="17" idx="2"/>
              <a:endCxn id="17" idx="6"/>
            </p:cNvCxnSpPr>
            <p:nvPr/>
          </p:nvCxnSpPr>
          <p:spPr>
            <a:xfrm>
              <a:off x="2552700" y="2883854"/>
              <a:ext cx="374840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662231" y="1009650"/>
              <a:ext cx="5223112" cy="3872681"/>
              <a:chOff x="3662231" y="1009650"/>
              <a:chExt cx="5223112" cy="387268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F0F1E681-1245-FB4F-8A0F-ECE30BEAF427}"/>
                  </a:ext>
                </a:extLst>
              </p:cNvPr>
              <p:cNvCxnSpPr>
                <a:stCxn id="17" idx="0"/>
                <a:endCxn id="17" idx="4"/>
              </p:cNvCxnSpPr>
              <p:nvPr/>
            </p:nvCxnSpPr>
            <p:spPr>
              <a:xfrm>
                <a:off x="4426904" y="1009650"/>
                <a:ext cx="0" cy="374840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87923B0-FF6A-864E-B1B6-06A888CD684C}"/>
                  </a:ext>
                </a:extLst>
              </p:cNvPr>
              <p:cNvSpPr txBox="1"/>
              <p:nvPr/>
            </p:nvSpPr>
            <p:spPr>
              <a:xfrm>
                <a:off x="3822276" y="1773686"/>
                <a:ext cx="1314845" cy="7708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TIM12</a:t>
                </a:r>
              </a:p>
              <a:p>
                <a:pPr algn="ctr"/>
                <a:r>
                  <a:rPr lang="el-GR" sz="1200" b="1" dirty="0"/>
                  <a:t>Θ</a:t>
                </a:r>
                <a:r>
                  <a:rPr lang="en-US" sz="1200" b="1" dirty="0"/>
                  <a:t> = 0</a:t>
                </a:r>
                <a:r>
                  <a:rPr lang="en-US" sz="1200" b="1" dirty="0" smtClean="0"/>
                  <a:t>, </a:t>
                </a:r>
                <a:r>
                  <a:rPr lang="en-US" sz="1200" b="1" dirty="0"/>
                  <a:t>ɸ = 0 </a:t>
                </a:r>
              </a:p>
              <a:p>
                <a:pPr algn="ctr"/>
                <a:r>
                  <a:rPr lang="en-US" sz="1200" b="1" dirty="0" smtClean="0"/>
                  <a:t>Thomson Spec.</a:t>
                </a:r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A068ACC-C57A-7342-B85E-B823EA558FB4}"/>
                  </a:ext>
                </a:extLst>
              </p:cNvPr>
              <p:cNvSpPr txBox="1"/>
              <p:nvPr/>
            </p:nvSpPr>
            <p:spPr>
              <a:xfrm>
                <a:off x="3822277" y="1065244"/>
                <a:ext cx="1314843" cy="7708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TIM10</a:t>
                </a:r>
              </a:p>
              <a:p>
                <a:pPr algn="ctr"/>
                <a:r>
                  <a:rPr lang="el-GR" sz="1200" b="1" dirty="0"/>
                  <a:t>Θ</a:t>
                </a:r>
                <a:r>
                  <a:rPr lang="en-US" sz="1200" b="1" dirty="0"/>
                  <a:t> = 27, </a:t>
                </a:r>
                <a:r>
                  <a:rPr lang="en-US" sz="1200" b="1" dirty="0" err="1"/>
                  <a:t>ɸ</a:t>
                </a:r>
                <a:r>
                  <a:rPr lang="en-US" sz="1200" b="1" dirty="0"/>
                  <a:t> = 0 </a:t>
                </a:r>
              </a:p>
              <a:p>
                <a:pPr algn="ctr"/>
                <a:r>
                  <a:rPr lang="en-US" sz="1200" b="1" dirty="0"/>
                  <a:t>EPPS1</a:t>
                </a:r>
                <a:r>
                  <a:rPr lang="en-US" sz="1200" dirty="0"/>
                  <a:t> </a:t>
                </a:r>
              </a:p>
            </p:txBody>
          </p:sp>
          <p:sp>
            <p:nvSpPr>
              <p:cNvPr id="25" name="Triangle 10">
                <a:extLst>
                  <a:ext uri="{FF2B5EF4-FFF2-40B4-BE49-F238E27FC236}">
                    <a16:creationId xmlns="" xmlns:a16="http://schemas.microsoft.com/office/drawing/2014/main" id="{E855D69D-9343-2849-8329-16BC14A4F005}"/>
                  </a:ext>
                </a:extLst>
              </p:cNvPr>
              <p:cNvSpPr/>
              <p:nvPr/>
            </p:nvSpPr>
            <p:spPr>
              <a:xfrm>
                <a:off x="4198520" y="3040466"/>
                <a:ext cx="456767" cy="1735778"/>
              </a:xfrm>
              <a:prstGeom prst="triangle">
                <a:avLst/>
              </a:prstGeom>
              <a:solidFill>
                <a:srgbClr val="FF0000"/>
              </a:solidFill>
              <a:ln w="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F88C60A1-C71F-034B-8DFE-6F8C6C957889}"/>
                  </a:ext>
                </a:extLst>
              </p:cNvPr>
              <p:cNvSpPr txBox="1"/>
              <p:nvPr/>
            </p:nvSpPr>
            <p:spPr>
              <a:xfrm rot="16200000">
                <a:off x="3693874" y="3831790"/>
                <a:ext cx="1416694" cy="31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</a:t>
                </a:r>
                <a:r>
                  <a:rPr lang="en-US" sz="1200" b="1" dirty="0" smtClean="0">
                    <a:latin typeface="Symbol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beam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41EF27C-EC4E-9840-9F79-1125D2D01C78}"/>
                  </a:ext>
                </a:extLst>
              </p:cNvPr>
              <p:cNvSpPr txBox="1"/>
              <p:nvPr/>
            </p:nvSpPr>
            <p:spPr>
              <a:xfrm>
                <a:off x="3662231" y="2606736"/>
                <a:ext cx="1349156" cy="276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Target 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3017D8B1-CC30-E041-89EC-55569E8CCD19}"/>
                  </a:ext>
                </a:extLst>
              </p:cNvPr>
              <p:cNvSpPr/>
              <p:nvPr/>
            </p:nvSpPr>
            <p:spPr>
              <a:xfrm rot="5400000">
                <a:off x="4368939" y="2716016"/>
                <a:ext cx="140891" cy="311560"/>
              </a:xfrm>
              <a:prstGeom prst="rect">
                <a:avLst/>
              </a:prstGeom>
              <a:solidFill>
                <a:srgbClr val="1509E0"/>
              </a:solidFill>
              <a:ln w="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82A9345-48B9-8D4B-B525-C64039D4E8E2}"/>
                  </a:ext>
                </a:extLst>
              </p:cNvPr>
              <p:cNvSpPr txBox="1"/>
              <p:nvPr/>
            </p:nvSpPr>
            <p:spPr>
              <a:xfrm>
                <a:off x="4696507" y="4111438"/>
                <a:ext cx="2115187" cy="7708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Focused OMEGA EP Laser</a:t>
                </a:r>
              </a:p>
              <a:p>
                <a:pPr algn="ctr"/>
                <a:endParaRPr lang="en-US" sz="1200" b="1" dirty="0"/>
              </a:p>
              <a:p>
                <a:pPr algn="ctr"/>
                <a:r>
                  <a:rPr lang="en-US" sz="1200" b="1" dirty="0" smtClean="0"/>
                  <a:t>~700 TW, 700-800 </a:t>
                </a:r>
                <a:r>
                  <a:rPr lang="en-US" sz="1200" b="1" dirty="0" err="1" smtClean="0"/>
                  <a:t>fs</a:t>
                </a:r>
                <a:r>
                  <a:rPr lang="en-US" sz="1200" b="1" dirty="0" smtClean="0"/>
                  <a:t> </a:t>
                </a:r>
                <a:endParaRPr lang="en-US" sz="1200" b="1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="" xmlns:a16="http://schemas.microsoft.com/office/drawing/2014/main" id="{7960F900-B8DB-9647-9853-9863C5CC40A6}"/>
                  </a:ext>
                </a:extLst>
              </p:cNvPr>
              <p:cNvCxnSpPr/>
              <p:nvPr/>
            </p:nvCxnSpPr>
            <p:spPr>
              <a:xfrm flipH="1">
                <a:off x="5190341" y="1294877"/>
                <a:ext cx="1065987" cy="295967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8478DC63-EC4D-F547-B047-54127EDFF48C}"/>
                  </a:ext>
                </a:extLst>
              </p:cNvPr>
              <p:cNvSpPr txBox="1"/>
              <p:nvPr/>
            </p:nvSpPr>
            <p:spPr>
              <a:xfrm>
                <a:off x="6251740" y="1127355"/>
                <a:ext cx="2633603" cy="77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Along same line of sight but slightly below target </a:t>
                </a:r>
              </a:p>
              <a:p>
                <a:r>
                  <a:rPr lang="en-US" sz="1200" dirty="0" smtClean="0"/>
                  <a:t>(</a:t>
                </a:r>
                <a:r>
                  <a:rPr lang="en-US" sz="1200" i="1" dirty="0" smtClean="0"/>
                  <a:t> </a:t>
                </a:r>
                <a:r>
                  <a:rPr lang="en-US" sz="1200" i="1" dirty="0"/>
                  <a:t>EPPS  Diagnostic)</a:t>
                </a:r>
                <a:endParaRPr lang="en-US" sz="1200" dirty="0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="" xmlns:a16="http://schemas.microsoft.com/office/drawing/2014/main" id="{172E274A-C60E-B945-A81B-36A1B256D31C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flipH="1">
                <a:off x="4670736" y="2530317"/>
                <a:ext cx="1039211" cy="69427"/>
              </a:xfrm>
              <a:prstGeom prst="straightConnector1">
                <a:avLst/>
              </a:prstGeom>
              <a:ln w="38100">
                <a:solidFill>
                  <a:srgbClr val="0027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2E4929BE-6C2B-5C4D-AE89-1C57379AE74B}"/>
                  </a:ext>
                </a:extLst>
              </p:cNvPr>
              <p:cNvSpPr txBox="1"/>
              <p:nvPr/>
            </p:nvSpPr>
            <p:spPr>
              <a:xfrm>
                <a:off x="5709947" y="1826090"/>
                <a:ext cx="19286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Beam Imager &amp; Energy Spectrometer (“PROBIES”) 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+ RCF layers 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40E1670-EFBE-6047-AF51-846649941A5A}"/>
                  </a:ext>
                </a:extLst>
              </p:cNvPr>
              <p:cNvSpPr/>
              <p:nvPr/>
            </p:nvSpPr>
            <p:spPr>
              <a:xfrm rot="5400000">
                <a:off x="4356784" y="2355218"/>
                <a:ext cx="138851" cy="489051"/>
              </a:xfrm>
              <a:prstGeom prst="rect">
                <a:avLst/>
              </a:prstGeom>
              <a:solidFill>
                <a:srgbClr val="00B050"/>
              </a:solidFill>
              <a:ln w="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" name="Rounded Rectangle 34"/>
          <p:cNvSpPr/>
          <p:nvPr/>
        </p:nvSpPr>
        <p:spPr>
          <a:xfrm>
            <a:off x="69759" y="13123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ew ion acceleration platform: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pinted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targets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DA93B3C-576F-194A-A9D5-6D7CA06C0A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9930" r="6268" b="5066"/>
          <a:stretch/>
        </p:blipFill>
        <p:spPr>
          <a:xfrm>
            <a:off x="4343400" y="3188243"/>
            <a:ext cx="2286000" cy="1971850"/>
          </a:xfrm>
          <a:prstGeom prst="rect">
            <a:avLst/>
          </a:prstGeom>
        </p:spPr>
      </p:pic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4792" y="3505102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0</a:t>
            </a:r>
            <a:r>
              <a:rPr lang="en-US" sz="1600" b="1" dirty="0" smtClean="0">
                <a:solidFill>
                  <a:schemeClr val="bg1"/>
                </a:solidFill>
              </a:rPr>
              <a:t>~10-20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76203" y="933963"/>
            <a:ext cx="3168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General Atomics 3D Printed target </a:t>
            </a:r>
            <a:endParaRPr lang="en-US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xmlns="" id="{FB04D162-EB7D-564B-89E3-5CD688C224BA}"/>
              </a:ext>
            </a:extLst>
          </p:cNvPr>
          <p:cNvSpPr txBox="1">
            <a:spLocks/>
          </p:cNvSpPr>
          <p:nvPr/>
        </p:nvSpPr>
        <p:spPr>
          <a:xfrm>
            <a:off x="69759" y="4262481"/>
            <a:ext cx="4038600" cy="7429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OMEGA EP  UCLA’s  NLUF experiment 2022-2023.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D9B12EF-F685-8048-8FB7-D5E3799D231C}"/>
              </a:ext>
            </a:extLst>
          </p:cNvPr>
          <p:cNvSpPr txBox="1"/>
          <p:nvPr/>
        </p:nvSpPr>
        <p:spPr>
          <a:xfrm>
            <a:off x="2187195" y="2650893"/>
            <a:ext cx="16488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ymbol" pitchFamily="2" charset="2"/>
              </a:rPr>
              <a:t>D</a:t>
            </a:r>
            <a:r>
              <a:rPr lang="en-US" b="1" dirty="0">
                <a:solidFill>
                  <a:schemeClr val="bg1"/>
                </a:solidFill>
              </a:rPr>
              <a:t>t = 325 </a:t>
            </a:r>
            <a:r>
              <a:rPr lang="en-US" b="1" dirty="0" err="1">
                <a:solidFill>
                  <a:schemeClr val="bg1"/>
                </a:solidFill>
              </a:rPr>
              <a:t>ps</a:t>
            </a:r>
            <a:endParaRPr lang="en-US" b="1" dirty="0">
              <a:solidFill>
                <a:schemeClr val="bg1"/>
              </a:solidFill>
              <a:latin typeface="Symbol" pitchFamily="2" charset="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3D designer microstructure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target GA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069776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X-ray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59" y="567503"/>
            <a:ext cx="5923282" cy="4571127"/>
          </a:xfrm>
          <a:prstGeom prst="rect">
            <a:avLst/>
          </a:prstGeom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AEABD4-DBF6-7F4E-8177-073C88F4B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82" r="-3521" b="37437"/>
          <a:stretch/>
        </p:blipFill>
        <p:spPr>
          <a:xfrm>
            <a:off x="3962400" y="1621504"/>
            <a:ext cx="5486400" cy="21345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90550"/>
            <a:ext cx="4114800" cy="419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9759" y="13123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Two-Photon Absorption Laser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Nanoprinting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4765758"/>
            <a:ext cx="611379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Voxel size for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=800 nm, transverse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/4=200 nm, axial ~500 nm</a:t>
            </a:r>
            <a:endParaRPr lang="en-US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D9B12EF-F685-8048-8FB7-D5E3799D231C}"/>
              </a:ext>
            </a:extLst>
          </p:cNvPr>
          <p:cNvSpPr txBox="1"/>
          <p:nvPr/>
        </p:nvSpPr>
        <p:spPr>
          <a:xfrm>
            <a:off x="2187195" y="2650893"/>
            <a:ext cx="16488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ymbol" pitchFamily="2" charset="2"/>
              </a:rPr>
              <a:t>D</a:t>
            </a:r>
            <a:r>
              <a:rPr lang="en-US" b="1" dirty="0">
                <a:solidFill>
                  <a:schemeClr val="bg1"/>
                </a:solidFill>
              </a:rPr>
              <a:t>t = 325 </a:t>
            </a:r>
            <a:r>
              <a:rPr lang="en-US" b="1" dirty="0" err="1">
                <a:solidFill>
                  <a:schemeClr val="bg1"/>
                </a:solidFill>
              </a:rPr>
              <a:t>ps</a:t>
            </a:r>
            <a:endParaRPr lang="en-US" b="1" dirty="0">
              <a:solidFill>
                <a:schemeClr val="bg1"/>
              </a:solidFill>
              <a:latin typeface="Symbol" pitchFamily="2" charset="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3D designer microstructure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target by GA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069776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X-ray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590550"/>
            <a:ext cx="444331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99" y="593271"/>
            <a:ext cx="4439785" cy="3426279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xmlns="" id="{FB04D162-EB7D-564B-89E3-5CD688C2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" y="4248150"/>
            <a:ext cx="9156700" cy="63029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3D log-pile structure works as a system of organized wires in which laser light eventually hits the wire. 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Targets with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tochastic or randomly distributed wires have been  also tested.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638" y="520700"/>
            <a:ext cx="72590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Thompson Parabola Data after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scans of imaging plates strong 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6+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p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lh6.googleusercontent.com/RgC8vatI_1yH3Hg3XbnULc-7_850N2P5h2jnhzajd63R6ZIhRalJXKYjySIdFBAVHkPRaxxXWovhAjWkPeSo9EmlqzF4DaLDFgeRCmnvGuvMqzRbfvuwHj_whS-OgkirAXYZd3psgfmOu3nph3GXKLkCa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9" t="-216" b="8403"/>
          <a:stretch/>
        </p:blipFill>
        <p:spPr bwMode="auto">
          <a:xfrm rot="5400000">
            <a:off x="1484754" y="-193163"/>
            <a:ext cx="1642745" cy="4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1034" y="1886724"/>
            <a:ext cx="41742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baseline="30000" dirty="0" smtClean="0">
                <a:solidFill>
                  <a:schemeClr val="bg1"/>
                </a:solidFill>
              </a:rPr>
              <a:t>6+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4413" y="2294751"/>
            <a:ext cx="3757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18ABD3F6-0D7F-E4CC-D6C9-72720B76BE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844454"/>
              </p:ext>
            </p:extLst>
          </p:nvPr>
        </p:nvGraphicFramePr>
        <p:xfrm>
          <a:off x="4872567" y="819150"/>
          <a:ext cx="3433234" cy="194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6200000" flipH="1" flipV="1">
            <a:off x="1593048" y="1570738"/>
            <a:ext cx="1458091" cy="4512733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ECEEC3D-0E58-2109-884E-E47916192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572966"/>
              </p:ext>
            </p:extLst>
          </p:nvPr>
        </p:nvGraphicFramePr>
        <p:xfrm>
          <a:off x="4800600" y="2952750"/>
          <a:ext cx="3962400" cy="190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64723" y="3714750"/>
            <a:ext cx="41742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baseline="30000" dirty="0" smtClean="0">
                <a:solidFill>
                  <a:schemeClr val="bg1"/>
                </a:solidFill>
              </a:rPr>
              <a:t>6+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2596" y="4217277"/>
            <a:ext cx="3757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2405" y="2764092"/>
            <a:ext cx="1238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Proton Energy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44931" y="4556150"/>
            <a:ext cx="1238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Proton Energy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665211" y="1698373"/>
            <a:ext cx="207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Proton </a:t>
            </a:r>
            <a:r>
              <a:rPr lang="en-US" sz="1400" b="1" dirty="0" err="1" smtClean="0"/>
              <a:t>Num</a:t>
            </a:r>
            <a:r>
              <a:rPr lang="en-US" sz="1400" b="1" dirty="0" smtClean="0"/>
              <a:t>, (MeV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xSr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85124" y="3802292"/>
            <a:ext cx="207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Proton </a:t>
            </a:r>
            <a:r>
              <a:rPr lang="en-US" sz="1400" b="1" dirty="0" err="1" smtClean="0"/>
              <a:t>Num</a:t>
            </a:r>
            <a:r>
              <a:rPr lang="en-US" sz="1400" b="1" dirty="0" smtClean="0"/>
              <a:t>, (MeV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xSr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Proton Data for Log-Pile Printed Targets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7834" y="1114947"/>
            <a:ext cx="295978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um thick Log-pile structure</a:t>
            </a: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4830" y="3105150"/>
            <a:ext cx="295978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um thick Log-pile structure</a:t>
            </a: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xmlns="" id="{FB04D162-EB7D-564B-89E3-5CD688C224BA}"/>
              </a:ext>
            </a:extLst>
          </p:cNvPr>
          <p:cNvSpPr txBox="1">
            <a:spLocks/>
          </p:cNvSpPr>
          <p:nvPr/>
        </p:nvSpPr>
        <p:spPr>
          <a:xfrm>
            <a:off x="84667" y="4671687"/>
            <a:ext cx="4502151" cy="4358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High proton yield &gt;10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is achieved for near-80 MeV favoring shorter  interaction length.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132272" y="1398506"/>
            <a:ext cx="1371884" cy="975171"/>
          </a:xfrm>
          <a:prstGeom prst="rect">
            <a:avLst/>
          </a:prstGeom>
          <a:solidFill>
            <a:srgbClr val="DDD9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7359784" y="3301643"/>
            <a:ext cx="1121787" cy="1075047"/>
          </a:xfrm>
          <a:prstGeom prst="rect">
            <a:avLst/>
          </a:prstGeom>
          <a:solidFill>
            <a:srgbClr val="DDD9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9977" y="655469"/>
            <a:ext cx="855112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Thompson Parabola data after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scans of imaging plates p+ using a 2 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foil (TNSA shot).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886535" y="2273291"/>
            <a:ext cx="1957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Electron Number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817088"/>
            <a:ext cx="177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Electron Energy, MeV</a:t>
            </a:r>
            <a:endParaRPr lang="en-US" sz="14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282537"/>
              </p:ext>
            </p:extLst>
          </p:nvPr>
        </p:nvGraphicFramePr>
        <p:xfrm>
          <a:off x="4732401" y="1352550"/>
          <a:ext cx="4572000" cy="258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0" y="3406001"/>
            <a:ext cx="838200" cy="24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7800" y="1378688"/>
            <a:ext cx="609600" cy="43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Comparison between foil and log-pile structure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4E448BB-9A3B-3DA4-BEF2-BEE21C0F36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763884"/>
              </p:ext>
            </p:extLst>
          </p:nvPr>
        </p:nvGraphicFramePr>
        <p:xfrm>
          <a:off x="381000" y="1498420"/>
          <a:ext cx="4066773" cy="252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88067" y="3866521"/>
            <a:ext cx="1238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Proton Energy</a:t>
            </a:r>
            <a:endParaRPr lang="en-US" sz="1400" b="1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FB04D162-EB7D-564B-89E3-5CD688C224BA}"/>
              </a:ext>
            </a:extLst>
          </p:cNvPr>
          <p:cNvSpPr txBox="1">
            <a:spLocks/>
          </p:cNvSpPr>
          <p:nvPr/>
        </p:nvSpPr>
        <p:spPr>
          <a:xfrm>
            <a:off x="-6350" y="4248150"/>
            <a:ext cx="9156700" cy="63029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Proton yield in the case of a log-pile microstructure is comparable with a classical TNSA spectrum. Maximum Ep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60 MeV for a foil is lower indicating the enhanced TNSA regime likely due to additional electron heating in a bulk.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675622" y="2631349"/>
            <a:ext cx="207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Proton </a:t>
            </a:r>
            <a:r>
              <a:rPr lang="en-US" sz="1400" b="1" dirty="0" err="1" smtClean="0"/>
              <a:t>Num</a:t>
            </a:r>
            <a:r>
              <a:rPr lang="en-US" sz="1400" b="1" dirty="0" smtClean="0"/>
              <a:t>, (MeV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xSr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308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357" y="4071848"/>
            <a:ext cx="8229600" cy="577848"/>
          </a:xfrm>
        </p:spPr>
        <p:txBody>
          <a:bodyPr/>
          <a:lstStyle/>
          <a:p>
            <a:r>
              <a:rPr lang="en-US" sz="1500" dirty="0"/>
              <a:t>NTA @ TIM 14 will be a ~70 layer RCF pack  -- Thank you Danielle!</a:t>
            </a: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3BAF13D-ADB0-3F4F-9FAC-5AE36DA91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92527" y="282172"/>
            <a:ext cx="2735728" cy="47200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FEEF96B-D712-CB40-BB09-C391D625A656}"/>
              </a:ext>
            </a:extLst>
          </p:cNvPr>
          <p:cNvSpPr txBox="1"/>
          <p:nvPr/>
        </p:nvSpPr>
        <p:spPr>
          <a:xfrm>
            <a:off x="546273" y="962717"/>
            <a:ext cx="343988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Repeated Drilled out pattern with different thickness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6490" y="1498699"/>
            <a:ext cx="3342334" cy="2360358"/>
            <a:chOff x="550045" y="1278192"/>
            <a:chExt cx="3833113" cy="2587117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5DEFF295-FF7F-8941-B76C-0BB2A21E0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045" y="1278192"/>
              <a:ext cx="3439881" cy="2587117"/>
            </a:xfrm>
            <a:prstGeom prst="rect">
              <a:avLst/>
            </a:prstGeom>
          </p:spPr>
        </p:pic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83F5C778-3652-D041-9FC8-D0F1D31921CB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79" y="1519882"/>
              <a:ext cx="490779" cy="187165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871CA50-5547-DC47-8019-0477957BDBBE}"/>
                </a:ext>
              </a:extLst>
            </p:cNvPr>
            <p:cNvSpPr txBox="1"/>
            <p:nvPr/>
          </p:nvSpPr>
          <p:spPr>
            <a:xfrm>
              <a:off x="1825141" y="2374242"/>
              <a:ext cx="889687" cy="62324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5.5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mm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5A0D1C6-1BBD-C74C-908F-BA3BF315C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14709">
            <a:off x="6531802" y="2005443"/>
            <a:ext cx="257175" cy="1132615"/>
          </a:xfrm>
          <a:prstGeom prst="ellipse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C9E86B3C-78B3-2D45-82E9-1911437A9574}"/>
              </a:ext>
            </a:extLst>
          </p:cNvPr>
          <p:cNvSpPr txBox="1">
            <a:spLocks/>
          </p:cNvSpPr>
          <p:nvPr/>
        </p:nvSpPr>
        <p:spPr>
          <a:xfrm>
            <a:off x="152400" y="397555"/>
            <a:ext cx="9525000" cy="410706"/>
          </a:xfrm>
          <a:prstGeom prst="rect">
            <a:avLst/>
          </a:prstGeom>
          <a:effectLst/>
        </p:spPr>
        <p:txBody>
          <a:bodyPr vert="horz" lIns="68580" tIns="34290" rIns="34290" bIns="3429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2400" b="1" kern="1200">
                <a:solidFill>
                  <a:srgbClr val="214A8F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defTabSz="685800"/>
            <a:r>
              <a:rPr lang="en-US" sz="1500" dirty="0" smtClean="0"/>
              <a:t>LLNL 80 MeV Proton Beam Imaging Energy Spectrometer (</a:t>
            </a:r>
            <a:r>
              <a:rPr lang="en-US" sz="1500" dirty="0" err="1" smtClean="0"/>
              <a:t>Probies</a:t>
            </a:r>
            <a:r>
              <a:rPr lang="en-US" sz="1500" dirty="0" smtClean="0"/>
              <a:t>) (D. </a:t>
            </a:r>
            <a:r>
              <a:rPr lang="en-US" sz="1500" dirty="0" err="1" smtClean="0"/>
              <a:t>Mariscal</a:t>
            </a:r>
            <a:r>
              <a:rPr lang="en-US" sz="1500" dirty="0" smtClean="0"/>
              <a:t>, PPCF, 63, 2021)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6350"/>
            <a:ext cx="8991600" cy="51435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Proton Data from a PROBIES diagnostic</a:t>
            </a: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8077200" y="4862556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8436</TotalTime>
  <Words>806</Words>
  <Application>Microsoft Office PowerPoint</Application>
  <PresentationFormat>On-screen Show (16:9)</PresentationFormat>
  <Paragraphs>137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3D log-pile structure works as a system of organized wires in which laser light eventually hits the wire.  Targets with stochastic or randomly distributed wires have been  also tested.</vt:lpstr>
      <vt:lpstr>PowerPoint Presentation</vt:lpstr>
      <vt:lpstr>PowerPoint Presentation</vt:lpstr>
      <vt:lpstr>NTA @ TIM 14 will be a ~70 layer RCF pack  -- Thank you Danielle!</vt:lpstr>
      <vt:lpstr>PowerPoint Presentation</vt:lpstr>
      <vt:lpstr>PowerPoint Presentation</vt:lpstr>
      <vt:lpstr>PowerPoint Presentation</vt:lpstr>
      <vt:lpstr>PowerPoint Presentation</vt:lpstr>
      <vt:lpstr>We demonstrate that log-pile 3D printed microstructures irradiated by an intense 1 mm, picosecond  laser pulse (a0=10-25) can generate  high energy ion beams with a large yield.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Haberberger</dc:creator>
  <cp:lastModifiedBy>Sergei Tochitsky</cp:lastModifiedBy>
  <cp:revision>291</cp:revision>
  <cp:lastPrinted>2012-05-30T19:57:47Z</cp:lastPrinted>
  <dcterms:created xsi:type="dcterms:W3CDTF">2012-05-14T21:04:23Z</dcterms:created>
  <dcterms:modified xsi:type="dcterms:W3CDTF">2022-11-08T14:18:17Z</dcterms:modified>
</cp:coreProperties>
</file>