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DC25-F23E-1398-DC6B-35F704B4B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F1244-4DCB-2D5C-1603-F209D9A69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2BC78-ADD7-D303-29B5-D119452E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B50BA-FCBC-F137-561D-AC163583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5F7EF-466E-5255-3CCB-677579DB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6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AE68-6564-9269-99FE-9C23C0F7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82F19-3E52-7ADA-9256-624FB4128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97D9-939E-B9EC-D4AC-79148602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7434C-B667-E76C-79A1-1D11A634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7EBB7-04E8-7230-9569-033310DE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1FC93-CF0D-EB8D-EA91-D6FA500F9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C6919-A565-8D37-0059-A2A3F784B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7DCD-91C2-7D3D-4CAF-33F98CC6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670C2-201B-C905-B326-3DF4BD30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F8D50-B7E0-60AD-85FF-274F3B23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75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7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F701-6EA9-85A3-C1BD-C3AF3C6D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4F449-C5DD-DC65-3F5D-559DD3F21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B1229-EA6C-33AE-B122-0A41E3E6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04FC3-4D72-1C6C-CE56-4BA904BCF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03624-5078-1B78-017B-8769E9EA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36E2-C202-966D-F6D3-10D934C9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BD3FC-7F0F-E27C-520D-C62E2875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0984A-2494-AE5E-29D7-6D8E0859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02E9A-00A1-F520-BE73-C824E208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691A-7806-CAFD-5416-02F799B5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6E33-62DA-0913-FCCF-6B41CFFB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120A-3E98-044A-6E59-AA8C547C4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147CC-047E-7B47-BD3E-9750B3841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20B4B-8158-CD4C-0A8E-5E36AC42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F56CE-1F69-E8B9-66FC-42C14F2D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867EE-2649-2D16-795C-FF994414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0288-8193-4AFA-E83D-102EA9FE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23589-8952-7714-ABD1-3F25D9FE0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37C8C-DE34-8902-C7AB-1876154D6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AAD6F-8888-9BB0-DA8D-8B2553782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00EA1-B27B-BF8B-F9EE-A91C52D69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6143E-601D-514C-4E54-6C930A8D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83CCF-4A97-E8A7-435B-ECA283E2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F9BB5-7926-5A39-1FD4-C68E994D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09DF-C7A5-6F0D-87F0-DFB231AC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CACB4-4445-305E-3690-4F6B54A7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BA8BD-8529-E4C7-3E27-254EFFD1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8525A-44B3-1AD4-CC50-38B5C03C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DB6BB-2D8C-2F48-6026-28CB81E4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02582-1495-C8DD-EB5C-A594BBE9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B4836-D706-28B0-E450-C3A405BB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1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AD4C-EC1F-B1D0-09AF-D0CA5D8C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D275-CCAB-ACFA-7943-1D2C6650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7ED7F-816D-0BD4-C5DA-607FE09B7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E3C7A-391C-2262-26BD-5D5678AA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D3851-AC4C-4F9F-4C01-EA679CE2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89AEC-D69C-1AA6-555D-5D6DCD35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3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2603-426D-0ADF-CB01-0CE9BA69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2C4B1-9991-11FE-D6B7-57E874921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996D1-BDB1-7893-F3F1-D5ADFA0A4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45946-73EE-802A-FBCB-CA9E7917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7AA49-2FE2-D6EF-6032-F4DC5FC2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A1037-E2AD-B4E3-3938-0D40EC03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7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08DC4-A087-DE26-8C03-85CE0C06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F08D-4D88-B3E0-056E-B645EE9E0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7E8CD-C63F-6B38-8849-48A1AE003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F11D3-03BB-4FF4-B531-E3BF2EF6020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D12C2-3090-6D01-5FF9-B0BA982DD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588B4-8DF8-4E54-425E-C477BD0F5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B29A-5453-49A0-8E38-939AD3D9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4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68AB8.E2D789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502" y="987358"/>
            <a:ext cx="10334625" cy="406397"/>
          </a:xfrm>
        </p:spPr>
        <p:txBody>
          <a:bodyPr/>
          <a:lstStyle/>
          <a:p>
            <a:r>
              <a:rPr lang="en-US" sz="1800" dirty="0"/>
              <a:t>I. Pogorelsky (ATF), </a:t>
            </a:r>
            <a:r>
              <a:rPr lang="fr-FR" sz="1800" dirty="0">
                <a:effectLst/>
                <a:ea typeface="Times New Roman" panose="02020603050405020304" pitchFamily="18" charset="0"/>
              </a:rPr>
              <a:t>M. N. Polyanskiy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(ATF), T. Shaftan (NSLS II)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69700-AE9C-7344-9969-2EDD560B5FF6}"/>
              </a:ext>
            </a:extLst>
          </p:cNvPr>
          <p:cNvSpPr txBox="1"/>
          <p:nvPr/>
        </p:nvSpPr>
        <p:spPr>
          <a:xfrm>
            <a:off x="8834198" y="6216097"/>
            <a:ext cx="5370786" cy="369332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The Accelerator Test Facility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DE4154-540F-9152-94EF-81940D61F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822" y="173818"/>
            <a:ext cx="11139714" cy="74618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tabLst>
                <a:tab pos="2943225" algn="ctr"/>
                <a:tab pos="6286500" algn="ctr"/>
              </a:tabLst>
            </a:pPr>
            <a:r>
              <a:rPr lang="en-US" sz="2400" b="1" cap="all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high-brilliance COMPTON LIGHT SOURCES </a:t>
            </a:r>
            <a:br>
              <a:rPr lang="en-US" sz="2400" b="1" cap="all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cap="all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based on CO</a:t>
            </a:r>
            <a:r>
              <a:rPr lang="en-US" sz="2400" b="1" cap="all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cap="all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LASERs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299EA5-451F-7BD4-A997-C2FF2F2F6266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2" y="3920790"/>
            <a:ext cx="6925064" cy="29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55E68C-3627-09F3-D9E0-C6114D87A6A0}"/>
              </a:ext>
            </a:extLst>
          </p:cNvPr>
          <p:cNvGrpSpPr/>
          <p:nvPr/>
        </p:nvGrpSpPr>
        <p:grpSpPr>
          <a:xfrm>
            <a:off x="7178566" y="1340596"/>
            <a:ext cx="5013434" cy="4803052"/>
            <a:chOff x="567161" y="693339"/>
            <a:chExt cx="5639036" cy="5826325"/>
          </a:xfrm>
          <a:solidFill>
            <a:schemeClr val="bg1"/>
          </a:solidFill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67FC06-62AB-7CA6-74A7-F0E33BD1A4AF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61" y="693339"/>
              <a:ext cx="5639036" cy="582632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DFEC06-6028-92AF-2FEC-6198C40B0081}"/>
                </a:ext>
              </a:extLst>
            </p:cNvPr>
            <p:cNvSpPr txBox="1"/>
            <p:nvPr/>
          </p:nvSpPr>
          <p:spPr>
            <a:xfrm>
              <a:off x="5085218" y="1075438"/>
              <a:ext cx="747320" cy="2462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Multi-pass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462804-792A-DC7E-039A-D6A74C31C72E}"/>
                </a:ext>
              </a:extLst>
            </p:cNvPr>
            <p:cNvSpPr txBox="1"/>
            <p:nvPr/>
          </p:nvSpPr>
          <p:spPr>
            <a:xfrm>
              <a:off x="2429391" y="3331985"/>
              <a:ext cx="1103187" cy="2462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(pulse multiplier)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D7EFE7-984B-6981-43A3-7FD2B25AEA84}"/>
                </a:ext>
              </a:extLst>
            </p:cNvPr>
            <p:cNvSpPr/>
            <p:nvPr/>
          </p:nvSpPr>
          <p:spPr>
            <a:xfrm>
              <a:off x="1805152" y="947471"/>
              <a:ext cx="449317" cy="159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1725C2-B7FC-847B-457B-7457E5E9A15C}"/>
                </a:ext>
              </a:extLst>
            </p:cNvPr>
            <p:cNvSpPr txBox="1"/>
            <p:nvPr/>
          </p:nvSpPr>
          <p:spPr>
            <a:xfrm>
              <a:off x="1819256" y="915939"/>
              <a:ext cx="524503" cy="2308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F7511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5-50 </a:t>
              </a:r>
              <a:r>
                <a:rPr lang="en-US" sz="900" dirty="0" err="1">
                  <a:solidFill>
                    <a:srgbClr val="F7511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ps</a:t>
              </a:r>
              <a:endParaRPr lang="en-US" sz="900" dirty="0">
                <a:solidFill>
                  <a:srgbClr val="F751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9F2D43B-44D4-B216-EA21-0E1C39347697}"/>
              </a:ext>
            </a:extLst>
          </p:cNvPr>
          <p:cNvSpPr txBox="1"/>
          <p:nvPr/>
        </p:nvSpPr>
        <p:spPr>
          <a:xfrm>
            <a:off x="253502" y="1340596"/>
            <a:ext cx="6925064" cy="25272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74295" indent="-285750" algn="just" hangingPunct="0">
              <a:lnSpc>
                <a:spcPct val="105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A new approach to synchrotron light </a:t>
            </a:r>
            <a:r>
              <a:rPr lang="en-US" dirty="0">
                <a:ea typeface="Times New Roman" panose="02020603050405020304" pitchFamily="18" charset="0"/>
              </a:rPr>
              <a:t>sources with “laser undulator” where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a multi-MHz solid state lasers are replaced with a multi-stage CO2 laser system operating in a pulse-burst regime at 10kHz cumulative repetition rate.</a:t>
            </a:r>
          </a:p>
          <a:p>
            <a:pPr marL="285750" marR="74295" indent="-285750" algn="just" hangingPunct="0">
              <a:lnSpc>
                <a:spcPct val="105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Based on concrete examples of DA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</a:rPr>
              <a:t>F</a:t>
            </a:r>
            <a:r>
              <a:rPr lang="en-US" dirty="0">
                <a:ea typeface="Times New Roman" panose="02020603050405020304" pitchFamily="18" charset="0"/>
              </a:rPr>
              <a:t>NE and CBETA RF accelerators, they show 4-5 orders of magnitude increase in x-ray ICS peak brightness while preserving average brightness.</a:t>
            </a:r>
          </a:p>
          <a:p>
            <a:pPr marL="285750" marR="74295" indent="-285750" algn="just" hangingPunct="0">
              <a:lnSpc>
                <a:spcPct val="105000"/>
              </a:lnSpc>
              <a:spcBef>
                <a:spcPts val="47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ea typeface="Times New Roman" panose="02020603050405020304" pitchFamily="18" charset="0"/>
              </a:rPr>
              <a:t>Such ICS sources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can be used for pump-probe experiments.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00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high-brilliance COMPTON LIGHT SOURCES  based on CO2 LASERs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high-brilliance COMPTON LIGHT SOURCES  based on CO2 LASERs</dc:title>
  <dc:creator>Pogorelsky, Igor</dc:creator>
  <cp:lastModifiedBy>Pogorelsky, Igor</cp:lastModifiedBy>
  <cp:revision>1</cp:revision>
  <dcterms:created xsi:type="dcterms:W3CDTF">2022-11-08T04:44:56Z</dcterms:created>
  <dcterms:modified xsi:type="dcterms:W3CDTF">2022-11-08T04:46:52Z</dcterms:modified>
</cp:coreProperties>
</file>