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3"/>
  </p:notesMasterIdLst>
  <p:sldIdLst>
    <p:sldId id="455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45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5" autoAdjust="0"/>
    <p:restoredTop sz="90872" autoAdjust="0"/>
  </p:normalViewPr>
  <p:slideViewPr>
    <p:cSldViewPr snapToGrid="0" snapToObjects="1">
      <p:cViewPr varScale="1">
        <p:scale>
          <a:sx n="66" d="100"/>
          <a:sy n="66" d="100"/>
        </p:scale>
        <p:origin x="144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B14FF8-9D65-42EA-83C2-D74CA21D5FF5}" type="datetimeFigureOut">
              <a:rPr lang="en-GB" smtClean="0"/>
              <a:t>10/11/2022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4A1DDD-FCF9-4215-B6E3-0008C3B238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7596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CF8A2-9B62-47A9-A617-BC965D2FC4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AF0EFD-AE59-484F-BBD6-D3AAAE8D7F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15AADD-ED1E-4241-828B-982FF43857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AD27211A-37A8-4244-BABC-233E128FBA8D}" type="datetimeFigureOut">
              <a:rPr lang="en-GB" smtClean="0"/>
              <a:t>10/11/2022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43ED90-5822-477B-B6A8-E5DCBB610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E6A345-73C7-4EB3-8A20-753056F91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2E71A28-84A0-4F78-BD33-41D3A7F262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7100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95C93-85F5-4343-8E7B-71CAFD4EC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3692E4-A10C-4E4F-9D69-478D77D0D6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D09DA4-B584-4C81-8D85-7D76506660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AD27211A-37A8-4244-BABC-233E128FBA8D}" type="datetimeFigureOut">
              <a:rPr lang="en-GB" smtClean="0"/>
              <a:t>10/11/2022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C5AB5F-BB74-472C-AAFF-8D711EA56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C0BBD9-1F19-41E3-A97B-E1B78B356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2E71A28-84A0-4F78-BD33-41D3A7F262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458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045551-708E-441D-A9F5-8C3C615D56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A4E471-246F-44B9-9C67-2FED75A2A0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4F7320-D9DC-4CB7-A659-67846270F0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AD27211A-37A8-4244-BABC-233E128FBA8D}" type="datetimeFigureOut">
              <a:rPr lang="en-GB" smtClean="0"/>
              <a:t>10/11/2022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A9A27A-E2FC-4C90-AD3C-E4225464F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BBAD8D-2970-42C2-AF14-E60B219D9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2E71A28-84A0-4F78-BD33-41D3A7F262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4770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F1593-ECDA-45AD-B804-05C142AF0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1B88D3-6965-4D15-92F6-06FF56626B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4ACC6F-13F2-40D2-9AB6-83B6450BA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AD27211A-37A8-4244-BABC-233E128FBA8D}" type="datetimeFigureOut">
              <a:rPr lang="en-GB" smtClean="0"/>
              <a:t>10/11/2022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D02D7C-4E70-44DA-98F2-12B6581EF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C2FFF9-52EE-4552-B06B-E4F227FE6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2E71A28-84A0-4F78-BD33-41D3A7F262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9772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7FCE7-2E85-4DF6-A3D2-0650CECED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5758FD-0399-4CDA-8A50-C037789252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6B5010-8BFC-4B4E-A1F5-9A99AB0DF0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AD27211A-37A8-4244-BABC-233E128FBA8D}" type="datetimeFigureOut">
              <a:rPr lang="en-GB" smtClean="0"/>
              <a:t>10/11/2022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20F56A-FC62-451C-BA7C-C1D02CB0E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A5A809-9BFC-4E8E-A338-4A6BC33F3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2E71A28-84A0-4F78-BD33-41D3A7F262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8482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181D4-F9C5-4B95-A013-D5F1B36A7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4E7E10-6DB5-4090-B6E0-3D353EE9CC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A1592A-36D6-4D0D-8832-0C5210668B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606A21-6FC9-49FE-AB0F-0257319D1C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AD27211A-37A8-4244-BABC-233E128FBA8D}" type="datetimeFigureOut">
              <a:rPr lang="en-GB" smtClean="0"/>
              <a:t>10/11/2022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01C28F-2715-4241-80E8-D72569C9F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73E878-276E-48B4-A910-A13F932BF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2E71A28-84A0-4F78-BD33-41D3A7F262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9334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988C1-8E61-42A3-95F0-3DEC51013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5C6975-CB0F-46DC-8CB6-D1CBD46EA3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1EAAAD-FD18-4886-AE96-3936486CDD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C8F673-AB12-42D3-93AF-5CE0F95844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659F8A-838D-489D-B290-2CB4492BD1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5345CDE-E1E3-407C-BD21-2C3B357B69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AD27211A-37A8-4244-BABC-233E128FBA8D}" type="datetimeFigureOut">
              <a:rPr lang="en-GB" smtClean="0"/>
              <a:t>10/11/2022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38BD5E-B889-449A-B39F-A54005640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F4D07F-2D32-4672-8D9F-F1DE36C8E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2E71A28-84A0-4F78-BD33-41D3A7F262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2225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CF3FE-FFD3-477E-8DE8-FB206B916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B34C3A-8ECF-452C-B18B-31BE86B542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AD27211A-37A8-4244-BABC-233E128FBA8D}" type="datetimeFigureOut">
              <a:rPr lang="en-GB" smtClean="0"/>
              <a:t>10/11/2022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50228D-6EDD-4BA7-9AB9-CEE289DF5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63F51B-1C84-4CA9-9318-AC543616F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2E71A28-84A0-4F78-BD33-41D3A7F262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7692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696CF7-7913-4875-AD05-556FE01CDB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AD27211A-37A8-4244-BABC-233E128FBA8D}" type="datetimeFigureOut">
              <a:rPr lang="en-GB" smtClean="0"/>
              <a:t>10/11/2022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E4AEBC-EDD5-4F08-9257-981C5D4EA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218D40-2BA7-4854-A0C5-D1075840D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2E71A28-84A0-4F78-BD33-41D3A7F262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787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3FAC8-85AB-42CD-9D65-431558E1E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AD7EF0-16FD-425E-84D9-39A00E9BF6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8884B9-C888-4CDF-B1A2-2727DDDDF5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04F2CD-6BBC-47C5-99EB-6AD92C98A4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AD27211A-37A8-4244-BABC-233E128FBA8D}" type="datetimeFigureOut">
              <a:rPr lang="en-GB" smtClean="0"/>
              <a:t>10/11/2022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8D67B5-A295-4854-82F3-27AB9E981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BF2B07-3CEE-4DCC-B3F9-3D7B25710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2E71A28-84A0-4F78-BD33-41D3A7F262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3587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64D10-F3B7-46BE-9B92-66FDF5671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919C9E-FFAA-46AB-AE6D-F7283F4B55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6F2B76-83D6-41FD-B9FD-BEA36E6BE3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725A61-EAC6-498F-AD17-BEB407553D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AD27211A-37A8-4244-BABC-233E128FBA8D}" type="datetimeFigureOut">
              <a:rPr lang="en-GB" smtClean="0"/>
              <a:t>10/11/2022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083FEC-8989-4212-B6A7-CB8DA052B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BCB18-069D-4896-B042-0C61F2503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2E71A28-84A0-4F78-BD33-41D3A7F262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7876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kostya\Desktop\160412_CostTalk\Comb-mirror_web.jpg">
            <a:extLst>
              <a:ext uri="{FF2B5EF4-FFF2-40B4-BE49-F238E27FC236}">
                <a16:creationId xmlns:a16="http://schemas.microsoft.com/office/drawing/2014/main" id="{8B698FA9-7E93-4413-ABAF-DB8764EBD6B4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8600"/>
                    </a14:imgEffect>
                    <a14:imgEffect>
                      <a14:saturation sat="20000"/>
                    </a14:imgEffect>
                    <a14:imgEffect>
                      <a14:brightnessContrast bright="-17000" contras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434" y="-27383"/>
            <a:ext cx="9149442" cy="8776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C:\Users\kostya\Desktop\160412_CostTalk\lmu.svg-path3-730.png">
            <a:extLst>
              <a:ext uri="{FF2B5EF4-FFF2-40B4-BE49-F238E27FC236}">
                <a16:creationId xmlns:a16="http://schemas.microsoft.com/office/drawing/2014/main" id="{FB9A7EC8-2561-408F-BC2D-8ADEDCE7D7F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14" y="99298"/>
            <a:ext cx="1321161" cy="6263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481A1AA-2CB4-4912-911C-91D6D70BD488}"/>
              </a:ext>
            </a:extLst>
          </p:cNvPr>
          <p:cNvSpPr/>
          <p:nvPr userDrawn="1"/>
        </p:nvSpPr>
        <p:spPr>
          <a:xfrm>
            <a:off x="7507076" y="99298"/>
            <a:ext cx="1440160" cy="626319"/>
          </a:xfrm>
          <a:prstGeom prst="rect">
            <a:avLst/>
          </a:prstGeom>
          <a:solidFill>
            <a:schemeClr val="tx1">
              <a:alpha val="31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 defTabSz="457106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28EB958-CC35-4CD1-B869-9C61449D3BDC}"/>
              </a:ext>
            </a:extLst>
          </p:cNvPr>
          <p:cNvSpPr/>
          <p:nvPr userDrawn="1"/>
        </p:nvSpPr>
        <p:spPr>
          <a:xfrm>
            <a:off x="4450862" y="99296"/>
            <a:ext cx="2952328" cy="630904"/>
          </a:xfrm>
          <a:prstGeom prst="rect">
            <a:avLst/>
          </a:prstGeom>
          <a:solidFill>
            <a:schemeClr val="tx1">
              <a:alpha val="31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 defTabSz="457106"/>
            <a:endParaRPr lang="ru-RU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8" name="Picture 8" descr="D:\CALA\CALA.png">
            <a:extLst>
              <a:ext uri="{FF2B5EF4-FFF2-40B4-BE49-F238E27FC236}">
                <a16:creationId xmlns:a16="http://schemas.microsoft.com/office/drawing/2014/main" id="{716E770D-3672-49AE-A4DD-8F499803F0D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8474" y="231766"/>
            <a:ext cx="1116347" cy="417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BDC07A94-4F20-401A-BB29-EBC991CA9FF2}"/>
              </a:ext>
            </a:extLst>
          </p:cNvPr>
          <p:cNvSpPr txBox="1">
            <a:spLocks/>
          </p:cNvSpPr>
          <p:nvPr userDrawn="1"/>
        </p:nvSpPr>
        <p:spPr>
          <a:xfrm>
            <a:off x="4395653" y="485178"/>
            <a:ext cx="310064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DE" sz="1100" dirty="0">
                <a:solidFill>
                  <a:schemeClr val="bg1"/>
                </a:solidFill>
              </a:rPr>
              <a:t>C</a:t>
            </a:r>
            <a:r>
              <a:rPr lang="en-GB" sz="1100" dirty="0">
                <a:solidFill>
                  <a:schemeClr val="bg1"/>
                </a:solidFill>
              </a:rPr>
              <a:t>e</a:t>
            </a:r>
            <a:r>
              <a:rPr lang="en-DE" sz="1100" dirty="0">
                <a:solidFill>
                  <a:schemeClr val="bg1"/>
                </a:solidFill>
              </a:rPr>
              <a:t>n</a:t>
            </a:r>
            <a:r>
              <a:rPr lang="en-GB" sz="1100" dirty="0">
                <a:solidFill>
                  <a:schemeClr val="bg1"/>
                </a:solidFill>
              </a:rPr>
              <a:t>t</a:t>
            </a:r>
            <a:r>
              <a:rPr lang="en-DE" sz="1100" dirty="0">
                <a:solidFill>
                  <a:schemeClr val="bg1"/>
                </a:solidFill>
              </a:rPr>
              <a:t>re for Advanced Laser Applications</a:t>
            </a: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B4D8DA-C8D4-4218-AD41-43D0B9A4A57A}"/>
              </a:ext>
            </a:extLst>
          </p:cNvPr>
          <p:cNvSpPr/>
          <p:nvPr userDrawn="1"/>
        </p:nvSpPr>
        <p:spPr>
          <a:xfrm>
            <a:off x="0" y="6492875"/>
            <a:ext cx="9143999" cy="365125"/>
          </a:xfrm>
          <a:prstGeom prst="rect">
            <a:avLst/>
          </a:prstGeom>
          <a:solidFill>
            <a:srgbClr val="79455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0DD406C-0126-4BB3-857F-CFB06294F0B7}"/>
              </a:ext>
            </a:extLst>
          </p:cNvPr>
          <p:cNvSpPr txBox="1">
            <a:spLocks/>
          </p:cNvSpPr>
          <p:nvPr userDrawn="1"/>
        </p:nvSpPr>
        <p:spPr>
          <a:xfrm>
            <a:off x="-404554" y="6484562"/>
            <a:ext cx="24993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DE" dirty="0">
                <a:solidFill>
                  <a:schemeClr val="tx1"/>
                </a:solidFill>
              </a:rPr>
              <a:t>K</a:t>
            </a:r>
            <a:r>
              <a:rPr lang="en-GB" dirty="0">
                <a:solidFill>
                  <a:schemeClr val="tx1"/>
                </a:solidFill>
              </a:rPr>
              <a:t>a</a:t>
            </a:r>
            <a:r>
              <a:rPr lang="en-DE" dirty="0">
                <a:solidFill>
                  <a:schemeClr val="tx1"/>
                </a:solidFill>
              </a:rPr>
              <a:t>t</a:t>
            </a:r>
            <a:r>
              <a:rPr lang="en-GB" dirty="0" err="1">
                <a:solidFill>
                  <a:schemeClr val="tx1"/>
                </a:solidFill>
              </a:rPr>
              <a:t>i</a:t>
            </a:r>
            <a:r>
              <a:rPr lang="en-DE" dirty="0">
                <a:solidFill>
                  <a:schemeClr val="tx1"/>
                </a:solidFill>
              </a:rPr>
              <a:t>n</a:t>
            </a:r>
            <a:r>
              <a:rPr lang="en-GB" dirty="0">
                <a:solidFill>
                  <a:schemeClr val="tx1"/>
                </a:solidFill>
              </a:rPr>
              <a:t>k</a:t>
            </a:r>
            <a:r>
              <a:rPr lang="en-DE" dirty="0">
                <a:solidFill>
                  <a:schemeClr val="tx1"/>
                </a:solidFill>
              </a:rPr>
              <a:t>a </a:t>
            </a:r>
            <a:r>
              <a:rPr lang="en-GB" dirty="0">
                <a:solidFill>
                  <a:schemeClr val="tx1"/>
                </a:solidFill>
              </a:rPr>
              <a:t>v</a:t>
            </a:r>
            <a:r>
              <a:rPr lang="en-DE" dirty="0">
                <a:solidFill>
                  <a:schemeClr val="tx1"/>
                </a:solidFill>
              </a:rPr>
              <a:t>o</a:t>
            </a:r>
            <a:r>
              <a:rPr lang="en-GB" dirty="0">
                <a:solidFill>
                  <a:schemeClr val="tx1"/>
                </a:solidFill>
              </a:rPr>
              <a:t>n</a:t>
            </a:r>
            <a:r>
              <a:rPr lang="en-DE" dirty="0">
                <a:solidFill>
                  <a:schemeClr val="tx1"/>
                </a:solidFill>
              </a:rPr>
              <a:t> </a:t>
            </a:r>
            <a:r>
              <a:rPr lang="en-GB" dirty="0">
                <a:solidFill>
                  <a:schemeClr val="tx1"/>
                </a:solidFill>
              </a:rPr>
              <a:t>G</a:t>
            </a:r>
            <a:r>
              <a:rPr lang="en-DE" dirty="0">
                <a:solidFill>
                  <a:schemeClr val="tx1"/>
                </a:solidFill>
              </a:rPr>
              <a:t>r</a:t>
            </a:r>
            <a:r>
              <a:rPr lang="en-GB" dirty="0">
                <a:solidFill>
                  <a:schemeClr val="tx1"/>
                </a:solidFill>
              </a:rPr>
              <a:t>a</a:t>
            </a:r>
            <a:r>
              <a:rPr lang="en-DE" dirty="0">
                <a:solidFill>
                  <a:schemeClr val="tx1"/>
                </a:solidFill>
              </a:rPr>
              <a:t>f</a:t>
            </a:r>
            <a:r>
              <a:rPr lang="en-GB" dirty="0">
                <a:solidFill>
                  <a:schemeClr val="tx1"/>
                </a:solidFill>
              </a:rPr>
              <a:t>e</a:t>
            </a:r>
            <a:r>
              <a:rPr lang="en-DE" dirty="0" err="1">
                <a:solidFill>
                  <a:schemeClr val="tx1"/>
                </a:solidFill>
              </a:rPr>
              <a:t>nstein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AC798F31-FBB7-4BAC-9CA8-B8354836DB3B}"/>
              </a:ext>
            </a:extLst>
          </p:cNvPr>
          <p:cNvSpPr txBox="1">
            <a:spLocks/>
          </p:cNvSpPr>
          <p:nvPr userDrawn="1"/>
        </p:nvSpPr>
        <p:spPr>
          <a:xfrm>
            <a:off x="5731924" y="6492875"/>
            <a:ext cx="56859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DE" dirty="0">
                <a:solidFill>
                  <a:schemeClr val="tx1"/>
                </a:solidFill>
              </a:rPr>
              <a:t>A</a:t>
            </a:r>
            <a:r>
              <a:rPr lang="en-GB" dirty="0">
                <a:solidFill>
                  <a:schemeClr val="tx1"/>
                </a:solidFill>
              </a:rPr>
              <a:t>A</a:t>
            </a:r>
            <a:r>
              <a:rPr lang="en-DE" dirty="0">
                <a:solidFill>
                  <a:schemeClr val="tx1"/>
                </a:solidFill>
              </a:rPr>
              <a:t>C’22</a:t>
            </a:r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689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image" Target="../media/image6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>
            <a:extLst>
              <a:ext uri="{FF2B5EF4-FFF2-40B4-BE49-F238E27FC236}">
                <a16:creationId xmlns:a16="http://schemas.microsoft.com/office/drawing/2014/main" id="{85B1B1F0-5585-4442-8780-E8B23DAAA62C}"/>
              </a:ext>
            </a:extLst>
          </p:cNvPr>
          <p:cNvSpPr txBox="1"/>
          <p:nvPr/>
        </p:nvSpPr>
        <p:spPr>
          <a:xfrm>
            <a:off x="934057" y="865783"/>
            <a:ext cx="72758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DE" sz="2400" dirty="0"/>
              <a:t>Laser Wakefield Acceleration </a:t>
            </a:r>
            <a:r>
              <a:rPr lang="en-GB" sz="2400" dirty="0"/>
              <a:t>t</a:t>
            </a:r>
            <a:r>
              <a:rPr lang="en-DE" sz="2400" dirty="0"/>
              <a:t>o </a:t>
            </a:r>
            <a:r>
              <a:rPr lang="en-GB" sz="2400" dirty="0"/>
              <a:t>G</a:t>
            </a:r>
            <a:r>
              <a:rPr lang="en-DE" sz="2400" dirty="0"/>
              <a:t>e</a:t>
            </a:r>
            <a:r>
              <a:rPr lang="en-GB" sz="2400" dirty="0"/>
              <a:t>V</a:t>
            </a:r>
            <a:r>
              <a:rPr lang="en-DE" sz="2400" dirty="0"/>
              <a:t> Electron Energies </a:t>
            </a:r>
            <a:r>
              <a:rPr lang="en-GB" sz="2400" dirty="0"/>
              <a:t>f</a:t>
            </a:r>
            <a:r>
              <a:rPr lang="en-DE" sz="2400" dirty="0"/>
              <a:t>o</a:t>
            </a:r>
            <a:r>
              <a:rPr lang="en-GB" sz="2400" dirty="0"/>
              <a:t>r</a:t>
            </a:r>
            <a:r>
              <a:rPr lang="en-DE" sz="2400" dirty="0"/>
              <a:t> </a:t>
            </a:r>
            <a:r>
              <a:rPr lang="en-GB" sz="2400" dirty="0"/>
              <a:t>t</a:t>
            </a:r>
            <a:r>
              <a:rPr lang="en-DE" sz="2400" dirty="0"/>
              <a:t>h</a:t>
            </a:r>
            <a:r>
              <a:rPr lang="en-GB" sz="2400" dirty="0"/>
              <a:t>e</a:t>
            </a:r>
            <a:r>
              <a:rPr lang="en-DE" sz="2400" dirty="0"/>
              <a:t> </a:t>
            </a:r>
            <a:r>
              <a:rPr lang="en-GB" sz="2400" dirty="0"/>
              <a:t>B</a:t>
            </a:r>
            <a:r>
              <a:rPr lang="en-DE" sz="2400" dirty="0"/>
              <a:t>r</a:t>
            </a:r>
            <a:r>
              <a:rPr lang="en-GB" sz="2400" dirty="0"/>
              <a:t>e</a:t>
            </a:r>
            <a:r>
              <a:rPr lang="en-DE" sz="2400" dirty="0"/>
              <a:t>it-Wheeler </a:t>
            </a:r>
            <a:r>
              <a:rPr lang="en-GB" sz="2400" dirty="0"/>
              <a:t>E</a:t>
            </a:r>
            <a:r>
              <a:rPr lang="en-DE" sz="2400" dirty="0"/>
              <a:t>x</a:t>
            </a:r>
            <a:r>
              <a:rPr lang="en-GB" sz="2400" dirty="0"/>
              <a:t>p</a:t>
            </a:r>
            <a:r>
              <a:rPr lang="en-DE" sz="2400" dirty="0"/>
              <a:t>e</a:t>
            </a:r>
            <a:r>
              <a:rPr lang="en-GB" sz="2400" dirty="0"/>
              <a:t>r</a:t>
            </a:r>
            <a:r>
              <a:rPr lang="en-DE" sz="2400" dirty="0" err="1"/>
              <a:t>i</a:t>
            </a:r>
            <a:r>
              <a:rPr lang="en-GB" sz="2400" dirty="0"/>
              <a:t>m</a:t>
            </a:r>
            <a:r>
              <a:rPr lang="en-DE" sz="2400" dirty="0"/>
              <a:t>e</a:t>
            </a:r>
            <a:r>
              <a:rPr lang="en-GB" sz="2400" dirty="0"/>
              <a:t>n</a:t>
            </a:r>
            <a:r>
              <a:rPr lang="en-DE" sz="2400" dirty="0"/>
              <a:t>t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152C60E-41C1-4CAC-81DE-90A41377F5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92" y="2317990"/>
            <a:ext cx="4036766" cy="1103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0E4BD19-97A2-4A86-96D5-454383AA2ED7}"/>
              </a:ext>
            </a:extLst>
          </p:cNvPr>
          <p:cNvSpPr txBox="1"/>
          <p:nvPr/>
        </p:nvSpPr>
        <p:spPr>
          <a:xfrm>
            <a:off x="87956" y="1638478"/>
            <a:ext cx="4270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dirty="0"/>
              <a:t>G</a:t>
            </a:r>
            <a:r>
              <a:rPr lang="en-GB" dirty="0"/>
              <a:t>o</a:t>
            </a:r>
            <a:r>
              <a:rPr lang="en-DE" dirty="0"/>
              <a:t>a</a:t>
            </a:r>
            <a:r>
              <a:rPr lang="en-GB" dirty="0"/>
              <a:t>l</a:t>
            </a:r>
            <a:r>
              <a:rPr lang="en-DE" dirty="0"/>
              <a:t>: 2.5 </a:t>
            </a:r>
            <a:r>
              <a:rPr lang="en-GB" dirty="0"/>
              <a:t>G</a:t>
            </a:r>
            <a:r>
              <a:rPr lang="en-DE" dirty="0"/>
              <a:t>e</a:t>
            </a:r>
            <a:r>
              <a:rPr lang="en-GB" dirty="0"/>
              <a:t>V</a:t>
            </a:r>
            <a:r>
              <a:rPr lang="en-DE" dirty="0"/>
              <a:t> high quality electron </a:t>
            </a:r>
            <a:r>
              <a:rPr lang="en-DE" dirty="0" err="1"/>
              <a:t>bu</a:t>
            </a:r>
            <a:r>
              <a:rPr lang="en-GB" dirty="0"/>
              <a:t>n</a:t>
            </a:r>
            <a:r>
              <a:rPr lang="en-DE" dirty="0"/>
              <a:t>c</a:t>
            </a:r>
            <a:r>
              <a:rPr lang="en-GB" dirty="0"/>
              <a:t>h</a:t>
            </a:r>
            <a:r>
              <a:rPr lang="en-DE" dirty="0"/>
              <a:t>e</a:t>
            </a:r>
            <a:r>
              <a:rPr lang="en-GB" dirty="0"/>
              <a:t>s</a:t>
            </a:r>
            <a:r>
              <a:rPr lang="en-DE" dirty="0"/>
              <a:t> from LWFA for </a:t>
            </a:r>
            <a:r>
              <a:rPr lang="en-DE" dirty="0" err="1"/>
              <a:t>Breit</a:t>
            </a:r>
            <a:r>
              <a:rPr lang="en-DE" dirty="0"/>
              <a:t>-Wheeler Experiment</a:t>
            </a:r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1DAE2C5-0248-4D43-A2B9-9548AE7FA20B}"/>
              </a:ext>
            </a:extLst>
          </p:cNvPr>
          <p:cNvGrpSpPr/>
          <p:nvPr/>
        </p:nvGrpSpPr>
        <p:grpSpPr>
          <a:xfrm>
            <a:off x="5947556" y="4114792"/>
            <a:ext cx="3191691" cy="2343787"/>
            <a:chOff x="5886482" y="2963094"/>
            <a:chExt cx="4010203" cy="3114208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AA55D1A3-BA10-4967-99AD-114B33CE86E6}"/>
                </a:ext>
              </a:extLst>
            </p:cNvPr>
            <p:cNvGrpSpPr/>
            <p:nvPr/>
          </p:nvGrpSpPr>
          <p:grpSpPr>
            <a:xfrm>
              <a:off x="5886482" y="2963094"/>
              <a:ext cx="3558401" cy="3114208"/>
              <a:chOff x="1683531" y="1423183"/>
              <a:chExt cx="5813286" cy="4549267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31289DD7-C063-45ED-8BE6-08A6667C44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80312" y="1437678"/>
                <a:ext cx="4664088" cy="3205233"/>
              </a:xfrm>
              <a:prstGeom prst="rect">
                <a:avLst/>
              </a:prstGeom>
            </p:spPr>
          </p:pic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A9B4D320-4FB7-4D86-A359-DDCE44914D04}"/>
                  </a:ext>
                </a:extLst>
              </p:cNvPr>
              <p:cNvSpPr/>
              <p:nvPr/>
            </p:nvSpPr>
            <p:spPr>
              <a:xfrm rot="21438403">
                <a:off x="3570861" y="1732441"/>
                <a:ext cx="382705" cy="2092935"/>
              </a:xfrm>
              <a:prstGeom prst="ellipse">
                <a:avLst/>
              </a:prstGeom>
              <a:solidFill>
                <a:srgbClr val="4F81BD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E"/>
              </a:p>
            </p:txBody>
          </p: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D7EA8DF3-154E-43DB-ADB5-203AF9C432C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56188" y="2327769"/>
                <a:ext cx="44299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75D85262-2658-4443-86E0-E0F433C3DD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56188" y="2929952"/>
                <a:ext cx="44299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E7D6FF9C-D681-4E37-BF11-9EDE0FCB3CF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56188" y="3213461"/>
                <a:ext cx="44299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1022CCA3-A88D-4AE1-BC6A-A63790B17B9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56188" y="2628529"/>
                <a:ext cx="44299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5A7362AB-1FFF-40B2-9E14-5B858D01286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38351" y="2327769"/>
                <a:ext cx="44299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>
                <a:extLst>
                  <a:ext uri="{FF2B5EF4-FFF2-40B4-BE49-F238E27FC236}">
                    <a16:creationId xmlns:a16="http://schemas.microsoft.com/office/drawing/2014/main" id="{3C7E7F3D-46AC-4BDF-8F79-77EE7FC3F72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38351" y="2929952"/>
                <a:ext cx="44299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EF80B3F7-674A-4DBE-9830-9D9309C7019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38351" y="3213461"/>
                <a:ext cx="44299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A29BD92D-564F-4C1E-AEFF-69813D71573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38351" y="2628529"/>
                <a:ext cx="44299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BB25FF14-7BF1-4DC7-879E-0A5896D8DCD1}"/>
                  </a:ext>
                </a:extLst>
              </p:cNvPr>
              <p:cNvCxnSpPr/>
              <p:nvPr/>
            </p:nvCxnSpPr>
            <p:spPr>
              <a:xfrm>
                <a:off x="4407920" y="2018163"/>
                <a:ext cx="0" cy="1548029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12358E2F-53AB-4FB2-A7A1-A568245A4171}"/>
                  </a:ext>
                </a:extLst>
              </p:cNvPr>
              <p:cNvCxnSpPr/>
              <p:nvPr/>
            </p:nvCxnSpPr>
            <p:spPr>
              <a:xfrm>
                <a:off x="3135730" y="2018163"/>
                <a:ext cx="0" cy="1548029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4E99737F-EEFD-42F8-834F-CFD1A8C1C4C0}"/>
                  </a:ext>
                </a:extLst>
              </p:cNvPr>
              <p:cNvSpPr/>
              <p:nvPr/>
            </p:nvSpPr>
            <p:spPr>
              <a:xfrm>
                <a:off x="4499263" y="1423183"/>
                <a:ext cx="2997554" cy="31691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4B54FBB8-1C1A-40C6-A46F-B3B581128049}"/>
                  </a:ext>
                </a:extLst>
              </p:cNvPr>
              <p:cNvGrpSpPr/>
              <p:nvPr/>
            </p:nvGrpSpPr>
            <p:grpSpPr>
              <a:xfrm>
                <a:off x="1683531" y="3992443"/>
                <a:ext cx="4159503" cy="1980007"/>
                <a:chOff x="1536626" y="3845951"/>
                <a:chExt cx="4159503" cy="1980007"/>
              </a:xfrm>
            </p:grpSpPr>
            <p:sp>
              <p:nvSpPr>
                <p:cNvPr id="38" name="Freeform: Shape 37">
                  <a:extLst>
                    <a:ext uri="{FF2B5EF4-FFF2-40B4-BE49-F238E27FC236}">
                      <a16:creationId xmlns:a16="http://schemas.microsoft.com/office/drawing/2014/main" id="{85E8013D-E5BC-4990-8574-F389625E2B88}"/>
                    </a:ext>
                  </a:extLst>
                </p:cNvPr>
                <p:cNvSpPr/>
                <p:nvPr/>
              </p:nvSpPr>
              <p:spPr>
                <a:xfrm>
                  <a:off x="2610893" y="4655570"/>
                  <a:ext cx="2207978" cy="1087242"/>
                </a:xfrm>
                <a:custGeom>
                  <a:avLst/>
                  <a:gdLst>
                    <a:gd name="connsiteX0" fmla="*/ 0 w 1012825"/>
                    <a:gd name="connsiteY0" fmla="*/ 735090 h 778281"/>
                    <a:gd name="connsiteX1" fmla="*/ 149225 w 1012825"/>
                    <a:gd name="connsiteY1" fmla="*/ 671590 h 778281"/>
                    <a:gd name="connsiteX2" fmla="*/ 206375 w 1012825"/>
                    <a:gd name="connsiteY2" fmla="*/ 1665 h 778281"/>
                    <a:gd name="connsiteX3" fmla="*/ 282575 w 1012825"/>
                    <a:gd name="connsiteY3" fmla="*/ 484265 h 778281"/>
                    <a:gd name="connsiteX4" fmla="*/ 568325 w 1012825"/>
                    <a:gd name="connsiteY4" fmla="*/ 582690 h 778281"/>
                    <a:gd name="connsiteX5" fmla="*/ 749300 w 1012825"/>
                    <a:gd name="connsiteY5" fmla="*/ 465215 h 778281"/>
                    <a:gd name="connsiteX6" fmla="*/ 819150 w 1012825"/>
                    <a:gd name="connsiteY6" fmla="*/ 30240 h 778281"/>
                    <a:gd name="connsiteX7" fmla="*/ 866775 w 1012825"/>
                    <a:gd name="connsiteY7" fmla="*/ 668415 h 778281"/>
                    <a:gd name="connsiteX8" fmla="*/ 1012825 w 1012825"/>
                    <a:gd name="connsiteY8" fmla="*/ 773190 h 778281"/>
                    <a:gd name="connsiteX0" fmla="*/ 0 w 1019175"/>
                    <a:gd name="connsiteY0" fmla="*/ 773190 h 788539"/>
                    <a:gd name="connsiteX1" fmla="*/ 155575 w 1019175"/>
                    <a:gd name="connsiteY1" fmla="*/ 671590 h 788539"/>
                    <a:gd name="connsiteX2" fmla="*/ 212725 w 1019175"/>
                    <a:gd name="connsiteY2" fmla="*/ 1665 h 788539"/>
                    <a:gd name="connsiteX3" fmla="*/ 288925 w 1019175"/>
                    <a:gd name="connsiteY3" fmla="*/ 484265 h 788539"/>
                    <a:gd name="connsiteX4" fmla="*/ 574675 w 1019175"/>
                    <a:gd name="connsiteY4" fmla="*/ 582690 h 788539"/>
                    <a:gd name="connsiteX5" fmla="*/ 755650 w 1019175"/>
                    <a:gd name="connsiteY5" fmla="*/ 465215 h 788539"/>
                    <a:gd name="connsiteX6" fmla="*/ 825500 w 1019175"/>
                    <a:gd name="connsiteY6" fmla="*/ 30240 h 788539"/>
                    <a:gd name="connsiteX7" fmla="*/ 873125 w 1019175"/>
                    <a:gd name="connsiteY7" fmla="*/ 668415 h 788539"/>
                    <a:gd name="connsiteX8" fmla="*/ 1019175 w 1019175"/>
                    <a:gd name="connsiteY8" fmla="*/ 773190 h 788539"/>
                    <a:gd name="connsiteX0" fmla="*/ 0 w 1019175"/>
                    <a:gd name="connsiteY0" fmla="*/ 773190 h 778281"/>
                    <a:gd name="connsiteX1" fmla="*/ 155575 w 1019175"/>
                    <a:gd name="connsiteY1" fmla="*/ 671590 h 778281"/>
                    <a:gd name="connsiteX2" fmla="*/ 212725 w 1019175"/>
                    <a:gd name="connsiteY2" fmla="*/ 1665 h 778281"/>
                    <a:gd name="connsiteX3" fmla="*/ 288925 w 1019175"/>
                    <a:gd name="connsiteY3" fmla="*/ 484265 h 778281"/>
                    <a:gd name="connsiteX4" fmla="*/ 574675 w 1019175"/>
                    <a:gd name="connsiteY4" fmla="*/ 582690 h 778281"/>
                    <a:gd name="connsiteX5" fmla="*/ 755650 w 1019175"/>
                    <a:gd name="connsiteY5" fmla="*/ 465215 h 778281"/>
                    <a:gd name="connsiteX6" fmla="*/ 825500 w 1019175"/>
                    <a:gd name="connsiteY6" fmla="*/ 30240 h 778281"/>
                    <a:gd name="connsiteX7" fmla="*/ 873125 w 1019175"/>
                    <a:gd name="connsiteY7" fmla="*/ 668415 h 778281"/>
                    <a:gd name="connsiteX8" fmla="*/ 1019175 w 1019175"/>
                    <a:gd name="connsiteY8" fmla="*/ 773190 h 778281"/>
                    <a:gd name="connsiteX0" fmla="*/ 0 w 1019175"/>
                    <a:gd name="connsiteY0" fmla="*/ 773183 h 778274"/>
                    <a:gd name="connsiteX1" fmla="*/ 155575 w 1019175"/>
                    <a:gd name="connsiteY1" fmla="*/ 671583 h 778274"/>
                    <a:gd name="connsiteX2" fmla="*/ 212725 w 1019175"/>
                    <a:gd name="connsiteY2" fmla="*/ 1658 h 778274"/>
                    <a:gd name="connsiteX3" fmla="*/ 288925 w 1019175"/>
                    <a:gd name="connsiteY3" fmla="*/ 484258 h 778274"/>
                    <a:gd name="connsiteX4" fmla="*/ 523875 w 1019175"/>
                    <a:gd name="connsiteY4" fmla="*/ 569983 h 778274"/>
                    <a:gd name="connsiteX5" fmla="*/ 755650 w 1019175"/>
                    <a:gd name="connsiteY5" fmla="*/ 465208 h 778274"/>
                    <a:gd name="connsiteX6" fmla="*/ 825500 w 1019175"/>
                    <a:gd name="connsiteY6" fmla="*/ 30233 h 778274"/>
                    <a:gd name="connsiteX7" fmla="*/ 873125 w 1019175"/>
                    <a:gd name="connsiteY7" fmla="*/ 668408 h 778274"/>
                    <a:gd name="connsiteX8" fmla="*/ 1019175 w 1019175"/>
                    <a:gd name="connsiteY8" fmla="*/ 773183 h 778274"/>
                    <a:gd name="connsiteX0" fmla="*/ 0 w 1019175"/>
                    <a:gd name="connsiteY0" fmla="*/ 773183 h 778274"/>
                    <a:gd name="connsiteX1" fmla="*/ 155575 w 1019175"/>
                    <a:gd name="connsiteY1" fmla="*/ 671583 h 778274"/>
                    <a:gd name="connsiteX2" fmla="*/ 212725 w 1019175"/>
                    <a:gd name="connsiteY2" fmla="*/ 1658 h 778274"/>
                    <a:gd name="connsiteX3" fmla="*/ 288925 w 1019175"/>
                    <a:gd name="connsiteY3" fmla="*/ 484258 h 778274"/>
                    <a:gd name="connsiteX4" fmla="*/ 523875 w 1019175"/>
                    <a:gd name="connsiteY4" fmla="*/ 569983 h 778274"/>
                    <a:gd name="connsiteX5" fmla="*/ 755650 w 1019175"/>
                    <a:gd name="connsiteY5" fmla="*/ 465208 h 778274"/>
                    <a:gd name="connsiteX6" fmla="*/ 825500 w 1019175"/>
                    <a:gd name="connsiteY6" fmla="*/ 30233 h 778274"/>
                    <a:gd name="connsiteX7" fmla="*/ 873125 w 1019175"/>
                    <a:gd name="connsiteY7" fmla="*/ 668408 h 778274"/>
                    <a:gd name="connsiteX8" fmla="*/ 1019175 w 1019175"/>
                    <a:gd name="connsiteY8" fmla="*/ 773183 h 778274"/>
                    <a:gd name="connsiteX0" fmla="*/ 0 w 1019175"/>
                    <a:gd name="connsiteY0" fmla="*/ 773997 h 779088"/>
                    <a:gd name="connsiteX1" fmla="*/ 155575 w 1019175"/>
                    <a:gd name="connsiteY1" fmla="*/ 672397 h 779088"/>
                    <a:gd name="connsiteX2" fmla="*/ 212725 w 1019175"/>
                    <a:gd name="connsiteY2" fmla="*/ 2472 h 779088"/>
                    <a:gd name="connsiteX3" fmla="*/ 292100 w 1019175"/>
                    <a:gd name="connsiteY3" fmla="*/ 450147 h 779088"/>
                    <a:gd name="connsiteX4" fmla="*/ 523875 w 1019175"/>
                    <a:gd name="connsiteY4" fmla="*/ 570797 h 779088"/>
                    <a:gd name="connsiteX5" fmla="*/ 755650 w 1019175"/>
                    <a:gd name="connsiteY5" fmla="*/ 466022 h 779088"/>
                    <a:gd name="connsiteX6" fmla="*/ 825500 w 1019175"/>
                    <a:gd name="connsiteY6" fmla="*/ 31047 h 779088"/>
                    <a:gd name="connsiteX7" fmla="*/ 873125 w 1019175"/>
                    <a:gd name="connsiteY7" fmla="*/ 669222 h 779088"/>
                    <a:gd name="connsiteX8" fmla="*/ 1019175 w 1019175"/>
                    <a:gd name="connsiteY8" fmla="*/ 773997 h 779088"/>
                    <a:gd name="connsiteX0" fmla="*/ 0 w 1082675"/>
                    <a:gd name="connsiteY0" fmla="*/ 773997 h 781811"/>
                    <a:gd name="connsiteX1" fmla="*/ 155575 w 1082675"/>
                    <a:gd name="connsiteY1" fmla="*/ 672397 h 781811"/>
                    <a:gd name="connsiteX2" fmla="*/ 212725 w 1082675"/>
                    <a:gd name="connsiteY2" fmla="*/ 2472 h 781811"/>
                    <a:gd name="connsiteX3" fmla="*/ 292100 w 1082675"/>
                    <a:gd name="connsiteY3" fmla="*/ 450147 h 781811"/>
                    <a:gd name="connsiteX4" fmla="*/ 523875 w 1082675"/>
                    <a:gd name="connsiteY4" fmla="*/ 570797 h 781811"/>
                    <a:gd name="connsiteX5" fmla="*/ 755650 w 1082675"/>
                    <a:gd name="connsiteY5" fmla="*/ 466022 h 781811"/>
                    <a:gd name="connsiteX6" fmla="*/ 825500 w 1082675"/>
                    <a:gd name="connsiteY6" fmla="*/ 31047 h 781811"/>
                    <a:gd name="connsiteX7" fmla="*/ 873125 w 1082675"/>
                    <a:gd name="connsiteY7" fmla="*/ 669222 h 781811"/>
                    <a:gd name="connsiteX8" fmla="*/ 1082675 w 1082675"/>
                    <a:gd name="connsiteY8" fmla="*/ 777172 h 781811"/>
                    <a:gd name="connsiteX0" fmla="*/ 0 w 1082675"/>
                    <a:gd name="connsiteY0" fmla="*/ 773997 h 780475"/>
                    <a:gd name="connsiteX1" fmla="*/ 155575 w 1082675"/>
                    <a:gd name="connsiteY1" fmla="*/ 672397 h 780475"/>
                    <a:gd name="connsiteX2" fmla="*/ 212725 w 1082675"/>
                    <a:gd name="connsiteY2" fmla="*/ 2472 h 780475"/>
                    <a:gd name="connsiteX3" fmla="*/ 292100 w 1082675"/>
                    <a:gd name="connsiteY3" fmla="*/ 450147 h 780475"/>
                    <a:gd name="connsiteX4" fmla="*/ 523875 w 1082675"/>
                    <a:gd name="connsiteY4" fmla="*/ 570797 h 780475"/>
                    <a:gd name="connsiteX5" fmla="*/ 755650 w 1082675"/>
                    <a:gd name="connsiteY5" fmla="*/ 466022 h 780475"/>
                    <a:gd name="connsiteX6" fmla="*/ 825500 w 1082675"/>
                    <a:gd name="connsiteY6" fmla="*/ 31047 h 780475"/>
                    <a:gd name="connsiteX7" fmla="*/ 873125 w 1082675"/>
                    <a:gd name="connsiteY7" fmla="*/ 669222 h 780475"/>
                    <a:gd name="connsiteX8" fmla="*/ 1082675 w 1082675"/>
                    <a:gd name="connsiteY8" fmla="*/ 777172 h 780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82675" h="780475">
                      <a:moveTo>
                        <a:pt x="0" y="773997"/>
                      </a:moveTo>
                      <a:cubicBezTo>
                        <a:pt x="139964" y="765266"/>
                        <a:pt x="120121" y="800984"/>
                        <a:pt x="155575" y="672397"/>
                      </a:cubicBezTo>
                      <a:cubicBezTo>
                        <a:pt x="191029" y="543810"/>
                        <a:pt x="189971" y="39514"/>
                        <a:pt x="212725" y="2472"/>
                      </a:cubicBezTo>
                      <a:cubicBezTo>
                        <a:pt x="235479" y="-34570"/>
                        <a:pt x="240242" y="355426"/>
                        <a:pt x="292100" y="450147"/>
                      </a:cubicBezTo>
                      <a:cubicBezTo>
                        <a:pt x="343958" y="544868"/>
                        <a:pt x="446617" y="568151"/>
                        <a:pt x="523875" y="570797"/>
                      </a:cubicBezTo>
                      <a:cubicBezTo>
                        <a:pt x="601133" y="573443"/>
                        <a:pt x="705379" y="555980"/>
                        <a:pt x="755650" y="466022"/>
                      </a:cubicBezTo>
                      <a:cubicBezTo>
                        <a:pt x="805921" y="376064"/>
                        <a:pt x="805921" y="-2820"/>
                        <a:pt x="825500" y="31047"/>
                      </a:cubicBezTo>
                      <a:cubicBezTo>
                        <a:pt x="845079" y="64914"/>
                        <a:pt x="830263" y="544868"/>
                        <a:pt x="873125" y="669222"/>
                      </a:cubicBezTo>
                      <a:cubicBezTo>
                        <a:pt x="915987" y="793576"/>
                        <a:pt x="949589" y="783522"/>
                        <a:pt x="1082675" y="777172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DE"/>
                </a:p>
              </p:txBody>
            </p:sp>
            <p:sp>
              <p:nvSpPr>
                <p:cNvPr id="39" name="Freeform: Shape 38">
                  <a:extLst>
                    <a:ext uri="{FF2B5EF4-FFF2-40B4-BE49-F238E27FC236}">
                      <a16:creationId xmlns:a16="http://schemas.microsoft.com/office/drawing/2014/main" id="{89F9AB9D-F467-4389-9AB0-F1FDA4EC6AC7}"/>
                    </a:ext>
                  </a:extLst>
                </p:cNvPr>
                <p:cNvSpPr/>
                <p:nvPr/>
              </p:nvSpPr>
              <p:spPr>
                <a:xfrm>
                  <a:off x="3116356" y="4990023"/>
                  <a:ext cx="1094647" cy="748724"/>
                </a:xfrm>
                <a:custGeom>
                  <a:avLst/>
                  <a:gdLst>
                    <a:gd name="connsiteX0" fmla="*/ 0 w 873918"/>
                    <a:gd name="connsiteY0" fmla="*/ 653432 h 664054"/>
                    <a:gd name="connsiteX1" fmla="*/ 250031 w 873918"/>
                    <a:gd name="connsiteY1" fmla="*/ 589138 h 664054"/>
                    <a:gd name="connsiteX2" fmla="*/ 342900 w 873918"/>
                    <a:gd name="connsiteY2" fmla="*/ 93838 h 664054"/>
                    <a:gd name="connsiteX3" fmla="*/ 516731 w 873918"/>
                    <a:gd name="connsiteY3" fmla="*/ 3351 h 664054"/>
                    <a:gd name="connsiteX4" fmla="*/ 621506 w 873918"/>
                    <a:gd name="connsiteY4" fmla="*/ 146226 h 664054"/>
                    <a:gd name="connsiteX5" fmla="*/ 638175 w 873918"/>
                    <a:gd name="connsiteY5" fmla="*/ 534369 h 664054"/>
                    <a:gd name="connsiteX6" fmla="*/ 873918 w 873918"/>
                    <a:gd name="connsiteY6" fmla="*/ 655813 h 664054"/>
                    <a:gd name="connsiteX0" fmla="*/ 0 w 873918"/>
                    <a:gd name="connsiteY0" fmla="*/ 653432 h 664054"/>
                    <a:gd name="connsiteX1" fmla="*/ 250031 w 873918"/>
                    <a:gd name="connsiteY1" fmla="*/ 589138 h 664054"/>
                    <a:gd name="connsiteX2" fmla="*/ 342900 w 873918"/>
                    <a:gd name="connsiteY2" fmla="*/ 93838 h 664054"/>
                    <a:gd name="connsiteX3" fmla="*/ 516731 w 873918"/>
                    <a:gd name="connsiteY3" fmla="*/ 3351 h 664054"/>
                    <a:gd name="connsiteX4" fmla="*/ 621506 w 873918"/>
                    <a:gd name="connsiteY4" fmla="*/ 146226 h 664054"/>
                    <a:gd name="connsiteX5" fmla="*/ 638175 w 873918"/>
                    <a:gd name="connsiteY5" fmla="*/ 572469 h 664054"/>
                    <a:gd name="connsiteX6" fmla="*/ 873918 w 873918"/>
                    <a:gd name="connsiteY6" fmla="*/ 655813 h 664054"/>
                    <a:gd name="connsiteX0" fmla="*/ 0 w 873918"/>
                    <a:gd name="connsiteY0" fmla="*/ 653432 h 664054"/>
                    <a:gd name="connsiteX1" fmla="*/ 250031 w 873918"/>
                    <a:gd name="connsiteY1" fmla="*/ 589138 h 664054"/>
                    <a:gd name="connsiteX2" fmla="*/ 342900 w 873918"/>
                    <a:gd name="connsiteY2" fmla="*/ 93838 h 664054"/>
                    <a:gd name="connsiteX3" fmla="*/ 478631 w 873918"/>
                    <a:gd name="connsiteY3" fmla="*/ 3351 h 664054"/>
                    <a:gd name="connsiteX4" fmla="*/ 621506 w 873918"/>
                    <a:gd name="connsiteY4" fmla="*/ 146226 h 664054"/>
                    <a:gd name="connsiteX5" fmla="*/ 638175 w 873918"/>
                    <a:gd name="connsiteY5" fmla="*/ 572469 h 664054"/>
                    <a:gd name="connsiteX6" fmla="*/ 873918 w 873918"/>
                    <a:gd name="connsiteY6" fmla="*/ 655813 h 664054"/>
                    <a:gd name="connsiteX0" fmla="*/ 0 w 873918"/>
                    <a:gd name="connsiteY0" fmla="*/ 650710 h 661332"/>
                    <a:gd name="connsiteX1" fmla="*/ 250031 w 873918"/>
                    <a:gd name="connsiteY1" fmla="*/ 586416 h 661332"/>
                    <a:gd name="connsiteX2" fmla="*/ 342900 w 873918"/>
                    <a:gd name="connsiteY2" fmla="*/ 91116 h 661332"/>
                    <a:gd name="connsiteX3" fmla="*/ 478631 w 873918"/>
                    <a:gd name="connsiteY3" fmla="*/ 629 h 661332"/>
                    <a:gd name="connsiteX4" fmla="*/ 621506 w 873918"/>
                    <a:gd name="connsiteY4" fmla="*/ 143504 h 661332"/>
                    <a:gd name="connsiteX5" fmla="*/ 638175 w 873918"/>
                    <a:gd name="connsiteY5" fmla="*/ 569747 h 661332"/>
                    <a:gd name="connsiteX6" fmla="*/ 873918 w 873918"/>
                    <a:gd name="connsiteY6" fmla="*/ 653091 h 661332"/>
                    <a:gd name="connsiteX0" fmla="*/ 0 w 873918"/>
                    <a:gd name="connsiteY0" fmla="*/ 650318 h 660940"/>
                    <a:gd name="connsiteX1" fmla="*/ 250031 w 873918"/>
                    <a:gd name="connsiteY1" fmla="*/ 586024 h 660940"/>
                    <a:gd name="connsiteX2" fmla="*/ 342900 w 873918"/>
                    <a:gd name="connsiteY2" fmla="*/ 90724 h 660940"/>
                    <a:gd name="connsiteX3" fmla="*/ 478631 w 873918"/>
                    <a:gd name="connsiteY3" fmla="*/ 237 h 660940"/>
                    <a:gd name="connsiteX4" fmla="*/ 611981 w 873918"/>
                    <a:gd name="connsiteY4" fmla="*/ 93106 h 660940"/>
                    <a:gd name="connsiteX5" fmla="*/ 638175 w 873918"/>
                    <a:gd name="connsiteY5" fmla="*/ 569355 h 660940"/>
                    <a:gd name="connsiteX6" fmla="*/ 873918 w 873918"/>
                    <a:gd name="connsiteY6" fmla="*/ 652699 h 660940"/>
                    <a:gd name="connsiteX0" fmla="*/ 0 w 873918"/>
                    <a:gd name="connsiteY0" fmla="*/ 650318 h 652699"/>
                    <a:gd name="connsiteX1" fmla="*/ 250031 w 873918"/>
                    <a:gd name="connsiteY1" fmla="*/ 586024 h 652699"/>
                    <a:gd name="connsiteX2" fmla="*/ 342900 w 873918"/>
                    <a:gd name="connsiteY2" fmla="*/ 90724 h 652699"/>
                    <a:gd name="connsiteX3" fmla="*/ 478631 w 873918"/>
                    <a:gd name="connsiteY3" fmla="*/ 237 h 652699"/>
                    <a:gd name="connsiteX4" fmla="*/ 611981 w 873918"/>
                    <a:gd name="connsiteY4" fmla="*/ 93106 h 652699"/>
                    <a:gd name="connsiteX5" fmla="*/ 638175 w 873918"/>
                    <a:gd name="connsiteY5" fmla="*/ 569355 h 652699"/>
                    <a:gd name="connsiteX6" fmla="*/ 873918 w 873918"/>
                    <a:gd name="connsiteY6" fmla="*/ 652699 h 652699"/>
                    <a:gd name="connsiteX0" fmla="*/ 0 w 873918"/>
                    <a:gd name="connsiteY0" fmla="*/ 650318 h 658151"/>
                    <a:gd name="connsiteX1" fmla="*/ 250031 w 873918"/>
                    <a:gd name="connsiteY1" fmla="*/ 586024 h 658151"/>
                    <a:gd name="connsiteX2" fmla="*/ 342900 w 873918"/>
                    <a:gd name="connsiteY2" fmla="*/ 90724 h 658151"/>
                    <a:gd name="connsiteX3" fmla="*/ 478631 w 873918"/>
                    <a:gd name="connsiteY3" fmla="*/ 237 h 658151"/>
                    <a:gd name="connsiteX4" fmla="*/ 611981 w 873918"/>
                    <a:gd name="connsiteY4" fmla="*/ 93106 h 658151"/>
                    <a:gd name="connsiteX5" fmla="*/ 638175 w 873918"/>
                    <a:gd name="connsiteY5" fmla="*/ 569355 h 658151"/>
                    <a:gd name="connsiteX6" fmla="*/ 873918 w 873918"/>
                    <a:gd name="connsiteY6" fmla="*/ 652699 h 658151"/>
                    <a:gd name="connsiteX0" fmla="*/ 0 w 873918"/>
                    <a:gd name="connsiteY0" fmla="*/ 650318 h 653294"/>
                    <a:gd name="connsiteX1" fmla="*/ 250031 w 873918"/>
                    <a:gd name="connsiteY1" fmla="*/ 586024 h 653294"/>
                    <a:gd name="connsiteX2" fmla="*/ 342900 w 873918"/>
                    <a:gd name="connsiteY2" fmla="*/ 90724 h 653294"/>
                    <a:gd name="connsiteX3" fmla="*/ 478631 w 873918"/>
                    <a:gd name="connsiteY3" fmla="*/ 237 h 653294"/>
                    <a:gd name="connsiteX4" fmla="*/ 611981 w 873918"/>
                    <a:gd name="connsiteY4" fmla="*/ 93106 h 653294"/>
                    <a:gd name="connsiteX5" fmla="*/ 638175 w 873918"/>
                    <a:gd name="connsiteY5" fmla="*/ 569355 h 653294"/>
                    <a:gd name="connsiteX6" fmla="*/ 873918 w 873918"/>
                    <a:gd name="connsiteY6" fmla="*/ 652699 h 653294"/>
                    <a:gd name="connsiteX0" fmla="*/ 0 w 873918"/>
                    <a:gd name="connsiteY0" fmla="*/ 651276 h 654045"/>
                    <a:gd name="connsiteX1" fmla="*/ 250031 w 873918"/>
                    <a:gd name="connsiteY1" fmla="*/ 586982 h 654045"/>
                    <a:gd name="connsiteX2" fmla="*/ 342900 w 873918"/>
                    <a:gd name="connsiteY2" fmla="*/ 91682 h 654045"/>
                    <a:gd name="connsiteX3" fmla="*/ 478631 w 873918"/>
                    <a:gd name="connsiteY3" fmla="*/ 1195 h 654045"/>
                    <a:gd name="connsiteX4" fmla="*/ 590550 w 873918"/>
                    <a:gd name="connsiteY4" fmla="*/ 110732 h 654045"/>
                    <a:gd name="connsiteX5" fmla="*/ 638175 w 873918"/>
                    <a:gd name="connsiteY5" fmla="*/ 570313 h 654045"/>
                    <a:gd name="connsiteX6" fmla="*/ 873918 w 873918"/>
                    <a:gd name="connsiteY6" fmla="*/ 653657 h 654045"/>
                    <a:gd name="connsiteX0" fmla="*/ 0 w 873918"/>
                    <a:gd name="connsiteY0" fmla="*/ 650572 h 653341"/>
                    <a:gd name="connsiteX1" fmla="*/ 250031 w 873918"/>
                    <a:gd name="connsiteY1" fmla="*/ 586278 h 653341"/>
                    <a:gd name="connsiteX2" fmla="*/ 342900 w 873918"/>
                    <a:gd name="connsiteY2" fmla="*/ 90978 h 653341"/>
                    <a:gd name="connsiteX3" fmla="*/ 478631 w 873918"/>
                    <a:gd name="connsiteY3" fmla="*/ 491 h 653341"/>
                    <a:gd name="connsiteX4" fmla="*/ 590550 w 873918"/>
                    <a:gd name="connsiteY4" fmla="*/ 110028 h 653341"/>
                    <a:gd name="connsiteX5" fmla="*/ 638175 w 873918"/>
                    <a:gd name="connsiteY5" fmla="*/ 569609 h 653341"/>
                    <a:gd name="connsiteX6" fmla="*/ 873918 w 873918"/>
                    <a:gd name="connsiteY6" fmla="*/ 652953 h 653341"/>
                    <a:gd name="connsiteX0" fmla="*/ 0 w 873918"/>
                    <a:gd name="connsiteY0" fmla="*/ 650572 h 653341"/>
                    <a:gd name="connsiteX1" fmla="*/ 250031 w 873918"/>
                    <a:gd name="connsiteY1" fmla="*/ 586278 h 653341"/>
                    <a:gd name="connsiteX2" fmla="*/ 342900 w 873918"/>
                    <a:gd name="connsiteY2" fmla="*/ 90978 h 653341"/>
                    <a:gd name="connsiteX3" fmla="*/ 461962 w 873918"/>
                    <a:gd name="connsiteY3" fmla="*/ 491 h 653341"/>
                    <a:gd name="connsiteX4" fmla="*/ 590550 w 873918"/>
                    <a:gd name="connsiteY4" fmla="*/ 110028 h 653341"/>
                    <a:gd name="connsiteX5" fmla="*/ 638175 w 873918"/>
                    <a:gd name="connsiteY5" fmla="*/ 569609 h 653341"/>
                    <a:gd name="connsiteX6" fmla="*/ 873918 w 873918"/>
                    <a:gd name="connsiteY6" fmla="*/ 652953 h 6533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73918" h="653341">
                      <a:moveTo>
                        <a:pt x="0" y="650572"/>
                      </a:moveTo>
                      <a:cubicBezTo>
                        <a:pt x="129777" y="641246"/>
                        <a:pt x="192881" y="679544"/>
                        <a:pt x="250031" y="586278"/>
                      </a:cubicBezTo>
                      <a:cubicBezTo>
                        <a:pt x="307181" y="493012"/>
                        <a:pt x="307578" y="188609"/>
                        <a:pt x="342900" y="90978"/>
                      </a:cubicBezTo>
                      <a:cubicBezTo>
                        <a:pt x="378222" y="-6653"/>
                        <a:pt x="351630" y="4460"/>
                        <a:pt x="461962" y="491"/>
                      </a:cubicBezTo>
                      <a:cubicBezTo>
                        <a:pt x="572294" y="-3478"/>
                        <a:pt x="561181" y="15175"/>
                        <a:pt x="590550" y="110028"/>
                      </a:cubicBezTo>
                      <a:cubicBezTo>
                        <a:pt x="619919" y="204881"/>
                        <a:pt x="590947" y="479122"/>
                        <a:pt x="638175" y="569609"/>
                      </a:cubicBezTo>
                      <a:cubicBezTo>
                        <a:pt x="685403" y="660096"/>
                        <a:pt x="710406" y="653747"/>
                        <a:pt x="873918" y="652953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DE"/>
                </a:p>
              </p:txBody>
            </p:sp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50589881-A07E-4B00-811E-67D95F72A30C}"/>
                    </a:ext>
                  </a:extLst>
                </p:cNvPr>
                <p:cNvSpPr txBox="1"/>
                <p:nvPr/>
              </p:nvSpPr>
              <p:spPr>
                <a:xfrm>
                  <a:off x="3276167" y="4468292"/>
                  <a:ext cx="1041767" cy="4287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DE" sz="1400" dirty="0">
                      <a:latin typeface="Helvetica Neue Light"/>
                    </a:rPr>
                    <a:t>0 ns </a:t>
                  </a:r>
                </a:p>
              </p:txBody>
            </p:sp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B87DF9B4-14D9-49E4-9D6B-B7BC9FFD5990}"/>
                    </a:ext>
                  </a:extLst>
                </p:cNvPr>
                <p:cNvSpPr txBox="1"/>
                <p:nvPr/>
              </p:nvSpPr>
              <p:spPr>
                <a:xfrm>
                  <a:off x="3929709" y="4219908"/>
                  <a:ext cx="1041767" cy="4287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DE" sz="1400" dirty="0">
                      <a:latin typeface="Helvetica Neue Light"/>
                    </a:rPr>
                    <a:t>2 ns </a:t>
                  </a:r>
                </a:p>
              </p:txBody>
            </p:sp>
            <p:cxnSp>
              <p:nvCxnSpPr>
                <p:cNvPr id="42" name="Straight Arrow Connector 41">
                  <a:extLst>
                    <a:ext uri="{FF2B5EF4-FFF2-40B4-BE49-F238E27FC236}">
                      <a16:creationId xmlns:a16="http://schemas.microsoft.com/office/drawing/2014/main" id="{D2A665B2-FC62-4D87-930B-D738809F877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419541" y="4154087"/>
                  <a:ext cx="0" cy="1671871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Arrow Connector 42">
                  <a:extLst>
                    <a:ext uri="{FF2B5EF4-FFF2-40B4-BE49-F238E27FC236}">
                      <a16:creationId xmlns:a16="http://schemas.microsoft.com/office/drawing/2014/main" id="{ADB4425C-DB2A-40BB-BAEE-9A0E9C03FE3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10321" y="5750769"/>
                  <a:ext cx="3385808" cy="0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D9BC172B-09D2-4183-AAAD-0863C325AF47}"/>
                    </a:ext>
                  </a:extLst>
                </p:cNvPr>
                <p:cNvSpPr txBox="1"/>
                <p:nvPr/>
              </p:nvSpPr>
              <p:spPr>
                <a:xfrm rot="16200000">
                  <a:off x="973047" y="4409530"/>
                  <a:ext cx="1885264" cy="7581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latin typeface="Helvetica Neue Light"/>
                    </a:rPr>
                    <a:t>d</a:t>
                  </a:r>
                  <a:r>
                    <a:rPr lang="en-DE" dirty="0">
                      <a:latin typeface="Helvetica Neue Light"/>
                    </a:rPr>
                    <a:t>e</a:t>
                  </a:r>
                  <a:r>
                    <a:rPr lang="en-US" dirty="0">
                      <a:latin typeface="Helvetica Neue Light"/>
                    </a:rPr>
                    <a:t>n</a:t>
                  </a:r>
                  <a:r>
                    <a:rPr lang="en-DE" dirty="0">
                      <a:latin typeface="Helvetica Neue Light"/>
                    </a:rPr>
                    <a:t>s</a:t>
                  </a:r>
                  <a:r>
                    <a:rPr lang="en-US" dirty="0" err="1">
                      <a:latin typeface="Helvetica Neue Light"/>
                    </a:rPr>
                    <a:t>i</a:t>
                  </a:r>
                  <a:r>
                    <a:rPr lang="en-DE" dirty="0">
                      <a:latin typeface="Helvetica Neue Light"/>
                    </a:rPr>
                    <a:t>t</a:t>
                  </a:r>
                  <a:r>
                    <a:rPr lang="en-US" dirty="0">
                      <a:latin typeface="Helvetica Neue Light"/>
                    </a:rPr>
                    <a:t>y</a:t>
                  </a:r>
                  <a:endParaRPr lang="en-DE" dirty="0">
                    <a:latin typeface="Helvetica Neue Light"/>
                  </a:endParaRPr>
                </a:p>
              </p:txBody>
            </p:sp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AF6CC100-A770-4D74-B96B-BD2706FB763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44023" y="4990023"/>
                  <a:ext cx="3101959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>
                  <a:extLst>
                    <a:ext uri="{FF2B5EF4-FFF2-40B4-BE49-F238E27FC236}">
                      <a16:creationId xmlns:a16="http://schemas.microsoft.com/office/drawing/2014/main" id="{86E3FAD1-99B9-4957-B4B8-B4004CC6177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82248" y="4990023"/>
                  <a:ext cx="1063735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>
                  <a:extLst>
                    <a:ext uri="{FF2B5EF4-FFF2-40B4-BE49-F238E27FC236}">
                      <a16:creationId xmlns:a16="http://schemas.microsoft.com/office/drawing/2014/main" id="{F84E9816-0239-4D83-9F7A-3AD0998385F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344023" y="4985297"/>
                  <a:ext cx="620493" cy="4727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A95C697-1E73-45F6-BBF8-260C3A28BBE5}"/>
                </a:ext>
              </a:extLst>
            </p:cNvPr>
            <p:cNvSpPr/>
            <p:nvPr/>
          </p:nvSpPr>
          <p:spPr>
            <a:xfrm>
              <a:off x="7953894" y="3337374"/>
              <a:ext cx="194279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DE" sz="1600" dirty="0"/>
                <a:t>HOFI </a:t>
              </a:r>
              <a:r>
                <a:rPr lang="en-GB" sz="1600" dirty="0"/>
                <a:t>G</a:t>
              </a:r>
              <a:r>
                <a:rPr lang="en-DE" sz="1600" dirty="0"/>
                <a:t>r</a:t>
              </a:r>
              <a:r>
                <a:rPr lang="en-GB" sz="1600" dirty="0"/>
                <a:t>a</a:t>
              </a:r>
              <a:r>
                <a:rPr lang="en-DE" sz="1600" dirty="0"/>
                <a:t>d</a:t>
              </a:r>
              <a:r>
                <a:rPr lang="en-GB" sz="1600" dirty="0" err="1"/>
                <a:t>i</a:t>
              </a:r>
              <a:r>
                <a:rPr lang="en-DE" sz="1600" dirty="0"/>
                <a:t>e</a:t>
              </a:r>
              <a:r>
                <a:rPr lang="en-GB" sz="1600" dirty="0"/>
                <a:t>n</a:t>
              </a:r>
              <a:r>
                <a:rPr lang="en-DE" sz="1600" dirty="0"/>
                <a:t>t</a:t>
              </a:r>
              <a:r>
                <a:rPr lang="en-GB" sz="1600" dirty="0"/>
                <a:t>s</a:t>
              </a:r>
              <a:r>
                <a:rPr lang="en-DE" sz="1600" dirty="0"/>
                <a:t> </a:t>
              </a:r>
              <a:r>
                <a:rPr lang="en-GB" sz="1600" dirty="0"/>
                <a:t>f</a:t>
              </a:r>
              <a:r>
                <a:rPr lang="en-DE" sz="1600" dirty="0"/>
                <a:t>o</a:t>
              </a:r>
              <a:r>
                <a:rPr lang="en-GB" sz="1600" dirty="0"/>
                <a:t>r</a:t>
              </a:r>
              <a:r>
                <a:rPr lang="en-DE" sz="1600" dirty="0"/>
                <a:t> </a:t>
              </a:r>
              <a:r>
                <a:rPr lang="en-GB" sz="1600" dirty="0"/>
                <a:t>S</a:t>
              </a:r>
              <a:r>
                <a:rPr lang="en-DE" sz="1600" dirty="0"/>
                <a:t>h</a:t>
              </a:r>
              <a:r>
                <a:rPr lang="en-GB" sz="1600" dirty="0"/>
                <a:t>o</a:t>
              </a:r>
              <a:r>
                <a:rPr lang="en-DE" sz="1600" dirty="0"/>
                <a:t>c</a:t>
              </a:r>
              <a:r>
                <a:rPr lang="en-GB" sz="1600" dirty="0"/>
                <a:t>k</a:t>
              </a:r>
              <a:r>
                <a:rPr lang="en-DE" sz="1600" dirty="0"/>
                <a:t> </a:t>
              </a:r>
              <a:r>
                <a:rPr lang="en-GB" sz="1600" dirty="0"/>
                <a:t>I</a:t>
              </a:r>
              <a:r>
                <a:rPr lang="en-DE" sz="1600" dirty="0"/>
                <a:t>n</a:t>
              </a:r>
              <a:r>
                <a:rPr lang="en-GB" sz="1600" dirty="0"/>
                <a:t>j</a:t>
              </a:r>
              <a:r>
                <a:rPr lang="en-DE" sz="1600" dirty="0"/>
                <a:t>e</a:t>
              </a:r>
              <a:r>
                <a:rPr lang="en-GB" sz="1600" dirty="0"/>
                <a:t>c</a:t>
              </a:r>
              <a:r>
                <a:rPr lang="en-DE" sz="1600" dirty="0"/>
                <a:t>t</a:t>
              </a:r>
              <a:r>
                <a:rPr lang="en-GB" sz="1600" dirty="0" err="1"/>
                <a:t>i</a:t>
              </a:r>
              <a:r>
                <a:rPr lang="en-DE" sz="1600" dirty="0"/>
                <a:t>o</a:t>
              </a:r>
              <a:r>
                <a:rPr lang="en-GB" sz="1600" dirty="0"/>
                <a:t>n</a:t>
              </a:r>
            </a:p>
          </p:txBody>
        </p:sp>
      </p:grpSp>
      <p:graphicFrame>
        <p:nvGraphicFramePr>
          <p:cNvPr id="52" name="Object 51">
            <a:extLst>
              <a:ext uri="{FF2B5EF4-FFF2-40B4-BE49-F238E27FC236}">
                <a16:creationId xmlns:a16="http://schemas.microsoft.com/office/drawing/2014/main" id="{47052C1C-1DFF-4887-B800-CBBAC998DA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1849151"/>
              </p:ext>
            </p:extLst>
          </p:nvPr>
        </p:nvGraphicFramePr>
        <p:xfrm>
          <a:off x="13396" y="4499193"/>
          <a:ext cx="5660956" cy="19105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5" name="Acrobat Document" r:id="rId5" imgW="9848472" imgH="3323976" progId="AcroExch.Document.DC">
                  <p:embed/>
                </p:oleObj>
              </mc:Choice>
              <mc:Fallback>
                <p:oleObj name="Acrobat Document" r:id="rId5" imgW="9848472" imgH="3323976" progId="AcroExch.Document.DC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908857E7-665C-499D-AD48-EFE1A30BD22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396" y="4499193"/>
                        <a:ext cx="5660956" cy="19105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52">
            <a:extLst>
              <a:ext uri="{FF2B5EF4-FFF2-40B4-BE49-F238E27FC236}">
                <a16:creationId xmlns:a16="http://schemas.microsoft.com/office/drawing/2014/main" id="{1906BBD8-67BC-42A8-A87E-33B9D78514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8476272"/>
              </p:ext>
            </p:extLst>
          </p:nvPr>
        </p:nvGraphicFramePr>
        <p:xfrm>
          <a:off x="3958175" y="2595308"/>
          <a:ext cx="5171311" cy="15783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6" name="Acrobat Document" r:id="rId7" imgW="10953367" imgH="3343004" progId="AcroExch.Document.DC">
                  <p:embed/>
                </p:oleObj>
              </mc:Choice>
              <mc:Fallback>
                <p:oleObj name="Acrobat Document" r:id="rId7" imgW="10953367" imgH="3343004" progId="AcroExch.Document.DC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C5872184-199D-4599-84F7-F8FD2C03C4E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958175" y="2595308"/>
                        <a:ext cx="5171311" cy="15783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9926EF3-F0AD-4CFF-9938-4870746E529C}"/>
              </a:ext>
            </a:extLst>
          </p:cNvPr>
          <p:cNvSpPr txBox="1"/>
          <p:nvPr/>
        </p:nvSpPr>
        <p:spPr>
          <a:xfrm>
            <a:off x="4746175" y="1976588"/>
            <a:ext cx="37210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S</a:t>
            </a:r>
            <a:r>
              <a:rPr lang="en-GB" dirty="0"/>
              <a:t>l</a:t>
            </a:r>
            <a:r>
              <a:rPr lang="en-DE" dirty="0" err="1"/>
              <a:t>i</a:t>
            </a:r>
            <a:r>
              <a:rPr lang="en-GB" dirty="0"/>
              <a:t>t</a:t>
            </a:r>
            <a:r>
              <a:rPr lang="en-DE" dirty="0"/>
              <a:t> </a:t>
            </a:r>
            <a:r>
              <a:rPr lang="en-GB" dirty="0"/>
              <a:t>N</a:t>
            </a:r>
            <a:r>
              <a:rPr lang="en-DE" dirty="0" err="1"/>
              <a:t>ozzle</a:t>
            </a:r>
            <a:r>
              <a:rPr lang="en-DE" dirty="0"/>
              <a:t> with  HOFI Shock Injection:</a:t>
            </a:r>
          </a:p>
          <a:p>
            <a:r>
              <a:rPr lang="en-DE" dirty="0"/>
              <a:t>high </a:t>
            </a:r>
            <a:r>
              <a:rPr lang="en-DE" dirty="0" err="1"/>
              <a:t>qu</a:t>
            </a:r>
            <a:r>
              <a:rPr lang="en-GB" dirty="0"/>
              <a:t>a</a:t>
            </a:r>
            <a:r>
              <a:rPr lang="en-DE" dirty="0"/>
              <a:t>l</a:t>
            </a:r>
            <a:r>
              <a:rPr lang="en-GB" dirty="0" err="1"/>
              <a:t>i</a:t>
            </a:r>
            <a:r>
              <a:rPr lang="en-DE" dirty="0"/>
              <a:t>t</a:t>
            </a:r>
            <a:r>
              <a:rPr lang="en-GB" dirty="0"/>
              <a:t>y</a:t>
            </a:r>
            <a:r>
              <a:rPr lang="en-DE" dirty="0"/>
              <a:t> </a:t>
            </a:r>
            <a:r>
              <a:rPr lang="en-GB" dirty="0"/>
              <a:t>b</a:t>
            </a:r>
            <a:r>
              <a:rPr lang="en-DE" dirty="0"/>
              <a:t>e</a:t>
            </a:r>
            <a:r>
              <a:rPr lang="en-GB" dirty="0"/>
              <a:t>a</a:t>
            </a:r>
            <a:r>
              <a:rPr lang="en-DE" dirty="0"/>
              <a:t>m</a:t>
            </a:r>
            <a:r>
              <a:rPr lang="en-GB" dirty="0"/>
              <a:t>s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6AF2953-7CDC-4FA6-BCF2-BA901AF6E9DD}"/>
              </a:ext>
            </a:extLst>
          </p:cNvPr>
          <p:cNvSpPr txBox="1"/>
          <p:nvPr/>
        </p:nvSpPr>
        <p:spPr>
          <a:xfrm>
            <a:off x="431987" y="3920978"/>
            <a:ext cx="27318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G</a:t>
            </a:r>
            <a:r>
              <a:rPr lang="en-DE" dirty="0"/>
              <a:t>as Cell with Self Injection:</a:t>
            </a:r>
          </a:p>
          <a:p>
            <a:r>
              <a:rPr lang="en-GB" dirty="0"/>
              <a:t>o</a:t>
            </a:r>
            <a:r>
              <a:rPr lang="en-DE" dirty="0"/>
              <a:t>v</a:t>
            </a:r>
            <a:r>
              <a:rPr lang="en-GB" dirty="0"/>
              <a:t>e</a:t>
            </a:r>
            <a:r>
              <a:rPr lang="en-DE" dirty="0"/>
              <a:t>r 2 </a:t>
            </a:r>
            <a:r>
              <a:rPr lang="en-GB" dirty="0"/>
              <a:t>G</a:t>
            </a:r>
            <a:r>
              <a:rPr lang="en-DE" dirty="0"/>
              <a:t>e</a:t>
            </a:r>
            <a:r>
              <a:rPr lang="en-GB" dirty="0"/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1253824056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129</Words>
  <Application>Microsoft Office PowerPoint</Application>
  <PresentationFormat>On-screen Show (4:3)</PresentationFormat>
  <Paragraphs>10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Helvetica Neue Light</vt:lpstr>
      <vt:lpstr>1_Custom Design</vt:lpstr>
      <vt:lpstr>Acrobat Document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Stefan Karsch</dc:creator>
  <cp:lastModifiedBy>Katinka Grafenstein</cp:lastModifiedBy>
  <cp:revision>189</cp:revision>
  <dcterms:created xsi:type="dcterms:W3CDTF">2020-03-27T16:19:15Z</dcterms:created>
  <dcterms:modified xsi:type="dcterms:W3CDTF">2022-11-10T19:07:55Z</dcterms:modified>
</cp:coreProperties>
</file>