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notesMasterIdLst>
    <p:notesMasterId r:id="rId25"/>
  </p:notesMasterIdLst>
  <p:sldIdLst>
    <p:sldId id="455" r:id="rId3"/>
    <p:sldId id="751" r:id="rId4"/>
    <p:sldId id="718" r:id="rId5"/>
    <p:sldId id="724" r:id="rId6"/>
    <p:sldId id="762" r:id="rId7"/>
    <p:sldId id="752" r:id="rId8"/>
    <p:sldId id="735" r:id="rId9"/>
    <p:sldId id="746" r:id="rId10"/>
    <p:sldId id="743" r:id="rId11"/>
    <p:sldId id="757" r:id="rId12"/>
    <p:sldId id="753" r:id="rId13"/>
    <p:sldId id="756" r:id="rId14"/>
    <p:sldId id="749" r:id="rId15"/>
    <p:sldId id="755" r:id="rId16"/>
    <p:sldId id="759" r:id="rId17"/>
    <p:sldId id="742" r:id="rId18"/>
    <p:sldId id="739" r:id="rId19"/>
    <p:sldId id="750" r:id="rId20"/>
    <p:sldId id="763" r:id="rId21"/>
    <p:sldId id="748" r:id="rId22"/>
    <p:sldId id="754" r:id="rId23"/>
    <p:sldId id="726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45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0872" autoAdjust="0"/>
  </p:normalViewPr>
  <p:slideViewPr>
    <p:cSldViewPr snapToGrid="0" snapToObjects="1">
      <p:cViewPr varScale="1">
        <p:scale>
          <a:sx n="66" d="100"/>
          <a:sy n="66" d="100"/>
        </p:scale>
        <p:origin x="14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Relationship Id="rId4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B14FF8-9D65-42EA-83C2-D74CA21D5FF5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A1DDD-FCF9-4215-B6E3-0008C3B238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596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</a:t>
            </a:r>
            <a:r>
              <a:rPr lang="en-DE" dirty="0"/>
              <a:t>t</a:t>
            </a:r>
            <a:r>
              <a:rPr lang="en-GB" dirty="0"/>
              <a:t>w</a:t>
            </a:r>
            <a:r>
              <a:rPr lang="en-DE" dirty="0"/>
              <a:t>e</a:t>
            </a:r>
            <a:r>
              <a:rPr lang="en-GB" dirty="0"/>
              <a:t>e</a:t>
            </a:r>
            <a:r>
              <a:rPr lang="en-DE" dirty="0"/>
              <a:t>n 200-400</a:t>
            </a:r>
            <a:r>
              <a:rPr lang="en-GB" dirty="0"/>
              <a:t>p</a:t>
            </a:r>
            <a:r>
              <a:rPr lang="en-DE" dirty="0"/>
              <a:t>C </a:t>
            </a:r>
            <a:r>
              <a:rPr lang="en-GB" dirty="0"/>
              <a:t>c</a:t>
            </a:r>
            <a:r>
              <a:rPr lang="en-DE" dirty="0"/>
              <a:t>h</a:t>
            </a:r>
            <a:r>
              <a:rPr lang="en-GB" dirty="0"/>
              <a:t>a</a:t>
            </a:r>
            <a:r>
              <a:rPr lang="en-DE" dirty="0"/>
              <a:t>r</a:t>
            </a:r>
            <a:r>
              <a:rPr lang="en-GB" dirty="0"/>
              <a:t>g</a:t>
            </a:r>
            <a:r>
              <a:rPr lang="en-DE" dirty="0"/>
              <a:t>e in total (~650</a:t>
            </a:r>
            <a:r>
              <a:rPr lang="en-GB" dirty="0"/>
              <a:t>p</a:t>
            </a:r>
            <a:r>
              <a:rPr lang="en-DE" dirty="0"/>
              <a:t>C </a:t>
            </a:r>
            <a:r>
              <a:rPr lang="en-GB" dirty="0"/>
              <a:t>f</a:t>
            </a:r>
            <a:r>
              <a:rPr lang="en-DE" dirty="0"/>
              <a:t>o</a:t>
            </a:r>
            <a:r>
              <a:rPr lang="en-GB" dirty="0"/>
              <a:t>r</a:t>
            </a:r>
            <a:r>
              <a:rPr lang="en-DE" dirty="0"/>
              <a:t> </a:t>
            </a:r>
            <a:r>
              <a:rPr lang="en-GB" dirty="0"/>
              <a:t>o</a:t>
            </a:r>
            <a:r>
              <a:rPr lang="en-DE" dirty="0"/>
              <a:t>n</a:t>
            </a:r>
            <a:r>
              <a:rPr lang="en-GB" dirty="0"/>
              <a:t>e</a:t>
            </a:r>
            <a:r>
              <a:rPr lang="en-DE" dirty="0"/>
              <a:t> </a:t>
            </a:r>
            <a:r>
              <a:rPr lang="en-GB" dirty="0"/>
              <a:t>s</a:t>
            </a:r>
            <a:r>
              <a:rPr lang="en-DE" dirty="0"/>
              <a:t>hot)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A1DDD-FCF9-4215-B6E3-0008C3B2389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365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B93979C-7F17-46DE-B563-DC530F30F730}"/>
              </a:ext>
            </a:extLst>
          </p:cNvPr>
          <p:cNvSpPr txBox="1">
            <a:spLocks/>
          </p:cNvSpPr>
          <p:nvPr userDrawn="1"/>
        </p:nvSpPr>
        <p:spPr>
          <a:xfrm>
            <a:off x="4405748" y="322605"/>
            <a:ext cx="310064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 dirty="0">
                <a:solidFill>
                  <a:schemeClr val="bg1"/>
                </a:solidFill>
              </a:rPr>
              <a:t>Laser Wakefield Acceleration to GeV Electron Energies for the </a:t>
            </a:r>
            <a:r>
              <a:rPr lang="en-GB" sz="1100" dirty="0" err="1">
                <a:solidFill>
                  <a:schemeClr val="bg1"/>
                </a:solidFill>
              </a:rPr>
              <a:t>Breit</a:t>
            </a:r>
            <a:r>
              <a:rPr lang="en-GB" sz="1100" dirty="0">
                <a:solidFill>
                  <a:schemeClr val="bg1"/>
                </a:solidFill>
              </a:rPr>
              <a:t>-Wheeler Experiment</a:t>
            </a: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F0C990-B89A-42E6-AAB9-A90AAAE41FC3}"/>
              </a:ext>
            </a:extLst>
          </p:cNvPr>
          <p:cNvSpPr/>
          <p:nvPr userDrawn="1"/>
        </p:nvSpPr>
        <p:spPr>
          <a:xfrm>
            <a:off x="0" y="6492875"/>
            <a:ext cx="9143999" cy="365125"/>
          </a:xfrm>
          <a:prstGeom prst="rect">
            <a:avLst/>
          </a:prstGeom>
          <a:solidFill>
            <a:srgbClr val="79455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E5EF9BE-6533-4B92-9159-B978004AF7D5}"/>
              </a:ext>
            </a:extLst>
          </p:cNvPr>
          <p:cNvSpPr txBox="1">
            <a:spLocks/>
          </p:cNvSpPr>
          <p:nvPr userDrawn="1"/>
        </p:nvSpPr>
        <p:spPr>
          <a:xfrm>
            <a:off x="-404554" y="6484562"/>
            <a:ext cx="24993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DE" dirty="0">
                <a:solidFill>
                  <a:schemeClr val="tx1"/>
                </a:solidFill>
              </a:rPr>
              <a:t>K</a:t>
            </a:r>
            <a:r>
              <a:rPr lang="en-GB" dirty="0">
                <a:solidFill>
                  <a:schemeClr val="tx1"/>
                </a:solidFill>
              </a:rPr>
              <a:t>a</a:t>
            </a:r>
            <a:r>
              <a:rPr lang="en-DE" dirty="0">
                <a:solidFill>
                  <a:schemeClr val="tx1"/>
                </a:solidFill>
              </a:rPr>
              <a:t>t</a:t>
            </a:r>
            <a:r>
              <a:rPr lang="en-GB" dirty="0" err="1">
                <a:solidFill>
                  <a:schemeClr val="tx1"/>
                </a:solidFill>
              </a:rPr>
              <a:t>i</a:t>
            </a:r>
            <a:r>
              <a:rPr lang="en-DE" dirty="0">
                <a:solidFill>
                  <a:schemeClr val="tx1"/>
                </a:solidFill>
              </a:rPr>
              <a:t>n</a:t>
            </a:r>
            <a:r>
              <a:rPr lang="en-GB" dirty="0">
                <a:solidFill>
                  <a:schemeClr val="tx1"/>
                </a:solidFill>
              </a:rPr>
              <a:t>k</a:t>
            </a:r>
            <a:r>
              <a:rPr lang="en-DE" dirty="0">
                <a:solidFill>
                  <a:schemeClr val="tx1"/>
                </a:solidFill>
              </a:rPr>
              <a:t>a </a:t>
            </a:r>
            <a:r>
              <a:rPr lang="en-GB" dirty="0">
                <a:solidFill>
                  <a:schemeClr val="tx1"/>
                </a:solidFill>
              </a:rPr>
              <a:t>v</a:t>
            </a:r>
            <a:r>
              <a:rPr lang="en-DE" dirty="0">
                <a:solidFill>
                  <a:schemeClr val="tx1"/>
                </a:solidFill>
              </a:rPr>
              <a:t>o</a:t>
            </a:r>
            <a:r>
              <a:rPr lang="en-GB" dirty="0">
                <a:solidFill>
                  <a:schemeClr val="tx1"/>
                </a:solidFill>
              </a:rPr>
              <a:t>n</a:t>
            </a:r>
            <a:r>
              <a:rPr lang="en-DE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G</a:t>
            </a:r>
            <a:r>
              <a:rPr lang="en-DE" dirty="0">
                <a:solidFill>
                  <a:schemeClr val="tx1"/>
                </a:solidFill>
              </a:rPr>
              <a:t>r</a:t>
            </a:r>
            <a:r>
              <a:rPr lang="en-GB" dirty="0">
                <a:solidFill>
                  <a:schemeClr val="tx1"/>
                </a:solidFill>
              </a:rPr>
              <a:t>a</a:t>
            </a:r>
            <a:r>
              <a:rPr lang="en-DE" dirty="0">
                <a:solidFill>
                  <a:schemeClr val="tx1"/>
                </a:solidFill>
              </a:rPr>
              <a:t>f</a:t>
            </a:r>
            <a:r>
              <a:rPr lang="en-GB" dirty="0">
                <a:solidFill>
                  <a:schemeClr val="tx1"/>
                </a:solidFill>
              </a:rPr>
              <a:t>e</a:t>
            </a:r>
            <a:r>
              <a:rPr lang="en-DE" dirty="0" err="1">
                <a:solidFill>
                  <a:schemeClr val="tx1"/>
                </a:solidFill>
              </a:rPr>
              <a:t>nstein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5841166-0DE1-47DB-A462-0E49C494C452}"/>
              </a:ext>
            </a:extLst>
          </p:cNvPr>
          <p:cNvSpPr txBox="1">
            <a:spLocks/>
          </p:cNvSpPr>
          <p:nvPr userDrawn="1"/>
        </p:nvSpPr>
        <p:spPr>
          <a:xfrm>
            <a:off x="1747751" y="6492875"/>
            <a:ext cx="56859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DE" dirty="0">
                <a:solidFill>
                  <a:schemeClr val="tx1"/>
                </a:solidFill>
              </a:rPr>
              <a:t>A</a:t>
            </a:r>
            <a:r>
              <a:rPr lang="en-GB" dirty="0">
                <a:solidFill>
                  <a:schemeClr val="tx1"/>
                </a:solidFill>
              </a:rPr>
              <a:t>A</a:t>
            </a:r>
            <a:r>
              <a:rPr lang="en-DE" dirty="0">
                <a:solidFill>
                  <a:schemeClr val="tx1"/>
                </a:solidFill>
              </a:rPr>
              <a:t>C’22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F1A248D-0B5B-44B2-B896-596926766D9D}"/>
              </a:ext>
            </a:extLst>
          </p:cNvPr>
          <p:cNvSpPr txBox="1">
            <a:spLocks/>
          </p:cNvSpPr>
          <p:nvPr userDrawn="1"/>
        </p:nvSpPr>
        <p:spPr>
          <a:xfrm>
            <a:off x="7086599" y="649830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3AE596-3426-B042-97F7-19F9696318C2}" type="slidenum">
              <a:rPr lang="de-DE" smtClean="0">
                <a:solidFill>
                  <a:schemeClr val="tx1"/>
                </a:solidFill>
              </a:rPr>
              <a:pPr/>
              <a:t>‹#›</a:t>
            </a:fld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74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  <a:lvl2pPr>
              <a:defRPr b="0" i="0">
                <a:latin typeface="Helvetica Neue Light"/>
                <a:cs typeface="Helvetica Neue Light"/>
              </a:defRPr>
            </a:lvl2pPr>
            <a:lvl3pPr>
              <a:defRPr b="0" i="0">
                <a:latin typeface="Helvetica Neue Light"/>
                <a:cs typeface="Helvetica Neue Light"/>
              </a:defRPr>
            </a:lvl3pPr>
            <a:lvl4pPr>
              <a:defRPr b="0" i="0">
                <a:latin typeface="Helvetica Neue Light"/>
                <a:cs typeface="Helvetica Neue Light"/>
              </a:defRPr>
            </a:lvl4pPr>
            <a:lvl5pPr>
              <a:defRPr b="0" i="0"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4B10F845-F38D-469A-9400-10229AD13720}" type="datetime1">
              <a:rPr lang="ru-RU" smtClean="0">
                <a:solidFill>
                  <a:prstClr val="black"/>
                </a:solidFill>
              </a:rPr>
              <a:t>10.11.2022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r>
              <a:rPr lang="en-GB">
                <a:solidFill>
                  <a:prstClr val="black"/>
                </a:solidFill>
              </a:rPr>
              <a:t>Laser Wakefield Acceleration to GeV Electron Energies for the Breit-Wheeler Experiment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C22DB052-812E-4E25-9864-858B35FBAA07}" type="slidenum">
              <a:rPr lang="ru-RU" smtClean="0">
                <a:solidFill>
                  <a:prstClr val="black"/>
                </a:solidFill>
              </a:rPr>
              <a:pPr defTabSz="457106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552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  <a:lvl2pPr>
              <a:defRPr b="0" i="0">
                <a:latin typeface="Helvetica Neue Light"/>
                <a:cs typeface="Helvetica Neue Light"/>
              </a:defRPr>
            </a:lvl2pPr>
            <a:lvl3pPr>
              <a:defRPr b="0" i="0">
                <a:latin typeface="Helvetica Neue Light"/>
                <a:cs typeface="Helvetica Neue Light"/>
              </a:defRPr>
            </a:lvl3pPr>
            <a:lvl4pPr>
              <a:defRPr b="0" i="0">
                <a:latin typeface="Helvetica Neue Light"/>
                <a:cs typeface="Helvetica Neue Light"/>
              </a:defRPr>
            </a:lvl4pPr>
            <a:lvl5pPr>
              <a:defRPr b="0" i="0"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7409D0C2-6EA2-41D9-8CCF-49F9761197AD}" type="datetime1">
              <a:rPr lang="ru-RU" smtClean="0">
                <a:solidFill>
                  <a:prstClr val="black"/>
                </a:solidFill>
              </a:rPr>
              <a:t>10.11.2022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r>
              <a:rPr lang="en-GB">
                <a:solidFill>
                  <a:prstClr val="black"/>
                </a:solidFill>
              </a:rPr>
              <a:t>Laser Wakefield Acceleration to GeV Electron Energies for the Breit-Wheeler Experiment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C22DB052-812E-4E25-9864-858B35FBAA07}" type="slidenum">
              <a:rPr lang="ru-RU" smtClean="0">
                <a:solidFill>
                  <a:prstClr val="black"/>
                </a:solidFill>
              </a:rPr>
              <a:pPr defTabSz="457106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812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CF8A2-9B62-47A9-A617-BC965D2FC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AF0EFD-AE59-484F-BBD6-D3AAAE8D7F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5AADD-ED1E-4241-828B-982FF43857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D27211A-37A8-4244-BABC-233E128FBA8D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3ED90-5822-477B-B6A8-E5DCBB610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6A345-73C7-4EB3-8A20-753056F91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2E71A28-84A0-4F78-BD33-41D3A7F26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100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F1593-ECDA-45AD-B804-05C142AF0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B88D3-6965-4D15-92F6-06FF56626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ACC6F-13F2-40D2-9AB6-83B6450BA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D27211A-37A8-4244-BABC-233E128FBA8D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02D7C-4E70-44DA-98F2-12B6581EF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2FFF9-52EE-4552-B06B-E4F227FE6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2E71A28-84A0-4F78-BD33-41D3A7F26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772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7FCE7-2E85-4DF6-A3D2-0650CECED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5758FD-0399-4CDA-8A50-C03778925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B5010-8BFC-4B4E-A1F5-9A99AB0DF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D27211A-37A8-4244-BABC-233E128FBA8D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0F56A-FC62-451C-BA7C-C1D02CB0E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5A809-9BFC-4E8E-A338-4A6BC33F3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2E71A28-84A0-4F78-BD33-41D3A7F26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482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181D4-F9C5-4B95-A013-D5F1B36A7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E7E10-6DB5-4090-B6E0-3D353EE9CC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A1592A-36D6-4D0D-8832-0C5210668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606A21-6FC9-49FE-AB0F-0257319D1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D27211A-37A8-4244-BABC-233E128FBA8D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01C28F-2715-4241-80E8-D72569C9F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73E878-276E-48B4-A910-A13F932B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2E71A28-84A0-4F78-BD33-41D3A7F26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334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988C1-8E61-42A3-95F0-3DEC51013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C6975-CB0F-46DC-8CB6-D1CBD46EA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1EAAAD-FD18-4886-AE96-3936486CDD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C8F673-AB12-42D3-93AF-5CE0F95844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659F8A-838D-489D-B290-2CB4492BD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345CDE-E1E3-407C-BD21-2C3B357B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D27211A-37A8-4244-BABC-233E128FBA8D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38BD5E-B889-449A-B39F-A54005640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F4D07F-2D32-4672-8D9F-F1DE36C8E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2E71A28-84A0-4F78-BD33-41D3A7F26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225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CF3FE-FFD3-477E-8DE8-FB206B916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B34C3A-8ECF-452C-B18B-31BE86B54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D27211A-37A8-4244-BABC-233E128FBA8D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50228D-6EDD-4BA7-9AB9-CEE289DF5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63F51B-1C84-4CA9-9318-AC543616F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2E71A28-84A0-4F78-BD33-41D3A7F26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692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696CF7-7913-4875-AD05-556FE01CDB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D27211A-37A8-4244-BABC-233E128FBA8D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E4AEBC-EDD5-4F08-9257-981C5D4EA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18D40-2BA7-4854-A0C5-D1075840D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2E71A28-84A0-4F78-BD33-41D3A7F26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87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3FAC8-85AB-42CD-9D65-431558E1E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D7EF0-16FD-425E-84D9-39A00E9BF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884B9-C888-4CDF-B1A2-2727DDDDF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04F2CD-6BBC-47C5-99EB-6AD92C98A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D27211A-37A8-4244-BABC-233E128FBA8D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67B5-A295-4854-82F3-27AB9E981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F2B07-3CEE-4DCC-B3F9-3D7B25710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2E71A28-84A0-4F78-BD33-41D3A7F26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587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  <a:lvl2pPr>
              <a:defRPr b="0" i="0">
                <a:latin typeface="Helvetica Neue Light"/>
                <a:cs typeface="Helvetica Neue Light"/>
              </a:defRPr>
            </a:lvl2pPr>
            <a:lvl3pPr>
              <a:defRPr b="0" i="0">
                <a:latin typeface="Helvetica Neue Light"/>
                <a:cs typeface="Helvetica Neue Light"/>
              </a:defRPr>
            </a:lvl3pPr>
            <a:lvl4pPr>
              <a:defRPr b="0" i="0">
                <a:latin typeface="Helvetica Neue Light"/>
                <a:cs typeface="Helvetica Neue Light"/>
              </a:defRPr>
            </a:lvl4pPr>
            <a:lvl5pPr>
              <a:defRPr b="0" i="0"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2E2E1514-F6E5-4D84-A51C-F55FCF350F3F}" type="datetime1">
              <a:rPr lang="ru-RU" smtClean="0">
                <a:solidFill>
                  <a:prstClr val="black"/>
                </a:solidFill>
              </a:rPr>
              <a:t>10.11.2022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r>
              <a:rPr lang="en-GB">
                <a:solidFill>
                  <a:prstClr val="black"/>
                </a:solidFill>
              </a:rPr>
              <a:t>Laser Wakefield Acceleration to GeV Electron Energies for the Breit-Wheeler Experiment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C22DB052-812E-4E25-9864-858B35FBAA07}" type="slidenum">
              <a:rPr lang="ru-RU" smtClean="0">
                <a:solidFill>
                  <a:prstClr val="black"/>
                </a:solidFill>
              </a:rPr>
              <a:pPr defTabSz="457106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785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4D10-F3B7-46BE-9B92-66FDF5671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919C9E-FFAA-46AB-AE6D-F7283F4B55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F2B76-83D6-41FD-B9FD-BEA36E6BE3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25A61-EAC6-498F-AD17-BEB407553D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D27211A-37A8-4244-BABC-233E128FBA8D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083FEC-8989-4212-B6A7-CB8DA052B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BCB18-069D-4896-B042-0C61F2503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2E71A28-84A0-4F78-BD33-41D3A7F26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876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95C93-85F5-4343-8E7B-71CAFD4EC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3692E4-A10C-4E4F-9D69-478D77D0D6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09DA4-B584-4C81-8D85-7D76506660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D27211A-37A8-4244-BABC-233E128FBA8D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5AB5F-BB74-472C-AAFF-8D711EA56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0BBD9-1F19-41E3-A97B-E1B78B356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2E71A28-84A0-4F78-BD33-41D3A7F26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58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045551-708E-441D-A9F5-8C3C615D56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A4E471-246F-44B9-9C67-2FED75A2A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F7320-D9DC-4CB7-A659-67846270F0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D27211A-37A8-4244-BABC-233E128FBA8D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9A27A-E2FC-4C90-AD3C-E4225464F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BAD8D-2970-42C2-AF14-E60B219D9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2E71A28-84A0-4F78-BD33-41D3A7F26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770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lIns="91430" tIns="45716" rIns="91430" bIns="45716" anchor="t"/>
          <a:lstStyle>
            <a:lvl1pPr algn="l">
              <a:defRPr sz="4000" b="0" i="0" cap="all">
                <a:latin typeface="Helvetica Neue Light"/>
                <a:cs typeface="Helvetica Neue Light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  <a:prstGeom prst="rect">
            <a:avLst/>
          </a:prstGeom>
        </p:spPr>
        <p:txBody>
          <a:bodyPr lIns="91430" tIns="45716" rIns="91430" bIns="45716" anchor="b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Helvetica Neue Light"/>
                <a:cs typeface="Helvetica Neue Light"/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BFC439B4-8E3B-4054-9F96-423574386855}" type="datetime1">
              <a:rPr lang="ru-RU" smtClean="0">
                <a:solidFill>
                  <a:prstClr val="black"/>
                </a:solidFill>
              </a:rPr>
              <a:t>10.11.2022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r>
              <a:rPr lang="en-GB">
                <a:solidFill>
                  <a:prstClr val="black"/>
                </a:solidFill>
              </a:rPr>
              <a:t>Laser Wakefield Acceleration to GeV Electron Energies for the Breit-Wheeler Experiment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C22DB052-812E-4E25-9864-858B35FBAA07}" type="slidenum">
              <a:rPr lang="ru-RU" smtClean="0">
                <a:solidFill>
                  <a:prstClr val="black"/>
                </a:solidFill>
              </a:rPr>
              <a:pPr defTabSz="457106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914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sz="2800" b="0" i="0">
                <a:latin typeface="Helvetica Neue Light"/>
                <a:cs typeface="Helvetica Neue Light"/>
              </a:defRPr>
            </a:lvl1pPr>
            <a:lvl2pPr>
              <a:defRPr sz="2400" b="0" i="0">
                <a:latin typeface="Helvetica Neue Light"/>
                <a:cs typeface="Helvetica Neue Light"/>
              </a:defRPr>
            </a:lvl2pPr>
            <a:lvl3pPr>
              <a:defRPr sz="2000" b="0" i="0">
                <a:latin typeface="Helvetica Neue Light"/>
                <a:cs typeface="Helvetica Neue Light"/>
              </a:defRPr>
            </a:lvl3pPr>
            <a:lvl4pPr>
              <a:defRPr sz="1800" b="0" i="0">
                <a:latin typeface="Helvetica Neue Light"/>
                <a:cs typeface="Helvetica Neue Light"/>
              </a:defRPr>
            </a:lvl4pPr>
            <a:lvl5pPr>
              <a:defRPr sz="1800" b="0" i="0">
                <a:latin typeface="Helvetica Neue Light"/>
                <a:cs typeface="Helvetica Neue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sz="2800" b="0" i="0">
                <a:latin typeface="Helvetica Neue Light"/>
                <a:cs typeface="Helvetica Neue Light"/>
              </a:defRPr>
            </a:lvl1pPr>
            <a:lvl2pPr>
              <a:defRPr sz="2400" b="0" i="0">
                <a:latin typeface="Helvetica Neue Light"/>
                <a:cs typeface="Helvetica Neue Light"/>
              </a:defRPr>
            </a:lvl2pPr>
            <a:lvl3pPr>
              <a:defRPr sz="2000" b="0" i="0">
                <a:latin typeface="Helvetica Neue Light"/>
                <a:cs typeface="Helvetica Neue Light"/>
              </a:defRPr>
            </a:lvl3pPr>
            <a:lvl4pPr>
              <a:defRPr sz="1800" b="0" i="0">
                <a:latin typeface="Helvetica Neue Light"/>
                <a:cs typeface="Helvetica Neue Light"/>
              </a:defRPr>
            </a:lvl4pPr>
            <a:lvl5pPr>
              <a:defRPr sz="1800" b="0" i="0">
                <a:latin typeface="Helvetica Neue Light"/>
                <a:cs typeface="Helvetica Neue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5E5CB16A-AFDA-449C-A364-3F6F6D12A2B9}" type="datetime1">
              <a:rPr lang="ru-RU" smtClean="0">
                <a:solidFill>
                  <a:prstClr val="black"/>
                </a:solidFill>
              </a:rPr>
              <a:t>10.11.2022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r>
              <a:rPr lang="en-GB">
                <a:solidFill>
                  <a:prstClr val="black"/>
                </a:solidFill>
              </a:rPr>
              <a:t>Laser Wakefield Acceleration to GeV Electron Energies for the Breit-Wheeler Experiment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C22DB052-812E-4E25-9864-858B35FBAA07}" type="slidenum">
              <a:rPr lang="ru-RU" smtClean="0">
                <a:solidFill>
                  <a:prstClr val="black"/>
                </a:solidFill>
              </a:rPr>
              <a:pPr defTabSz="457106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611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lIns="91430" tIns="45716" rIns="91430" bIns="45716" anchor="b"/>
          <a:lstStyle>
            <a:lvl1pPr marL="0" indent="0">
              <a:buNone/>
              <a:defRPr sz="2400" b="0" i="0">
                <a:latin typeface="Helvetica Neue Light"/>
                <a:cs typeface="Helvetica Neue Light"/>
              </a:defRPr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sz="2400" b="0" i="0">
                <a:latin typeface="Helvetica Neue Light"/>
                <a:cs typeface="Helvetica Neue Light"/>
              </a:defRPr>
            </a:lvl1pPr>
            <a:lvl2pPr>
              <a:defRPr sz="2000" b="0" i="0">
                <a:latin typeface="Helvetica Neue Light"/>
                <a:cs typeface="Helvetica Neue Light"/>
              </a:defRPr>
            </a:lvl2pPr>
            <a:lvl3pPr>
              <a:defRPr sz="1800" b="0" i="0">
                <a:latin typeface="Helvetica Neue Light"/>
                <a:cs typeface="Helvetica Neue Light"/>
              </a:defRPr>
            </a:lvl3pPr>
            <a:lvl4pPr>
              <a:defRPr sz="1600" b="0" i="0">
                <a:latin typeface="Helvetica Neue Light"/>
                <a:cs typeface="Helvetica Neue Light"/>
              </a:defRPr>
            </a:lvl4pPr>
            <a:lvl5pPr>
              <a:defRPr sz="1600" b="0" i="0">
                <a:latin typeface="Helvetica Neue Light"/>
                <a:cs typeface="Helvetica Neue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lIns="91430" tIns="45716" rIns="91430" bIns="45716" anchor="b"/>
          <a:lstStyle>
            <a:lvl1pPr marL="0" indent="0">
              <a:buNone/>
              <a:defRPr sz="2400" b="0" i="0">
                <a:latin typeface="Helvetica Neue Light"/>
                <a:cs typeface="Helvetica Neue Light"/>
              </a:defRPr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sz="2400" b="0" i="0">
                <a:latin typeface="Helvetica Neue Light"/>
                <a:cs typeface="Helvetica Neue Light"/>
              </a:defRPr>
            </a:lvl1pPr>
            <a:lvl2pPr>
              <a:defRPr sz="2000" b="0" i="0">
                <a:latin typeface="Helvetica Neue Light"/>
                <a:cs typeface="Helvetica Neue Light"/>
              </a:defRPr>
            </a:lvl2pPr>
            <a:lvl3pPr>
              <a:defRPr sz="1800" b="0" i="0">
                <a:latin typeface="Helvetica Neue Light"/>
                <a:cs typeface="Helvetica Neue Light"/>
              </a:defRPr>
            </a:lvl3pPr>
            <a:lvl4pPr>
              <a:defRPr sz="1600" b="0" i="0">
                <a:latin typeface="Helvetica Neue Light"/>
                <a:cs typeface="Helvetica Neue Light"/>
              </a:defRPr>
            </a:lvl4pPr>
            <a:lvl5pPr>
              <a:defRPr sz="1600" b="0" i="0">
                <a:latin typeface="Helvetica Neue Light"/>
                <a:cs typeface="Helvetica Neue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680989EE-B3D9-4099-AA7A-DA73F996330F}" type="datetime1">
              <a:rPr lang="ru-RU" smtClean="0">
                <a:solidFill>
                  <a:prstClr val="black"/>
                </a:solidFill>
              </a:rPr>
              <a:t>10.11.2022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r>
              <a:rPr lang="en-GB">
                <a:solidFill>
                  <a:prstClr val="black"/>
                </a:solidFill>
              </a:rPr>
              <a:t>Laser Wakefield Acceleration to GeV Electron Energies for the Breit-Wheeler Experiment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C22DB052-812E-4E25-9864-858B35FBAA07}" type="slidenum">
              <a:rPr lang="ru-RU" smtClean="0">
                <a:solidFill>
                  <a:prstClr val="black"/>
                </a:solidFill>
              </a:rPr>
              <a:pPr defTabSz="457106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710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B785A62C-7F32-4218-932B-C200389B2115}" type="datetime1">
              <a:rPr lang="ru-RU" smtClean="0">
                <a:solidFill>
                  <a:prstClr val="black"/>
                </a:solidFill>
              </a:rPr>
              <a:t>10.11.2022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r>
              <a:rPr lang="en-GB">
                <a:solidFill>
                  <a:prstClr val="black"/>
                </a:solidFill>
              </a:rPr>
              <a:t>Laser Wakefield Acceleration to GeV Electron Energies for the Breit-Wheeler Experiment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C22DB052-812E-4E25-9864-858B35FBAA07}" type="slidenum">
              <a:rPr lang="ru-RU" smtClean="0">
                <a:solidFill>
                  <a:prstClr val="black"/>
                </a:solidFill>
              </a:rPr>
              <a:pPr defTabSz="457106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485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3D6BEDEF-65A9-46B7-89E5-79DB500FB07C}" type="datetime1">
              <a:rPr lang="ru-RU" smtClean="0">
                <a:solidFill>
                  <a:prstClr val="black"/>
                </a:solidFill>
              </a:rPr>
              <a:t>10.11.2022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r>
              <a:rPr lang="en-GB">
                <a:solidFill>
                  <a:prstClr val="black"/>
                </a:solidFill>
              </a:rPr>
              <a:t>Laser Wakefield Acceleration to GeV Electron Energies for the Breit-Wheeler Experiment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C22DB052-812E-4E25-9864-858B35FBAA07}" type="slidenum">
              <a:rPr lang="ru-RU" smtClean="0">
                <a:solidFill>
                  <a:prstClr val="black"/>
                </a:solidFill>
              </a:rPr>
              <a:pPr defTabSz="457106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20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lIns="91430" tIns="45716" rIns="91430" bIns="45716" anchor="b"/>
          <a:lstStyle>
            <a:lvl1pPr algn="l">
              <a:defRPr sz="2000" b="0" i="0">
                <a:latin typeface="Helvetica Neue Light"/>
                <a:cs typeface="Helvetica Neue Light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sz="3200" b="0" i="0">
                <a:latin typeface="Helvetica Neue Light"/>
                <a:cs typeface="Helvetica Neue Light"/>
              </a:defRPr>
            </a:lvl1pPr>
            <a:lvl2pPr>
              <a:defRPr sz="2800" b="0" i="0">
                <a:latin typeface="Helvetica Neue Light"/>
                <a:cs typeface="Helvetica Neue Light"/>
              </a:defRPr>
            </a:lvl2pPr>
            <a:lvl3pPr>
              <a:defRPr sz="2400" b="0" i="0">
                <a:latin typeface="Helvetica Neue Light"/>
                <a:cs typeface="Helvetica Neue Light"/>
              </a:defRPr>
            </a:lvl3pPr>
            <a:lvl4pPr>
              <a:defRPr sz="2000" b="0" i="0">
                <a:latin typeface="Helvetica Neue Light"/>
                <a:cs typeface="Helvetica Neue Light"/>
              </a:defRPr>
            </a:lvl4pPr>
            <a:lvl5pPr>
              <a:defRPr sz="2000" b="0" i="0">
                <a:latin typeface="Helvetica Neue Light"/>
                <a:cs typeface="Helvetica Neue Ligh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</p:spPr>
        <p:txBody>
          <a:bodyPr lIns="91430" tIns="45716" rIns="91430" bIns="45716"/>
          <a:lstStyle>
            <a:lvl1pPr marL="0" indent="0">
              <a:buNone/>
              <a:defRPr sz="1400" b="0" i="0">
                <a:latin typeface="Helvetica Neue Light"/>
                <a:cs typeface="Helvetica Neue Light"/>
              </a:defRPr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8EBB1361-0B6D-4F54-ADF6-36F06A995CAF}" type="datetime1">
              <a:rPr lang="ru-RU" smtClean="0">
                <a:solidFill>
                  <a:prstClr val="black"/>
                </a:solidFill>
              </a:rPr>
              <a:t>10.11.2022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r>
              <a:rPr lang="en-GB">
                <a:solidFill>
                  <a:prstClr val="black"/>
                </a:solidFill>
              </a:rPr>
              <a:t>Laser Wakefield Acceleration to GeV Electron Energies for the Breit-Wheeler Experiment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C22DB052-812E-4E25-9864-858B35FBAA07}" type="slidenum">
              <a:rPr lang="ru-RU" smtClean="0">
                <a:solidFill>
                  <a:prstClr val="black"/>
                </a:solidFill>
              </a:rPr>
              <a:pPr defTabSz="457106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312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30" tIns="45716" rIns="91430" bIns="45716" anchor="b"/>
          <a:lstStyle>
            <a:lvl1pPr algn="l">
              <a:defRPr sz="2000" b="0" i="0">
                <a:latin typeface="Helvetica Neue Light"/>
                <a:cs typeface="Helvetica Neue Light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30" tIns="45716" rIns="91430" bIns="45716"/>
          <a:lstStyle>
            <a:lvl1pPr marL="0" indent="0">
              <a:buNone/>
              <a:defRPr sz="3200" b="0" i="0">
                <a:latin typeface="Helvetica Neue Light"/>
                <a:cs typeface="Helvetica Neue Light"/>
              </a:defRPr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30" tIns="45716" rIns="91430" bIns="45716"/>
          <a:lstStyle>
            <a:lvl1pPr marL="0" indent="0">
              <a:buNone/>
              <a:defRPr sz="1400" b="0" i="0">
                <a:latin typeface="Helvetica Neue Light"/>
                <a:cs typeface="Helvetica Neue Light"/>
              </a:defRPr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88EC63F1-C487-446C-BCDD-77E6CC3D4AA9}" type="datetime1">
              <a:rPr lang="ru-RU" smtClean="0">
                <a:solidFill>
                  <a:prstClr val="black"/>
                </a:solidFill>
              </a:rPr>
              <a:t>10.11.2022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r>
              <a:rPr lang="en-GB">
                <a:solidFill>
                  <a:prstClr val="black"/>
                </a:solidFill>
              </a:rPr>
              <a:t>Laser Wakefield Acceleration to GeV Electron Energies for the Breit-Wheeler Experiment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defTabSz="457106"/>
            <a:fld id="{C22DB052-812E-4E25-9864-858B35FBAA07}" type="slidenum">
              <a:rPr lang="ru-RU" smtClean="0">
                <a:solidFill>
                  <a:prstClr val="black"/>
                </a:solidFill>
              </a:rPr>
              <a:pPr defTabSz="457106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60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kostya\Desktop\160412_CostTalk\Comb-mirror_web.jpg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600"/>
                    </a14:imgEffect>
                    <a14:imgEffect>
                      <a14:saturation sat="20000"/>
                    </a14:imgEffect>
                    <a14:imgEffect>
                      <a14:brightnessContrast bright="-17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434" y="-27383"/>
            <a:ext cx="9149442" cy="8776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kostya\Desktop\160412_CostTalk\lmu.svg-path3-730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4" y="99298"/>
            <a:ext cx="1321161" cy="6263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7507076" y="99298"/>
            <a:ext cx="1440160" cy="626319"/>
          </a:xfrm>
          <a:prstGeom prst="rect">
            <a:avLst/>
          </a:prstGeom>
          <a:solidFill>
            <a:schemeClr val="tx1">
              <a:alpha val="31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457106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450862" y="99296"/>
            <a:ext cx="2952328" cy="630904"/>
          </a:xfrm>
          <a:prstGeom prst="rect">
            <a:avLst/>
          </a:prstGeom>
          <a:solidFill>
            <a:schemeClr val="tx1">
              <a:alpha val="31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457106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8" descr="D:\CALA\CALA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474" y="231766"/>
            <a:ext cx="1116347" cy="41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879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ctr" defTabSz="9143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4" indent="-285722" algn="l" defTabSz="91430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3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6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0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3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2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kostya\Desktop\160412_CostTalk\Comb-mirror_web.jpg">
            <a:extLst>
              <a:ext uri="{FF2B5EF4-FFF2-40B4-BE49-F238E27FC236}">
                <a16:creationId xmlns:a16="http://schemas.microsoft.com/office/drawing/2014/main" id="{8B698FA9-7E93-4413-ABAF-DB8764EBD6B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600"/>
                    </a14:imgEffect>
                    <a14:imgEffect>
                      <a14:saturation sat="20000"/>
                    </a14:imgEffect>
                    <a14:imgEffect>
                      <a14:brightnessContrast bright="-17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434" y="-27383"/>
            <a:ext cx="9149442" cy="8776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kostya\Desktop\160412_CostTalk\lmu.svg-path3-730.png">
            <a:extLst>
              <a:ext uri="{FF2B5EF4-FFF2-40B4-BE49-F238E27FC236}">
                <a16:creationId xmlns:a16="http://schemas.microsoft.com/office/drawing/2014/main" id="{FB9A7EC8-2561-408F-BC2D-8ADEDCE7D7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4" y="99298"/>
            <a:ext cx="1321161" cy="6263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481A1AA-2CB4-4912-911C-91D6D70BD488}"/>
              </a:ext>
            </a:extLst>
          </p:cNvPr>
          <p:cNvSpPr/>
          <p:nvPr userDrawn="1"/>
        </p:nvSpPr>
        <p:spPr>
          <a:xfrm>
            <a:off x="7507076" y="99298"/>
            <a:ext cx="1440160" cy="626319"/>
          </a:xfrm>
          <a:prstGeom prst="rect">
            <a:avLst/>
          </a:prstGeom>
          <a:solidFill>
            <a:schemeClr val="tx1">
              <a:alpha val="31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457106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8EB958-CC35-4CD1-B869-9C61449D3BDC}"/>
              </a:ext>
            </a:extLst>
          </p:cNvPr>
          <p:cNvSpPr/>
          <p:nvPr userDrawn="1"/>
        </p:nvSpPr>
        <p:spPr>
          <a:xfrm>
            <a:off x="4450862" y="99296"/>
            <a:ext cx="2952328" cy="630904"/>
          </a:xfrm>
          <a:prstGeom prst="rect">
            <a:avLst/>
          </a:prstGeom>
          <a:solidFill>
            <a:schemeClr val="tx1">
              <a:alpha val="31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457106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8" descr="D:\CALA\CALA.png">
            <a:extLst>
              <a:ext uri="{FF2B5EF4-FFF2-40B4-BE49-F238E27FC236}">
                <a16:creationId xmlns:a16="http://schemas.microsoft.com/office/drawing/2014/main" id="{716E770D-3672-49AE-A4DD-8F499803F0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474" y="231766"/>
            <a:ext cx="1116347" cy="41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DC07A94-4F20-401A-BB29-EBC991CA9FF2}"/>
              </a:ext>
            </a:extLst>
          </p:cNvPr>
          <p:cNvSpPr txBox="1">
            <a:spLocks/>
          </p:cNvSpPr>
          <p:nvPr userDrawn="1"/>
        </p:nvSpPr>
        <p:spPr>
          <a:xfrm>
            <a:off x="4395653" y="485178"/>
            <a:ext cx="310064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DE" sz="1100" dirty="0">
                <a:solidFill>
                  <a:schemeClr val="bg1"/>
                </a:solidFill>
              </a:rPr>
              <a:t>C</a:t>
            </a:r>
            <a:r>
              <a:rPr lang="en-GB" sz="1100" dirty="0">
                <a:solidFill>
                  <a:schemeClr val="bg1"/>
                </a:solidFill>
              </a:rPr>
              <a:t>e</a:t>
            </a:r>
            <a:r>
              <a:rPr lang="en-DE" sz="1100" dirty="0">
                <a:solidFill>
                  <a:schemeClr val="bg1"/>
                </a:solidFill>
              </a:rPr>
              <a:t>n</a:t>
            </a:r>
            <a:r>
              <a:rPr lang="en-GB" sz="1100" dirty="0">
                <a:solidFill>
                  <a:schemeClr val="bg1"/>
                </a:solidFill>
              </a:rPr>
              <a:t>t</a:t>
            </a:r>
            <a:r>
              <a:rPr lang="en-DE" sz="1100" dirty="0">
                <a:solidFill>
                  <a:schemeClr val="bg1"/>
                </a:solidFill>
              </a:rPr>
              <a:t>re for Advanced Laser Applications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8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fif"/><Relationship Id="rId4" Type="http://schemas.openxmlformats.org/officeDocument/2006/relationships/image" Target="../media/image6.jf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8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emf"/><Relationship Id="rId11" Type="http://schemas.openxmlformats.org/officeDocument/2006/relationships/image" Target="../media/image15.emf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2.emf"/><Relationship Id="rId9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7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85B1B1F0-5585-4442-8780-E8B23DAAA62C}"/>
              </a:ext>
            </a:extLst>
          </p:cNvPr>
          <p:cNvSpPr txBox="1"/>
          <p:nvPr/>
        </p:nvSpPr>
        <p:spPr>
          <a:xfrm>
            <a:off x="934057" y="1083493"/>
            <a:ext cx="727588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3200" dirty="0"/>
              <a:t>Laser Wakefield Acceleration </a:t>
            </a:r>
            <a:r>
              <a:rPr lang="en-GB" sz="3200" dirty="0"/>
              <a:t>t</a:t>
            </a:r>
            <a:r>
              <a:rPr lang="en-DE" sz="3200" dirty="0"/>
              <a:t>o </a:t>
            </a:r>
            <a:r>
              <a:rPr lang="en-GB" sz="3200" dirty="0"/>
              <a:t>G</a:t>
            </a:r>
            <a:r>
              <a:rPr lang="en-DE" sz="3200" dirty="0"/>
              <a:t>e</a:t>
            </a:r>
            <a:r>
              <a:rPr lang="en-GB" sz="3200" dirty="0"/>
              <a:t>V</a:t>
            </a:r>
            <a:r>
              <a:rPr lang="en-DE" sz="3200" dirty="0"/>
              <a:t> Electron Energies </a:t>
            </a:r>
            <a:r>
              <a:rPr lang="en-GB" sz="3200" dirty="0"/>
              <a:t>f</a:t>
            </a:r>
            <a:r>
              <a:rPr lang="en-DE" sz="3200" dirty="0"/>
              <a:t>o</a:t>
            </a:r>
            <a:r>
              <a:rPr lang="en-GB" sz="3200" dirty="0"/>
              <a:t>r</a:t>
            </a:r>
            <a:r>
              <a:rPr lang="en-DE" sz="3200" dirty="0"/>
              <a:t> </a:t>
            </a:r>
            <a:r>
              <a:rPr lang="en-GB" sz="3200" dirty="0"/>
              <a:t>t</a:t>
            </a:r>
            <a:r>
              <a:rPr lang="en-DE" sz="3200" dirty="0"/>
              <a:t>h</a:t>
            </a:r>
            <a:r>
              <a:rPr lang="en-GB" sz="3200" dirty="0"/>
              <a:t>e</a:t>
            </a:r>
            <a:r>
              <a:rPr lang="en-DE" sz="3200" dirty="0"/>
              <a:t> </a:t>
            </a:r>
            <a:r>
              <a:rPr lang="en-GB" sz="3200" dirty="0"/>
              <a:t>B</a:t>
            </a:r>
            <a:r>
              <a:rPr lang="en-DE" sz="3200" dirty="0"/>
              <a:t>r</a:t>
            </a:r>
            <a:r>
              <a:rPr lang="en-GB" sz="3200" dirty="0"/>
              <a:t>e</a:t>
            </a:r>
            <a:r>
              <a:rPr lang="en-DE" sz="3200" dirty="0"/>
              <a:t>it-Wheeler </a:t>
            </a:r>
            <a:r>
              <a:rPr lang="en-GB" sz="3200" dirty="0"/>
              <a:t>E</a:t>
            </a:r>
            <a:r>
              <a:rPr lang="en-DE" sz="3200" dirty="0"/>
              <a:t>x</a:t>
            </a:r>
            <a:r>
              <a:rPr lang="en-GB" sz="3200" dirty="0"/>
              <a:t>p</a:t>
            </a:r>
            <a:r>
              <a:rPr lang="en-DE" sz="3200" dirty="0"/>
              <a:t>e</a:t>
            </a:r>
            <a:r>
              <a:rPr lang="en-GB" sz="3200" dirty="0"/>
              <a:t>r</a:t>
            </a:r>
            <a:r>
              <a:rPr lang="en-DE" sz="3200" dirty="0" err="1"/>
              <a:t>i</a:t>
            </a:r>
            <a:r>
              <a:rPr lang="en-GB" sz="3200" dirty="0"/>
              <a:t>m</a:t>
            </a:r>
            <a:r>
              <a:rPr lang="en-DE" sz="3200" dirty="0"/>
              <a:t>e</a:t>
            </a:r>
            <a:r>
              <a:rPr lang="en-GB" sz="3200" dirty="0"/>
              <a:t>n</a:t>
            </a:r>
            <a:r>
              <a:rPr lang="en-DE" sz="3200" dirty="0"/>
              <a:t>t</a:t>
            </a:r>
          </a:p>
          <a:p>
            <a:pPr algn="ctr"/>
            <a:endParaRPr lang="en-DE" sz="3200" dirty="0"/>
          </a:p>
          <a:p>
            <a:pPr algn="ctr"/>
            <a:endParaRPr lang="en-DE" sz="1600" dirty="0"/>
          </a:p>
          <a:p>
            <a:pPr algn="ctr"/>
            <a:endParaRPr lang="en-DE" sz="1600" dirty="0"/>
          </a:p>
          <a:p>
            <a:pPr algn="ctr"/>
            <a:endParaRPr lang="en-DE" sz="1600" dirty="0"/>
          </a:p>
          <a:p>
            <a:pPr algn="ctr"/>
            <a:endParaRPr lang="en-DE" sz="1600" dirty="0"/>
          </a:p>
          <a:p>
            <a:pPr algn="ctr"/>
            <a:endParaRPr lang="en-DE" sz="1600" dirty="0"/>
          </a:p>
          <a:p>
            <a:pPr algn="ctr"/>
            <a:endParaRPr lang="en-DE" sz="1600" dirty="0"/>
          </a:p>
          <a:p>
            <a:pPr algn="ctr"/>
            <a:endParaRPr lang="en-DE" sz="1600" dirty="0"/>
          </a:p>
          <a:p>
            <a:pPr algn="ctr"/>
            <a:endParaRPr lang="en-DE" sz="1600" dirty="0"/>
          </a:p>
          <a:p>
            <a:pPr algn="ctr"/>
            <a:endParaRPr lang="en-DE" sz="1600" dirty="0"/>
          </a:p>
          <a:p>
            <a:pPr algn="ctr"/>
            <a:r>
              <a:rPr lang="en-GB" sz="3200" dirty="0"/>
              <a:t>A</a:t>
            </a:r>
            <a:r>
              <a:rPr lang="en-DE" sz="3200" dirty="0"/>
              <a:t>A</a:t>
            </a:r>
            <a:r>
              <a:rPr lang="en-GB" sz="3200" dirty="0"/>
              <a:t>C</a:t>
            </a:r>
            <a:r>
              <a:rPr lang="en-DE" sz="3200" dirty="0"/>
              <a:t>’22 </a:t>
            </a:r>
          </a:p>
          <a:p>
            <a:pPr algn="ctr"/>
            <a:r>
              <a:rPr lang="en-GB" sz="3200" dirty="0"/>
              <a:t>H</a:t>
            </a:r>
            <a:r>
              <a:rPr lang="en-DE" sz="3200" dirty="0"/>
              <a:t>y</a:t>
            </a:r>
            <a:r>
              <a:rPr lang="en-GB" sz="3200" dirty="0"/>
              <a:t>a</a:t>
            </a:r>
            <a:r>
              <a:rPr lang="en-DE" sz="3200" dirty="0"/>
              <a:t>t</a:t>
            </a:r>
            <a:r>
              <a:rPr lang="en-GB" sz="3200" dirty="0"/>
              <a:t>t</a:t>
            </a:r>
            <a:r>
              <a:rPr lang="en-DE" sz="3200" dirty="0"/>
              <a:t> </a:t>
            </a:r>
            <a:r>
              <a:rPr lang="en-GB" sz="3200" dirty="0"/>
              <a:t>R</a:t>
            </a:r>
            <a:r>
              <a:rPr lang="en-DE" sz="3200" dirty="0"/>
              <a:t>e</a:t>
            </a:r>
            <a:r>
              <a:rPr lang="en-GB" sz="3200" dirty="0"/>
              <a:t>g</a:t>
            </a:r>
            <a:r>
              <a:rPr lang="en-DE" sz="3200" dirty="0"/>
              <a:t>e</a:t>
            </a:r>
            <a:r>
              <a:rPr lang="en-GB" sz="3200" dirty="0"/>
              <a:t>n</a:t>
            </a:r>
            <a:r>
              <a:rPr lang="en-DE" sz="3200" dirty="0"/>
              <a:t>c</a:t>
            </a:r>
            <a:r>
              <a:rPr lang="en-GB" sz="3200" dirty="0"/>
              <a:t>y</a:t>
            </a:r>
            <a:r>
              <a:rPr lang="en-DE" sz="3200" dirty="0"/>
              <a:t> </a:t>
            </a:r>
            <a:r>
              <a:rPr lang="en-GB" sz="3200" dirty="0"/>
              <a:t>L</a:t>
            </a:r>
            <a:r>
              <a:rPr lang="en-DE" sz="3200" dirty="0"/>
              <a:t>o</a:t>
            </a:r>
            <a:r>
              <a:rPr lang="en-GB" sz="3200" dirty="0"/>
              <a:t>n</a:t>
            </a:r>
            <a:r>
              <a:rPr lang="en-DE" sz="3200" dirty="0"/>
              <a:t>g </a:t>
            </a:r>
            <a:r>
              <a:rPr lang="en-GB" sz="3200" dirty="0"/>
              <a:t>I</a:t>
            </a:r>
            <a:r>
              <a:rPr lang="en-DE" sz="3200" dirty="0"/>
              <a:t>s</a:t>
            </a:r>
            <a:r>
              <a:rPr lang="en-GB" sz="3200" dirty="0"/>
              <a:t>l</a:t>
            </a:r>
            <a:r>
              <a:rPr lang="en-DE" sz="3200" dirty="0"/>
              <a:t>a</a:t>
            </a:r>
            <a:r>
              <a:rPr lang="en-GB" sz="3200" dirty="0"/>
              <a:t>n</a:t>
            </a:r>
            <a:r>
              <a:rPr lang="en-DE" sz="3200" dirty="0"/>
              <a:t>d, </a:t>
            </a:r>
            <a:r>
              <a:rPr lang="en-GB" sz="3200" dirty="0"/>
              <a:t>N</a:t>
            </a:r>
            <a:r>
              <a:rPr lang="en-DE" sz="3200" dirty="0"/>
              <a:t>Y</a:t>
            </a:r>
          </a:p>
          <a:p>
            <a:pPr algn="ctr"/>
            <a:r>
              <a:rPr lang="en-DE" sz="3200" dirty="0"/>
              <a:t>2022/11/10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95B23F-597B-4059-99AC-323C91ECD97B}"/>
              </a:ext>
            </a:extLst>
          </p:cNvPr>
          <p:cNvSpPr txBox="1"/>
          <p:nvPr/>
        </p:nvSpPr>
        <p:spPr>
          <a:xfrm>
            <a:off x="2733780" y="3690795"/>
            <a:ext cx="1107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</a:t>
            </a:r>
            <a:r>
              <a:rPr lang="en-DE" dirty="0"/>
              <a:t>.</a:t>
            </a:r>
            <a:r>
              <a:rPr lang="en-GB" dirty="0"/>
              <a:t>S</a:t>
            </a:r>
            <a:r>
              <a:rPr lang="en-DE" dirty="0"/>
              <a:t>a</a:t>
            </a:r>
            <a:r>
              <a:rPr lang="en-GB" dirty="0"/>
              <a:t>l</a:t>
            </a:r>
            <a:r>
              <a:rPr lang="en-DE" dirty="0"/>
              <a:t>gad</a:t>
            </a:r>
            <a:r>
              <a:rPr lang="en-GB" dirty="0"/>
              <a:t>o</a:t>
            </a:r>
            <a:endParaRPr lang="en-DE" dirty="0"/>
          </a:p>
          <a:p>
            <a:r>
              <a:rPr lang="en-DE" dirty="0" err="1"/>
              <a:t>M.Zepf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ACCC64-AE73-4AE7-9A77-F1C2329BA412}"/>
              </a:ext>
            </a:extLst>
          </p:cNvPr>
          <p:cNvSpPr txBox="1"/>
          <p:nvPr/>
        </p:nvSpPr>
        <p:spPr>
          <a:xfrm>
            <a:off x="423558" y="3690795"/>
            <a:ext cx="15796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u="sng" dirty="0" err="1"/>
              <a:t>K.v.Grafenstein</a:t>
            </a:r>
            <a:r>
              <a:rPr lang="en-DE" u="sng" baseline="30000" dirty="0"/>
              <a:t> </a:t>
            </a:r>
            <a:r>
              <a:rPr lang="en-GB" dirty="0"/>
              <a:t>F</a:t>
            </a:r>
            <a:r>
              <a:rPr lang="en-DE" dirty="0"/>
              <a:t>.</a:t>
            </a:r>
            <a:r>
              <a:rPr lang="en-GB" dirty="0"/>
              <a:t>M</a:t>
            </a:r>
            <a:r>
              <a:rPr lang="en-DE" dirty="0"/>
              <a:t>.</a:t>
            </a:r>
            <a:r>
              <a:rPr lang="en-GB" dirty="0"/>
              <a:t>F</a:t>
            </a:r>
            <a:r>
              <a:rPr lang="en-DE" dirty="0"/>
              <a:t>o</a:t>
            </a:r>
            <a:r>
              <a:rPr lang="en-GB" dirty="0"/>
              <a:t>e</a:t>
            </a:r>
            <a:r>
              <a:rPr lang="en-DE" dirty="0"/>
              <a:t>r</a:t>
            </a:r>
            <a:r>
              <a:rPr lang="en-GB" dirty="0"/>
              <a:t>s</a:t>
            </a:r>
            <a:r>
              <a:rPr lang="en-DE" dirty="0"/>
              <a:t>t</a:t>
            </a:r>
            <a:r>
              <a:rPr lang="en-GB" dirty="0"/>
              <a:t>e</a:t>
            </a:r>
            <a:r>
              <a:rPr lang="en-DE" dirty="0"/>
              <a:t>r</a:t>
            </a:r>
          </a:p>
          <a:p>
            <a:r>
              <a:rPr lang="en-GB" dirty="0"/>
              <a:t>F</a:t>
            </a:r>
            <a:r>
              <a:rPr lang="en-DE" dirty="0"/>
              <a:t>.</a:t>
            </a:r>
            <a:r>
              <a:rPr lang="en-GB" dirty="0"/>
              <a:t>H</a:t>
            </a:r>
            <a:r>
              <a:rPr lang="en-DE" dirty="0"/>
              <a:t>a</a:t>
            </a:r>
            <a:r>
              <a:rPr lang="en-GB" dirty="0"/>
              <a:t>b</a:t>
            </a:r>
            <a:r>
              <a:rPr lang="en-DE" dirty="0"/>
              <a:t>e</a:t>
            </a:r>
            <a:r>
              <a:rPr lang="en-GB" dirty="0"/>
              <a:t>r</a:t>
            </a:r>
            <a:r>
              <a:rPr lang="en-DE" dirty="0"/>
              <a:t>s</a:t>
            </a:r>
            <a:r>
              <a:rPr lang="en-GB" dirty="0"/>
              <a:t>t</a:t>
            </a:r>
            <a:r>
              <a:rPr lang="en-DE" dirty="0"/>
              <a:t>r</a:t>
            </a:r>
            <a:r>
              <a:rPr lang="en-GB" dirty="0"/>
              <a:t>o</a:t>
            </a:r>
            <a:r>
              <a:rPr lang="en-DE" dirty="0"/>
              <a:t>h</a:t>
            </a:r>
            <a:endParaRPr lang="en-DE" baseline="30000" dirty="0"/>
          </a:p>
          <a:p>
            <a:r>
              <a:rPr lang="en-GB" dirty="0"/>
              <a:t>A</a:t>
            </a:r>
            <a:r>
              <a:rPr lang="en-DE" dirty="0"/>
              <a:t>.</a:t>
            </a:r>
            <a:r>
              <a:rPr lang="en-GB" dirty="0"/>
              <a:t>D</a:t>
            </a:r>
            <a:r>
              <a:rPr lang="en-DE" dirty="0"/>
              <a:t>ö</a:t>
            </a:r>
            <a:r>
              <a:rPr lang="en-GB" dirty="0"/>
              <a:t>p</a:t>
            </a:r>
            <a:r>
              <a:rPr lang="en-DE" dirty="0"/>
              <a:t>p</a:t>
            </a:r>
            <a:endParaRPr lang="en-DE" baseline="30000" dirty="0"/>
          </a:p>
          <a:p>
            <a:r>
              <a:rPr lang="en-GB" dirty="0"/>
              <a:t>F</a:t>
            </a:r>
            <a:r>
              <a:rPr lang="en-DE" dirty="0"/>
              <a:t>.</a:t>
            </a:r>
            <a:r>
              <a:rPr lang="en-GB" dirty="0"/>
              <a:t>I</a:t>
            </a:r>
            <a:r>
              <a:rPr lang="en-DE" dirty="0" err="1"/>
              <a:t>rshad</a:t>
            </a:r>
            <a:endParaRPr lang="en-DE" baseline="30000" dirty="0"/>
          </a:p>
          <a:p>
            <a:r>
              <a:rPr lang="en-GB" dirty="0"/>
              <a:t>E</a:t>
            </a:r>
            <a:r>
              <a:rPr lang="en-DE" dirty="0"/>
              <a:t>.</a:t>
            </a:r>
            <a:r>
              <a:rPr lang="en-GB" dirty="0"/>
              <a:t>T</a:t>
            </a:r>
            <a:r>
              <a:rPr lang="en-DE" dirty="0"/>
              <a:t>r</a:t>
            </a:r>
            <a:r>
              <a:rPr lang="en-GB" dirty="0"/>
              <a:t>a</a:t>
            </a:r>
            <a:r>
              <a:rPr lang="en-DE" dirty="0"/>
              <a:t>v</a:t>
            </a:r>
            <a:r>
              <a:rPr lang="en-GB" dirty="0"/>
              <a:t>a</a:t>
            </a:r>
            <a:r>
              <a:rPr lang="en-DE" dirty="0"/>
              <a:t>c</a:t>
            </a:r>
            <a:endParaRPr lang="en-DE" baseline="30000" dirty="0"/>
          </a:p>
          <a:p>
            <a:r>
              <a:rPr lang="en-DE" dirty="0" err="1"/>
              <a:t>N.Weiße</a:t>
            </a:r>
            <a:endParaRPr lang="en-DE" baseline="30000" dirty="0"/>
          </a:p>
          <a:p>
            <a:r>
              <a:rPr lang="en-GB" dirty="0"/>
              <a:t>S</a:t>
            </a:r>
            <a:r>
              <a:rPr lang="en-DE" dirty="0"/>
              <a:t>.</a:t>
            </a:r>
            <a:r>
              <a:rPr lang="en-DE" dirty="0" err="1"/>
              <a:t>Karsch</a:t>
            </a:r>
            <a:endParaRPr lang="en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C3E8E3-BABB-4DE9-8CD3-8982740C9844}"/>
              </a:ext>
            </a:extLst>
          </p:cNvPr>
          <p:cNvSpPr txBox="1"/>
          <p:nvPr/>
        </p:nvSpPr>
        <p:spPr>
          <a:xfrm>
            <a:off x="7175201" y="3690795"/>
            <a:ext cx="1441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</a:t>
            </a:r>
            <a:r>
              <a:rPr lang="en-DE" dirty="0"/>
              <a:t>.</a:t>
            </a:r>
            <a:r>
              <a:rPr lang="en-GB" dirty="0"/>
              <a:t>C</a:t>
            </a:r>
            <a:r>
              <a:rPr lang="en-DE" dirty="0"/>
              <a:t>a</a:t>
            </a:r>
            <a:r>
              <a:rPr lang="en-GB" dirty="0"/>
              <a:t>m</a:t>
            </a:r>
            <a:r>
              <a:rPr lang="en-DE" dirty="0" err="1"/>
              <a:t>pbell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38C25-8667-45C0-9C58-2B39F1A3D863}"/>
              </a:ext>
            </a:extLst>
          </p:cNvPr>
          <p:cNvSpPr txBox="1"/>
          <p:nvPr/>
        </p:nvSpPr>
        <p:spPr>
          <a:xfrm>
            <a:off x="5302529" y="3690795"/>
            <a:ext cx="1441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 err="1"/>
              <a:t>A.Schletter</a:t>
            </a:r>
            <a:endParaRPr lang="en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6D28F3-213F-472E-852C-2E95593E8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500" y="2639121"/>
            <a:ext cx="2140562" cy="854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4173F6-1EC1-4059-ABA6-0CFE8E5F3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100" y="2606799"/>
            <a:ext cx="1273609" cy="924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968F87-88CF-4FCD-9715-4AD63A29E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025" y="2718145"/>
            <a:ext cx="1372809" cy="7211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086537-7705-4688-8078-D15CC620F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24" y="2592127"/>
            <a:ext cx="1813419" cy="94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24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790D45-F2FB-4B18-98CA-CD3C6EB9176B}"/>
              </a:ext>
            </a:extLst>
          </p:cNvPr>
          <p:cNvSpPr txBox="1"/>
          <p:nvPr/>
        </p:nvSpPr>
        <p:spPr>
          <a:xfrm>
            <a:off x="390266" y="914458"/>
            <a:ext cx="7412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H</a:t>
            </a:r>
            <a:r>
              <a:rPr lang="en-DE" sz="2800" dirty="0"/>
              <a:t>y</a:t>
            </a:r>
            <a:r>
              <a:rPr lang="en-GB" sz="2800" dirty="0"/>
              <a:t>d</a:t>
            </a:r>
            <a:r>
              <a:rPr lang="en-DE" sz="2800" dirty="0"/>
              <a:t>r</a:t>
            </a:r>
            <a:r>
              <a:rPr lang="en-GB" sz="2800" dirty="0"/>
              <a:t>o</a:t>
            </a:r>
            <a:r>
              <a:rPr lang="en-DE" sz="2800" dirty="0"/>
              <a:t>d</a:t>
            </a:r>
            <a:r>
              <a:rPr lang="en-GB" sz="2800" dirty="0"/>
              <a:t>y</a:t>
            </a:r>
            <a:r>
              <a:rPr lang="en-DE" sz="2800" dirty="0"/>
              <a:t>n</a:t>
            </a:r>
            <a:r>
              <a:rPr lang="en-GB" sz="2800" dirty="0"/>
              <a:t>a</a:t>
            </a:r>
            <a:r>
              <a:rPr lang="en-DE" sz="2800" dirty="0"/>
              <a:t>m</a:t>
            </a:r>
            <a:r>
              <a:rPr lang="en-GB" sz="2800" dirty="0" err="1"/>
              <a:t>i</a:t>
            </a:r>
            <a:r>
              <a:rPr lang="en-DE" sz="2800" dirty="0"/>
              <a:t>c O</a:t>
            </a:r>
            <a:r>
              <a:rPr lang="en-GB" sz="2800" dirty="0"/>
              <a:t>p</a:t>
            </a:r>
            <a:r>
              <a:rPr lang="en-DE" sz="2800" dirty="0" err="1"/>
              <a:t>tical</a:t>
            </a:r>
            <a:r>
              <a:rPr lang="en-DE" sz="2800" dirty="0"/>
              <a:t> Field Ionized (HOFI) Shocks</a:t>
            </a:r>
            <a:endParaRPr lang="en-GB" sz="20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3A86F48-EC8C-4228-8F78-D24BA77CD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312" y="1437678"/>
            <a:ext cx="4664088" cy="32052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0042FC9-49C3-4FB2-8DE8-BF474FE72A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83" t="8884" r="58530" b="25725"/>
          <a:stretch/>
        </p:blipFill>
        <p:spPr>
          <a:xfrm>
            <a:off x="3507950" y="1874860"/>
            <a:ext cx="563573" cy="1760330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69BD721B-035B-461E-B2DE-AD918D9F6B08}"/>
              </a:ext>
            </a:extLst>
          </p:cNvPr>
          <p:cNvSpPr/>
          <p:nvPr/>
        </p:nvSpPr>
        <p:spPr>
          <a:xfrm rot="21438403">
            <a:off x="3570861" y="1732441"/>
            <a:ext cx="382705" cy="2092935"/>
          </a:xfrm>
          <a:prstGeom prst="ellipse">
            <a:avLst/>
          </a:prstGeom>
          <a:solidFill>
            <a:srgbClr val="4F81B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8B0008E-37B4-4A04-BB84-5796394101C6}"/>
              </a:ext>
            </a:extLst>
          </p:cNvPr>
          <p:cNvCxnSpPr>
            <a:cxnSpLocks/>
          </p:cNvCxnSpPr>
          <p:nvPr/>
        </p:nvCxnSpPr>
        <p:spPr>
          <a:xfrm>
            <a:off x="3956188" y="2327769"/>
            <a:ext cx="4429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0573F4A-76A3-4F90-955C-0D0F81D7E982}"/>
              </a:ext>
            </a:extLst>
          </p:cNvPr>
          <p:cNvCxnSpPr>
            <a:cxnSpLocks/>
          </p:cNvCxnSpPr>
          <p:nvPr/>
        </p:nvCxnSpPr>
        <p:spPr>
          <a:xfrm>
            <a:off x="3956188" y="2929952"/>
            <a:ext cx="4429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2EBEAD1-855A-44CC-9548-6F4B9190ABEA}"/>
              </a:ext>
            </a:extLst>
          </p:cNvPr>
          <p:cNvCxnSpPr>
            <a:cxnSpLocks/>
          </p:cNvCxnSpPr>
          <p:nvPr/>
        </p:nvCxnSpPr>
        <p:spPr>
          <a:xfrm>
            <a:off x="3956188" y="3213461"/>
            <a:ext cx="4429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3314A73-22BB-45DC-A927-6ED03015FA11}"/>
              </a:ext>
            </a:extLst>
          </p:cNvPr>
          <p:cNvCxnSpPr>
            <a:cxnSpLocks/>
          </p:cNvCxnSpPr>
          <p:nvPr/>
        </p:nvCxnSpPr>
        <p:spPr>
          <a:xfrm>
            <a:off x="3956188" y="2628529"/>
            <a:ext cx="4429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8A8CAB0-A717-459F-8479-5456E28BCF29}"/>
              </a:ext>
            </a:extLst>
          </p:cNvPr>
          <p:cNvCxnSpPr>
            <a:cxnSpLocks/>
          </p:cNvCxnSpPr>
          <p:nvPr/>
        </p:nvCxnSpPr>
        <p:spPr>
          <a:xfrm flipH="1">
            <a:off x="3138351" y="2327769"/>
            <a:ext cx="4429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42F0DED-3A1C-4284-9E05-BF39CDFE4F5A}"/>
              </a:ext>
            </a:extLst>
          </p:cNvPr>
          <p:cNvCxnSpPr>
            <a:cxnSpLocks/>
          </p:cNvCxnSpPr>
          <p:nvPr/>
        </p:nvCxnSpPr>
        <p:spPr>
          <a:xfrm flipH="1">
            <a:off x="3138351" y="2929952"/>
            <a:ext cx="4429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05202BF-C8C0-4433-8642-4877C7BA1774}"/>
              </a:ext>
            </a:extLst>
          </p:cNvPr>
          <p:cNvCxnSpPr>
            <a:cxnSpLocks/>
          </p:cNvCxnSpPr>
          <p:nvPr/>
        </p:nvCxnSpPr>
        <p:spPr>
          <a:xfrm flipH="1">
            <a:off x="3138351" y="3213461"/>
            <a:ext cx="4429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8829D41-448A-4CF0-82DF-3FA321CFA003}"/>
              </a:ext>
            </a:extLst>
          </p:cNvPr>
          <p:cNvCxnSpPr>
            <a:cxnSpLocks/>
          </p:cNvCxnSpPr>
          <p:nvPr/>
        </p:nvCxnSpPr>
        <p:spPr>
          <a:xfrm flipH="1">
            <a:off x="3138351" y="2628529"/>
            <a:ext cx="4429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6575712-7124-4030-90D7-D2814E93A852}"/>
              </a:ext>
            </a:extLst>
          </p:cNvPr>
          <p:cNvCxnSpPr/>
          <p:nvPr/>
        </p:nvCxnSpPr>
        <p:spPr>
          <a:xfrm>
            <a:off x="4407920" y="2018163"/>
            <a:ext cx="0" cy="154802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FB43815-53B5-453A-A316-3F39B2D48F5E}"/>
              </a:ext>
            </a:extLst>
          </p:cNvPr>
          <p:cNvCxnSpPr/>
          <p:nvPr/>
        </p:nvCxnSpPr>
        <p:spPr>
          <a:xfrm>
            <a:off x="3135730" y="2018163"/>
            <a:ext cx="0" cy="154802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33C2CBC7-C10C-45ED-A5B0-E2DD4DD5B367}"/>
              </a:ext>
            </a:extLst>
          </p:cNvPr>
          <p:cNvGrpSpPr/>
          <p:nvPr/>
        </p:nvGrpSpPr>
        <p:grpSpPr>
          <a:xfrm>
            <a:off x="2043226" y="4155324"/>
            <a:ext cx="5104444" cy="2055733"/>
            <a:chOff x="1926212" y="4072372"/>
            <a:chExt cx="5104444" cy="2055733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EEE1540-B166-46EC-9CFA-4BCECA944D53}"/>
                </a:ext>
              </a:extLst>
            </p:cNvPr>
            <p:cNvSpPr/>
            <p:nvPr/>
          </p:nvSpPr>
          <p:spPr>
            <a:xfrm>
              <a:off x="2610893" y="4655570"/>
              <a:ext cx="2207978" cy="1087242"/>
            </a:xfrm>
            <a:custGeom>
              <a:avLst/>
              <a:gdLst>
                <a:gd name="connsiteX0" fmla="*/ 0 w 1012825"/>
                <a:gd name="connsiteY0" fmla="*/ 735090 h 778281"/>
                <a:gd name="connsiteX1" fmla="*/ 149225 w 1012825"/>
                <a:gd name="connsiteY1" fmla="*/ 671590 h 778281"/>
                <a:gd name="connsiteX2" fmla="*/ 206375 w 1012825"/>
                <a:gd name="connsiteY2" fmla="*/ 1665 h 778281"/>
                <a:gd name="connsiteX3" fmla="*/ 282575 w 1012825"/>
                <a:gd name="connsiteY3" fmla="*/ 484265 h 778281"/>
                <a:gd name="connsiteX4" fmla="*/ 568325 w 1012825"/>
                <a:gd name="connsiteY4" fmla="*/ 582690 h 778281"/>
                <a:gd name="connsiteX5" fmla="*/ 749300 w 1012825"/>
                <a:gd name="connsiteY5" fmla="*/ 465215 h 778281"/>
                <a:gd name="connsiteX6" fmla="*/ 819150 w 1012825"/>
                <a:gd name="connsiteY6" fmla="*/ 30240 h 778281"/>
                <a:gd name="connsiteX7" fmla="*/ 866775 w 1012825"/>
                <a:gd name="connsiteY7" fmla="*/ 668415 h 778281"/>
                <a:gd name="connsiteX8" fmla="*/ 1012825 w 1012825"/>
                <a:gd name="connsiteY8" fmla="*/ 773190 h 778281"/>
                <a:gd name="connsiteX0" fmla="*/ 0 w 1019175"/>
                <a:gd name="connsiteY0" fmla="*/ 773190 h 788539"/>
                <a:gd name="connsiteX1" fmla="*/ 155575 w 1019175"/>
                <a:gd name="connsiteY1" fmla="*/ 671590 h 788539"/>
                <a:gd name="connsiteX2" fmla="*/ 212725 w 1019175"/>
                <a:gd name="connsiteY2" fmla="*/ 1665 h 788539"/>
                <a:gd name="connsiteX3" fmla="*/ 288925 w 1019175"/>
                <a:gd name="connsiteY3" fmla="*/ 484265 h 788539"/>
                <a:gd name="connsiteX4" fmla="*/ 574675 w 1019175"/>
                <a:gd name="connsiteY4" fmla="*/ 582690 h 788539"/>
                <a:gd name="connsiteX5" fmla="*/ 755650 w 1019175"/>
                <a:gd name="connsiteY5" fmla="*/ 465215 h 788539"/>
                <a:gd name="connsiteX6" fmla="*/ 825500 w 1019175"/>
                <a:gd name="connsiteY6" fmla="*/ 30240 h 788539"/>
                <a:gd name="connsiteX7" fmla="*/ 873125 w 1019175"/>
                <a:gd name="connsiteY7" fmla="*/ 668415 h 788539"/>
                <a:gd name="connsiteX8" fmla="*/ 1019175 w 1019175"/>
                <a:gd name="connsiteY8" fmla="*/ 773190 h 788539"/>
                <a:gd name="connsiteX0" fmla="*/ 0 w 1019175"/>
                <a:gd name="connsiteY0" fmla="*/ 773190 h 778281"/>
                <a:gd name="connsiteX1" fmla="*/ 155575 w 1019175"/>
                <a:gd name="connsiteY1" fmla="*/ 671590 h 778281"/>
                <a:gd name="connsiteX2" fmla="*/ 212725 w 1019175"/>
                <a:gd name="connsiteY2" fmla="*/ 1665 h 778281"/>
                <a:gd name="connsiteX3" fmla="*/ 288925 w 1019175"/>
                <a:gd name="connsiteY3" fmla="*/ 484265 h 778281"/>
                <a:gd name="connsiteX4" fmla="*/ 574675 w 1019175"/>
                <a:gd name="connsiteY4" fmla="*/ 582690 h 778281"/>
                <a:gd name="connsiteX5" fmla="*/ 755650 w 1019175"/>
                <a:gd name="connsiteY5" fmla="*/ 465215 h 778281"/>
                <a:gd name="connsiteX6" fmla="*/ 825500 w 1019175"/>
                <a:gd name="connsiteY6" fmla="*/ 30240 h 778281"/>
                <a:gd name="connsiteX7" fmla="*/ 873125 w 1019175"/>
                <a:gd name="connsiteY7" fmla="*/ 668415 h 778281"/>
                <a:gd name="connsiteX8" fmla="*/ 1019175 w 1019175"/>
                <a:gd name="connsiteY8" fmla="*/ 773190 h 778281"/>
                <a:gd name="connsiteX0" fmla="*/ 0 w 1019175"/>
                <a:gd name="connsiteY0" fmla="*/ 773183 h 778274"/>
                <a:gd name="connsiteX1" fmla="*/ 155575 w 1019175"/>
                <a:gd name="connsiteY1" fmla="*/ 671583 h 778274"/>
                <a:gd name="connsiteX2" fmla="*/ 212725 w 1019175"/>
                <a:gd name="connsiteY2" fmla="*/ 1658 h 778274"/>
                <a:gd name="connsiteX3" fmla="*/ 288925 w 1019175"/>
                <a:gd name="connsiteY3" fmla="*/ 484258 h 778274"/>
                <a:gd name="connsiteX4" fmla="*/ 523875 w 1019175"/>
                <a:gd name="connsiteY4" fmla="*/ 569983 h 778274"/>
                <a:gd name="connsiteX5" fmla="*/ 755650 w 1019175"/>
                <a:gd name="connsiteY5" fmla="*/ 465208 h 778274"/>
                <a:gd name="connsiteX6" fmla="*/ 825500 w 1019175"/>
                <a:gd name="connsiteY6" fmla="*/ 30233 h 778274"/>
                <a:gd name="connsiteX7" fmla="*/ 873125 w 1019175"/>
                <a:gd name="connsiteY7" fmla="*/ 668408 h 778274"/>
                <a:gd name="connsiteX8" fmla="*/ 1019175 w 1019175"/>
                <a:gd name="connsiteY8" fmla="*/ 773183 h 778274"/>
                <a:gd name="connsiteX0" fmla="*/ 0 w 1019175"/>
                <a:gd name="connsiteY0" fmla="*/ 773183 h 778274"/>
                <a:gd name="connsiteX1" fmla="*/ 155575 w 1019175"/>
                <a:gd name="connsiteY1" fmla="*/ 671583 h 778274"/>
                <a:gd name="connsiteX2" fmla="*/ 212725 w 1019175"/>
                <a:gd name="connsiteY2" fmla="*/ 1658 h 778274"/>
                <a:gd name="connsiteX3" fmla="*/ 288925 w 1019175"/>
                <a:gd name="connsiteY3" fmla="*/ 484258 h 778274"/>
                <a:gd name="connsiteX4" fmla="*/ 523875 w 1019175"/>
                <a:gd name="connsiteY4" fmla="*/ 569983 h 778274"/>
                <a:gd name="connsiteX5" fmla="*/ 755650 w 1019175"/>
                <a:gd name="connsiteY5" fmla="*/ 465208 h 778274"/>
                <a:gd name="connsiteX6" fmla="*/ 825500 w 1019175"/>
                <a:gd name="connsiteY6" fmla="*/ 30233 h 778274"/>
                <a:gd name="connsiteX7" fmla="*/ 873125 w 1019175"/>
                <a:gd name="connsiteY7" fmla="*/ 668408 h 778274"/>
                <a:gd name="connsiteX8" fmla="*/ 1019175 w 1019175"/>
                <a:gd name="connsiteY8" fmla="*/ 773183 h 778274"/>
                <a:gd name="connsiteX0" fmla="*/ 0 w 1019175"/>
                <a:gd name="connsiteY0" fmla="*/ 773997 h 779088"/>
                <a:gd name="connsiteX1" fmla="*/ 155575 w 1019175"/>
                <a:gd name="connsiteY1" fmla="*/ 672397 h 779088"/>
                <a:gd name="connsiteX2" fmla="*/ 212725 w 1019175"/>
                <a:gd name="connsiteY2" fmla="*/ 2472 h 779088"/>
                <a:gd name="connsiteX3" fmla="*/ 292100 w 1019175"/>
                <a:gd name="connsiteY3" fmla="*/ 450147 h 779088"/>
                <a:gd name="connsiteX4" fmla="*/ 523875 w 1019175"/>
                <a:gd name="connsiteY4" fmla="*/ 570797 h 779088"/>
                <a:gd name="connsiteX5" fmla="*/ 755650 w 1019175"/>
                <a:gd name="connsiteY5" fmla="*/ 466022 h 779088"/>
                <a:gd name="connsiteX6" fmla="*/ 825500 w 1019175"/>
                <a:gd name="connsiteY6" fmla="*/ 31047 h 779088"/>
                <a:gd name="connsiteX7" fmla="*/ 873125 w 1019175"/>
                <a:gd name="connsiteY7" fmla="*/ 669222 h 779088"/>
                <a:gd name="connsiteX8" fmla="*/ 1019175 w 1019175"/>
                <a:gd name="connsiteY8" fmla="*/ 773997 h 779088"/>
                <a:gd name="connsiteX0" fmla="*/ 0 w 1082675"/>
                <a:gd name="connsiteY0" fmla="*/ 773997 h 781811"/>
                <a:gd name="connsiteX1" fmla="*/ 155575 w 1082675"/>
                <a:gd name="connsiteY1" fmla="*/ 672397 h 781811"/>
                <a:gd name="connsiteX2" fmla="*/ 212725 w 1082675"/>
                <a:gd name="connsiteY2" fmla="*/ 2472 h 781811"/>
                <a:gd name="connsiteX3" fmla="*/ 292100 w 1082675"/>
                <a:gd name="connsiteY3" fmla="*/ 450147 h 781811"/>
                <a:gd name="connsiteX4" fmla="*/ 523875 w 1082675"/>
                <a:gd name="connsiteY4" fmla="*/ 570797 h 781811"/>
                <a:gd name="connsiteX5" fmla="*/ 755650 w 1082675"/>
                <a:gd name="connsiteY5" fmla="*/ 466022 h 781811"/>
                <a:gd name="connsiteX6" fmla="*/ 825500 w 1082675"/>
                <a:gd name="connsiteY6" fmla="*/ 31047 h 781811"/>
                <a:gd name="connsiteX7" fmla="*/ 873125 w 1082675"/>
                <a:gd name="connsiteY7" fmla="*/ 669222 h 781811"/>
                <a:gd name="connsiteX8" fmla="*/ 1082675 w 1082675"/>
                <a:gd name="connsiteY8" fmla="*/ 777172 h 781811"/>
                <a:gd name="connsiteX0" fmla="*/ 0 w 1082675"/>
                <a:gd name="connsiteY0" fmla="*/ 773997 h 780475"/>
                <a:gd name="connsiteX1" fmla="*/ 155575 w 1082675"/>
                <a:gd name="connsiteY1" fmla="*/ 672397 h 780475"/>
                <a:gd name="connsiteX2" fmla="*/ 212725 w 1082675"/>
                <a:gd name="connsiteY2" fmla="*/ 2472 h 780475"/>
                <a:gd name="connsiteX3" fmla="*/ 292100 w 1082675"/>
                <a:gd name="connsiteY3" fmla="*/ 450147 h 780475"/>
                <a:gd name="connsiteX4" fmla="*/ 523875 w 1082675"/>
                <a:gd name="connsiteY4" fmla="*/ 570797 h 780475"/>
                <a:gd name="connsiteX5" fmla="*/ 755650 w 1082675"/>
                <a:gd name="connsiteY5" fmla="*/ 466022 h 780475"/>
                <a:gd name="connsiteX6" fmla="*/ 825500 w 1082675"/>
                <a:gd name="connsiteY6" fmla="*/ 31047 h 780475"/>
                <a:gd name="connsiteX7" fmla="*/ 873125 w 1082675"/>
                <a:gd name="connsiteY7" fmla="*/ 669222 h 780475"/>
                <a:gd name="connsiteX8" fmla="*/ 1082675 w 1082675"/>
                <a:gd name="connsiteY8" fmla="*/ 777172 h 78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2675" h="780475">
                  <a:moveTo>
                    <a:pt x="0" y="773997"/>
                  </a:moveTo>
                  <a:cubicBezTo>
                    <a:pt x="139964" y="765266"/>
                    <a:pt x="120121" y="800984"/>
                    <a:pt x="155575" y="672397"/>
                  </a:cubicBezTo>
                  <a:cubicBezTo>
                    <a:pt x="191029" y="543810"/>
                    <a:pt x="189971" y="39514"/>
                    <a:pt x="212725" y="2472"/>
                  </a:cubicBezTo>
                  <a:cubicBezTo>
                    <a:pt x="235479" y="-34570"/>
                    <a:pt x="240242" y="355426"/>
                    <a:pt x="292100" y="450147"/>
                  </a:cubicBezTo>
                  <a:cubicBezTo>
                    <a:pt x="343958" y="544868"/>
                    <a:pt x="446617" y="568151"/>
                    <a:pt x="523875" y="570797"/>
                  </a:cubicBezTo>
                  <a:cubicBezTo>
                    <a:pt x="601133" y="573443"/>
                    <a:pt x="705379" y="555980"/>
                    <a:pt x="755650" y="466022"/>
                  </a:cubicBezTo>
                  <a:cubicBezTo>
                    <a:pt x="805921" y="376064"/>
                    <a:pt x="805921" y="-2820"/>
                    <a:pt x="825500" y="31047"/>
                  </a:cubicBezTo>
                  <a:cubicBezTo>
                    <a:pt x="845079" y="64914"/>
                    <a:pt x="830263" y="544868"/>
                    <a:pt x="873125" y="669222"/>
                  </a:cubicBezTo>
                  <a:cubicBezTo>
                    <a:pt x="915987" y="793576"/>
                    <a:pt x="949589" y="783522"/>
                    <a:pt x="1082675" y="77717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1D0286C-0591-4CF4-BE6A-31788A137741}"/>
                </a:ext>
              </a:extLst>
            </p:cNvPr>
            <p:cNvSpPr/>
            <p:nvPr/>
          </p:nvSpPr>
          <p:spPr>
            <a:xfrm>
              <a:off x="3116356" y="4990023"/>
              <a:ext cx="1094647" cy="748724"/>
            </a:xfrm>
            <a:custGeom>
              <a:avLst/>
              <a:gdLst>
                <a:gd name="connsiteX0" fmla="*/ 0 w 873918"/>
                <a:gd name="connsiteY0" fmla="*/ 653432 h 664054"/>
                <a:gd name="connsiteX1" fmla="*/ 250031 w 873918"/>
                <a:gd name="connsiteY1" fmla="*/ 589138 h 664054"/>
                <a:gd name="connsiteX2" fmla="*/ 342900 w 873918"/>
                <a:gd name="connsiteY2" fmla="*/ 93838 h 664054"/>
                <a:gd name="connsiteX3" fmla="*/ 516731 w 873918"/>
                <a:gd name="connsiteY3" fmla="*/ 3351 h 664054"/>
                <a:gd name="connsiteX4" fmla="*/ 621506 w 873918"/>
                <a:gd name="connsiteY4" fmla="*/ 146226 h 664054"/>
                <a:gd name="connsiteX5" fmla="*/ 638175 w 873918"/>
                <a:gd name="connsiteY5" fmla="*/ 534369 h 664054"/>
                <a:gd name="connsiteX6" fmla="*/ 873918 w 873918"/>
                <a:gd name="connsiteY6" fmla="*/ 655813 h 664054"/>
                <a:gd name="connsiteX0" fmla="*/ 0 w 873918"/>
                <a:gd name="connsiteY0" fmla="*/ 653432 h 664054"/>
                <a:gd name="connsiteX1" fmla="*/ 250031 w 873918"/>
                <a:gd name="connsiteY1" fmla="*/ 589138 h 664054"/>
                <a:gd name="connsiteX2" fmla="*/ 342900 w 873918"/>
                <a:gd name="connsiteY2" fmla="*/ 93838 h 664054"/>
                <a:gd name="connsiteX3" fmla="*/ 516731 w 873918"/>
                <a:gd name="connsiteY3" fmla="*/ 3351 h 664054"/>
                <a:gd name="connsiteX4" fmla="*/ 621506 w 873918"/>
                <a:gd name="connsiteY4" fmla="*/ 146226 h 664054"/>
                <a:gd name="connsiteX5" fmla="*/ 638175 w 873918"/>
                <a:gd name="connsiteY5" fmla="*/ 572469 h 664054"/>
                <a:gd name="connsiteX6" fmla="*/ 873918 w 873918"/>
                <a:gd name="connsiteY6" fmla="*/ 655813 h 664054"/>
                <a:gd name="connsiteX0" fmla="*/ 0 w 873918"/>
                <a:gd name="connsiteY0" fmla="*/ 653432 h 664054"/>
                <a:gd name="connsiteX1" fmla="*/ 250031 w 873918"/>
                <a:gd name="connsiteY1" fmla="*/ 589138 h 664054"/>
                <a:gd name="connsiteX2" fmla="*/ 342900 w 873918"/>
                <a:gd name="connsiteY2" fmla="*/ 93838 h 664054"/>
                <a:gd name="connsiteX3" fmla="*/ 478631 w 873918"/>
                <a:gd name="connsiteY3" fmla="*/ 3351 h 664054"/>
                <a:gd name="connsiteX4" fmla="*/ 621506 w 873918"/>
                <a:gd name="connsiteY4" fmla="*/ 146226 h 664054"/>
                <a:gd name="connsiteX5" fmla="*/ 638175 w 873918"/>
                <a:gd name="connsiteY5" fmla="*/ 572469 h 664054"/>
                <a:gd name="connsiteX6" fmla="*/ 873918 w 873918"/>
                <a:gd name="connsiteY6" fmla="*/ 655813 h 664054"/>
                <a:gd name="connsiteX0" fmla="*/ 0 w 873918"/>
                <a:gd name="connsiteY0" fmla="*/ 650710 h 661332"/>
                <a:gd name="connsiteX1" fmla="*/ 250031 w 873918"/>
                <a:gd name="connsiteY1" fmla="*/ 586416 h 661332"/>
                <a:gd name="connsiteX2" fmla="*/ 342900 w 873918"/>
                <a:gd name="connsiteY2" fmla="*/ 91116 h 661332"/>
                <a:gd name="connsiteX3" fmla="*/ 478631 w 873918"/>
                <a:gd name="connsiteY3" fmla="*/ 629 h 661332"/>
                <a:gd name="connsiteX4" fmla="*/ 621506 w 873918"/>
                <a:gd name="connsiteY4" fmla="*/ 143504 h 661332"/>
                <a:gd name="connsiteX5" fmla="*/ 638175 w 873918"/>
                <a:gd name="connsiteY5" fmla="*/ 569747 h 661332"/>
                <a:gd name="connsiteX6" fmla="*/ 873918 w 873918"/>
                <a:gd name="connsiteY6" fmla="*/ 653091 h 661332"/>
                <a:gd name="connsiteX0" fmla="*/ 0 w 873918"/>
                <a:gd name="connsiteY0" fmla="*/ 650318 h 660940"/>
                <a:gd name="connsiteX1" fmla="*/ 250031 w 873918"/>
                <a:gd name="connsiteY1" fmla="*/ 586024 h 660940"/>
                <a:gd name="connsiteX2" fmla="*/ 342900 w 873918"/>
                <a:gd name="connsiteY2" fmla="*/ 90724 h 660940"/>
                <a:gd name="connsiteX3" fmla="*/ 478631 w 873918"/>
                <a:gd name="connsiteY3" fmla="*/ 237 h 660940"/>
                <a:gd name="connsiteX4" fmla="*/ 611981 w 873918"/>
                <a:gd name="connsiteY4" fmla="*/ 93106 h 660940"/>
                <a:gd name="connsiteX5" fmla="*/ 638175 w 873918"/>
                <a:gd name="connsiteY5" fmla="*/ 569355 h 660940"/>
                <a:gd name="connsiteX6" fmla="*/ 873918 w 873918"/>
                <a:gd name="connsiteY6" fmla="*/ 652699 h 660940"/>
                <a:gd name="connsiteX0" fmla="*/ 0 w 873918"/>
                <a:gd name="connsiteY0" fmla="*/ 650318 h 652699"/>
                <a:gd name="connsiteX1" fmla="*/ 250031 w 873918"/>
                <a:gd name="connsiteY1" fmla="*/ 586024 h 652699"/>
                <a:gd name="connsiteX2" fmla="*/ 342900 w 873918"/>
                <a:gd name="connsiteY2" fmla="*/ 90724 h 652699"/>
                <a:gd name="connsiteX3" fmla="*/ 478631 w 873918"/>
                <a:gd name="connsiteY3" fmla="*/ 237 h 652699"/>
                <a:gd name="connsiteX4" fmla="*/ 611981 w 873918"/>
                <a:gd name="connsiteY4" fmla="*/ 93106 h 652699"/>
                <a:gd name="connsiteX5" fmla="*/ 638175 w 873918"/>
                <a:gd name="connsiteY5" fmla="*/ 569355 h 652699"/>
                <a:gd name="connsiteX6" fmla="*/ 873918 w 873918"/>
                <a:gd name="connsiteY6" fmla="*/ 652699 h 652699"/>
                <a:gd name="connsiteX0" fmla="*/ 0 w 873918"/>
                <a:gd name="connsiteY0" fmla="*/ 650318 h 658151"/>
                <a:gd name="connsiteX1" fmla="*/ 250031 w 873918"/>
                <a:gd name="connsiteY1" fmla="*/ 586024 h 658151"/>
                <a:gd name="connsiteX2" fmla="*/ 342900 w 873918"/>
                <a:gd name="connsiteY2" fmla="*/ 90724 h 658151"/>
                <a:gd name="connsiteX3" fmla="*/ 478631 w 873918"/>
                <a:gd name="connsiteY3" fmla="*/ 237 h 658151"/>
                <a:gd name="connsiteX4" fmla="*/ 611981 w 873918"/>
                <a:gd name="connsiteY4" fmla="*/ 93106 h 658151"/>
                <a:gd name="connsiteX5" fmla="*/ 638175 w 873918"/>
                <a:gd name="connsiteY5" fmla="*/ 569355 h 658151"/>
                <a:gd name="connsiteX6" fmla="*/ 873918 w 873918"/>
                <a:gd name="connsiteY6" fmla="*/ 652699 h 658151"/>
                <a:gd name="connsiteX0" fmla="*/ 0 w 873918"/>
                <a:gd name="connsiteY0" fmla="*/ 650318 h 653294"/>
                <a:gd name="connsiteX1" fmla="*/ 250031 w 873918"/>
                <a:gd name="connsiteY1" fmla="*/ 586024 h 653294"/>
                <a:gd name="connsiteX2" fmla="*/ 342900 w 873918"/>
                <a:gd name="connsiteY2" fmla="*/ 90724 h 653294"/>
                <a:gd name="connsiteX3" fmla="*/ 478631 w 873918"/>
                <a:gd name="connsiteY3" fmla="*/ 237 h 653294"/>
                <a:gd name="connsiteX4" fmla="*/ 611981 w 873918"/>
                <a:gd name="connsiteY4" fmla="*/ 93106 h 653294"/>
                <a:gd name="connsiteX5" fmla="*/ 638175 w 873918"/>
                <a:gd name="connsiteY5" fmla="*/ 569355 h 653294"/>
                <a:gd name="connsiteX6" fmla="*/ 873918 w 873918"/>
                <a:gd name="connsiteY6" fmla="*/ 652699 h 653294"/>
                <a:gd name="connsiteX0" fmla="*/ 0 w 873918"/>
                <a:gd name="connsiteY0" fmla="*/ 651276 h 654045"/>
                <a:gd name="connsiteX1" fmla="*/ 250031 w 873918"/>
                <a:gd name="connsiteY1" fmla="*/ 586982 h 654045"/>
                <a:gd name="connsiteX2" fmla="*/ 342900 w 873918"/>
                <a:gd name="connsiteY2" fmla="*/ 91682 h 654045"/>
                <a:gd name="connsiteX3" fmla="*/ 478631 w 873918"/>
                <a:gd name="connsiteY3" fmla="*/ 1195 h 654045"/>
                <a:gd name="connsiteX4" fmla="*/ 590550 w 873918"/>
                <a:gd name="connsiteY4" fmla="*/ 110732 h 654045"/>
                <a:gd name="connsiteX5" fmla="*/ 638175 w 873918"/>
                <a:gd name="connsiteY5" fmla="*/ 570313 h 654045"/>
                <a:gd name="connsiteX6" fmla="*/ 873918 w 873918"/>
                <a:gd name="connsiteY6" fmla="*/ 653657 h 654045"/>
                <a:gd name="connsiteX0" fmla="*/ 0 w 873918"/>
                <a:gd name="connsiteY0" fmla="*/ 650572 h 653341"/>
                <a:gd name="connsiteX1" fmla="*/ 250031 w 873918"/>
                <a:gd name="connsiteY1" fmla="*/ 586278 h 653341"/>
                <a:gd name="connsiteX2" fmla="*/ 342900 w 873918"/>
                <a:gd name="connsiteY2" fmla="*/ 90978 h 653341"/>
                <a:gd name="connsiteX3" fmla="*/ 478631 w 873918"/>
                <a:gd name="connsiteY3" fmla="*/ 491 h 653341"/>
                <a:gd name="connsiteX4" fmla="*/ 590550 w 873918"/>
                <a:gd name="connsiteY4" fmla="*/ 110028 h 653341"/>
                <a:gd name="connsiteX5" fmla="*/ 638175 w 873918"/>
                <a:gd name="connsiteY5" fmla="*/ 569609 h 653341"/>
                <a:gd name="connsiteX6" fmla="*/ 873918 w 873918"/>
                <a:gd name="connsiteY6" fmla="*/ 652953 h 653341"/>
                <a:gd name="connsiteX0" fmla="*/ 0 w 873918"/>
                <a:gd name="connsiteY0" fmla="*/ 650572 h 653341"/>
                <a:gd name="connsiteX1" fmla="*/ 250031 w 873918"/>
                <a:gd name="connsiteY1" fmla="*/ 586278 h 653341"/>
                <a:gd name="connsiteX2" fmla="*/ 342900 w 873918"/>
                <a:gd name="connsiteY2" fmla="*/ 90978 h 653341"/>
                <a:gd name="connsiteX3" fmla="*/ 461962 w 873918"/>
                <a:gd name="connsiteY3" fmla="*/ 491 h 653341"/>
                <a:gd name="connsiteX4" fmla="*/ 590550 w 873918"/>
                <a:gd name="connsiteY4" fmla="*/ 110028 h 653341"/>
                <a:gd name="connsiteX5" fmla="*/ 638175 w 873918"/>
                <a:gd name="connsiteY5" fmla="*/ 569609 h 653341"/>
                <a:gd name="connsiteX6" fmla="*/ 873918 w 873918"/>
                <a:gd name="connsiteY6" fmla="*/ 652953 h 653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3918" h="653341">
                  <a:moveTo>
                    <a:pt x="0" y="650572"/>
                  </a:moveTo>
                  <a:cubicBezTo>
                    <a:pt x="129777" y="641246"/>
                    <a:pt x="192881" y="679544"/>
                    <a:pt x="250031" y="586278"/>
                  </a:cubicBezTo>
                  <a:cubicBezTo>
                    <a:pt x="307181" y="493012"/>
                    <a:pt x="307578" y="188609"/>
                    <a:pt x="342900" y="90978"/>
                  </a:cubicBezTo>
                  <a:cubicBezTo>
                    <a:pt x="378222" y="-6653"/>
                    <a:pt x="351630" y="4460"/>
                    <a:pt x="461962" y="491"/>
                  </a:cubicBezTo>
                  <a:cubicBezTo>
                    <a:pt x="572294" y="-3478"/>
                    <a:pt x="561181" y="15175"/>
                    <a:pt x="590550" y="110028"/>
                  </a:cubicBezTo>
                  <a:cubicBezTo>
                    <a:pt x="619919" y="204881"/>
                    <a:pt x="590947" y="479122"/>
                    <a:pt x="638175" y="569609"/>
                  </a:cubicBezTo>
                  <a:cubicBezTo>
                    <a:pt x="685403" y="660096"/>
                    <a:pt x="710406" y="653747"/>
                    <a:pt x="873918" y="65295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9EAAE91-B4A6-463F-B3A4-A740389CCB59}"/>
                </a:ext>
              </a:extLst>
            </p:cNvPr>
            <p:cNvSpPr txBox="1"/>
            <p:nvPr/>
          </p:nvSpPr>
          <p:spPr>
            <a:xfrm>
              <a:off x="3365544" y="4672757"/>
              <a:ext cx="1041767" cy="428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400" dirty="0">
                  <a:latin typeface="Helvetica Neue Light"/>
                </a:rPr>
                <a:t>0 ns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AD04411-B745-4636-A422-E7E0DD7F830C}"/>
                </a:ext>
              </a:extLst>
            </p:cNvPr>
            <p:cNvSpPr txBox="1"/>
            <p:nvPr/>
          </p:nvSpPr>
          <p:spPr>
            <a:xfrm>
              <a:off x="4019085" y="4332595"/>
              <a:ext cx="1041767" cy="428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400" dirty="0">
                  <a:latin typeface="Helvetica Neue Light"/>
                </a:rPr>
                <a:t>2 ns 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3983629-647F-48B5-82F9-223E0F9A53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9541" y="4154087"/>
              <a:ext cx="0" cy="167187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D0F4256-0043-4369-B67E-0B6C51C89C40}"/>
                </a:ext>
              </a:extLst>
            </p:cNvPr>
            <p:cNvCxnSpPr>
              <a:cxnSpLocks/>
            </p:cNvCxnSpPr>
            <p:nvPr/>
          </p:nvCxnSpPr>
          <p:spPr>
            <a:xfrm>
              <a:off x="2310321" y="5750769"/>
              <a:ext cx="338580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D3D2CD9-86DE-4BAE-A48E-5A6A6A577173}"/>
                </a:ext>
              </a:extLst>
            </p:cNvPr>
            <p:cNvSpPr txBox="1"/>
            <p:nvPr/>
          </p:nvSpPr>
          <p:spPr>
            <a:xfrm>
              <a:off x="2533152" y="5699356"/>
              <a:ext cx="2712990" cy="428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400" dirty="0">
                  <a:latin typeface="Helvetica Neue Light"/>
                </a:rPr>
                <a:t>-50 µm           +50 µ</a:t>
              </a:r>
              <a:r>
                <a:rPr lang="en-US" sz="1400" dirty="0">
                  <a:latin typeface="Helvetica Neue Light"/>
                </a:rPr>
                <a:t>m</a:t>
              </a:r>
              <a:r>
                <a:rPr lang="en-DE" sz="1400" dirty="0">
                  <a:latin typeface="Helvetica Neue Light"/>
                </a:rPr>
                <a:t> 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0FFE70B-F563-4CB4-A083-B03D0253156C}"/>
                </a:ext>
              </a:extLst>
            </p:cNvPr>
            <p:cNvSpPr txBox="1"/>
            <p:nvPr/>
          </p:nvSpPr>
          <p:spPr>
            <a:xfrm rot="16200000">
              <a:off x="1406296" y="4592288"/>
              <a:ext cx="1548031" cy="508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 Neue Light"/>
                </a:rPr>
                <a:t>d</a:t>
              </a:r>
              <a:r>
                <a:rPr lang="en-DE" dirty="0">
                  <a:latin typeface="Helvetica Neue Light"/>
                </a:rPr>
                <a:t>e</a:t>
              </a:r>
              <a:r>
                <a:rPr lang="en-US" dirty="0">
                  <a:latin typeface="Helvetica Neue Light"/>
                </a:rPr>
                <a:t>n</a:t>
              </a:r>
              <a:r>
                <a:rPr lang="en-DE" dirty="0">
                  <a:latin typeface="Helvetica Neue Light"/>
                </a:rPr>
                <a:t>s</a:t>
              </a:r>
              <a:r>
                <a:rPr lang="en-US" dirty="0" err="1">
                  <a:latin typeface="Helvetica Neue Light"/>
                </a:rPr>
                <a:t>i</a:t>
              </a:r>
              <a:r>
                <a:rPr lang="en-DE" dirty="0">
                  <a:latin typeface="Helvetica Neue Light"/>
                </a:rPr>
                <a:t>t</a:t>
              </a:r>
              <a:r>
                <a:rPr lang="en-US" dirty="0">
                  <a:latin typeface="Helvetica Neue Light"/>
                </a:rPr>
                <a:t>y</a:t>
              </a:r>
              <a:endParaRPr lang="en-DE" dirty="0">
                <a:latin typeface="Helvetica Neue Light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0E966AC-849D-46B4-9587-9CE580ED88CB}"/>
                </a:ext>
              </a:extLst>
            </p:cNvPr>
            <p:cNvCxnSpPr>
              <a:cxnSpLocks/>
            </p:cNvCxnSpPr>
            <p:nvPr/>
          </p:nvCxnSpPr>
          <p:spPr>
            <a:xfrm>
              <a:off x="2344023" y="4990023"/>
              <a:ext cx="310195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BA50191-52AD-45E3-88AF-67A6AA4018E7}"/>
                </a:ext>
              </a:extLst>
            </p:cNvPr>
            <p:cNvSpPr txBox="1"/>
            <p:nvPr/>
          </p:nvSpPr>
          <p:spPr>
            <a:xfrm>
              <a:off x="4826232" y="4656054"/>
              <a:ext cx="2204424" cy="814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Helvetica Neue Light"/>
                </a:rPr>
                <a:t>B</a:t>
              </a:r>
              <a:r>
                <a:rPr lang="en-DE" sz="1600" dirty="0" err="1">
                  <a:latin typeface="Helvetica Neue Light"/>
                </a:rPr>
                <a:t>ackground</a:t>
              </a:r>
              <a:endParaRPr lang="en-DE" sz="1600" dirty="0">
                <a:latin typeface="Helvetica Neue Light"/>
              </a:endParaRPr>
            </a:p>
            <a:p>
              <a:r>
                <a:rPr lang="en-DE" sz="1600" dirty="0">
                  <a:latin typeface="Helvetica Neue Light"/>
                </a:rPr>
                <a:t>density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FA7A9DB-1903-4488-9B80-BA137A90777A}"/>
                </a:ext>
              </a:extLst>
            </p:cNvPr>
            <p:cNvCxnSpPr>
              <a:cxnSpLocks/>
            </p:cNvCxnSpPr>
            <p:nvPr/>
          </p:nvCxnSpPr>
          <p:spPr>
            <a:xfrm>
              <a:off x="4382248" y="4990023"/>
              <a:ext cx="106373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D564579-1984-4F30-9B73-F7A735240A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44023" y="4985297"/>
              <a:ext cx="620493" cy="47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D96FCCE-0D72-40FD-94C0-0240C13576F8}"/>
              </a:ext>
            </a:extLst>
          </p:cNvPr>
          <p:cNvSpPr txBox="1"/>
          <p:nvPr/>
        </p:nvSpPr>
        <p:spPr>
          <a:xfrm>
            <a:off x="910540" y="6158235"/>
            <a:ext cx="8030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200" dirty="0"/>
              <a:t>Image </a:t>
            </a:r>
            <a:r>
              <a:rPr lang="en-GB" sz="1200" dirty="0"/>
              <a:t>c</a:t>
            </a:r>
            <a:r>
              <a:rPr lang="en-DE" sz="1200" dirty="0" err="1"/>
              <a:t>ourtesy</a:t>
            </a:r>
            <a:r>
              <a:rPr lang="en-DE" sz="1200" dirty="0"/>
              <a:t> </a:t>
            </a:r>
            <a:r>
              <a:rPr lang="en-GB" sz="1200" dirty="0"/>
              <a:t>t</a:t>
            </a:r>
            <a:r>
              <a:rPr lang="en-DE" sz="1200" dirty="0"/>
              <a:t>o F.</a:t>
            </a:r>
            <a:r>
              <a:rPr lang="en-GB" sz="1200" dirty="0"/>
              <a:t>M</a:t>
            </a:r>
            <a:r>
              <a:rPr lang="en-DE" sz="1200" dirty="0"/>
              <a:t>.Foerster; </a:t>
            </a:r>
            <a:r>
              <a:rPr lang="de-DE" sz="1200" dirty="0"/>
              <a:t>Plasma </a:t>
            </a:r>
            <a:r>
              <a:rPr lang="de-DE" sz="1200" dirty="0" err="1"/>
              <a:t>simulation</a:t>
            </a:r>
            <a:r>
              <a:rPr lang="de-DE" sz="1200" dirty="0"/>
              <a:t> support </a:t>
            </a:r>
            <a:r>
              <a:rPr lang="de-DE" sz="1200" dirty="0" err="1"/>
              <a:t>from</a:t>
            </a:r>
            <a:r>
              <a:rPr lang="de-DE" sz="1200" dirty="0"/>
              <a:t> Oxford (</a:t>
            </a:r>
            <a:r>
              <a:rPr lang="en-DE" sz="1200" dirty="0"/>
              <a:t>A.</a:t>
            </a:r>
            <a:r>
              <a:rPr lang="de-DE" sz="1200" dirty="0"/>
              <a:t>Ross et al.)</a:t>
            </a:r>
            <a:endParaRPr lang="en-DE" sz="1200" dirty="0"/>
          </a:p>
        </p:txBody>
      </p:sp>
    </p:spTree>
    <p:extLst>
      <p:ext uri="{BB962C8B-B14F-4D97-AF65-F5344CB8AC3E}">
        <p14:creationId xmlns:p14="http://schemas.microsoft.com/office/powerpoint/2010/main" val="3631075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FF7C05-C946-4C83-9048-51077E619C4B}"/>
              </a:ext>
            </a:extLst>
          </p:cNvPr>
          <p:cNvSpPr/>
          <p:nvPr/>
        </p:nvSpPr>
        <p:spPr>
          <a:xfrm>
            <a:off x="2774360" y="3429000"/>
            <a:ext cx="3595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DE" sz="2800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L</a:t>
            </a:r>
            <a:r>
              <a:rPr lang="en-GB" sz="2800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W</a:t>
            </a:r>
            <a:r>
              <a:rPr lang="en-DE" sz="2800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F</a:t>
            </a:r>
            <a:r>
              <a:rPr lang="en-GB" sz="2800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A</a:t>
            </a:r>
            <a:r>
              <a:rPr lang="en-DE" sz="2800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 </a:t>
            </a:r>
            <a:r>
              <a:rPr lang="en-GB" sz="2800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M</a:t>
            </a:r>
            <a:r>
              <a:rPr lang="en-DE" sz="2800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lang="en-GB" sz="2800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a</a:t>
            </a:r>
            <a:r>
              <a:rPr lang="en-DE" sz="2800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s</a:t>
            </a:r>
            <a:r>
              <a:rPr lang="en-GB" sz="2800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u</a:t>
            </a:r>
            <a:r>
              <a:rPr lang="en-DE" sz="2800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r</a:t>
            </a:r>
            <a:r>
              <a:rPr lang="en-GB" sz="2800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lang="en-DE" sz="2800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m</a:t>
            </a:r>
            <a:r>
              <a:rPr lang="en-GB" sz="2800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lang="en-DE" sz="2800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n</a:t>
            </a:r>
            <a:r>
              <a:rPr lang="en-GB" sz="2800" dirty="0" err="1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ts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440361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AC4549-73D1-4FD1-BB88-2F32817EF918}"/>
              </a:ext>
            </a:extLst>
          </p:cNvPr>
          <p:cNvSpPr txBox="1"/>
          <p:nvPr/>
        </p:nvSpPr>
        <p:spPr>
          <a:xfrm>
            <a:off x="390266" y="1002675"/>
            <a:ext cx="5185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G</a:t>
            </a:r>
            <a:r>
              <a:rPr lang="en-DE" sz="2800" dirty="0"/>
              <a:t>a</a:t>
            </a:r>
            <a:r>
              <a:rPr lang="en-GB" sz="2800" dirty="0"/>
              <a:t>s</a:t>
            </a:r>
            <a:r>
              <a:rPr lang="en-DE" sz="2800" dirty="0"/>
              <a:t> </a:t>
            </a:r>
            <a:r>
              <a:rPr lang="en-GB" sz="2800" dirty="0"/>
              <a:t>C</a:t>
            </a:r>
            <a:r>
              <a:rPr lang="en-DE" sz="2800" dirty="0"/>
              <a:t>e</a:t>
            </a:r>
            <a:r>
              <a:rPr lang="en-GB" sz="2800" dirty="0"/>
              <a:t>l</a:t>
            </a:r>
            <a:r>
              <a:rPr lang="en-DE" sz="2800" dirty="0"/>
              <a:t>l – </a:t>
            </a:r>
            <a:r>
              <a:rPr lang="en-DE" sz="2000" dirty="0"/>
              <a:t>O</a:t>
            </a:r>
            <a:r>
              <a:rPr lang="en-GB" sz="2000" dirty="0"/>
              <a:t>p</a:t>
            </a:r>
            <a:r>
              <a:rPr lang="en-DE" sz="2000" dirty="0"/>
              <a:t>t</a:t>
            </a:r>
            <a:r>
              <a:rPr lang="en-GB" sz="2000" dirty="0" err="1"/>
              <a:t>i</a:t>
            </a:r>
            <a:r>
              <a:rPr lang="en-DE" sz="2000" dirty="0"/>
              <a:t>c</a:t>
            </a:r>
            <a:r>
              <a:rPr lang="en-GB" sz="2000" dirty="0"/>
              <a:t>a</a:t>
            </a:r>
            <a:r>
              <a:rPr lang="en-DE" sz="2000" dirty="0"/>
              <a:t>l</a:t>
            </a:r>
            <a:r>
              <a:rPr lang="en-GB" sz="2000" dirty="0"/>
              <a:t>l</a:t>
            </a:r>
            <a:r>
              <a:rPr lang="en-DE" sz="2000" dirty="0"/>
              <a:t>y </a:t>
            </a:r>
            <a:r>
              <a:rPr lang="en-GB" sz="2000" dirty="0" err="1"/>
              <a:t>i</a:t>
            </a:r>
            <a:r>
              <a:rPr lang="en-DE" sz="2000" dirty="0"/>
              <a:t>n</a:t>
            </a:r>
            <a:r>
              <a:rPr lang="en-GB" sz="2000" dirty="0"/>
              <a:t>d</a:t>
            </a:r>
            <a:r>
              <a:rPr lang="en-DE" sz="2000" dirty="0"/>
              <a:t>u</a:t>
            </a:r>
            <a:r>
              <a:rPr lang="en-GB" sz="2000" dirty="0"/>
              <a:t>c</a:t>
            </a:r>
            <a:r>
              <a:rPr lang="en-DE" sz="2000" dirty="0"/>
              <a:t>e</a:t>
            </a:r>
            <a:r>
              <a:rPr lang="en-GB" sz="2000" dirty="0"/>
              <a:t>d</a:t>
            </a:r>
            <a:r>
              <a:rPr lang="en-DE" sz="2000" dirty="0"/>
              <a:t> </a:t>
            </a:r>
            <a:r>
              <a:rPr lang="en-GB" sz="2000" dirty="0"/>
              <a:t>S</a:t>
            </a:r>
            <a:r>
              <a:rPr lang="en-DE" sz="2000" dirty="0"/>
              <a:t>h</a:t>
            </a:r>
            <a:r>
              <a:rPr lang="en-GB" sz="2000" dirty="0"/>
              <a:t>o</a:t>
            </a:r>
            <a:r>
              <a:rPr lang="en-DE" sz="2000" dirty="0"/>
              <a:t>c</a:t>
            </a:r>
            <a:r>
              <a:rPr lang="en-GB" sz="2000" dirty="0"/>
              <a:t>k</a:t>
            </a:r>
            <a:r>
              <a:rPr lang="en-DE" sz="2000" dirty="0"/>
              <a:t> </a:t>
            </a:r>
            <a:r>
              <a:rPr lang="en-GB" sz="2000" dirty="0"/>
              <a:t>I</a:t>
            </a:r>
            <a:r>
              <a:rPr lang="en-DE" sz="2000" dirty="0"/>
              <a:t>n</a:t>
            </a:r>
            <a:r>
              <a:rPr lang="en-GB" sz="2000" dirty="0"/>
              <a:t>j</a:t>
            </a:r>
            <a:r>
              <a:rPr lang="en-DE" sz="2000" dirty="0"/>
              <a:t>e</a:t>
            </a:r>
            <a:r>
              <a:rPr lang="en-GB" sz="2000" dirty="0"/>
              <a:t>c</a:t>
            </a:r>
            <a:r>
              <a:rPr lang="en-DE" sz="2000" dirty="0"/>
              <a:t>t</a:t>
            </a:r>
            <a:r>
              <a:rPr lang="en-GB" sz="2000" dirty="0" err="1"/>
              <a:t>i</a:t>
            </a:r>
            <a:r>
              <a:rPr lang="en-DE" sz="2000" dirty="0"/>
              <a:t>o</a:t>
            </a:r>
            <a:r>
              <a:rPr lang="en-GB" sz="2000" dirty="0"/>
              <a:t>n</a:t>
            </a:r>
            <a:r>
              <a:rPr lang="en-DE" sz="2000" dirty="0"/>
              <a:t> </a:t>
            </a:r>
            <a:endParaRPr lang="en-GB" sz="2000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804D00C-85C7-40C6-B276-8DBCCEE9E9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9357519"/>
              </p:ext>
            </p:extLst>
          </p:nvPr>
        </p:nvGraphicFramePr>
        <p:xfrm>
          <a:off x="390266" y="2533139"/>
          <a:ext cx="8224413" cy="2458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4" name="Acrobat Document" r:id="rId3" imgW="11153377" imgH="3333702" progId="AcroExch.Document.DC">
                  <p:embed/>
                </p:oleObj>
              </mc:Choice>
              <mc:Fallback>
                <p:oleObj name="Acrobat Document" r:id="rId3" imgW="11153377" imgH="3333702" progId="AcroExch.Document.DC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DD07D530-3F10-4A2B-AB85-1EFBFBCA4A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0266" y="2533139"/>
                        <a:ext cx="8224413" cy="2458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73382F8-E64D-4ED8-B005-ACF0DB5FDA98}"/>
              </a:ext>
            </a:extLst>
          </p:cNvPr>
          <p:cNvSpPr/>
          <p:nvPr/>
        </p:nvSpPr>
        <p:spPr>
          <a:xfrm>
            <a:off x="2920260" y="5386642"/>
            <a:ext cx="3666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DE" dirty="0"/>
              <a:t>~1 </a:t>
            </a:r>
            <a:r>
              <a:rPr lang="en-GB" dirty="0"/>
              <a:t>G</a:t>
            </a:r>
            <a:r>
              <a:rPr lang="en-DE" dirty="0"/>
              <a:t>e</a:t>
            </a:r>
            <a:r>
              <a:rPr lang="en-GB" dirty="0"/>
              <a:t>V</a:t>
            </a:r>
            <a:r>
              <a:rPr lang="en-DE" dirty="0"/>
              <a:t>; </a:t>
            </a:r>
            <a:r>
              <a:rPr lang="en-GB" dirty="0"/>
              <a:t>mean charge in peak ~ </a:t>
            </a:r>
            <a:r>
              <a:rPr lang="en-DE" dirty="0"/>
              <a:t>24</a:t>
            </a:r>
            <a:r>
              <a:rPr lang="en-GB" dirty="0"/>
              <a:t> </a:t>
            </a:r>
            <a:r>
              <a:rPr lang="en-GB" dirty="0" err="1"/>
              <a:t>pC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410057-5DC9-42D6-8FFC-968289690D05}"/>
              </a:ext>
            </a:extLst>
          </p:cNvPr>
          <p:cNvSpPr txBox="1"/>
          <p:nvPr/>
        </p:nvSpPr>
        <p:spPr>
          <a:xfrm>
            <a:off x="6332706" y="1800942"/>
            <a:ext cx="2156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6</a:t>
            </a:r>
            <a:r>
              <a:rPr lang="en-GB" dirty="0"/>
              <a:t>m</a:t>
            </a:r>
            <a:r>
              <a:rPr lang="en-DE" dirty="0"/>
              <a:t> </a:t>
            </a:r>
            <a:r>
              <a:rPr lang="en-GB" dirty="0"/>
              <a:t>f</a:t>
            </a:r>
            <a:r>
              <a:rPr lang="en-DE" dirty="0"/>
              <a:t>o</a:t>
            </a:r>
            <a:r>
              <a:rPr lang="en-GB" dirty="0"/>
              <a:t>c</a:t>
            </a:r>
            <a:r>
              <a:rPr lang="en-DE" dirty="0"/>
              <a:t>a</a:t>
            </a:r>
            <a:r>
              <a:rPr lang="en-GB" dirty="0"/>
              <a:t>l</a:t>
            </a:r>
            <a:r>
              <a:rPr lang="en-DE" dirty="0"/>
              <a:t> </a:t>
            </a:r>
            <a:r>
              <a:rPr lang="en-GB" dirty="0"/>
              <a:t>l</a:t>
            </a:r>
            <a:r>
              <a:rPr lang="en-DE" dirty="0" err="1"/>
              <a:t>ength</a:t>
            </a:r>
            <a:r>
              <a:rPr lang="en-DE" dirty="0"/>
              <a:t> optic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9722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AC4549-73D1-4FD1-BB88-2F32817EF918}"/>
              </a:ext>
            </a:extLst>
          </p:cNvPr>
          <p:cNvSpPr txBox="1"/>
          <p:nvPr/>
        </p:nvSpPr>
        <p:spPr>
          <a:xfrm>
            <a:off x="390266" y="1002675"/>
            <a:ext cx="3092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G</a:t>
            </a:r>
            <a:r>
              <a:rPr lang="en-DE" sz="2800" dirty="0"/>
              <a:t>a</a:t>
            </a:r>
            <a:r>
              <a:rPr lang="en-GB" sz="2800" dirty="0"/>
              <a:t>s</a:t>
            </a:r>
            <a:r>
              <a:rPr lang="en-DE" sz="2800" dirty="0"/>
              <a:t> </a:t>
            </a:r>
            <a:r>
              <a:rPr lang="en-GB" sz="2800" dirty="0"/>
              <a:t>C</a:t>
            </a:r>
            <a:r>
              <a:rPr lang="en-DE" sz="2800" dirty="0"/>
              <a:t>e</a:t>
            </a:r>
            <a:r>
              <a:rPr lang="en-GB" sz="2800" dirty="0"/>
              <a:t>l</a:t>
            </a:r>
            <a:r>
              <a:rPr lang="en-DE" sz="2800" dirty="0"/>
              <a:t>l – </a:t>
            </a:r>
            <a:r>
              <a:rPr lang="en-GB" sz="2000" dirty="0"/>
              <a:t>S</a:t>
            </a:r>
            <a:r>
              <a:rPr lang="en-DE" sz="2000" dirty="0"/>
              <a:t>e</a:t>
            </a:r>
            <a:r>
              <a:rPr lang="en-GB" sz="2000" dirty="0"/>
              <a:t>l</a:t>
            </a:r>
            <a:r>
              <a:rPr lang="en-DE" sz="2000" dirty="0"/>
              <a:t>f </a:t>
            </a:r>
            <a:r>
              <a:rPr lang="en-GB" sz="2000" dirty="0"/>
              <a:t>I</a:t>
            </a:r>
            <a:r>
              <a:rPr lang="en-DE" sz="2000" dirty="0"/>
              <a:t>n</a:t>
            </a:r>
            <a:r>
              <a:rPr lang="en-GB" sz="2000" dirty="0"/>
              <a:t>j</a:t>
            </a:r>
            <a:r>
              <a:rPr lang="en-DE" sz="2000" dirty="0"/>
              <a:t>e</a:t>
            </a:r>
            <a:r>
              <a:rPr lang="en-GB" sz="2000" dirty="0"/>
              <a:t>c</a:t>
            </a:r>
            <a:r>
              <a:rPr lang="en-DE" sz="2000" dirty="0"/>
              <a:t>t</a:t>
            </a:r>
            <a:r>
              <a:rPr lang="en-GB" sz="2000" dirty="0" err="1"/>
              <a:t>i</a:t>
            </a:r>
            <a:r>
              <a:rPr lang="en-DE" sz="2000" dirty="0"/>
              <a:t>o</a:t>
            </a:r>
            <a:r>
              <a:rPr lang="en-GB" sz="2000" dirty="0"/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D94B9A-1C54-4D37-9A3D-1720AF6C02DB}"/>
              </a:ext>
            </a:extLst>
          </p:cNvPr>
          <p:cNvSpPr txBox="1"/>
          <p:nvPr/>
        </p:nvSpPr>
        <p:spPr>
          <a:xfrm>
            <a:off x="5840551" y="1525895"/>
            <a:ext cx="3197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/>
              <a:t>G</a:t>
            </a:r>
            <a:r>
              <a:rPr lang="en-GB" dirty="0"/>
              <a:t>a</a:t>
            </a:r>
            <a:r>
              <a:rPr lang="en-DE" dirty="0"/>
              <a:t>s </a:t>
            </a:r>
            <a:r>
              <a:rPr lang="en-GB" dirty="0"/>
              <a:t>d</a:t>
            </a:r>
            <a:r>
              <a:rPr lang="en-DE" dirty="0"/>
              <a:t>e</a:t>
            </a:r>
            <a:r>
              <a:rPr lang="en-GB" dirty="0"/>
              <a:t>n</a:t>
            </a:r>
            <a:r>
              <a:rPr lang="en-DE" dirty="0"/>
              <a:t>s</a:t>
            </a:r>
            <a:r>
              <a:rPr lang="en-GB" dirty="0" err="1"/>
              <a:t>i</a:t>
            </a:r>
            <a:r>
              <a:rPr lang="en-DE" dirty="0"/>
              <a:t>t</a:t>
            </a:r>
            <a:r>
              <a:rPr lang="en-GB" dirty="0"/>
              <a:t>y</a:t>
            </a:r>
            <a:r>
              <a:rPr lang="en-DE" dirty="0"/>
              <a:t>: 9.1 </a:t>
            </a:r>
            <a:r>
              <a:rPr lang="en-GB" dirty="0"/>
              <a:t>x</a:t>
            </a:r>
            <a:r>
              <a:rPr lang="en-DE" dirty="0"/>
              <a:t> 10</a:t>
            </a:r>
            <a:r>
              <a:rPr lang="en-DE" baseline="30000" dirty="0"/>
              <a:t>17</a:t>
            </a:r>
            <a:r>
              <a:rPr lang="en-DE" dirty="0"/>
              <a:t> </a:t>
            </a:r>
            <a:r>
              <a:rPr lang="en-GB" dirty="0"/>
              <a:t>c</a:t>
            </a:r>
            <a:r>
              <a:rPr lang="en-DE" dirty="0"/>
              <a:t>m</a:t>
            </a:r>
            <a:r>
              <a:rPr lang="en-DE" baseline="30000" dirty="0"/>
              <a:t>-3</a:t>
            </a:r>
            <a:endParaRPr lang="en-GB" baseline="30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AD678E-8E91-4D74-9074-3FB1BF6B9418}"/>
              </a:ext>
            </a:extLst>
          </p:cNvPr>
          <p:cNvSpPr txBox="1"/>
          <p:nvPr/>
        </p:nvSpPr>
        <p:spPr>
          <a:xfrm>
            <a:off x="2227352" y="5455155"/>
            <a:ext cx="65934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En</a:t>
            </a:r>
            <a:r>
              <a:rPr lang="en-DE" sz="2000" dirty="0"/>
              <a:t>e</a:t>
            </a:r>
            <a:r>
              <a:rPr lang="en-GB" sz="2000" dirty="0"/>
              <a:t>r</a:t>
            </a:r>
            <a:r>
              <a:rPr lang="en-DE" sz="2000" dirty="0"/>
              <a:t>g</a:t>
            </a:r>
            <a:r>
              <a:rPr lang="en-GB" sz="2000" dirty="0"/>
              <a:t>y</a:t>
            </a:r>
            <a:r>
              <a:rPr lang="en-DE" sz="2000" dirty="0"/>
              <a:t> reaching </a:t>
            </a:r>
            <a:r>
              <a:rPr lang="en-GB" sz="2000" dirty="0"/>
              <a:t>over </a:t>
            </a:r>
            <a:r>
              <a:rPr lang="en-DE" sz="2000" dirty="0"/>
              <a:t>2</a:t>
            </a:r>
            <a:r>
              <a:rPr lang="en-GB" sz="2000" dirty="0"/>
              <a:t> GeV</a:t>
            </a:r>
            <a:endParaRPr lang="en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DE" sz="2000" dirty="0"/>
              <a:t>M</a:t>
            </a:r>
            <a:r>
              <a:rPr lang="en-GB" sz="2000" dirty="0"/>
              <a:t>e</a:t>
            </a:r>
            <a:r>
              <a:rPr lang="en-DE" sz="2000" dirty="0"/>
              <a:t>a</a:t>
            </a:r>
            <a:r>
              <a:rPr lang="en-GB" sz="2000" dirty="0"/>
              <a:t>n</a:t>
            </a:r>
            <a:r>
              <a:rPr lang="en-DE" sz="2000" dirty="0"/>
              <a:t> </a:t>
            </a:r>
            <a:r>
              <a:rPr lang="en-GB" sz="2000" dirty="0"/>
              <a:t>C</a:t>
            </a:r>
            <a:r>
              <a:rPr lang="en-DE" sz="2000" dirty="0" err="1"/>
              <a:t>harge</a:t>
            </a:r>
            <a:r>
              <a:rPr lang="en-DE" sz="2000" dirty="0"/>
              <a:t>: </a:t>
            </a:r>
            <a:r>
              <a:rPr lang="en-GB" sz="2000" dirty="0"/>
              <a:t> </a:t>
            </a:r>
            <a:r>
              <a:rPr lang="en-DE" sz="2000" dirty="0"/>
              <a:t>~10</a:t>
            </a:r>
            <a:r>
              <a:rPr lang="en-GB" sz="2000" dirty="0"/>
              <a:t> </a:t>
            </a:r>
            <a:r>
              <a:rPr lang="en-GB" sz="2000" dirty="0" err="1"/>
              <a:t>pC</a:t>
            </a:r>
            <a:r>
              <a:rPr lang="en-GB" sz="2000" dirty="0"/>
              <a:t> </a:t>
            </a:r>
            <a:r>
              <a:rPr lang="en-DE" sz="2000" dirty="0"/>
              <a:t>o</a:t>
            </a:r>
            <a:r>
              <a:rPr lang="en-GB" sz="2000" dirty="0"/>
              <a:t>v</a:t>
            </a:r>
            <a:r>
              <a:rPr lang="en-DE" sz="2000" dirty="0"/>
              <a:t>e</a:t>
            </a:r>
            <a:r>
              <a:rPr lang="en-GB" sz="2000" dirty="0"/>
              <a:t>r</a:t>
            </a:r>
            <a:r>
              <a:rPr lang="en-DE" sz="2000" dirty="0"/>
              <a:t> 2 </a:t>
            </a:r>
            <a:r>
              <a:rPr lang="en-GB" sz="2000" dirty="0"/>
              <a:t>G</a:t>
            </a:r>
            <a:r>
              <a:rPr lang="en-DE" sz="2000" dirty="0"/>
              <a:t>eV </a:t>
            </a:r>
            <a:r>
              <a:rPr lang="en-GB" sz="2000" dirty="0"/>
              <a:t>( </a:t>
            </a:r>
            <a:r>
              <a:rPr lang="en-DE" sz="2000" dirty="0"/>
              <a:t>~38</a:t>
            </a:r>
            <a:r>
              <a:rPr lang="en-GB" sz="2000" dirty="0"/>
              <a:t> </a:t>
            </a:r>
            <a:r>
              <a:rPr lang="en-GB" sz="2000" dirty="0" err="1"/>
              <a:t>pC</a:t>
            </a:r>
            <a:r>
              <a:rPr lang="en-GB" sz="2000" dirty="0"/>
              <a:t> over 1</a:t>
            </a:r>
            <a:r>
              <a:rPr lang="en-DE" sz="2000" dirty="0"/>
              <a:t>.5</a:t>
            </a:r>
            <a:r>
              <a:rPr lang="en-GB" sz="2000" dirty="0"/>
              <a:t> GeV)</a:t>
            </a:r>
            <a:endParaRPr lang="en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DE" sz="2000" dirty="0"/>
              <a:t>RMS divergence: 0.3 </a:t>
            </a:r>
            <a:r>
              <a:rPr lang="en-DE" sz="2000" dirty="0" err="1"/>
              <a:t>mrad</a:t>
            </a:r>
            <a:endParaRPr lang="en-GB" sz="2000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08857E7-665C-499D-AD48-EFE1A30BD2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1180499"/>
              </p:ext>
            </p:extLst>
          </p:nvPr>
        </p:nvGraphicFramePr>
        <p:xfrm>
          <a:off x="8020" y="2159665"/>
          <a:ext cx="9135979" cy="3083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1" name="Acrobat Document" r:id="rId4" imgW="9848472" imgH="3323976" progId="AcroExch.Document.DC">
                  <p:embed/>
                </p:oleObj>
              </mc:Choice>
              <mc:Fallback>
                <p:oleObj name="Acrobat Document" r:id="rId4" imgW="9848472" imgH="332397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20" y="2159665"/>
                        <a:ext cx="9135979" cy="30833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7358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D56B470-BF78-431F-88E1-2378AD1566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4915051"/>
              </p:ext>
            </p:extLst>
          </p:nvPr>
        </p:nvGraphicFramePr>
        <p:xfrm>
          <a:off x="1920265" y="1901748"/>
          <a:ext cx="4714622" cy="45254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8" name="Acrobat Document" r:id="rId3" imgW="8800843" imgH="8448422" progId="AcroExch.Document.DC">
                  <p:embed/>
                </p:oleObj>
              </mc:Choice>
              <mc:Fallback>
                <p:oleObj name="Acrobat Document" r:id="rId3" imgW="8800843" imgH="84484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20265" y="1901748"/>
                        <a:ext cx="4714622" cy="45254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42A7347-8ABE-4D21-AB5D-C7C46E14E7CD}"/>
              </a:ext>
            </a:extLst>
          </p:cNvPr>
          <p:cNvSpPr txBox="1"/>
          <p:nvPr/>
        </p:nvSpPr>
        <p:spPr>
          <a:xfrm>
            <a:off x="390266" y="1002675"/>
            <a:ext cx="4481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G</a:t>
            </a:r>
            <a:r>
              <a:rPr lang="en-DE" sz="2800" dirty="0"/>
              <a:t>a</a:t>
            </a:r>
            <a:r>
              <a:rPr lang="en-GB" sz="2800" dirty="0"/>
              <a:t>s</a:t>
            </a:r>
            <a:r>
              <a:rPr lang="en-DE" sz="2800" dirty="0"/>
              <a:t> </a:t>
            </a:r>
            <a:r>
              <a:rPr lang="en-GB" sz="2800" dirty="0"/>
              <a:t>C</a:t>
            </a:r>
            <a:r>
              <a:rPr lang="en-DE" sz="2800" dirty="0"/>
              <a:t>e</a:t>
            </a:r>
            <a:r>
              <a:rPr lang="en-GB" sz="2800" dirty="0"/>
              <a:t>l</a:t>
            </a:r>
            <a:r>
              <a:rPr lang="en-DE" sz="2800" dirty="0"/>
              <a:t>l – </a:t>
            </a:r>
            <a:r>
              <a:rPr lang="en-DE" sz="2000" dirty="0"/>
              <a:t>L</a:t>
            </a:r>
            <a:r>
              <a:rPr lang="en-GB" sz="2000" dirty="0"/>
              <a:t>e</a:t>
            </a:r>
            <a:r>
              <a:rPr lang="en-DE" sz="2000" dirty="0"/>
              <a:t>n</a:t>
            </a:r>
            <a:r>
              <a:rPr lang="en-GB" sz="2000" dirty="0"/>
              <a:t>g</a:t>
            </a:r>
            <a:r>
              <a:rPr lang="en-DE" sz="2000" dirty="0"/>
              <a:t>t</a:t>
            </a:r>
            <a:r>
              <a:rPr lang="en-GB" sz="2000" dirty="0"/>
              <a:t>h</a:t>
            </a:r>
            <a:r>
              <a:rPr lang="en-DE" sz="2000" dirty="0"/>
              <a:t> </a:t>
            </a:r>
            <a:r>
              <a:rPr lang="en-GB" sz="2000" dirty="0"/>
              <a:t>s</a:t>
            </a:r>
            <a:r>
              <a:rPr lang="en-DE" sz="2000" dirty="0"/>
              <a:t>c</a:t>
            </a:r>
            <a:r>
              <a:rPr lang="en-GB" sz="2000" dirty="0"/>
              <a:t>a</a:t>
            </a:r>
            <a:r>
              <a:rPr lang="en-DE" sz="2000" dirty="0"/>
              <a:t>n (</a:t>
            </a:r>
            <a:r>
              <a:rPr lang="en-GB" sz="2000" dirty="0"/>
              <a:t>S</a:t>
            </a:r>
            <a:r>
              <a:rPr lang="en-DE" sz="2000" dirty="0"/>
              <a:t>e</a:t>
            </a:r>
            <a:r>
              <a:rPr lang="en-GB" sz="2000" dirty="0"/>
              <a:t>l</a:t>
            </a:r>
            <a:r>
              <a:rPr lang="en-DE" sz="2000" dirty="0"/>
              <a:t>f </a:t>
            </a:r>
            <a:r>
              <a:rPr lang="en-GB" sz="2000" dirty="0"/>
              <a:t>I</a:t>
            </a:r>
            <a:r>
              <a:rPr lang="en-DE" sz="2000" dirty="0"/>
              <a:t>n</a:t>
            </a:r>
            <a:r>
              <a:rPr lang="en-GB" sz="2000" dirty="0"/>
              <a:t>j</a:t>
            </a:r>
            <a:r>
              <a:rPr lang="en-DE" sz="2000" dirty="0"/>
              <a:t>e</a:t>
            </a:r>
            <a:r>
              <a:rPr lang="en-GB" sz="2000" dirty="0"/>
              <a:t>c</a:t>
            </a:r>
            <a:r>
              <a:rPr lang="en-DE" sz="2000" dirty="0"/>
              <a:t>t</a:t>
            </a:r>
            <a:r>
              <a:rPr lang="en-GB" sz="2000" dirty="0" err="1"/>
              <a:t>i</a:t>
            </a:r>
            <a:r>
              <a:rPr lang="en-DE" sz="2000" dirty="0"/>
              <a:t>o</a:t>
            </a:r>
            <a:r>
              <a:rPr lang="en-GB" sz="2000" dirty="0"/>
              <a:t>n</a:t>
            </a:r>
            <a:r>
              <a:rPr lang="en-DE" sz="2000" dirty="0"/>
              <a:t>)</a:t>
            </a:r>
            <a:endParaRPr lang="en-GB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0A193C-8525-4F12-9045-B848F7853025}"/>
              </a:ext>
            </a:extLst>
          </p:cNvPr>
          <p:cNvSpPr/>
          <p:nvPr/>
        </p:nvSpPr>
        <p:spPr>
          <a:xfrm>
            <a:off x="6248665" y="1501514"/>
            <a:ext cx="2730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DE" dirty="0"/>
              <a:t>G</a:t>
            </a:r>
            <a:r>
              <a:rPr lang="en-GB" dirty="0"/>
              <a:t>a</a:t>
            </a:r>
            <a:r>
              <a:rPr lang="en-DE" dirty="0"/>
              <a:t>s </a:t>
            </a:r>
            <a:r>
              <a:rPr lang="en-GB" dirty="0"/>
              <a:t>d</a:t>
            </a:r>
            <a:r>
              <a:rPr lang="en-DE" dirty="0"/>
              <a:t>e</a:t>
            </a:r>
            <a:r>
              <a:rPr lang="en-GB" dirty="0"/>
              <a:t>n</a:t>
            </a:r>
            <a:r>
              <a:rPr lang="en-DE" dirty="0"/>
              <a:t>s</a:t>
            </a:r>
            <a:r>
              <a:rPr lang="en-GB" dirty="0" err="1"/>
              <a:t>i</a:t>
            </a:r>
            <a:r>
              <a:rPr lang="en-DE" dirty="0"/>
              <a:t>t</a:t>
            </a:r>
            <a:r>
              <a:rPr lang="en-GB" dirty="0"/>
              <a:t>y</a:t>
            </a:r>
            <a:r>
              <a:rPr lang="en-DE" dirty="0"/>
              <a:t>: 9.3 </a:t>
            </a:r>
            <a:r>
              <a:rPr lang="en-GB" dirty="0"/>
              <a:t>x</a:t>
            </a:r>
            <a:r>
              <a:rPr lang="en-DE" dirty="0"/>
              <a:t> 10</a:t>
            </a:r>
            <a:r>
              <a:rPr lang="en-DE" baseline="30000" dirty="0"/>
              <a:t>17</a:t>
            </a:r>
            <a:r>
              <a:rPr lang="en-DE" dirty="0"/>
              <a:t> </a:t>
            </a:r>
            <a:r>
              <a:rPr lang="en-GB" dirty="0"/>
              <a:t>c</a:t>
            </a:r>
            <a:r>
              <a:rPr lang="en-DE" dirty="0"/>
              <a:t>m</a:t>
            </a:r>
            <a:r>
              <a:rPr lang="en-DE" baseline="30000" dirty="0"/>
              <a:t>-3</a:t>
            </a:r>
            <a:endParaRPr lang="en-GB" baseline="30000" dirty="0"/>
          </a:p>
        </p:txBody>
      </p:sp>
    </p:spTree>
    <p:extLst>
      <p:ext uri="{BB962C8B-B14F-4D97-AF65-F5344CB8AC3E}">
        <p14:creationId xmlns:p14="http://schemas.microsoft.com/office/powerpoint/2010/main" val="1817319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BE0E67C-F12E-4235-868F-6FBCDB2F1408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9867545"/>
              </p:ext>
            </p:extLst>
          </p:nvPr>
        </p:nvGraphicFramePr>
        <p:xfrm>
          <a:off x="2185988" y="1600200"/>
          <a:ext cx="4770437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1" name="Acrobat Document" r:id="rId3" imgW="8943587" imgH="8486478" progId="AcroExch.Document.DC">
                  <p:embed/>
                </p:oleObj>
              </mc:Choice>
              <mc:Fallback>
                <p:oleObj name="Acrobat Document" r:id="rId3" imgW="8943587" imgH="848647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85988" y="1600200"/>
                        <a:ext cx="4770437" cy="452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9547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790D45-F2FB-4B18-98CA-CD3C6EB9176B}"/>
              </a:ext>
            </a:extLst>
          </p:cNvPr>
          <p:cNvSpPr txBox="1"/>
          <p:nvPr/>
        </p:nvSpPr>
        <p:spPr>
          <a:xfrm>
            <a:off x="390266" y="914458"/>
            <a:ext cx="7220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</a:t>
            </a:r>
            <a:r>
              <a:rPr lang="en-DE" sz="2800" dirty="0"/>
              <a:t>l</a:t>
            </a:r>
            <a:r>
              <a:rPr lang="en-GB" sz="2800" dirty="0" err="1"/>
              <a:t>i</a:t>
            </a:r>
            <a:r>
              <a:rPr lang="en-DE" sz="2800" dirty="0"/>
              <a:t>t </a:t>
            </a:r>
            <a:r>
              <a:rPr lang="en-GB" sz="2800" dirty="0"/>
              <a:t>N</a:t>
            </a:r>
            <a:r>
              <a:rPr lang="en-DE" sz="2800" dirty="0"/>
              <a:t>o</a:t>
            </a:r>
            <a:r>
              <a:rPr lang="en-GB" sz="2800" dirty="0"/>
              <a:t>z</a:t>
            </a:r>
            <a:r>
              <a:rPr lang="en-DE" sz="2800" dirty="0"/>
              <a:t>z</a:t>
            </a:r>
            <a:r>
              <a:rPr lang="en-GB" sz="2800" dirty="0"/>
              <a:t>l</a:t>
            </a:r>
            <a:r>
              <a:rPr lang="en-DE" sz="2800" dirty="0"/>
              <a:t>e </a:t>
            </a:r>
            <a:r>
              <a:rPr lang="en-GB" sz="2800" dirty="0" err="1"/>
              <a:t>i</a:t>
            </a:r>
            <a:r>
              <a:rPr lang="en-DE" sz="2800" dirty="0"/>
              <a:t>n </a:t>
            </a:r>
            <a:r>
              <a:rPr lang="en-GB" sz="2800" dirty="0"/>
              <a:t>L</a:t>
            </a:r>
            <a:r>
              <a:rPr lang="en-DE" sz="2800" dirty="0"/>
              <a:t>a</a:t>
            </a:r>
            <a:r>
              <a:rPr lang="en-GB" sz="2800" dirty="0"/>
              <a:t>s</a:t>
            </a:r>
            <a:r>
              <a:rPr lang="en-DE" sz="2800" dirty="0"/>
              <a:t>e</a:t>
            </a:r>
            <a:r>
              <a:rPr lang="en-GB" sz="2800" dirty="0"/>
              <a:t>r</a:t>
            </a:r>
            <a:r>
              <a:rPr lang="en-DE" sz="2800" dirty="0"/>
              <a:t> </a:t>
            </a:r>
            <a:r>
              <a:rPr lang="en-GB" sz="2800" dirty="0"/>
              <a:t>W</a:t>
            </a:r>
            <a:r>
              <a:rPr lang="en-DE" sz="2800" dirty="0"/>
              <a:t>a</a:t>
            </a:r>
            <a:r>
              <a:rPr lang="en-GB" sz="2800" dirty="0"/>
              <a:t>k</a:t>
            </a:r>
            <a:r>
              <a:rPr lang="en-DE" sz="2800" dirty="0"/>
              <a:t>e</a:t>
            </a:r>
            <a:r>
              <a:rPr lang="en-GB" sz="2800" dirty="0"/>
              <a:t>f</a:t>
            </a:r>
            <a:r>
              <a:rPr lang="en-DE" sz="2800" dirty="0" err="1"/>
              <a:t>i</a:t>
            </a:r>
            <a:r>
              <a:rPr lang="en-GB" sz="2800" dirty="0"/>
              <a:t>e</a:t>
            </a:r>
            <a:r>
              <a:rPr lang="en-DE" sz="2800" dirty="0"/>
              <a:t>l</a:t>
            </a:r>
            <a:r>
              <a:rPr lang="en-GB" sz="2800" dirty="0"/>
              <a:t>d</a:t>
            </a:r>
            <a:r>
              <a:rPr lang="en-DE" sz="2800" dirty="0"/>
              <a:t> </a:t>
            </a:r>
            <a:r>
              <a:rPr lang="en-GB" sz="2800" dirty="0"/>
              <a:t>A</a:t>
            </a:r>
            <a:r>
              <a:rPr lang="en-DE" sz="2800" dirty="0"/>
              <a:t>c</a:t>
            </a:r>
            <a:r>
              <a:rPr lang="en-GB" sz="2800" dirty="0"/>
              <a:t>c</a:t>
            </a:r>
            <a:r>
              <a:rPr lang="en-DE" sz="2800" dirty="0"/>
              <a:t>e</a:t>
            </a:r>
            <a:r>
              <a:rPr lang="en-GB" sz="2800" dirty="0"/>
              <a:t>l</a:t>
            </a:r>
            <a:r>
              <a:rPr lang="en-DE" sz="2800" dirty="0"/>
              <a:t>e</a:t>
            </a:r>
            <a:r>
              <a:rPr lang="en-GB" sz="2800" dirty="0"/>
              <a:t>r</a:t>
            </a:r>
            <a:r>
              <a:rPr lang="en-DE" sz="2800" dirty="0"/>
              <a:t>a</a:t>
            </a:r>
            <a:r>
              <a:rPr lang="en-GB" sz="2800" dirty="0"/>
              <a:t>t</a:t>
            </a:r>
            <a:r>
              <a:rPr lang="en-DE" sz="2800" dirty="0" err="1"/>
              <a:t>i</a:t>
            </a:r>
            <a:r>
              <a:rPr lang="en-GB" sz="2800" dirty="0"/>
              <a:t>o</a:t>
            </a:r>
            <a:r>
              <a:rPr lang="en-DE" sz="2800" dirty="0"/>
              <a:t>n </a:t>
            </a:r>
            <a:r>
              <a:rPr lang="en-GB" sz="2800" dirty="0"/>
              <a:t>S</a:t>
            </a:r>
            <a:r>
              <a:rPr lang="en-DE" sz="2800" dirty="0"/>
              <a:t>e</a:t>
            </a:r>
            <a:r>
              <a:rPr lang="en-GB" sz="2800" dirty="0"/>
              <a:t>t</a:t>
            </a:r>
            <a:r>
              <a:rPr lang="en-DE" sz="2800" dirty="0"/>
              <a:t>u</a:t>
            </a:r>
            <a:r>
              <a:rPr lang="en-GB" sz="2800" dirty="0"/>
              <a:t>p</a:t>
            </a:r>
            <a:endParaRPr lang="en-GB" sz="2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9F3935C-98E7-492F-B573-722E441D8CE6}"/>
              </a:ext>
            </a:extLst>
          </p:cNvPr>
          <p:cNvGrpSpPr/>
          <p:nvPr/>
        </p:nvGrpSpPr>
        <p:grpSpPr>
          <a:xfrm>
            <a:off x="1529813" y="1437678"/>
            <a:ext cx="6081084" cy="4907543"/>
            <a:chOff x="2830624" y="1692322"/>
            <a:chExt cx="6081084" cy="49075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E3227E0-5C70-4EC7-B36A-1659CD7AA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624" y="1692322"/>
              <a:ext cx="6081084" cy="4907543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7444A88-4F8B-4D19-94AF-7458F8B913C0}"/>
                </a:ext>
              </a:extLst>
            </p:cNvPr>
            <p:cNvGrpSpPr/>
            <p:nvPr/>
          </p:nvGrpSpPr>
          <p:grpSpPr>
            <a:xfrm>
              <a:off x="6001161" y="1825902"/>
              <a:ext cx="2902657" cy="4068033"/>
              <a:chOff x="6001161" y="1825902"/>
              <a:chExt cx="2902657" cy="4068033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6389581F-EA85-4CA1-BFED-E6C8F19B5D9A}"/>
                  </a:ext>
                </a:extLst>
              </p:cNvPr>
              <p:cNvCxnSpPr>
                <a:cxnSpLocks/>
                <a:stCxn id="15" idx="1"/>
              </p:cNvCxnSpPr>
              <p:nvPr/>
            </p:nvCxnSpPr>
            <p:spPr>
              <a:xfrm flipH="1">
                <a:off x="6001161" y="2410582"/>
                <a:ext cx="246038" cy="723409"/>
              </a:xfrm>
              <a:prstGeom prst="straightConnector1">
                <a:avLst/>
              </a:prstGeom>
              <a:ln w="762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F78EC1-2205-4DE8-B0A7-E583ECE71AD8}"/>
                  </a:ext>
                </a:extLst>
              </p:cNvPr>
              <p:cNvSpPr txBox="1"/>
              <p:nvPr/>
            </p:nvSpPr>
            <p:spPr>
              <a:xfrm>
                <a:off x="6247199" y="1825902"/>
                <a:ext cx="1448325" cy="1169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333" dirty="0">
                    <a:solidFill>
                      <a:schemeClr val="bg1"/>
                    </a:solidFill>
                  </a:rPr>
                  <a:t>B</a:t>
                </a:r>
                <a:r>
                  <a:rPr lang="en-DE" sz="2333" dirty="0">
                    <a:solidFill>
                      <a:schemeClr val="bg1"/>
                    </a:solidFill>
                  </a:rPr>
                  <a:t>lade to produce shock</a:t>
                </a:r>
                <a:endParaRPr lang="en-GB" sz="233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7C7D3A3-6FAA-4D42-AB3B-F478FF73E725}"/>
                  </a:ext>
                </a:extLst>
              </p:cNvPr>
              <p:cNvSpPr txBox="1"/>
              <p:nvPr/>
            </p:nvSpPr>
            <p:spPr>
              <a:xfrm>
                <a:off x="6054730" y="4724576"/>
                <a:ext cx="1938286" cy="1169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DE" sz="2333" dirty="0">
                    <a:solidFill>
                      <a:srgbClr val="FF0000"/>
                    </a:solidFill>
                  </a:rPr>
                  <a:t>O</a:t>
                </a:r>
                <a:r>
                  <a:rPr lang="en-GB" sz="2333" dirty="0">
                    <a:solidFill>
                      <a:srgbClr val="FF0000"/>
                    </a:solidFill>
                  </a:rPr>
                  <a:t>p</a:t>
                </a:r>
                <a:r>
                  <a:rPr lang="en-DE" sz="2333" dirty="0">
                    <a:solidFill>
                      <a:srgbClr val="FF0000"/>
                    </a:solidFill>
                  </a:rPr>
                  <a:t>t</a:t>
                </a:r>
                <a:r>
                  <a:rPr lang="en-GB" sz="2333" dirty="0" err="1">
                    <a:solidFill>
                      <a:srgbClr val="FF0000"/>
                    </a:solidFill>
                  </a:rPr>
                  <a:t>i</a:t>
                </a:r>
                <a:r>
                  <a:rPr lang="en-DE" sz="2333" dirty="0">
                    <a:solidFill>
                      <a:srgbClr val="FF0000"/>
                    </a:solidFill>
                  </a:rPr>
                  <a:t>c</a:t>
                </a:r>
                <a:r>
                  <a:rPr lang="en-GB" sz="2333" dirty="0">
                    <a:solidFill>
                      <a:srgbClr val="FF0000"/>
                    </a:solidFill>
                  </a:rPr>
                  <a:t>a</a:t>
                </a:r>
                <a:r>
                  <a:rPr lang="en-DE" sz="2333" dirty="0">
                    <a:solidFill>
                      <a:srgbClr val="FF0000"/>
                    </a:solidFill>
                  </a:rPr>
                  <a:t>l </a:t>
                </a:r>
                <a:r>
                  <a:rPr lang="en-GB" sz="2333" dirty="0">
                    <a:solidFill>
                      <a:srgbClr val="FF0000"/>
                    </a:solidFill>
                  </a:rPr>
                  <a:t>s</a:t>
                </a:r>
                <a:r>
                  <a:rPr lang="en-DE" sz="2333" dirty="0">
                    <a:solidFill>
                      <a:srgbClr val="FF0000"/>
                    </a:solidFill>
                  </a:rPr>
                  <a:t>h</a:t>
                </a:r>
                <a:r>
                  <a:rPr lang="en-GB" sz="2333" dirty="0">
                    <a:solidFill>
                      <a:srgbClr val="FF0000"/>
                    </a:solidFill>
                  </a:rPr>
                  <a:t>o</a:t>
                </a:r>
                <a:r>
                  <a:rPr lang="en-DE" sz="2333" dirty="0">
                    <a:solidFill>
                      <a:srgbClr val="FF0000"/>
                    </a:solidFill>
                  </a:rPr>
                  <a:t>c</a:t>
                </a:r>
                <a:r>
                  <a:rPr lang="en-GB" sz="2333" dirty="0">
                    <a:solidFill>
                      <a:srgbClr val="FF0000"/>
                    </a:solidFill>
                  </a:rPr>
                  <a:t>k</a:t>
                </a:r>
                <a:r>
                  <a:rPr lang="en-DE" sz="2333" dirty="0">
                    <a:solidFill>
                      <a:srgbClr val="FF0000"/>
                    </a:solidFill>
                  </a:rPr>
                  <a:t> </a:t>
                </a:r>
                <a:r>
                  <a:rPr lang="en-GB" sz="2333" dirty="0" err="1">
                    <a:solidFill>
                      <a:srgbClr val="FF0000"/>
                    </a:solidFill>
                  </a:rPr>
                  <a:t>i</a:t>
                </a:r>
                <a:r>
                  <a:rPr lang="en-DE" sz="2333" dirty="0">
                    <a:solidFill>
                      <a:srgbClr val="FF0000"/>
                    </a:solidFill>
                  </a:rPr>
                  <a:t>n</a:t>
                </a:r>
                <a:r>
                  <a:rPr lang="en-GB" sz="2333" dirty="0">
                    <a:solidFill>
                      <a:srgbClr val="FF0000"/>
                    </a:solidFill>
                  </a:rPr>
                  <a:t>d</a:t>
                </a:r>
                <a:r>
                  <a:rPr lang="en-DE" sz="2333" dirty="0">
                    <a:solidFill>
                      <a:srgbClr val="FF0000"/>
                    </a:solidFill>
                  </a:rPr>
                  <a:t>u</a:t>
                </a:r>
                <a:r>
                  <a:rPr lang="en-GB" sz="2333" dirty="0">
                    <a:solidFill>
                      <a:srgbClr val="FF0000"/>
                    </a:solidFill>
                  </a:rPr>
                  <a:t>c</a:t>
                </a:r>
                <a:r>
                  <a:rPr lang="en-DE" sz="2333" dirty="0" err="1">
                    <a:solidFill>
                      <a:srgbClr val="FF0000"/>
                    </a:solidFill>
                  </a:rPr>
                  <a:t>i</a:t>
                </a:r>
                <a:r>
                  <a:rPr lang="en-GB" sz="2333" dirty="0">
                    <a:solidFill>
                      <a:srgbClr val="FF0000"/>
                    </a:solidFill>
                  </a:rPr>
                  <a:t>n</a:t>
                </a:r>
                <a:r>
                  <a:rPr lang="en-DE" sz="2333" dirty="0">
                    <a:solidFill>
                      <a:srgbClr val="FF0000"/>
                    </a:solidFill>
                  </a:rPr>
                  <a:t>g </a:t>
                </a:r>
                <a:r>
                  <a:rPr lang="en-GB" sz="2333" dirty="0">
                    <a:solidFill>
                      <a:srgbClr val="FF0000"/>
                    </a:solidFill>
                  </a:rPr>
                  <a:t>l</a:t>
                </a:r>
                <a:r>
                  <a:rPr lang="en-DE" sz="2333" dirty="0">
                    <a:solidFill>
                      <a:srgbClr val="FF0000"/>
                    </a:solidFill>
                  </a:rPr>
                  <a:t>a</a:t>
                </a:r>
                <a:r>
                  <a:rPr lang="en-GB" sz="2333" dirty="0">
                    <a:solidFill>
                      <a:srgbClr val="FF0000"/>
                    </a:solidFill>
                  </a:rPr>
                  <a:t>s</a:t>
                </a:r>
                <a:r>
                  <a:rPr lang="en-DE" sz="2333" dirty="0">
                    <a:solidFill>
                      <a:srgbClr val="FF0000"/>
                    </a:solidFill>
                  </a:rPr>
                  <a:t>e</a:t>
                </a:r>
                <a:r>
                  <a:rPr lang="en-GB" sz="2333" dirty="0">
                    <a:solidFill>
                      <a:srgbClr val="FF0000"/>
                    </a:solidFill>
                  </a:rPr>
                  <a:t>r</a:t>
                </a:r>
                <a:r>
                  <a:rPr lang="en-DE" sz="2333" dirty="0">
                    <a:solidFill>
                      <a:srgbClr val="FF0000"/>
                    </a:solidFill>
                  </a:rPr>
                  <a:t> </a:t>
                </a:r>
                <a:r>
                  <a:rPr lang="en-GB" sz="2333" dirty="0">
                    <a:solidFill>
                      <a:srgbClr val="FF0000"/>
                    </a:solidFill>
                  </a:rPr>
                  <a:t>b</a:t>
                </a:r>
                <a:r>
                  <a:rPr lang="en-DE" sz="2333" dirty="0">
                    <a:solidFill>
                      <a:srgbClr val="FF0000"/>
                    </a:solidFill>
                  </a:rPr>
                  <a:t>e</a:t>
                </a:r>
                <a:r>
                  <a:rPr lang="en-GB" sz="2333" dirty="0">
                    <a:solidFill>
                      <a:srgbClr val="FF0000"/>
                    </a:solidFill>
                  </a:rPr>
                  <a:t>a</a:t>
                </a:r>
                <a:r>
                  <a:rPr lang="en-DE" sz="2333" dirty="0">
                    <a:solidFill>
                      <a:srgbClr val="FF0000"/>
                    </a:solidFill>
                  </a:rPr>
                  <a:t>m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6F0B11D-DE41-42FC-8216-DF272BDE26ED}"/>
                  </a:ext>
                </a:extLst>
              </p:cNvPr>
              <p:cNvSpPr txBox="1"/>
              <p:nvPr/>
            </p:nvSpPr>
            <p:spPr>
              <a:xfrm>
                <a:off x="7365991" y="3628185"/>
                <a:ext cx="153782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DE" sz="2000" dirty="0">
                    <a:solidFill>
                      <a:srgbClr val="FF0000"/>
                    </a:solidFill>
                  </a:rPr>
                  <a:t>LWFA </a:t>
                </a:r>
                <a:r>
                  <a:rPr lang="en-GB" sz="2000" dirty="0">
                    <a:solidFill>
                      <a:srgbClr val="FF0000"/>
                    </a:solidFill>
                  </a:rPr>
                  <a:t>d</a:t>
                </a:r>
                <a:r>
                  <a:rPr lang="en-DE" sz="2000" dirty="0">
                    <a:solidFill>
                      <a:srgbClr val="FF0000"/>
                    </a:solidFill>
                  </a:rPr>
                  <a:t>r</a:t>
                </a:r>
                <a:r>
                  <a:rPr lang="en-GB" sz="2000" dirty="0" err="1">
                    <a:solidFill>
                      <a:srgbClr val="FF0000"/>
                    </a:solidFill>
                  </a:rPr>
                  <a:t>i</a:t>
                </a:r>
                <a:r>
                  <a:rPr lang="en-DE" sz="2000" dirty="0">
                    <a:solidFill>
                      <a:srgbClr val="FF0000"/>
                    </a:solidFill>
                  </a:rPr>
                  <a:t>v</a:t>
                </a:r>
                <a:r>
                  <a:rPr lang="en-GB" sz="2000" dirty="0" err="1">
                    <a:solidFill>
                      <a:srgbClr val="FF0000"/>
                    </a:solidFill>
                  </a:rPr>
                  <a:t>i</a:t>
                </a:r>
                <a:r>
                  <a:rPr lang="en-DE" sz="2000" dirty="0">
                    <a:solidFill>
                      <a:srgbClr val="FF0000"/>
                    </a:solidFill>
                  </a:rPr>
                  <a:t>n</a:t>
                </a:r>
                <a:r>
                  <a:rPr lang="en-GB" sz="2000" dirty="0">
                    <a:solidFill>
                      <a:srgbClr val="FF0000"/>
                    </a:solidFill>
                  </a:rPr>
                  <a:t>g</a:t>
                </a:r>
                <a:r>
                  <a:rPr lang="en-DE" sz="2000" dirty="0">
                    <a:solidFill>
                      <a:srgbClr val="FF0000"/>
                    </a:solidFill>
                  </a:rPr>
                  <a:t>  laser </a:t>
                </a:r>
                <a:r>
                  <a:rPr lang="en-GB" sz="2000" dirty="0">
                    <a:solidFill>
                      <a:srgbClr val="FF0000"/>
                    </a:solidFill>
                  </a:rPr>
                  <a:t>b</a:t>
                </a:r>
                <a:r>
                  <a:rPr lang="en-DE" sz="2000" dirty="0">
                    <a:solidFill>
                      <a:srgbClr val="FF0000"/>
                    </a:solidFill>
                  </a:rPr>
                  <a:t>e</a:t>
                </a:r>
                <a:r>
                  <a:rPr lang="en-GB" sz="2000" dirty="0">
                    <a:solidFill>
                      <a:srgbClr val="FF0000"/>
                    </a:solidFill>
                  </a:rPr>
                  <a:t>a</a:t>
                </a:r>
                <a:r>
                  <a:rPr lang="en-DE" sz="2000" dirty="0">
                    <a:solidFill>
                      <a:srgbClr val="FF0000"/>
                    </a:solidFill>
                  </a:rPr>
                  <a:t>m</a:t>
                </a:r>
              </a:p>
            </p:txBody>
          </p:sp>
        </p:grp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E1468B7-F97A-4DA2-8EF7-FC9DEF527434}"/>
              </a:ext>
            </a:extLst>
          </p:cNvPr>
          <p:cNvCxnSpPr>
            <a:cxnSpLocks/>
          </p:cNvCxnSpPr>
          <p:nvPr/>
        </p:nvCxnSpPr>
        <p:spPr>
          <a:xfrm flipV="1">
            <a:off x="3197549" y="3112425"/>
            <a:ext cx="1372806" cy="484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C7352A6-72BB-4A38-ABDD-DDDDF962C15A}"/>
              </a:ext>
            </a:extLst>
          </p:cNvPr>
          <p:cNvCxnSpPr>
            <a:cxnSpLocks/>
          </p:cNvCxnSpPr>
          <p:nvPr/>
        </p:nvCxnSpPr>
        <p:spPr>
          <a:xfrm flipH="1" flipV="1">
            <a:off x="3197549" y="3063929"/>
            <a:ext cx="3633" cy="969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9F32D9A-44B3-4F45-9508-865BADD354C6}"/>
              </a:ext>
            </a:extLst>
          </p:cNvPr>
          <p:cNvCxnSpPr>
            <a:cxnSpLocks/>
          </p:cNvCxnSpPr>
          <p:nvPr/>
        </p:nvCxnSpPr>
        <p:spPr>
          <a:xfrm flipH="1" flipV="1">
            <a:off x="4570354" y="3015757"/>
            <a:ext cx="1" cy="966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BE87D24-E288-4C5F-A08F-C8533AAB8515}"/>
              </a:ext>
            </a:extLst>
          </p:cNvPr>
          <p:cNvCxnSpPr>
            <a:cxnSpLocks/>
          </p:cNvCxnSpPr>
          <p:nvPr/>
        </p:nvCxnSpPr>
        <p:spPr>
          <a:xfrm flipV="1">
            <a:off x="3201182" y="3015757"/>
            <a:ext cx="1372806" cy="443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B1143AAE-B458-48F3-84DF-92F0F89DF079}"/>
              </a:ext>
            </a:extLst>
          </p:cNvPr>
          <p:cNvSpPr/>
          <p:nvPr/>
        </p:nvSpPr>
        <p:spPr>
          <a:xfrm rot="20931119" flipH="1">
            <a:off x="4614821" y="3039042"/>
            <a:ext cx="133652" cy="4007361"/>
          </a:xfrm>
          <a:prstGeom prst="triangle">
            <a:avLst/>
          </a:prstGeom>
          <a:solidFill>
            <a:srgbClr val="FF6D6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2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F7E776E3-D7EA-463D-B457-F0284BE40387}"/>
              </a:ext>
            </a:extLst>
          </p:cNvPr>
          <p:cNvSpPr/>
          <p:nvPr/>
        </p:nvSpPr>
        <p:spPr>
          <a:xfrm rot="16200000">
            <a:off x="6392139" y="518094"/>
            <a:ext cx="883911" cy="5091670"/>
          </a:xfrm>
          <a:prstGeom prst="triangle">
            <a:avLst/>
          </a:prstGeom>
          <a:solidFill>
            <a:srgbClr val="FF6D6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2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84BA92-8054-4F22-B334-FC53F42BF5BD}"/>
              </a:ext>
            </a:extLst>
          </p:cNvPr>
          <p:cNvCxnSpPr>
            <a:cxnSpLocks/>
          </p:cNvCxnSpPr>
          <p:nvPr/>
        </p:nvCxnSpPr>
        <p:spPr>
          <a:xfrm>
            <a:off x="2974592" y="2155937"/>
            <a:ext cx="302878" cy="95458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CAB84B0-1709-4C5F-8C1C-FB516E5397AF}"/>
              </a:ext>
            </a:extLst>
          </p:cNvPr>
          <p:cNvCxnSpPr>
            <a:cxnSpLocks/>
          </p:cNvCxnSpPr>
          <p:nvPr/>
        </p:nvCxnSpPr>
        <p:spPr>
          <a:xfrm flipH="1">
            <a:off x="4526091" y="2099882"/>
            <a:ext cx="214295" cy="9100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357809D-4EE8-4786-9958-35AEEBC5D450}"/>
              </a:ext>
            </a:extLst>
          </p:cNvPr>
          <p:cNvSpPr txBox="1"/>
          <p:nvPr/>
        </p:nvSpPr>
        <p:spPr>
          <a:xfrm>
            <a:off x="3245430" y="2121208"/>
            <a:ext cx="1448325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33" dirty="0">
                <a:solidFill>
                  <a:schemeClr val="accent1"/>
                </a:solidFill>
              </a:rPr>
              <a:t>G</a:t>
            </a:r>
            <a:r>
              <a:rPr lang="en-DE" sz="2333" dirty="0">
                <a:solidFill>
                  <a:schemeClr val="accent1"/>
                </a:solidFill>
              </a:rPr>
              <a:t>as flow</a:t>
            </a:r>
            <a:endParaRPr lang="en-GB" sz="2333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02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AC4549-73D1-4FD1-BB88-2F32817EF918}"/>
              </a:ext>
            </a:extLst>
          </p:cNvPr>
          <p:cNvSpPr txBox="1"/>
          <p:nvPr/>
        </p:nvSpPr>
        <p:spPr>
          <a:xfrm>
            <a:off x="390266" y="888582"/>
            <a:ext cx="3600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</a:t>
            </a:r>
            <a:r>
              <a:rPr lang="en-DE" sz="2800" dirty="0"/>
              <a:t>l</a:t>
            </a:r>
            <a:r>
              <a:rPr lang="en-GB" sz="2800" dirty="0" err="1"/>
              <a:t>i</a:t>
            </a:r>
            <a:r>
              <a:rPr lang="en-DE" sz="2800" dirty="0"/>
              <a:t>t </a:t>
            </a:r>
            <a:r>
              <a:rPr lang="en-GB" sz="2800" dirty="0"/>
              <a:t>N</a:t>
            </a:r>
            <a:r>
              <a:rPr lang="en-DE" sz="2800" dirty="0"/>
              <a:t>o</a:t>
            </a:r>
            <a:r>
              <a:rPr lang="en-GB" sz="2800" dirty="0"/>
              <a:t>z</a:t>
            </a:r>
            <a:r>
              <a:rPr lang="en-DE" sz="2800" dirty="0"/>
              <a:t>z</a:t>
            </a:r>
            <a:r>
              <a:rPr lang="en-GB" sz="2800" dirty="0"/>
              <a:t>l</a:t>
            </a:r>
            <a:r>
              <a:rPr lang="en-DE" sz="2800" dirty="0"/>
              <a:t>e – </a:t>
            </a:r>
            <a:r>
              <a:rPr lang="en-GB" sz="2000" dirty="0"/>
              <a:t>S</a:t>
            </a:r>
            <a:r>
              <a:rPr lang="en-DE" sz="2000" dirty="0"/>
              <a:t>h</a:t>
            </a:r>
            <a:r>
              <a:rPr lang="en-GB" sz="2000" dirty="0"/>
              <a:t>o</a:t>
            </a:r>
            <a:r>
              <a:rPr lang="en-DE" sz="2000" dirty="0"/>
              <a:t>c</a:t>
            </a:r>
            <a:r>
              <a:rPr lang="en-GB" sz="2000" dirty="0"/>
              <a:t>k</a:t>
            </a:r>
            <a:r>
              <a:rPr lang="en-DE" sz="2000" dirty="0"/>
              <a:t> </a:t>
            </a:r>
            <a:r>
              <a:rPr lang="en-GB" sz="2000" dirty="0"/>
              <a:t>I</a:t>
            </a:r>
            <a:r>
              <a:rPr lang="en-DE" sz="2000" dirty="0"/>
              <a:t>n</a:t>
            </a:r>
            <a:r>
              <a:rPr lang="en-GB" sz="2000" dirty="0"/>
              <a:t>j</a:t>
            </a:r>
            <a:r>
              <a:rPr lang="en-DE" sz="2000" dirty="0"/>
              <a:t>e</a:t>
            </a:r>
            <a:r>
              <a:rPr lang="en-GB" sz="2000" dirty="0"/>
              <a:t>c</a:t>
            </a:r>
            <a:r>
              <a:rPr lang="en-DE" sz="2000" dirty="0"/>
              <a:t>t</a:t>
            </a:r>
            <a:r>
              <a:rPr lang="en-GB" sz="2000" dirty="0" err="1"/>
              <a:t>i</a:t>
            </a:r>
            <a:r>
              <a:rPr lang="en-DE" sz="2000" dirty="0"/>
              <a:t>o</a:t>
            </a:r>
            <a:r>
              <a:rPr lang="en-GB" sz="2000" dirty="0"/>
              <a:t>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6E7BEA-918A-49BF-9BD2-76BD3E12F7A4}"/>
              </a:ext>
            </a:extLst>
          </p:cNvPr>
          <p:cNvSpPr txBox="1"/>
          <p:nvPr/>
        </p:nvSpPr>
        <p:spPr>
          <a:xfrm>
            <a:off x="434214" y="4781485"/>
            <a:ext cx="1672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000" dirty="0"/>
              <a:t>Obstacle </a:t>
            </a:r>
            <a:r>
              <a:rPr lang="en-GB" sz="2000" dirty="0" err="1"/>
              <a:t>i</a:t>
            </a:r>
            <a:r>
              <a:rPr lang="en-DE" sz="2000" dirty="0"/>
              <a:t>n</a:t>
            </a:r>
            <a:r>
              <a:rPr lang="en-GB" sz="2000" dirty="0"/>
              <a:t>d</a:t>
            </a:r>
            <a:r>
              <a:rPr lang="en-DE" sz="2000" dirty="0"/>
              <a:t>u</a:t>
            </a:r>
            <a:r>
              <a:rPr lang="en-GB" sz="2000" dirty="0"/>
              <a:t>c</a:t>
            </a:r>
            <a:r>
              <a:rPr lang="en-DE" sz="2000" dirty="0"/>
              <a:t>e</a:t>
            </a:r>
            <a:r>
              <a:rPr lang="en-GB" sz="2000" dirty="0"/>
              <a:t>d</a:t>
            </a:r>
            <a:endParaRPr lang="en-DE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D35230-2435-4591-8CA1-C36D728415AF}"/>
              </a:ext>
            </a:extLst>
          </p:cNvPr>
          <p:cNvSpPr txBox="1"/>
          <p:nvPr/>
        </p:nvSpPr>
        <p:spPr>
          <a:xfrm>
            <a:off x="390266" y="1946777"/>
            <a:ext cx="1760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</a:t>
            </a:r>
            <a:r>
              <a:rPr lang="en-DE" sz="2000" dirty="0"/>
              <a:t>p</a:t>
            </a:r>
            <a:r>
              <a:rPr lang="en-GB" sz="2000" dirty="0"/>
              <a:t>t</a:t>
            </a:r>
            <a:r>
              <a:rPr lang="en-DE" sz="2000" dirty="0" err="1"/>
              <a:t>i</a:t>
            </a:r>
            <a:r>
              <a:rPr lang="en-GB" sz="2000" dirty="0"/>
              <a:t>c</a:t>
            </a:r>
            <a:r>
              <a:rPr lang="en-DE" sz="2000" dirty="0"/>
              <a:t>a</a:t>
            </a:r>
            <a:r>
              <a:rPr lang="en-GB" sz="2000" dirty="0"/>
              <a:t>l</a:t>
            </a:r>
            <a:r>
              <a:rPr lang="en-DE" sz="2000" dirty="0"/>
              <a:t>l</a:t>
            </a:r>
            <a:r>
              <a:rPr lang="en-GB" sz="2000" dirty="0"/>
              <a:t>y</a:t>
            </a:r>
            <a:r>
              <a:rPr lang="en-DE" sz="2000" dirty="0"/>
              <a:t> </a:t>
            </a:r>
            <a:r>
              <a:rPr lang="en-GB" sz="2000" dirty="0" err="1"/>
              <a:t>i</a:t>
            </a:r>
            <a:r>
              <a:rPr lang="en-DE" sz="2000" dirty="0"/>
              <a:t>n</a:t>
            </a:r>
            <a:r>
              <a:rPr lang="en-GB" sz="2000" dirty="0"/>
              <a:t>d</a:t>
            </a:r>
            <a:r>
              <a:rPr lang="en-DE" sz="2000" dirty="0"/>
              <a:t>u</a:t>
            </a:r>
            <a:r>
              <a:rPr lang="en-GB" sz="2000" dirty="0"/>
              <a:t>c</a:t>
            </a:r>
            <a:r>
              <a:rPr lang="en-DE" sz="2000" dirty="0"/>
              <a:t>e</a:t>
            </a:r>
            <a:r>
              <a:rPr lang="en-GB" sz="2000" dirty="0"/>
              <a:t>d</a:t>
            </a:r>
            <a:endParaRPr lang="en-DE" sz="2000" dirty="0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5872184-199D-4599-84F7-F8FD2C03C4E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016177" y="1408721"/>
          <a:ext cx="7127823" cy="2175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Acrobat Document" r:id="rId3" imgW="10953367" imgH="3343004" progId="AcroExch.Document.DC">
                  <p:embed/>
                </p:oleObj>
              </mc:Choice>
              <mc:Fallback>
                <p:oleObj name="Acrobat Document" r:id="rId3" imgW="10953367" imgH="3343004" progId="AcroExch.Document.DC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5872184-199D-4599-84F7-F8FD2C03C4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16177" y="1408721"/>
                        <a:ext cx="7127823" cy="2175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F61D248-EEEA-45AB-8F27-9FD6C0B32EC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016177" y="4114194"/>
          <a:ext cx="7127823" cy="2175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Acrobat Document" r:id="rId5" imgW="10953367" imgH="3343004" progId="AcroExch.Document.DC">
                  <p:embed/>
                </p:oleObj>
              </mc:Choice>
              <mc:Fallback>
                <p:oleObj name="Acrobat Document" r:id="rId5" imgW="10953367" imgH="3343004" progId="AcroExch.Document.DC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2F61D248-EEEA-45AB-8F27-9FD6C0B32E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16177" y="4114194"/>
                        <a:ext cx="7127823" cy="2175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E71C286-E75B-40D4-B7D1-1AB7CF56B252}"/>
              </a:ext>
            </a:extLst>
          </p:cNvPr>
          <p:cNvSpPr txBox="1"/>
          <p:nvPr/>
        </p:nvSpPr>
        <p:spPr>
          <a:xfrm>
            <a:off x="2001229" y="3492067"/>
            <a:ext cx="6625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~1 GeV; FWHM ~80 MeV; </a:t>
            </a:r>
            <a:r>
              <a:rPr lang="en-GB" dirty="0"/>
              <a:t>R</a:t>
            </a:r>
            <a:r>
              <a:rPr lang="en-DE" dirty="0"/>
              <a:t>M</a:t>
            </a:r>
            <a:r>
              <a:rPr lang="en-GB" dirty="0"/>
              <a:t>S</a:t>
            </a:r>
            <a:r>
              <a:rPr lang="en-DE" dirty="0"/>
              <a:t> </a:t>
            </a:r>
            <a:r>
              <a:rPr lang="en-GB" dirty="0"/>
              <a:t>d</a:t>
            </a:r>
            <a:r>
              <a:rPr lang="en-DE" dirty="0" err="1"/>
              <a:t>i</a:t>
            </a:r>
            <a:r>
              <a:rPr lang="en-GB" dirty="0"/>
              <a:t>v</a:t>
            </a:r>
            <a:r>
              <a:rPr lang="en-DE" dirty="0"/>
              <a:t>e</a:t>
            </a:r>
            <a:r>
              <a:rPr lang="en-GB" dirty="0"/>
              <a:t>r</a:t>
            </a:r>
            <a:r>
              <a:rPr lang="en-DE" dirty="0"/>
              <a:t>g</a:t>
            </a:r>
            <a:r>
              <a:rPr lang="en-GB" dirty="0"/>
              <a:t>e</a:t>
            </a:r>
            <a:r>
              <a:rPr lang="en-DE" dirty="0"/>
              <a:t>n</a:t>
            </a:r>
            <a:r>
              <a:rPr lang="en-GB" dirty="0"/>
              <a:t>c</a:t>
            </a:r>
            <a:r>
              <a:rPr lang="en-DE" dirty="0"/>
              <a:t>e 0.5 </a:t>
            </a:r>
            <a:r>
              <a:rPr lang="en-GB" dirty="0"/>
              <a:t>m</a:t>
            </a:r>
            <a:r>
              <a:rPr lang="en-DE" dirty="0"/>
              <a:t>r</a:t>
            </a:r>
            <a:r>
              <a:rPr lang="en-GB" dirty="0"/>
              <a:t>a</a:t>
            </a:r>
            <a:r>
              <a:rPr lang="en-DE" dirty="0"/>
              <a:t>d, ~100 </a:t>
            </a:r>
            <a:r>
              <a:rPr lang="en-GB" dirty="0"/>
              <a:t>p</a:t>
            </a:r>
            <a:r>
              <a:rPr lang="en-DE" dirty="0"/>
              <a:t>C </a:t>
            </a:r>
            <a:r>
              <a:rPr lang="en-GB" dirty="0" err="1"/>
              <a:t>i</a:t>
            </a:r>
            <a:r>
              <a:rPr lang="en-DE" dirty="0"/>
              <a:t>n </a:t>
            </a:r>
            <a:r>
              <a:rPr lang="en-GB" dirty="0"/>
              <a:t>p</a:t>
            </a:r>
            <a:r>
              <a:rPr lang="en-DE" dirty="0"/>
              <a:t>e</a:t>
            </a:r>
            <a:r>
              <a:rPr lang="en-GB" dirty="0"/>
              <a:t>a</a:t>
            </a:r>
            <a:r>
              <a:rPr lang="en-DE" dirty="0"/>
              <a:t>k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A2CB16-2F72-424A-B5A6-B705A7A62EED}"/>
              </a:ext>
            </a:extLst>
          </p:cNvPr>
          <p:cNvSpPr/>
          <p:nvPr/>
        </p:nvSpPr>
        <p:spPr>
          <a:xfrm>
            <a:off x="5762704" y="1134703"/>
            <a:ext cx="2730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DE" dirty="0"/>
              <a:t>G</a:t>
            </a:r>
            <a:r>
              <a:rPr lang="en-GB" dirty="0"/>
              <a:t>a</a:t>
            </a:r>
            <a:r>
              <a:rPr lang="en-DE" dirty="0"/>
              <a:t>s </a:t>
            </a:r>
            <a:r>
              <a:rPr lang="en-GB" dirty="0"/>
              <a:t>d</a:t>
            </a:r>
            <a:r>
              <a:rPr lang="en-DE" dirty="0"/>
              <a:t>e</a:t>
            </a:r>
            <a:r>
              <a:rPr lang="en-GB" dirty="0"/>
              <a:t>n</a:t>
            </a:r>
            <a:r>
              <a:rPr lang="en-DE" dirty="0"/>
              <a:t>s</a:t>
            </a:r>
            <a:r>
              <a:rPr lang="en-GB" dirty="0" err="1"/>
              <a:t>i</a:t>
            </a:r>
            <a:r>
              <a:rPr lang="en-DE" dirty="0"/>
              <a:t>t</a:t>
            </a:r>
            <a:r>
              <a:rPr lang="en-GB" dirty="0"/>
              <a:t>y</a:t>
            </a:r>
            <a:r>
              <a:rPr lang="en-DE" dirty="0"/>
              <a:t>: 9.4 </a:t>
            </a:r>
            <a:r>
              <a:rPr lang="en-GB" dirty="0"/>
              <a:t>x</a:t>
            </a:r>
            <a:r>
              <a:rPr lang="en-DE" dirty="0"/>
              <a:t> 10</a:t>
            </a:r>
            <a:r>
              <a:rPr lang="en-DE" baseline="30000" dirty="0"/>
              <a:t>17</a:t>
            </a:r>
            <a:r>
              <a:rPr lang="en-DE" dirty="0"/>
              <a:t> </a:t>
            </a:r>
            <a:r>
              <a:rPr lang="en-GB" dirty="0"/>
              <a:t>c</a:t>
            </a:r>
            <a:r>
              <a:rPr lang="en-DE" dirty="0"/>
              <a:t>m</a:t>
            </a:r>
            <a:r>
              <a:rPr lang="en-DE" baseline="30000" dirty="0"/>
              <a:t>-3</a:t>
            </a:r>
            <a:endParaRPr lang="en-GB" baseline="30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F6BE95-30D7-468F-AE76-C27579C5A8BB}"/>
              </a:ext>
            </a:extLst>
          </p:cNvPr>
          <p:cNvSpPr/>
          <p:nvPr/>
        </p:nvSpPr>
        <p:spPr>
          <a:xfrm>
            <a:off x="5762705" y="3853093"/>
            <a:ext cx="2730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DE" dirty="0"/>
              <a:t>G</a:t>
            </a:r>
            <a:r>
              <a:rPr lang="en-GB" dirty="0"/>
              <a:t>a</a:t>
            </a:r>
            <a:r>
              <a:rPr lang="en-DE" dirty="0"/>
              <a:t>s </a:t>
            </a:r>
            <a:r>
              <a:rPr lang="en-GB" dirty="0"/>
              <a:t>d</a:t>
            </a:r>
            <a:r>
              <a:rPr lang="en-DE" dirty="0"/>
              <a:t>e</a:t>
            </a:r>
            <a:r>
              <a:rPr lang="en-GB" dirty="0"/>
              <a:t>n</a:t>
            </a:r>
            <a:r>
              <a:rPr lang="en-DE" dirty="0"/>
              <a:t>s</a:t>
            </a:r>
            <a:r>
              <a:rPr lang="en-GB" dirty="0" err="1"/>
              <a:t>i</a:t>
            </a:r>
            <a:r>
              <a:rPr lang="en-DE" dirty="0"/>
              <a:t>t</a:t>
            </a:r>
            <a:r>
              <a:rPr lang="en-GB" dirty="0"/>
              <a:t>y</a:t>
            </a:r>
            <a:r>
              <a:rPr lang="en-DE" dirty="0"/>
              <a:t>: 1.0 </a:t>
            </a:r>
            <a:r>
              <a:rPr lang="en-GB" dirty="0"/>
              <a:t>x</a:t>
            </a:r>
            <a:r>
              <a:rPr lang="en-DE" dirty="0"/>
              <a:t> 10</a:t>
            </a:r>
            <a:r>
              <a:rPr lang="en-DE" baseline="30000" dirty="0"/>
              <a:t>18</a:t>
            </a:r>
            <a:r>
              <a:rPr lang="en-DE" dirty="0"/>
              <a:t> </a:t>
            </a:r>
            <a:r>
              <a:rPr lang="en-GB" dirty="0"/>
              <a:t>c</a:t>
            </a:r>
            <a:r>
              <a:rPr lang="en-DE" dirty="0"/>
              <a:t>m</a:t>
            </a:r>
            <a:r>
              <a:rPr lang="en-DE" baseline="30000" dirty="0"/>
              <a:t>-3</a:t>
            </a:r>
            <a:endParaRPr lang="en-GB" baseline="30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0DEA8B-A87A-44BE-8D4C-FE4638CF3C14}"/>
              </a:ext>
            </a:extLst>
          </p:cNvPr>
          <p:cNvSpPr txBox="1"/>
          <p:nvPr/>
        </p:nvSpPr>
        <p:spPr>
          <a:xfrm>
            <a:off x="1901881" y="6181238"/>
            <a:ext cx="67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~0.6 GeV; FWHM ~40 MeV; </a:t>
            </a:r>
            <a:r>
              <a:rPr lang="en-GB" dirty="0"/>
              <a:t>R</a:t>
            </a:r>
            <a:r>
              <a:rPr lang="en-DE" dirty="0"/>
              <a:t>M</a:t>
            </a:r>
            <a:r>
              <a:rPr lang="en-GB" dirty="0"/>
              <a:t>S</a:t>
            </a:r>
            <a:r>
              <a:rPr lang="en-DE" dirty="0"/>
              <a:t> </a:t>
            </a:r>
            <a:r>
              <a:rPr lang="en-GB" dirty="0"/>
              <a:t>d</a:t>
            </a:r>
            <a:r>
              <a:rPr lang="en-DE" dirty="0" err="1"/>
              <a:t>i</a:t>
            </a:r>
            <a:r>
              <a:rPr lang="en-GB" dirty="0"/>
              <a:t>v</a:t>
            </a:r>
            <a:r>
              <a:rPr lang="en-DE" dirty="0"/>
              <a:t>e</a:t>
            </a:r>
            <a:r>
              <a:rPr lang="en-GB" dirty="0"/>
              <a:t>r</a:t>
            </a:r>
            <a:r>
              <a:rPr lang="en-DE" dirty="0"/>
              <a:t>g</a:t>
            </a:r>
            <a:r>
              <a:rPr lang="en-GB" dirty="0"/>
              <a:t>e</a:t>
            </a:r>
            <a:r>
              <a:rPr lang="en-DE" dirty="0"/>
              <a:t>n</a:t>
            </a:r>
            <a:r>
              <a:rPr lang="en-GB" dirty="0"/>
              <a:t>c</a:t>
            </a:r>
            <a:r>
              <a:rPr lang="en-DE" dirty="0"/>
              <a:t>e 0.7 </a:t>
            </a:r>
            <a:r>
              <a:rPr lang="en-GB" dirty="0"/>
              <a:t>m</a:t>
            </a:r>
            <a:r>
              <a:rPr lang="en-DE" dirty="0"/>
              <a:t>r</a:t>
            </a:r>
            <a:r>
              <a:rPr lang="en-GB" dirty="0"/>
              <a:t>a</a:t>
            </a:r>
            <a:r>
              <a:rPr lang="en-DE" dirty="0"/>
              <a:t>d, ~93 </a:t>
            </a:r>
            <a:r>
              <a:rPr lang="en-GB" dirty="0"/>
              <a:t>p</a:t>
            </a:r>
            <a:r>
              <a:rPr lang="en-DE" dirty="0"/>
              <a:t>C in peak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792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3" grpId="0"/>
      <p:bldP spid="4" grpId="0"/>
      <p:bldP spid="9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5AE124-910C-4480-9518-86B1038EFA65}"/>
              </a:ext>
            </a:extLst>
          </p:cNvPr>
          <p:cNvSpPr txBox="1"/>
          <p:nvPr/>
        </p:nvSpPr>
        <p:spPr>
          <a:xfrm>
            <a:off x="390266" y="892950"/>
            <a:ext cx="3600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</a:t>
            </a:r>
            <a:r>
              <a:rPr lang="en-DE" sz="2800" dirty="0"/>
              <a:t>l</a:t>
            </a:r>
            <a:r>
              <a:rPr lang="en-GB" sz="2800" dirty="0" err="1"/>
              <a:t>i</a:t>
            </a:r>
            <a:r>
              <a:rPr lang="en-DE" sz="2800" dirty="0"/>
              <a:t>t N</a:t>
            </a:r>
            <a:r>
              <a:rPr lang="en-GB" sz="2800" dirty="0"/>
              <a:t>o</a:t>
            </a:r>
            <a:r>
              <a:rPr lang="en-DE" sz="2800" dirty="0" err="1"/>
              <a:t>zz</a:t>
            </a:r>
            <a:r>
              <a:rPr lang="en-GB" sz="2800" dirty="0"/>
              <a:t>l</a:t>
            </a:r>
            <a:r>
              <a:rPr lang="en-DE" sz="2800" dirty="0"/>
              <a:t>e – </a:t>
            </a:r>
            <a:r>
              <a:rPr lang="en-GB" sz="2000" dirty="0"/>
              <a:t>S</a:t>
            </a:r>
            <a:r>
              <a:rPr lang="en-DE" sz="2000" dirty="0"/>
              <a:t>h</a:t>
            </a:r>
            <a:r>
              <a:rPr lang="en-GB" sz="2000" dirty="0"/>
              <a:t>o</a:t>
            </a:r>
            <a:r>
              <a:rPr lang="en-DE" sz="2000" dirty="0"/>
              <a:t>c</a:t>
            </a:r>
            <a:r>
              <a:rPr lang="en-GB" sz="2000" dirty="0"/>
              <a:t>k</a:t>
            </a:r>
            <a:r>
              <a:rPr lang="en-DE" sz="2000" dirty="0"/>
              <a:t> </a:t>
            </a:r>
            <a:r>
              <a:rPr lang="en-GB" sz="2000" dirty="0"/>
              <a:t>I</a:t>
            </a:r>
            <a:r>
              <a:rPr lang="en-DE" sz="2000" dirty="0"/>
              <a:t>n</a:t>
            </a:r>
            <a:r>
              <a:rPr lang="en-GB" sz="2000" dirty="0"/>
              <a:t>j</a:t>
            </a:r>
            <a:r>
              <a:rPr lang="en-DE" sz="2000" dirty="0"/>
              <a:t>e</a:t>
            </a:r>
            <a:r>
              <a:rPr lang="en-GB" sz="2000" dirty="0"/>
              <a:t>c</a:t>
            </a:r>
            <a:r>
              <a:rPr lang="en-DE" sz="2000" dirty="0"/>
              <a:t>t</a:t>
            </a:r>
            <a:r>
              <a:rPr lang="en-GB" sz="2000" dirty="0" err="1"/>
              <a:t>i</a:t>
            </a:r>
            <a:r>
              <a:rPr lang="en-DE" sz="2000" dirty="0"/>
              <a:t>o</a:t>
            </a:r>
            <a:r>
              <a:rPr lang="en-GB" sz="2000" dirty="0"/>
              <a:t>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52EAAA-24C9-448B-8E45-B928DFAE9DCD}"/>
              </a:ext>
            </a:extLst>
          </p:cNvPr>
          <p:cNvSpPr txBox="1"/>
          <p:nvPr/>
        </p:nvSpPr>
        <p:spPr>
          <a:xfrm>
            <a:off x="4213475" y="1763654"/>
            <a:ext cx="1760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</a:t>
            </a:r>
            <a:r>
              <a:rPr lang="en-DE" sz="2000" dirty="0"/>
              <a:t>p</a:t>
            </a:r>
            <a:r>
              <a:rPr lang="en-GB" sz="2000" dirty="0"/>
              <a:t>t</a:t>
            </a:r>
            <a:r>
              <a:rPr lang="en-DE" sz="2000" dirty="0" err="1"/>
              <a:t>i</a:t>
            </a:r>
            <a:r>
              <a:rPr lang="en-GB" sz="2000" dirty="0"/>
              <a:t>c</a:t>
            </a:r>
            <a:r>
              <a:rPr lang="en-DE" sz="2000" dirty="0"/>
              <a:t>a</a:t>
            </a:r>
            <a:r>
              <a:rPr lang="en-GB" sz="2000" dirty="0"/>
              <a:t>l</a:t>
            </a:r>
            <a:r>
              <a:rPr lang="en-DE" sz="2000" dirty="0"/>
              <a:t>l</a:t>
            </a:r>
            <a:r>
              <a:rPr lang="en-GB" sz="2000" dirty="0"/>
              <a:t>y</a:t>
            </a:r>
            <a:r>
              <a:rPr lang="en-DE" sz="2000" dirty="0"/>
              <a:t> </a:t>
            </a:r>
            <a:r>
              <a:rPr lang="en-GB" sz="2000" dirty="0" err="1"/>
              <a:t>i</a:t>
            </a:r>
            <a:r>
              <a:rPr lang="en-DE" sz="2000" dirty="0"/>
              <a:t>n</a:t>
            </a:r>
            <a:r>
              <a:rPr lang="en-GB" sz="2000" dirty="0"/>
              <a:t>d</a:t>
            </a:r>
            <a:r>
              <a:rPr lang="en-DE" sz="2000" dirty="0"/>
              <a:t>u</a:t>
            </a:r>
            <a:r>
              <a:rPr lang="en-GB" sz="2000" dirty="0"/>
              <a:t>c</a:t>
            </a:r>
            <a:r>
              <a:rPr lang="en-DE" sz="2000" dirty="0"/>
              <a:t>e</a:t>
            </a:r>
            <a:r>
              <a:rPr lang="en-GB" sz="2000" dirty="0"/>
              <a:t>d</a:t>
            </a:r>
            <a:endParaRPr lang="en-DE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0B7EA-5134-45DB-BC54-5CD133DC8577}"/>
              </a:ext>
            </a:extLst>
          </p:cNvPr>
          <p:cNvSpPr txBox="1"/>
          <p:nvPr/>
        </p:nvSpPr>
        <p:spPr>
          <a:xfrm>
            <a:off x="5806329" y="5564788"/>
            <a:ext cx="1672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000" dirty="0"/>
              <a:t>Obstacle </a:t>
            </a:r>
            <a:r>
              <a:rPr lang="en-GB" sz="2000" dirty="0" err="1"/>
              <a:t>i</a:t>
            </a:r>
            <a:r>
              <a:rPr lang="en-DE" sz="2000" dirty="0"/>
              <a:t>n</a:t>
            </a:r>
            <a:r>
              <a:rPr lang="en-GB" sz="2000" dirty="0"/>
              <a:t>d</a:t>
            </a:r>
            <a:r>
              <a:rPr lang="en-DE" sz="2000" dirty="0"/>
              <a:t>u</a:t>
            </a:r>
            <a:r>
              <a:rPr lang="en-GB" sz="2000" dirty="0"/>
              <a:t>c</a:t>
            </a:r>
            <a:r>
              <a:rPr lang="en-DE" sz="2000" dirty="0"/>
              <a:t>e</a:t>
            </a:r>
            <a:r>
              <a:rPr lang="en-GB" sz="2000" dirty="0"/>
              <a:t>d</a:t>
            </a:r>
            <a:endParaRPr lang="en-DE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874389-CA91-4C7D-A074-095A06367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3" y="1439347"/>
            <a:ext cx="4082520" cy="25579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BFB9B4-40CF-44BC-8883-A1F6888C6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272" y="3931881"/>
            <a:ext cx="4082521" cy="2557928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7630F0C-1DF3-4B1C-851E-91D1C3AA01A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478718" y="2983272"/>
          <a:ext cx="1429966" cy="457200"/>
        </p:xfrm>
        <a:graphic>
          <a:graphicData uri="http://schemas.openxmlformats.org/drawingml/2006/table">
            <a:tbl>
              <a:tblPr/>
              <a:tblGrid>
                <a:gridCol w="1429966">
                  <a:extLst>
                    <a:ext uri="{9D8B030D-6E8A-4147-A177-3AD203B41FA5}">
                      <a16:colId xmlns:a16="http://schemas.microsoft.com/office/drawing/2014/main" val="13828149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DE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F.</a:t>
                      </a:r>
                      <a:r>
                        <a:rPr lang="en-GB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n-DE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en-GB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r>
                        <a:rPr lang="en-DE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GB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DE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r>
                        <a:rPr lang="en-GB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DE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GB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DE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r et </a:t>
                      </a:r>
                      <a:r>
                        <a:rPr lang="en-GB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DE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l. </a:t>
                      </a:r>
                    </a:p>
                    <a:p>
                      <a:pPr fontAlgn="t"/>
                      <a:r>
                        <a:rPr lang="en-DE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GB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arXiv:2206.00507</a:t>
                      </a:r>
                      <a:r>
                        <a:rPr lang="en-DE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GB" sz="12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R="4953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92894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384489F6-6C3F-4334-9C38-E20CA7ABE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4931" y="3440472"/>
            <a:ext cx="1929069" cy="30493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F6A4AD-799C-4579-A6BE-CEC2770EC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6271" y="1011198"/>
            <a:ext cx="1857131" cy="299204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3F8984-122E-4898-9768-22F384F43608}"/>
              </a:ext>
            </a:extLst>
          </p:cNvPr>
          <p:cNvCxnSpPr>
            <a:cxnSpLocks/>
          </p:cNvCxnSpPr>
          <p:nvPr/>
        </p:nvCxnSpPr>
        <p:spPr>
          <a:xfrm>
            <a:off x="3597963" y="3513222"/>
            <a:ext cx="393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77ED316-27A2-4147-B044-5CD8FB04EB2D}"/>
              </a:ext>
            </a:extLst>
          </p:cNvPr>
          <p:cNvSpPr txBox="1"/>
          <p:nvPr/>
        </p:nvSpPr>
        <p:spPr>
          <a:xfrm>
            <a:off x="3503685" y="3241538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/>
              <a:t>1 </a:t>
            </a:r>
            <a:r>
              <a:rPr lang="en-GB" sz="1400" dirty="0"/>
              <a:t>m</a:t>
            </a:r>
            <a:r>
              <a:rPr lang="en-DE" sz="1400" dirty="0"/>
              <a:t>m</a:t>
            </a:r>
            <a:endParaRPr lang="en-GB" sz="1400" dirty="0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CC9EA43B-01E9-4422-A7B0-6E01CEA1E1A5}"/>
              </a:ext>
            </a:extLst>
          </p:cNvPr>
          <p:cNvSpPr/>
          <p:nvPr/>
        </p:nvSpPr>
        <p:spPr>
          <a:xfrm rot="13334616">
            <a:off x="784377" y="1772690"/>
            <a:ext cx="633662" cy="689810"/>
          </a:xfrm>
          <a:prstGeom prst="arc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AEFC13-6607-4F38-B681-6E810E745D61}"/>
              </a:ext>
            </a:extLst>
          </p:cNvPr>
          <p:cNvSpPr txBox="1"/>
          <p:nvPr/>
        </p:nvSpPr>
        <p:spPr>
          <a:xfrm>
            <a:off x="858253" y="2223949"/>
            <a:ext cx="1164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>
                <a:solidFill>
                  <a:schemeClr val="accent6"/>
                </a:solidFill>
              </a:rPr>
              <a:t>o</a:t>
            </a:r>
            <a:r>
              <a:rPr lang="en-GB" dirty="0">
                <a:solidFill>
                  <a:schemeClr val="accent6"/>
                </a:solidFill>
              </a:rPr>
              <a:t>n</a:t>
            </a:r>
            <a:r>
              <a:rPr lang="en-DE" dirty="0">
                <a:solidFill>
                  <a:schemeClr val="accent6"/>
                </a:solidFill>
              </a:rPr>
              <a:t>s</a:t>
            </a:r>
            <a:r>
              <a:rPr lang="en-GB" dirty="0">
                <a:solidFill>
                  <a:schemeClr val="accent6"/>
                </a:solidFill>
              </a:rPr>
              <a:t>e</a:t>
            </a:r>
            <a:r>
              <a:rPr lang="en-DE" dirty="0">
                <a:solidFill>
                  <a:schemeClr val="accent6"/>
                </a:solidFill>
              </a:rPr>
              <a:t>t </a:t>
            </a:r>
            <a:r>
              <a:rPr lang="en-GB" dirty="0">
                <a:solidFill>
                  <a:schemeClr val="accent6"/>
                </a:solidFill>
              </a:rPr>
              <a:t>o</a:t>
            </a:r>
            <a:r>
              <a:rPr lang="en-DE" dirty="0">
                <a:solidFill>
                  <a:schemeClr val="accent6"/>
                </a:solidFill>
              </a:rPr>
              <a:t>f </a:t>
            </a:r>
            <a:r>
              <a:rPr lang="en-GB" dirty="0" err="1">
                <a:solidFill>
                  <a:schemeClr val="accent6"/>
                </a:solidFill>
              </a:rPr>
              <a:t>i</a:t>
            </a:r>
            <a:r>
              <a:rPr lang="en-DE" dirty="0">
                <a:solidFill>
                  <a:schemeClr val="accent6"/>
                </a:solidFill>
              </a:rPr>
              <a:t>o</a:t>
            </a:r>
            <a:r>
              <a:rPr lang="en-GB" dirty="0">
                <a:solidFill>
                  <a:schemeClr val="accent6"/>
                </a:solidFill>
              </a:rPr>
              <a:t>n</a:t>
            </a:r>
            <a:r>
              <a:rPr lang="en-DE" dirty="0" err="1">
                <a:solidFill>
                  <a:schemeClr val="accent6"/>
                </a:solidFill>
              </a:rPr>
              <a:t>i</a:t>
            </a:r>
            <a:r>
              <a:rPr lang="en-GB" dirty="0">
                <a:solidFill>
                  <a:schemeClr val="accent6"/>
                </a:solidFill>
              </a:rPr>
              <a:t>z</a:t>
            </a:r>
            <a:r>
              <a:rPr lang="en-DE" dirty="0">
                <a:solidFill>
                  <a:schemeClr val="accent6"/>
                </a:solidFill>
              </a:rPr>
              <a:t>a</a:t>
            </a:r>
            <a:r>
              <a:rPr lang="en-GB" dirty="0">
                <a:solidFill>
                  <a:schemeClr val="accent6"/>
                </a:solidFill>
              </a:rPr>
              <a:t>t</a:t>
            </a:r>
            <a:r>
              <a:rPr lang="en-DE" dirty="0" err="1">
                <a:solidFill>
                  <a:schemeClr val="accent6"/>
                </a:solidFill>
              </a:rPr>
              <a:t>i</a:t>
            </a:r>
            <a:r>
              <a:rPr lang="en-GB" dirty="0">
                <a:solidFill>
                  <a:schemeClr val="accent6"/>
                </a:solidFill>
              </a:rPr>
              <a:t>o</a:t>
            </a:r>
            <a:r>
              <a:rPr lang="en-DE" dirty="0">
                <a:solidFill>
                  <a:schemeClr val="accent6"/>
                </a:solidFill>
              </a:rPr>
              <a:t>n </a:t>
            </a:r>
            <a:r>
              <a:rPr lang="en-GB" dirty="0">
                <a:solidFill>
                  <a:schemeClr val="accent6"/>
                </a:solidFill>
              </a:rPr>
              <a:t>t</a:t>
            </a:r>
            <a:r>
              <a:rPr lang="en-DE" dirty="0">
                <a:solidFill>
                  <a:schemeClr val="accent6"/>
                </a:solidFill>
              </a:rPr>
              <a:t>r</a:t>
            </a:r>
            <a:r>
              <a:rPr lang="en-GB" dirty="0">
                <a:solidFill>
                  <a:schemeClr val="accent6"/>
                </a:solidFill>
              </a:rPr>
              <a:t>a</a:t>
            </a:r>
            <a:r>
              <a:rPr lang="en-DE" dirty="0">
                <a:solidFill>
                  <a:schemeClr val="accent6"/>
                </a:solidFill>
              </a:rPr>
              <a:t>c</a:t>
            </a:r>
            <a:r>
              <a:rPr lang="en-GB" dirty="0">
                <a:solidFill>
                  <a:schemeClr val="accent6"/>
                </a:solidFill>
              </a:rPr>
              <a:t>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FC8BC59-85F9-4689-BBEA-11CFA086AA32}"/>
              </a:ext>
            </a:extLst>
          </p:cNvPr>
          <p:cNvCxnSpPr>
            <a:cxnSpLocks/>
          </p:cNvCxnSpPr>
          <p:nvPr/>
        </p:nvCxnSpPr>
        <p:spPr>
          <a:xfrm>
            <a:off x="858253" y="1784348"/>
            <a:ext cx="2311624" cy="0"/>
          </a:xfrm>
          <a:prstGeom prst="straightConnector1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E80D3EF-F882-4197-A470-5864DFCEDDBF}"/>
              </a:ext>
            </a:extLst>
          </p:cNvPr>
          <p:cNvSpPr txBox="1"/>
          <p:nvPr/>
        </p:nvSpPr>
        <p:spPr>
          <a:xfrm>
            <a:off x="1645478" y="142419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accent6"/>
                </a:solidFill>
              </a:rPr>
              <a:t>6 mm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F298B9AA-12BB-4B8C-988A-2FC07F66BAAA}"/>
              </a:ext>
            </a:extLst>
          </p:cNvPr>
          <p:cNvSpPr/>
          <p:nvPr/>
        </p:nvSpPr>
        <p:spPr>
          <a:xfrm rot="13334616">
            <a:off x="3243911" y="4311551"/>
            <a:ext cx="633662" cy="689810"/>
          </a:xfrm>
          <a:prstGeom prst="arc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2D2D1D-060E-4DD7-964B-CD2F2C36B34B}"/>
              </a:ext>
            </a:extLst>
          </p:cNvPr>
          <p:cNvSpPr txBox="1"/>
          <p:nvPr/>
        </p:nvSpPr>
        <p:spPr>
          <a:xfrm>
            <a:off x="2303648" y="4545508"/>
            <a:ext cx="1164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>
                <a:solidFill>
                  <a:schemeClr val="accent6"/>
                </a:solidFill>
              </a:rPr>
              <a:t>o</a:t>
            </a:r>
            <a:r>
              <a:rPr lang="en-GB" dirty="0">
                <a:solidFill>
                  <a:schemeClr val="accent6"/>
                </a:solidFill>
              </a:rPr>
              <a:t>n</a:t>
            </a:r>
            <a:r>
              <a:rPr lang="en-DE" dirty="0">
                <a:solidFill>
                  <a:schemeClr val="accent6"/>
                </a:solidFill>
              </a:rPr>
              <a:t>s</a:t>
            </a:r>
            <a:r>
              <a:rPr lang="en-GB" dirty="0">
                <a:solidFill>
                  <a:schemeClr val="accent6"/>
                </a:solidFill>
              </a:rPr>
              <a:t>e</a:t>
            </a:r>
            <a:r>
              <a:rPr lang="en-DE" dirty="0">
                <a:solidFill>
                  <a:schemeClr val="accent6"/>
                </a:solidFill>
              </a:rPr>
              <a:t>t </a:t>
            </a:r>
            <a:r>
              <a:rPr lang="en-GB" dirty="0">
                <a:solidFill>
                  <a:schemeClr val="accent6"/>
                </a:solidFill>
              </a:rPr>
              <a:t>o</a:t>
            </a:r>
            <a:r>
              <a:rPr lang="en-DE" dirty="0">
                <a:solidFill>
                  <a:schemeClr val="accent6"/>
                </a:solidFill>
              </a:rPr>
              <a:t>f </a:t>
            </a:r>
            <a:r>
              <a:rPr lang="en-GB" dirty="0" err="1">
                <a:solidFill>
                  <a:schemeClr val="accent6"/>
                </a:solidFill>
              </a:rPr>
              <a:t>i</a:t>
            </a:r>
            <a:r>
              <a:rPr lang="en-DE" dirty="0">
                <a:solidFill>
                  <a:schemeClr val="accent6"/>
                </a:solidFill>
              </a:rPr>
              <a:t>o</a:t>
            </a:r>
            <a:r>
              <a:rPr lang="en-GB" dirty="0">
                <a:solidFill>
                  <a:schemeClr val="accent6"/>
                </a:solidFill>
              </a:rPr>
              <a:t>n</a:t>
            </a:r>
            <a:r>
              <a:rPr lang="en-DE" dirty="0" err="1">
                <a:solidFill>
                  <a:schemeClr val="accent6"/>
                </a:solidFill>
              </a:rPr>
              <a:t>i</a:t>
            </a:r>
            <a:r>
              <a:rPr lang="en-GB" dirty="0">
                <a:solidFill>
                  <a:schemeClr val="accent6"/>
                </a:solidFill>
              </a:rPr>
              <a:t>z</a:t>
            </a:r>
            <a:r>
              <a:rPr lang="en-DE" dirty="0">
                <a:solidFill>
                  <a:schemeClr val="accent6"/>
                </a:solidFill>
              </a:rPr>
              <a:t>a</a:t>
            </a:r>
            <a:r>
              <a:rPr lang="en-GB" dirty="0">
                <a:solidFill>
                  <a:schemeClr val="accent6"/>
                </a:solidFill>
              </a:rPr>
              <a:t>t</a:t>
            </a:r>
            <a:r>
              <a:rPr lang="en-DE" dirty="0" err="1">
                <a:solidFill>
                  <a:schemeClr val="accent6"/>
                </a:solidFill>
              </a:rPr>
              <a:t>i</a:t>
            </a:r>
            <a:r>
              <a:rPr lang="en-GB" dirty="0">
                <a:solidFill>
                  <a:schemeClr val="accent6"/>
                </a:solidFill>
              </a:rPr>
              <a:t>o</a:t>
            </a:r>
            <a:r>
              <a:rPr lang="en-DE" dirty="0">
                <a:solidFill>
                  <a:schemeClr val="accent6"/>
                </a:solidFill>
              </a:rPr>
              <a:t>n </a:t>
            </a:r>
            <a:r>
              <a:rPr lang="en-GB" dirty="0">
                <a:solidFill>
                  <a:schemeClr val="accent6"/>
                </a:solidFill>
              </a:rPr>
              <a:t>t</a:t>
            </a:r>
            <a:r>
              <a:rPr lang="en-DE" dirty="0">
                <a:solidFill>
                  <a:schemeClr val="accent6"/>
                </a:solidFill>
              </a:rPr>
              <a:t>r</a:t>
            </a:r>
            <a:r>
              <a:rPr lang="en-GB" dirty="0">
                <a:solidFill>
                  <a:schemeClr val="accent6"/>
                </a:solidFill>
              </a:rPr>
              <a:t>a</a:t>
            </a:r>
            <a:r>
              <a:rPr lang="en-DE" dirty="0">
                <a:solidFill>
                  <a:schemeClr val="accent6"/>
                </a:solidFill>
              </a:rPr>
              <a:t>c</a:t>
            </a:r>
            <a:r>
              <a:rPr lang="en-GB" dirty="0">
                <a:solidFill>
                  <a:schemeClr val="accent6"/>
                </a:solidFill>
              </a:rPr>
              <a:t>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4786032-6C71-426B-B133-1BF4708BD007}"/>
              </a:ext>
            </a:extLst>
          </p:cNvPr>
          <p:cNvCxnSpPr>
            <a:cxnSpLocks/>
          </p:cNvCxnSpPr>
          <p:nvPr/>
        </p:nvCxnSpPr>
        <p:spPr>
          <a:xfrm>
            <a:off x="3275358" y="4356379"/>
            <a:ext cx="709377" cy="0"/>
          </a:xfrm>
          <a:prstGeom prst="straightConnector1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FDC474E-0CB8-48A5-989B-EEE4E3EFC60B}"/>
              </a:ext>
            </a:extLst>
          </p:cNvPr>
          <p:cNvSpPr txBox="1"/>
          <p:nvPr/>
        </p:nvSpPr>
        <p:spPr>
          <a:xfrm>
            <a:off x="3215150" y="3955223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accent6"/>
                </a:solidFill>
              </a:rPr>
              <a:t>1.8 mm</a:t>
            </a:r>
            <a:endParaRPr lang="en-GB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990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59BD64-4D55-46FC-9779-2B102A9F32AC}"/>
              </a:ext>
            </a:extLst>
          </p:cNvPr>
          <p:cNvSpPr txBox="1"/>
          <p:nvPr/>
        </p:nvSpPr>
        <p:spPr>
          <a:xfrm>
            <a:off x="390266" y="829356"/>
            <a:ext cx="3672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800" dirty="0"/>
              <a:t>V</a:t>
            </a:r>
            <a:r>
              <a:rPr lang="en-GB" sz="2800" dirty="0"/>
              <a:t>a</a:t>
            </a:r>
            <a:r>
              <a:rPr lang="en-DE" sz="2800" dirty="0"/>
              <a:t>r</a:t>
            </a:r>
            <a:r>
              <a:rPr lang="en-GB" sz="2800" dirty="0" err="1"/>
              <a:t>i</a:t>
            </a:r>
            <a:r>
              <a:rPr lang="en-DE" sz="2800" dirty="0"/>
              <a:t>a</a:t>
            </a:r>
            <a:r>
              <a:rPr lang="en-GB" sz="2800" dirty="0"/>
              <a:t>b</a:t>
            </a:r>
            <a:r>
              <a:rPr lang="en-DE" sz="2800" dirty="0"/>
              <a:t>l</a:t>
            </a:r>
            <a:r>
              <a:rPr lang="en-GB" sz="2800" dirty="0"/>
              <a:t>e</a:t>
            </a:r>
            <a:r>
              <a:rPr lang="en-DE" sz="2800" dirty="0"/>
              <a:t> </a:t>
            </a:r>
            <a:r>
              <a:rPr lang="en-GB" sz="2800" dirty="0"/>
              <a:t>L</a:t>
            </a:r>
            <a:r>
              <a:rPr lang="en-DE" sz="2800" dirty="0"/>
              <a:t>e</a:t>
            </a:r>
            <a:r>
              <a:rPr lang="en-GB" sz="2800" dirty="0"/>
              <a:t>n</a:t>
            </a:r>
            <a:r>
              <a:rPr lang="en-DE" sz="2800" dirty="0"/>
              <a:t>g</a:t>
            </a:r>
            <a:r>
              <a:rPr lang="en-GB" sz="2800" dirty="0"/>
              <a:t>t</a:t>
            </a:r>
            <a:r>
              <a:rPr lang="en-DE" sz="2800" dirty="0"/>
              <a:t>h </a:t>
            </a:r>
            <a:r>
              <a:rPr lang="en-GB" sz="2800" dirty="0"/>
              <a:t>G</a:t>
            </a:r>
            <a:r>
              <a:rPr lang="en-DE" sz="2800" dirty="0"/>
              <a:t>a</a:t>
            </a:r>
            <a:r>
              <a:rPr lang="en-GB" sz="2800" dirty="0"/>
              <a:t>s</a:t>
            </a:r>
            <a:r>
              <a:rPr lang="en-DE" sz="2800" dirty="0"/>
              <a:t> </a:t>
            </a:r>
            <a:r>
              <a:rPr lang="en-GB" sz="2800" dirty="0"/>
              <a:t>C</a:t>
            </a:r>
            <a:r>
              <a:rPr lang="en-DE" sz="2800" dirty="0"/>
              <a:t>e</a:t>
            </a:r>
            <a:r>
              <a:rPr lang="en-GB" sz="2800" dirty="0"/>
              <a:t>l</a:t>
            </a:r>
            <a:r>
              <a:rPr lang="en-DE" sz="2800" dirty="0"/>
              <a:t>l</a:t>
            </a:r>
            <a:endParaRPr lang="en-GB" sz="28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B2977AF-9ACC-4159-811F-5E0B8D34A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2" y="1276958"/>
            <a:ext cx="8975558" cy="520924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44504C1-4F76-4311-B1FD-AEBE3E943261}"/>
              </a:ext>
            </a:extLst>
          </p:cNvPr>
          <p:cNvGrpSpPr/>
          <p:nvPr/>
        </p:nvGrpSpPr>
        <p:grpSpPr>
          <a:xfrm>
            <a:off x="3972673" y="2454978"/>
            <a:ext cx="5243519" cy="4503372"/>
            <a:chOff x="4055523" y="2702517"/>
            <a:chExt cx="5243519" cy="4503372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5012B9B-4EE0-458B-8762-C7E97525D0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5296" y="3345355"/>
              <a:ext cx="1" cy="694452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7A603C8-E3A3-4E53-8379-85C557BFC422}"/>
                </a:ext>
              </a:extLst>
            </p:cNvPr>
            <p:cNvSpPr txBox="1"/>
            <p:nvPr/>
          </p:nvSpPr>
          <p:spPr>
            <a:xfrm>
              <a:off x="4055523" y="2702517"/>
              <a:ext cx="10329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G</a:t>
              </a:r>
              <a:r>
                <a:rPr lang="en-DE" sz="2000" dirty="0">
                  <a:solidFill>
                    <a:schemeClr val="bg1"/>
                  </a:solidFill>
                </a:rPr>
                <a:t>a</a:t>
              </a:r>
              <a:r>
                <a:rPr lang="en-GB" sz="2000" dirty="0">
                  <a:solidFill>
                    <a:schemeClr val="bg1"/>
                  </a:solidFill>
                </a:rPr>
                <a:t>s</a:t>
              </a:r>
              <a:r>
                <a:rPr lang="en-DE" sz="2000" dirty="0">
                  <a:solidFill>
                    <a:schemeClr val="bg1"/>
                  </a:solidFill>
                </a:rPr>
                <a:t> </a:t>
              </a:r>
              <a:r>
                <a:rPr lang="en-GB" sz="2000" dirty="0" err="1">
                  <a:solidFill>
                    <a:schemeClr val="bg1"/>
                  </a:solidFill>
                </a:rPr>
                <a:t>i</a:t>
              </a:r>
              <a:r>
                <a:rPr lang="en-DE" sz="2000" dirty="0">
                  <a:solidFill>
                    <a:schemeClr val="bg1"/>
                  </a:solidFill>
                </a:rPr>
                <a:t>n</a:t>
              </a:r>
              <a:r>
                <a:rPr lang="en-GB" sz="2000" dirty="0">
                  <a:solidFill>
                    <a:schemeClr val="bg1"/>
                  </a:solidFill>
                </a:rPr>
                <a:t>l</a:t>
              </a:r>
              <a:r>
                <a:rPr lang="en-DE" sz="2000" dirty="0">
                  <a:solidFill>
                    <a:schemeClr val="bg1"/>
                  </a:solidFill>
                </a:rPr>
                <a:t>e</a:t>
              </a:r>
              <a:r>
                <a:rPr lang="en-GB" sz="2000" dirty="0">
                  <a:solidFill>
                    <a:schemeClr val="bg1"/>
                  </a:solidFill>
                </a:rPr>
                <a:t>t</a:t>
              </a:r>
              <a:endParaRPr lang="en-DE" sz="20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D92ADAC-9B3D-4342-888A-8B6DBB830527}"/>
                </a:ext>
              </a:extLst>
            </p:cNvPr>
            <p:cNvSpPr txBox="1"/>
            <p:nvPr/>
          </p:nvSpPr>
          <p:spPr>
            <a:xfrm>
              <a:off x="4497630" y="4754164"/>
              <a:ext cx="121698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2000" dirty="0">
                  <a:solidFill>
                    <a:srgbClr val="FF0000"/>
                  </a:solidFill>
                </a:rPr>
                <a:t>O</a:t>
              </a:r>
              <a:r>
                <a:rPr lang="en-GB" sz="2000" dirty="0">
                  <a:solidFill>
                    <a:srgbClr val="FF0000"/>
                  </a:solidFill>
                </a:rPr>
                <a:t>p</a:t>
              </a:r>
              <a:r>
                <a:rPr lang="en-DE" sz="2000" dirty="0">
                  <a:solidFill>
                    <a:srgbClr val="FF0000"/>
                  </a:solidFill>
                </a:rPr>
                <a:t>t</a:t>
              </a:r>
              <a:r>
                <a:rPr lang="en-GB" sz="2000" dirty="0" err="1">
                  <a:solidFill>
                    <a:srgbClr val="FF0000"/>
                  </a:solidFill>
                </a:rPr>
                <a:t>i</a:t>
              </a:r>
              <a:r>
                <a:rPr lang="en-DE" sz="2000" dirty="0">
                  <a:solidFill>
                    <a:srgbClr val="FF0000"/>
                  </a:solidFill>
                </a:rPr>
                <a:t>c</a:t>
              </a:r>
              <a:r>
                <a:rPr lang="en-GB" sz="2000" dirty="0">
                  <a:solidFill>
                    <a:srgbClr val="FF0000"/>
                  </a:solidFill>
                </a:rPr>
                <a:t>a</a:t>
              </a:r>
              <a:r>
                <a:rPr lang="en-DE" sz="2000" dirty="0">
                  <a:solidFill>
                    <a:srgbClr val="FF0000"/>
                  </a:solidFill>
                </a:rPr>
                <a:t>l </a:t>
              </a:r>
              <a:r>
                <a:rPr lang="en-GB" sz="2000" dirty="0">
                  <a:solidFill>
                    <a:srgbClr val="FF0000"/>
                  </a:solidFill>
                </a:rPr>
                <a:t>s</a:t>
              </a:r>
              <a:r>
                <a:rPr lang="en-DE" sz="2000" dirty="0">
                  <a:solidFill>
                    <a:srgbClr val="FF0000"/>
                  </a:solidFill>
                </a:rPr>
                <a:t>h</a:t>
              </a:r>
              <a:r>
                <a:rPr lang="en-GB" sz="2000" dirty="0">
                  <a:solidFill>
                    <a:srgbClr val="FF0000"/>
                  </a:solidFill>
                </a:rPr>
                <a:t>o</a:t>
              </a:r>
              <a:r>
                <a:rPr lang="en-DE" sz="2000" dirty="0">
                  <a:solidFill>
                    <a:srgbClr val="FF0000"/>
                  </a:solidFill>
                </a:rPr>
                <a:t>c</a:t>
              </a:r>
              <a:r>
                <a:rPr lang="en-GB" sz="2000" dirty="0">
                  <a:solidFill>
                    <a:srgbClr val="FF0000"/>
                  </a:solidFill>
                </a:rPr>
                <a:t>k</a:t>
              </a:r>
              <a:r>
                <a:rPr lang="en-DE" sz="2000" dirty="0">
                  <a:solidFill>
                    <a:srgbClr val="FF0000"/>
                  </a:solidFill>
                </a:rPr>
                <a:t> </a:t>
              </a:r>
              <a:r>
                <a:rPr lang="en-GB" sz="2000" dirty="0" err="1">
                  <a:solidFill>
                    <a:srgbClr val="FF0000"/>
                  </a:solidFill>
                </a:rPr>
                <a:t>i</a:t>
              </a:r>
              <a:r>
                <a:rPr lang="en-DE" sz="2000" dirty="0">
                  <a:solidFill>
                    <a:srgbClr val="FF0000"/>
                  </a:solidFill>
                </a:rPr>
                <a:t>n</a:t>
              </a:r>
              <a:r>
                <a:rPr lang="en-GB" sz="2000" dirty="0">
                  <a:solidFill>
                    <a:srgbClr val="FF0000"/>
                  </a:solidFill>
                </a:rPr>
                <a:t>d</a:t>
              </a:r>
              <a:r>
                <a:rPr lang="en-DE" sz="2000" dirty="0">
                  <a:solidFill>
                    <a:srgbClr val="FF0000"/>
                  </a:solidFill>
                </a:rPr>
                <a:t>u</a:t>
              </a:r>
              <a:r>
                <a:rPr lang="en-GB" sz="2000" dirty="0">
                  <a:solidFill>
                    <a:srgbClr val="FF0000"/>
                  </a:solidFill>
                </a:rPr>
                <a:t>c</a:t>
              </a:r>
              <a:r>
                <a:rPr lang="en-DE" sz="2000" dirty="0" err="1">
                  <a:solidFill>
                    <a:srgbClr val="FF0000"/>
                  </a:solidFill>
                </a:rPr>
                <a:t>i</a:t>
              </a:r>
              <a:r>
                <a:rPr lang="en-GB" sz="2000" dirty="0">
                  <a:solidFill>
                    <a:srgbClr val="FF0000"/>
                  </a:solidFill>
                </a:rPr>
                <a:t>n</a:t>
              </a:r>
              <a:r>
                <a:rPr lang="en-DE" sz="2000" dirty="0">
                  <a:solidFill>
                    <a:srgbClr val="FF0000"/>
                  </a:solidFill>
                </a:rPr>
                <a:t>g </a:t>
              </a:r>
              <a:r>
                <a:rPr lang="en-GB" sz="2000" dirty="0">
                  <a:solidFill>
                    <a:srgbClr val="FF0000"/>
                  </a:solidFill>
                </a:rPr>
                <a:t>l</a:t>
              </a:r>
              <a:r>
                <a:rPr lang="en-DE" sz="2000" dirty="0">
                  <a:solidFill>
                    <a:srgbClr val="FF0000"/>
                  </a:solidFill>
                </a:rPr>
                <a:t>a</a:t>
              </a:r>
              <a:r>
                <a:rPr lang="en-GB" sz="2000" dirty="0">
                  <a:solidFill>
                    <a:srgbClr val="FF0000"/>
                  </a:solidFill>
                </a:rPr>
                <a:t>s</a:t>
              </a:r>
              <a:r>
                <a:rPr lang="en-DE" sz="2000" dirty="0">
                  <a:solidFill>
                    <a:srgbClr val="FF0000"/>
                  </a:solidFill>
                </a:rPr>
                <a:t>e</a:t>
              </a:r>
              <a:r>
                <a:rPr lang="en-GB" sz="2000" dirty="0">
                  <a:solidFill>
                    <a:srgbClr val="FF0000"/>
                  </a:solidFill>
                </a:rPr>
                <a:t>r</a:t>
              </a:r>
              <a:r>
                <a:rPr lang="en-DE" sz="2000" dirty="0">
                  <a:solidFill>
                    <a:srgbClr val="FF0000"/>
                  </a:solidFill>
                </a:rPr>
                <a:t> </a:t>
              </a:r>
              <a:r>
                <a:rPr lang="en-GB" sz="2000" dirty="0">
                  <a:solidFill>
                    <a:srgbClr val="FF0000"/>
                  </a:solidFill>
                </a:rPr>
                <a:t>b</a:t>
              </a:r>
              <a:r>
                <a:rPr lang="en-DE" sz="2000" dirty="0">
                  <a:solidFill>
                    <a:srgbClr val="FF0000"/>
                  </a:solidFill>
                </a:rPr>
                <a:t>e</a:t>
              </a:r>
              <a:r>
                <a:rPr lang="en-GB" sz="2000" dirty="0">
                  <a:solidFill>
                    <a:srgbClr val="FF0000"/>
                  </a:solidFill>
                </a:rPr>
                <a:t>a</a:t>
              </a:r>
              <a:r>
                <a:rPr lang="en-DE" sz="2000" dirty="0">
                  <a:solidFill>
                    <a:srgbClr val="FF0000"/>
                  </a:solidFill>
                </a:rPr>
                <a:t>m</a:t>
              </a:r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31539263-FE88-4616-B1E9-8C62092EE455}"/>
                </a:ext>
              </a:extLst>
            </p:cNvPr>
            <p:cNvSpPr/>
            <p:nvPr/>
          </p:nvSpPr>
          <p:spPr>
            <a:xfrm rot="16200000">
              <a:off x="7319724" y="2741904"/>
              <a:ext cx="538440" cy="3420196"/>
            </a:xfrm>
            <a:prstGeom prst="triangle">
              <a:avLst/>
            </a:prstGeom>
            <a:solidFill>
              <a:srgbClr val="FF6D6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62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2288AD9-58BC-4AB6-8222-91D218524CC8}"/>
                </a:ext>
              </a:extLst>
            </p:cNvPr>
            <p:cNvSpPr txBox="1"/>
            <p:nvPr/>
          </p:nvSpPr>
          <p:spPr>
            <a:xfrm>
              <a:off x="6403458" y="4607831"/>
              <a:ext cx="23709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2000" dirty="0">
                  <a:solidFill>
                    <a:srgbClr val="FF0000"/>
                  </a:solidFill>
                </a:rPr>
                <a:t>LWFA </a:t>
              </a:r>
              <a:r>
                <a:rPr lang="en-GB" sz="2000" dirty="0">
                  <a:solidFill>
                    <a:srgbClr val="FF0000"/>
                  </a:solidFill>
                </a:rPr>
                <a:t>d</a:t>
              </a:r>
              <a:r>
                <a:rPr lang="en-DE" sz="2000" dirty="0">
                  <a:solidFill>
                    <a:srgbClr val="FF0000"/>
                  </a:solidFill>
                </a:rPr>
                <a:t>r</a:t>
              </a:r>
              <a:r>
                <a:rPr lang="en-GB" sz="2000" dirty="0" err="1">
                  <a:solidFill>
                    <a:srgbClr val="FF0000"/>
                  </a:solidFill>
                </a:rPr>
                <a:t>i</a:t>
              </a:r>
              <a:r>
                <a:rPr lang="en-DE" sz="2000" dirty="0">
                  <a:solidFill>
                    <a:srgbClr val="FF0000"/>
                  </a:solidFill>
                </a:rPr>
                <a:t>v</a:t>
              </a:r>
              <a:r>
                <a:rPr lang="en-GB" sz="2000" dirty="0" err="1">
                  <a:solidFill>
                    <a:srgbClr val="FF0000"/>
                  </a:solidFill>
                </a:rPr>
                <a:t>i</a:t>
              </a:r>
              <a:r>
                <a:rPr lang="en-DE" sz="2000" dirty="0">
                  <a:solidFill>
                    <a:srgbClr val="FF0000"/>
                  </a:solidFill>
                </a:rPr>
                <a:t>n</a:t>
              </a:r>
              <a:r>
                <a:rPr lang="en-GB" sz="2000" dirty="0">
                  <a:solidFill>
                    <a:srgbClr val="FF0000"/>
                  </a:solidFill>
                </a:rPr>
                <a:t>g</a:t>
              </a:r>
              <a:r>
                <a:rPr lang="en-DE" sz="2000" dirty="0">
                  <a:solidFill>
                    <a:srgbClr val="FF0000"/>
                  </a:solidFill>
                </a:rPr>
                <a:t>  laser </a:t>
              </a:r>
              <a:r>
                <a:rPr lang="en-GB" sz="2000" dirty="0">
                  <a:solidFill>
                    <a:srgbClr val="FF0000"/>
                  </a:solidFill>
                </a:rPr>
                <a:t>b</a:t>
              </a:r>
              <a:r>
                <a:rPr lang="en-DE" sz="2000" dirty="0">
                  <a:solidFill>
                    <a:srgbClr val="FF0000"/>
                  </a:solidFill>
                </a:rPr>
                <a:t>e</a:t>
              </a:r>
              <a:r>
                <a:rPr lang="en-GB" sz="2000" dirty="0">
                  <a:solidFill>
                    <a:srgbClr val="FF0000"/>
                  </a:solidFill>
                </a:rPr>
                <a:t>a</a:t>
              </a:r>
              <a:r>
                <a:rPr lang="en-DE" sz="2000" dirty="0">
                  <a:solidFill>
                    <a:srgbClr val="FF0000"/>
                  </a:solidFill>
                </a:rPr>
                <a:t>m</a:t>
              </a:r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395DEA04-F850-4E15-9A32-E5463D6CC05B}"/>
                </a:ext>
              </a:extLst>
            </p:cNvPr>
            <p:cNvSpPr/>
            <p:nvPr/>
          </p:nvSpPr>
          <p:spPr>
            <a:xfrm rot="20931119">
              <a:off x="5537278" y="4473399"/>
              <a:ext cx="153144" cy="2732490"/>
            </a:xfrm>
            <a:prstGeom prst="triangle">
              <a:avLst/>
            </a:prstGeom>
            <a:solidFill>
              <a:srgbClr val="FF6D6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62" dirty="0"/>
            </a:p>
          </p:txBody>
        </p:sp>
      </p:grpSp>
    </p:spTree>
    <p:extLst>
      <p:ext uri="{BB962C8B-B14F-4D97-AF65-F5344CB8AC3E}">
        <p14:creationId xmlns:p14="http://schemas.microsoft.com/office/powerpoint/2010/main" val="1133644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>
            <a:extLst>
              <a:ext uri="{FF2B5EF4-FFF2-40B4-BE49-F238E27FC236}">
                <a16:creationId xmlns:a16="http://schemas.microsoft.com/office/drawing/2014/main" id="{B951F94B-0473-4614-803C-1FE95B537F14}"/>
              </a:ext>
            </a:extLst>
          </p:cNvPr>
          <p:cNvSpPr txBox="1"/>
          <p:nvPr/>
        </p:nvSpPr>
        <p:spPr>
          <a:xfrm>
            <a:off x="1531609" y="1140783"/>
            <a:ext cx="608078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O</a:t>
            </a:r>
            <a:r>
              <a:rPr kumimoji="0" lang="en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t</a:t>
            </a:r>
            <a:r>
              <a:rPr kumimoji="0" lang="en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l</a:t>
            </a:r>
            <a:r>
              <a:rPr lang="en-DE" sz="2800" dirty="0" err="1">
                <a:solidFill>
                  <a:prstClr val="black"/>
                </a:solidFill>
                <a:ea typeface="Helvetica Neue Light" panose="02000403000000020004" pitchFamily="2" charset="0"/>
                <a:cs typeface="Gill Sans Light" panose="020B0302020104020203" pitchFamily="34" charset="-79"/>
              </a:rPr>
              <a:t>ine</a:t>
            </a:r>
            <a:endParaRPr kumimoji="0" lang="en-D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Helvetica Neue Light" panose="02000403000000020004" pitchFamily="2" charset="0"/>
              <a:cs typeface="Gill Sans Light" panose="020B0302020104020203" pitchFamily="34" charset="-79"/>
            </a:endParaRPr>
          </a:p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 panose="020B0302020104020203" pitchFamily="34" charset="-79"/>
              <a:ea typeface="Helvetica Neue Light" panose="02000403000000020004" pitchFamily="2" charset="0"/>
              <a:cs typeface="Gill Sans Light" panose="020B0302020104020203" pitchFamily="34" charset="-79"/>
            </a:endParaRPr>
          </a:p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 panose="020B0302020104020203" pitchFamily="34" charset="-79"/>
              <a:ea typeface="Helvetica Neue Light" panose="02000403000000020004" pitchFamily="2" charset="0"/>
              <a:cs typeface="Gill Sans Light" panose="020B0302020104020203" pitchFamily="34" charset="-79"/>
            </a:endParaRPr>
          </a:p>
          <a:p>
            <a:pPr marL="285750" marR="0" lvl="0" indent="-28575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Our Lab at CALA</a:t>
            </a:r>
          </a:p>
          <a:p>
            <a:pPr marL="285750" marR="0" lvl="0" indent="-28575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 panose="020B0302020104020203" pitchFamily="34" charset="-79"/>
              <a:ea typeface="Helvetica Neue Light" panose="02000403000000020004" pitchFamily="2" charset="0"/>
              <a:cs typeface="Gill Sans Light" panose="020B0302020104020203" pitchFamily="34" charset="-79"/>
            </a:endParaRPr>
          </a:p>
          <a:p>
            <a:pPr marL="285750" marR="0" lvl="0" indent="-28575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E" dirty="0" err="1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Breit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-Wheeler Experiment</a:t>
            </a:r>
          </a:p>
          <a:p>
            <a:pPr marL="285750" marR="0" lvl="0" indent="-28575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 panose="020B0302020104020203" pitchFamily="34" charset="-79"/>
              <a:ea typeface="Helvetica Neue Light" panose="02000403000000020004" pitchFamily="2" charset="0"/>
              <a:cs typeface="Gill Sans Light" panose="020B0302020104020203" pitchFamily="34" charset="-79"/>
            </a:endParaRPr>
          </a:p>
          <a:p>
            <a:pPr marL="285750" marR="0" lvl="0" indent="-28575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Development of Gas Targets for LWFA</a:t>
            </a:r>
          </a:p>
          <a:p>
            <a:pPr marL="285750" marR="0" lvl="0" indent="-28575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 panose="020B0302020104020203" pitchFamily="34" charset="-79"/>
              <a:ea typeface="Helvetica Neue Light" panose="02000403000000020004" pitchFamily="2" charset="0"/>
              <a:cs typeface="Gill Sans Light" panose="020B0302020104020203" pitchFamily="34" charset="-79"/>
            </a:endParaRPr>
          </a:p>
          <a:p>
            <a:pPr marL="285750" marR="0" lvl="0" indent="-28575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M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a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u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t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 Results with different targets and </a:t>
            </a:r>
            <a:r>
              <a:rPr lang="en-GB" dirty="0" err="1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i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n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j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c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t</a:t>
            </a:r>
            <a:r>
              <a:rPr lang="en-GB" dirty="0" err="1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i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o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n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 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m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t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h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o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ds</a:t>
            </a:r>
          </a:p>
          <a:p>
            <a:pPr marL="285750" marR="0" lvl="0" indent="-28575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DE" dirty="0">
              <a:solidFill>
                <a:prstClr val="black"/>
              </a:solidFill>
              <a:latin typeface="Gill Sans Light" panose="020B0302020104020203" pitchFamily="34" charset="-79"/>
              <a:ea typeface="Helvetica Neue Light" panose="02000403000000020004" pitchFamily="2" charset="0"/>
              <a:cs typeface="Gill Sans Light" panose="020B0302020104020203" pitchFamily="34" charset="-79"/>
            </a:endParaRPr>
          </a:p>
          <a:p>
            <a:pPr marL="285750" marR="0" lvl="0" indent="-28575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S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u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m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m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a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r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y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/Outlook </a:t>
            </a: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 panose="020B0302020104020203" pitchFamily="34" charset="-79"/>
              <a:ea typeface="Helvetica Neue Light" panose="02000403000000020004" pitchFamily="2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69364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AC4549-73D1-4FD1-BB88-2F32817EF918}"/>
              </a:ext>
            </a:extLst>
          </p:cNvPr>
          <p:cNvSpPr txBox="1"/>
          <p:nvPr/>
        </p:nvSpPr>
        <p:spPr>
          <a:xfrm>
            <a:off x="390266" y="1002675"/>
            <a:ext cx="3371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</a:t>
            </a:r>
            <a:r>
              <a:rPr lang="en-DE" sz="2800" dirty="0"/>
              <a:t>l</a:t>
            </a:r>
            <a:r>
              <a:rPr lang="en-GB" sz="2800" dirty="0" err="1"/>
              <a:t>i</a:t>
            </a:r>
            <a:r>
              <a:rPr lang="en-DE" sz="2800" dirty="0"/>
              <a:t>t </a:t>
            </a:r>
            <a:r>
              <a:rPr lang="en-GB" sz="2800" dirty="0"/>
              <a:t>N</a:t>
            </a:r>
            <a:r>
              <a:rPr lang="en-DE" sz="2800" dirty="0"/>
              <a:t>o</a:t>
            </a:r>
            <a:r>
              <a:rPr lang="en-GB" sz="2800" dirty="0"/>
              <a:t>z</a:t>
            </a:r>
            <a:r>
              <a:rPr lang="en-DE" sz="2800" dirty="0"/>
              <a:t>z</a:t>
            </a:r>
            <a:r>
              <a:rPr lang="en-GB" sz="2800" dirty="0"/>
              <a:t>l</a:t>
            </a:r>
            <a:r>
              <a:rPr lang="en-DE" sz="2800" dirty="0"/>
              <a:t>e – </a:t>
            </a:r>
            <a:r>
              <a:rPr lang="en-GB" sz="2000" dirty="0"/>
              <a:t>S</a:t>
            </a:r>
            <a:r>
              <a:rPr lang="en-DE" sz="2000" dirty="0"/>
              <a:t>e</a:t>
            </a:r>
            <a:r>
              <a:rPr lang="en-GB" sz="2000" dirty="0"/>
              <a:t>l</a:t>
            </a:r>
            <a:r>
              <a:rPr lang="en-DE" sz="2000" dirty="0"/>
              <a:t>f </a:t>
            </a:r>
            <a:r>
              <a:rPr lang="en-GB" sz="2000" dirty="0"/>
              <a:t>I</a:t>
            </a:r>
            <a:r>
              <a:rPr lang="en-DE" sz="2000" dirty="0"/>
              <a:t>n</a:t>
            </a:r>
            <a:r>
              <a:rPr lang="en-GB" sz="2000" dirty="0"/>
              <a:t>j</a:t>
            </a:r>
            <a:r>
              <a:rPr lang="en-DE" sz="2000" dirty="0"/>
              <a:t>e</a:t>
            </a:r>
            <a:r>
              <a:rPr lang="en-GB" sz="2000" dirty="0"/>
              <a:t>c</a:t>
            </a:r>
            <a:r>
              <a:rPr lang="en-DE" sz="2000" dirty="0"/>
              <a:t>t</a:t>
            </a:r>
            <a:r>
              <a:rPr lang="en-GB" sz="2000" dirty="0" err="1"/>
              <a:t>i</a:t>
            </a:r>
            <a:r>
              <a:rPr lang="en-DE" sz="2000" dirty="0"/>
              <a:t>o</a:t>
            </a:r>
            <a:r>
              <a:rPr lang="en-GB" sz="2000" dirty="0"/>
              <a:t>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920AC0-075C-4BCD-AB9D-AF6D82F5D7DB}"/>
              </a:ext>
            </a:extLst>
          </p:cNvPr>
          <p:cNvSpPr txBox="1"/>
          <p:nvPr/>
        </p:nvSpPr>
        <p:spPr>
          <a:xfrm>
            <a:off x="2236017" y="5293486"/>
            <a:ext cx="6593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En</a:t>
            </a:r>
            <a:r>
              <a:rPr lang="en-DE" sz="2000" dirty="0"/>
              <a:t>e</a:t>
            </a:r>
            <a:r>
              <a:rPr lang="en-GB" sz="2000" dirty="0"/>
              <a:t>r</a:t>
            </a:r>
            <a:r>
              <a:rPr lang="en-DE" sz="2000" dirty="0"/>
              <a:t>g</a:t>
            </a:r>
            <a:r>
              <a:rPr lang="en-GB" sz="2000" dirty="0"/>
              <a:t>y</a:t>
            </a:r>
            <a:r>
              <a:rPr lang="en-DE" sz="2000" dirty="0"/>
              <a:t> reaching </a:t>
            </a:r>
            <a:r>
              <a:rPr lang="en-GB" sz="2000" dirty="0"/>
              <a:t>over 1.5 GeV</a:t>
            </a:r>
            <a:endParaRPr lang="en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DE" sz="2000" dirty="0"/>
              <a:t>M</a:t>
            </a:r>
            <a:r>
              <a:rPr lang="en-GB" sz="2000" dirty="0"/>
              <a:t>e</a:t>
            </a:r>
            <a:r>
              <a:rPr lang="en-DE" sz="2000" dirty="0"/>
              <a:t>a</a:t>
            </a:r>
            <a:r>
              <a:rPr lang="en-GB" sz="2000" dirty="0"/>
              <a:t>n</a:t>
            </a:r>
            <a:r>
              <a:rPr lang="en-DE" sz="2000" dirty="0"/>
              <a:t> </a:t>
            </a:r>
            <a:r>
              <a:rPr lang="en-GB" sz="2000" dirty="0"/>
              <a:t>C</a:t>
            </a:r>
            <a:r>
              <a:rPr lang="en-DE" sz="2000" dirty="0" err="1"/>
              <a:t>harge</a:t>
            </a:r>
            <a:r>
              <a:rPr lang="en-DE" sz="2000" dirty="0"/>
              <a:t>: </a:t>
            </a:r>
            <a:r>
              <a:rPr lang="en-GB" sz="2000" dirty="0"/>
              <a:t> </a:t>
            </a:r>
            <a:r>
              <a:rPr lang="en-DE" sz="2000" dirty="0"/>
              <a:t>~8</a:t>
            </a:r>
            <a:r>
              <a:rPr lang="en-GB" sz="2000" dirty="0"/>
              <a:t> </a:t>
            </a:r>
            <a:r>
              <a:rPr lang="en-GB" sz="2000" dirty="0" err="1"/>
              <a:t>pC</a:t>
            </a:r>
            <a:r>
              <a:rPr lang="en-GB" sz="2000" dirty="0"/>
              <a:t> </a:t>
            </a:r>
            <a:r>
              <a:rPr lang="en-DE" sz="2000" dirty="0"/>
              <a:t>o</a:t>
            </a:r>
            <a:r>
              <a:rPr lang="en-GB" sz="2000" dirty="0"/>
              <a:t>v</a:t>
            </a:r>
            <a:r>
              <a:rPr lang="en-DE" sz="2000" dirty="0"/>
              <a:t>e</a:t>
            </a:r>
            <a:r>
              <a:rPr lang="en-GB" sz="2000" dirty="0"/>
              <a:t>r</a:t>
            </a:r>
            <a:r>
              <a:rPr lang="en-DE" sz="2000" dirty="0"/>
              <a:t> 1.5 </a:t>
            </a:r>
            <a:r>
              <a:rPr lang="en-GB" sz="2000" dirty="0"/>
              <a:t>G</a:t>
            </a:r>
            <a:r>
              <a:rPr lang="en-DE" sz="2000" dirty="0"/>
              <a:t>eV </a:t>
            </a:r>
            <a:r>
              <a:rPr lang="en-GB" sz="2000" dirty="0"/>
              <a:t>( </a:t>
            </a:r>
            <a:r>
              <a:rPr lang="en-DE" sz="2000" dirty="0"/>
              <a:t>~32</a:t>
            </a:r>
            <a:r>
              <a:rPr lang="en-GB" sz="2000" dirty="0"/>
              <a:t> </a:t>
            </a:r>
            <a:r>
              <a:rPr lang="en-GB" sz="2000" dirty="0" err="1"/>
              <a:t>pC</a:t>
            </a:r>
            <a:r>
              <a:rPr lang="en-GB" sz="2000" dirty="0"/>
              <a:t> over 1 GeV)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C283CFAC-1195-4D07-B2A6-5A1C6C0B793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01508" y="2555089"/>
          <a:ext cx="7940984" cy="2365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Acrobat Document" r:id="rId3" imgW="11096532" imgH="3304948" progId="AcroExch.Document.DC">
                  <p:embed/>
                </p:oleObj>
              </mc:Choice>
              <mc:Fallback>
                <p:oleObj name="Acrobat Document" r:id="rId3" imgW="11096532" imgH="3304948" progId="AcroExch.Document.DC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C283CFAC-1195-4D07-B2A6-5A1C6C0B79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1508" y="2555089"/>
                        <a:ext cx="7940984" cy="2365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1250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>
            <a:extLst>
              <a:ext uri="{FF2B5EF4-FFF2-40B4-BE49-F238E27FC236}">
                <a16:creationId xmlns:a16="http://schemas.microsoft.com/office/drawing/2014/main" id="{17026725-838D-4D29-8A23-29FD5A9B7035}"/>
              </a:ext>
            </a:extLst>
          </p:cNvPr>
          <p:cNvSpPr txBox="1"/>
          <p:nvPr/>
        </p:nvSpPr>
        <p:spPr>
          <a:xfrm>
            <a:off x="1331288" y="1501730"/>
            <a:ext cx="648142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S</a:t>
            </a:r>
            <a:r>
              <a:rPr kumimoji="0" lang="en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m</a:t>
            </a:r>
            <a:r>
              <a:rPr kumimoji="0" lang="en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a</a:t>
            </a:r>
            <a:r>
              <a:rPr kumimoji="0" lang="en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y</a:t>
            </a:r>
            <a:r>
              <a:rPr kumimoji="0" lang="en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a</a:t>
            </a:r>
            <a:r>
              <a:rPr kumimoji="0" lang="en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d</a:t>
            </a:r>
            <a:r>
              <a:rPr kumimoji="0" lang="en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O</a:t>
            </a:r>
            <a:r>
              <a:rPr kumimoji="0" lang="en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t</a:t>
            </a:r>
            <a:r>
              <a:rPr kumimoji="0" lang="en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o</a:t>
            </a:r>
            <a:r>
              <a:rPr kumimoji="0" lang="en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k</a:t>
            </a:r>
            <a:endParaRPr kumimoji="0" lang="en-D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Helvetica Neue Light" panose="02000403000000020004" pitchFamily="2" charset="0"/>
              <a:cs typeface="Gill Sans Light" panose="020B0302020104020203" pitchFamily="34" charset="-79"/>
            </a:endParaRPr>
          </a:p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 panose="020B0302020104020203" pitchFamily="34" charset="-79"/>
              <a:ea typeface="Helvetica Neue Light" panose="02000403000000020004" pitchFamily="2" charset="0"/>
              <a:cs typeface="Gill Sans Light" panose="020B0302020104020203" pitchFamily="34" charset="-79"/>
            </a:endParaRPr>
          </a:p>
          <a:p>
            <a:pPr marR="0" lvl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DE" dirty="0">
              <a:solidFill>
                <a:prstClr val="black"/>
              </a:solidFill>
              <a:latin typeface="Gill Sans Light" panose="020B0302020104020203" pitchFamily="34" charset="-79"/>
              <a:ea typeface="Helvetica Neue Light" panose="02000403000000020004" pitchFamily="2" charset="0"/>
              <a:cs typeface="Gill Sans Light" panose="020B0302020104020203" pitchFamily="34" charset="-79"/>
            </a:endParaRPr>
          </a:p>
          <a:p>
            <a:pPr marL="285750" marR="0" lvl="0" indent="-28575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n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r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g</a:t>
            </a:r>
            <a:r>
              <a:rPr lang="en-DE" dirty="0" err="1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i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s 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o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f 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o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v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r 2 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G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V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 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r</a:t>
            </a:r>
            <a:r>
              <a:rPr lang="en-DE" dirty="0" err="1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eached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 (close to goal of 2.5 GeV)</a:t>
            </a:r>
          </a:p>
          <a:p>
            <a:pPr marL="285750" marR="0" lvl="0" indent="-28575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DE" dirty="0">
              <a:solidFill>
                <a:prstClr val="black"/>
              </a:solidFill>
              <a:latin typeface="Gill Sans Light" panose="020B0302020104020203" pitchFamily="34" charset="-79"/>
              <a:ea typeface="Helvetica Neue Light" panose="02000403000000020004" pitchFamily="2" charset="0"/>
              <a:cs typeface="Gill Sans Light" panose="020B0302020104020203" pitchFamily="34" charset="-79"/>
            </a:endParaRPr>
          </a:p>
          <a:p>
            <a:pPr marL="285750" marR="0" lvl="0" indent="-28575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H</a:t>
            </a:r>
            <a:r>
              <a:rPr lang="en-DE" dirty="0" err="1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igh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 quality beams </a:t>
            </a:r>
            <a:r>
              <a:rPr lang="en-DE" dirty="0" err="1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produ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c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d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 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w</a:t>
            </a:r>
            <a:r>
              <a:rPr lang="en-DE" dirty="0" err="1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i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t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h 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o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p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t</a:t>
            </a:r>
            <a:r>
              <a:rPr lang="en-DE" dirty="0" err="1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i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c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a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l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 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s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h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o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c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k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i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n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j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c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t</a:t>
            </a:r>
            <a:r>
              <a:rPr lang="en-GB" dirty="0" err="1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i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o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n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i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n 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s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l</a:t>
            </a:r>
            <a:r>
              <a:rPr lang="en-GB" dirty="0" err="1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i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t 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n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o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z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z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l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s</a:t>
            </a:r>
            <a:endParaRPr lang="en-DE" dirty="0">
              <a:solidFill>
                <a:prstClr val="black"/>
              </a:solidFill>
              <a:latin typeface="Gill Sans Light" panose="020B0302020104020203" pitchFamily="34" charset="-79"/>
              <a:ea typeface="Helvetica Neue Light" panose="02000403000000020004" pitchFamily="2" charset="0"/>
              <a:cs typeface="Gill Sans Light" panose="020B0302020104020203" pitchFamily="34" charset="-79"/>
            </a:endParaRPr>
          </a:p>
          <a:p>
            <a:pPr marL="285750" marR="0" lvl="0" indent="-28575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 panose="020B0302020104020203" pitchFamily="34" charset="-79"/>
              <a:ea typeface="Helvetica Neue Light" panose="02000403000000020004" pitchFamily="2" charset="0"/>
              <a:cs typeface="Gill Sans Light" panose="020B0302020104020203" pitchFamily="34" charset="-79"/>
            </a:endParaRPr>
          </a:p>
          <a:p>
            <a:pPr marL="285750" marR="0" lvl="0" indent="-28575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N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d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t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o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c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m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b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i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h</a:t>
            </a:r>
            <a:r>
              <a:rPr kumimoji="0" lang="en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g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h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q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a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l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i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y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w</a:t>
            </a:r>
            <a:r>
              <a:rPr kumimoji="0" lang="en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t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h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h</a:t>
            </a:r>
            <a:r>
              <a:rPr kumimoji="0" lang="en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g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r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g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y</a:t>
            </a:r>
            <a:endParaRPr lang="en-DE" dirty="0">
              <a:solidFill>
                <a:prstClr val="black"/>
              </a:solidFill>
              <a:latin typeface="Gill Sans Light" panose="020B0302020104020203" pitchFamily="34" charset="-79"/>
              <a:ea typeface="Helvetica Neue Light" panose="02000403000000020004" pitchFamily="2" charset="0"/>
              <a:cs typeface="Gill Sans Light" panose="020B0302020104020203" pitchFamily="34" charset="-79"/>
            </a:endParaRPr>
          </a:p>
          <a:p>
            <a:pPr marR="0" lvl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DE" dirty="0">
              <a:solidFill>
                <a:prstClr val="black"/>
              </a:solidFill>
              <a:latin typeface="Gill Sans Light" panose="020B0302020104020203" pitchFamily="34" charset="-79"/>
              <a:ea typeface="Helvetica Neue Light" panose="02000403000000020004" pitchFamily="2" charset="0"/>
              <a:cs typeface="Gill Sans Light" panose="020B0302020104020203" pitchFamily="34" charset="-79"/>
            </a:endParaRPr>
          </a:p>
          <a:p>
            <a:pPr marL="285750" lvl="0" indent="-285750" defTabSz="457154">
              <a:buFont typeface="Arial" panose="020B0604020202020204" pitchFamily="34" charset="0"/>
              <a:buChar char="•"/>
              <a:defRPr/>
            </a:pP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Planned for next yea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r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: 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G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a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s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 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C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l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l 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w</a:t>
            </a:r>
            <a:r>
              <a:rPr lang="en-DE" dirty="0" err="1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i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t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h </a:t>
            </a:r>
            <a:r>
              <a:rPr lang="en-GB" dirty="0" err="1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i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n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j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c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t</a:t>
            </a:r>
            <a:r>
              <a:rPr lang="en-GB" dirty="0" err="1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i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o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n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 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h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o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l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e 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f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u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r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t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h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r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 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d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o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w</a:t>
            </a:r>
            <a:r>
              <a:rPr lang="en-DE" dirty="0" err="1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nstream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, ra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m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p-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u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p laser energy, finish </a:t>
            </a:r>
            <a:r>
              <a:rPr lang="en-DE" dirty="0" err="1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Breit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-Wheeler 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S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t</a:t>
            </a:r>
            <a:r>
              <a:rPr lang="en-DE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u</a:t>
            </a:r>
            <a:r>
              <a:rPr lang="en-GB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p</a:t>
            </a:r>
            <a:endParaRPr lang="en-DE" dirty="0">
              <a:solidFill>
                <a:prstClr val="black"/>
              </a:solidFill>
              <a:latin typeface="Gill Sans Light" panose="020B0302020104020203" pitchFamily="34" charset="-79"/>
              <a:ea typeface="Helvetica Neue Light" panose="02000403000000020004" pitchFamily="2" charset="0"/>
              <a:cs typeface="Gill Sans Light" panose="020B0302020104020203" pitchFamily="34" charset="-79"/>
            </a:endParaRPr>
          </a:p>
          <a:p>
            <a:pPr marL="285750" marR="0" lvl="0" indent="-28575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DE" dirty="0">
              <a:solidFill>
                <a:prstClr val="black"/>
              </a:solidFill>
              <a:latin typeface="Gill Sans Light" panose="020B0302020104020203" pitchFamily="34" charset="-79"/>
              <a:ea typeface="Helvetica Neue Light" panose="02000403000000020004" pitchFamily="2" charset="0"/>
              <a:cs typeface="Gill Sans Light" panose="020B0302020104020203" pitchFamily="34" charset="-79"/>
            </a:endParaRPr>
          </a:p>
          <a:p>
            <a:pPr marL="285750" marR="0" lvl="0" indent="-28575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DE" dirty="0">
              <a:solidFill>
                <a:prstClr val="black"/>
              </a:solidFill>
              <a:latin typeface="Gill Sans Light" panose="020B0302020104020203" pitchFamily="34" charset="-79"/>
              <a:ea typeface="Helvetica Neue Light" panose="02000403000000020004" pitchFamily="2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85570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565E04-854B-4A8B-92AF-1C265712EA25}"/>
              </a:ext>
            </a:extLst>
          </p:cNvPr>
          <p:cNvSpPr txBox="1"/>
          <p:nvPr/>
        </p:nvSpPr>
        <p:spPr>
          <a:xfrm>
            <a:off x="3551528" y="3354576"/>
            <a:ext cx="2040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200" dirty="0"/>
              <a:t>T</a:t>
            </a:r>
            <a:r>
              <a:rPr lang="en-GB" sz="3200" dirty="0"/>
              <a:t>h</a:t>
            </a:r>
            <a:r>
              <a:rPr lang="en-DE" sz="3200" dirty="0"/>
              <a:t>a</a:t>
            </a:r>
            <a:r>
              <a:rPr lang="en-GB" sz="3200" dirty="0"/>
              <a:t>n</a:t>
            </a:r>
            <a:r>
              <a:rPr lang="en-DE" sz="3200" dirty="0"/>
              <a:t>k </a:t>
            </a:r>
            <a:r>
              <a:rPr lang="en-GB" sz="3200" dirty="0"/>
              <a:t>y</a:t>
            </a:r>
            <a:r>
              <a:rPr lang="en-DE" sz="3200" dirty="0"/>
              <a:t>o</a:t>
            </a:r>
            <a:r>
              <a:rPr lang="en-GB" sz="3200" dirty="0"/>
              <a:t>u</a:t>
            </a:r>
            <a:r>
              <a:rPr lang="en-DE" sz="32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36351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E7B96E-E758-4D74-9A61-CCF09E765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2530" y="857403"/>
            <a:ext cx="9973700" cy="5610206"/>
          </a:xfrm>
          <a:prstGeom prst="rect">
            <a:avLst/>
          </a:prstGeom>
        </p:spPr>
      </p:pic>
      <p:sp>
        <p:nvSpPr>
          <p:cNvPr id="10" name="Textfeld 3">
            <a:extLst>
              <a:ext uri="{FF2B5EF4-FFF2-40B4-BE49-F238E27FC236}">
                <a16:creationId xmlns:a16="http://schemas.microsoft.com/office/drawing/2014/main" id="{ABBC813A-3B73-4F37-99A1-EBF4DA35E8AD}"/>
              </a:ext>
            </a:extLst>
          </p:cNvPr>
          <p:cNvSpPr txBox="1"/>
          <p:nvPr/>
        </p:nvSpPr>
        <p:spPr>
          <a:xfrm>
            <a:off x="-16778" y="857403"/>
            <a:ext cx="608078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kumimoji="0" lang="en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kumimoji="0" lang="en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t</a:t>
            </a:r>
            <a:r>
              <a:rPr kumimoji="0" lang="en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o</a:t>
            </a:r>
            <a:r>
              <a:rPr kumimoji="0" lang="en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n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a</a:t>
            </a:r>
            <a:r>
              <a:rPr kumimoji="0" lang="en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d</a:t>
            </a:r>
            <a:r>
              <a:rPr kumimoji="0" lang="en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T</a:t>
            </a:r>
            <a:r>
              <a:rPr kumimoji="0" lang="en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o</a:t>
            </a:r>
            <a:r>
              <a:rPr kumimoji="0" lang="en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s</a:t>
            </a:r>
            <a:r>
              <a:rPr kumimoji="0" lang="en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n</a:t>
            </a:r>
            <a:r>
              <a:rPr kumimoji="0" lang="en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T</a:t>
            </a:r>
            <a:r>
              <a:rPr kumimoji="0" lang="en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s</a:t>
            </a:r>
            <a:r>
              <a:rPr kumimoji="0" lang="en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t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F</a:t>
            </a:r>
            <a:r>
              <a:rPr kumimoji="0" lang="en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c</a:t>
            </a:r>
            <a:r>
              <a:rPr kumimoji="0" lang="en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l</a:t>
            </a:r>
            <a:r>
              <a:rPr kumimoji="0" lang="en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t</a:t>
            </a:r>
            <a:r>
              <a:rPr kumimoji="0" lang="en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y (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TTF</a:t>
            </a:r>
            <a:r>
              <a:rPr kumimoji="0" lang="en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)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a</a:t>
            </a:r>
            <a:r>
              <a:rPr kumimoji="0" lang="en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t </a:t>
            </a:r>
            <a:r>
              <a:rPr lang="en-DE" sz="2800" dirty="0">
                <a:solidFill>
                  <a:prstClr val="black"/>
                </a:solidFill>
                <a:ea typeface="Helvetica Neue Light" panose="02000403000000020004" pitchFamily="2" charset="0"/>
                <a:cs typeface="Gill Sans Light" panose="020B0302020104020203" pitchFamily="34" charset="-79"/>
              </a:rPr>
              <a:t>CALA</a:t>
            </a:r>
            <a:endParaRPr kumimoji="0" lang="en-D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Helvetica Neue Light" panose="02000403000000020004" pitchFamily="2" charset="0"/>
              <a:cs typeface="Gill Sans Light" panose="020B0302020104020203" pitchFamily="34" charset="-79"/>
            </a:endParaRPr>
          </a:p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Light" panose="020B0302020104020203" pitchFamily="34" charset="-79"/>
              <a:ea typeface="Helvetica Neue Light" panose="02000403000000020004" pitchFamily="2" charset="0"/>
              <a:cs typeface="Gill Sans Light" panose="020B0302020104020203" pitchFamily="34" charset="-79"/>
            </a:endParaRPr>
          </a:p>
          <a:p>
            <a:pPr marL="285750" marR="0" lvl="0" indent="-28575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30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f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s,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u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p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t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o 3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P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W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l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s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r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p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l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f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o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m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A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L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S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3000,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u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d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f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r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n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w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w</a:t>
            </a:r>
            <a:r>
              <a:rPr kumimoji="0" lang="en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t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h 300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T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W</a:t>
            </a:r>
          </a:p>
          <a:p>
            <a:pPr marL="285750" marR="0" lvl="0" indent="-28575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f = 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10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m</a:t>
            </a:r>
            <a:r>
              <a:rPr lang="en-DE" dirty="0">
                <a:solidFill>
                  <a:prstClr val="black"/>
                </a:solidFill>
                <a:ea typeface="Helvetica Neue Light" panose="02000403000000020004" pitchFamily="2" charset="0"/>
                <a:cs typeface="Gill Sans Light" panose="020B0302020104020203" pitchFamily="34" charset="-79"/>
              </a:rPr>
              <a:t> spherical mirror, </a:t>
            </a:r>
            <a:r>
              <a:rPr kumimoji="0" lang="en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 Light" panose="02000403000000020004" pitchFamily="2" charset="0"/>
                <a:cs typeface="Gill Sans Light" panose="020B0302020104020203" pitchFamily="34" charset="-79"/>
              </a:rPr>
              <a:t>F/56</a:t>
            </a:r>
          </a:p>
          <a:p>
            <a:pPr marL="285750" indent="-285750" defTabSz="457154">
              <a:buFont typeface="Arial" panose="020B0604020202020204" pitchFamily="34" charset="0"/>
              <a:buChar char="•"/>
              <a:defRPr/>
            </a:pPr>
            <a:r>
              <a:rPr lang="de-DE" dirty="0">
                <a:solidFill>
                  <a:prstClr val="black"/>
                </a:solidFill>
                <a:ea typeface="Helvetica Neue Light" panose="02000403000000020004" pitchFamily="2" charset="0"/>
                <a:cs typeface="Gill Sans Light" panose="020B0302020104020203" pitchFamily="34" charset="-79"/>
              </a:rPr>
              <a:t>gas </a:t>
            </a:r>
            <a:r>
              <a:rPr lang="de-DE" dirty="0" err="1">
                <a:solidFill>
                  <a:prstClr val="black"/>
                </a:solidFill>
                <a:ea typeface="Helvetica Neue Light" panose="02000403000000020004" pitchFamily="2" charset="0"/>
                <a:cs typeface="Gill Sans Light" panose="020B0302020104020203" pitchFamily="34" charset="-79"/>
              </a:rPr>
              <a:t>jets</a:t>
            </a:r>
            <a:r>
              <a:rPr lang="de-DE" dirty="0">
                <a:solidFill>
                  <a:prstClr val="black"/>
                </a:solidFill>
                <a:ea typeface="Helvetica Neue Light" panose="02000403000000020004" pitchFamily="2" charset="0"/>
                <a:cs typeface="Gill Sans Light" panose="020B0302020104020203" pitchFamily="34" charset="-79"/>
              </a:rPr>
              <a:t> / </a:t>
            </a:r>
            <a:r>
              <a:rPr lang="de-DE" dirty="0" err="1">
                <a:solidFill>
                  <a:prstClr val="black"/>
                </a:solidFill>
                <a:ea typeface="Helvetica Neue Light" panose="02000403000000020004" pitchFamily="2" charset="0"/>
                <a:cs typeface="Gill Sans Light" panose="020B0302020104020203" pitchFamily="34" charset="-79"/>
              </a:rPr>
              <a:t>cells</a:t>
            </a:r>
            <a:r>
              <a:rPr lang="de-DE" dirty="0">
                <a:solidFill>
                  <a:prstClr val="black"/>
                </a:solidFill>
                <a:ea typeface="Helvetica Neue Light" panose="02000403000000020004" pitchFamily="2" charset="0"/>
                <a:cs typeface="Gill Sans Light" panose="020B0302020104020203" pitchFamily="34" charset="-79"/>
              </a:rPr>
              <a:t> </a:t>
            </a:r>
            <a:r>
              <a:rPr lang="en-DE" dirty="0">
                <a:solidFill>
                  <a:prstClr val="black"/>
                </a:solidFill>
                <a:ea typeface="Helvetica Neue Light" panose="02000403000000020004" pitchFamily="2" charset="0"/>
                <a:cs typeface="Gill Sans Light" panose="020B0302020104020203" pitchFamily="34" charset="-79"/>
              </a:rPr>
              <a:t>a</a:t>
            </a:r>
            <a:r>
              <a:rPr lang="en-GB" dirty="0">
                <a:solidFill>
                  <a:prstClr val="black"/>
                </a:solidFill>
                <a:ea typeface="Helvetica Neue Light" panose="02000403000000020004" pitchFamily="2" charset="0"/>
                <a:cs typeface="Gill Sans Light" panose="020B0302020104020203" pitchFamily="34" charset="-79"/>
              </a:rPr>
              <a:t>s</a:t>
            </a:r>
            <a:r>
              <a:rPr lang="en-DE" dirty="0">
                <a:solidFill>
                  <a:prstClr val="black"/>
                </a:solidFill>
                <a:ea typeface="Helvetica Neue Light" panose="02000403000000020004" pitchFamily="2" charset="0"/>
                <a:cs typeface="Gill Sans Light" panose="020B0302020104020203" pitchFamily="34" charset="-79"/>
              </a:rPr>
              <a:t> </a:t>
            </a:r>
            <a:r>
              <a:rPr lang="en-GB" dirty="0">
                <a:solidFill>
                  <a:prstClr val="black"/>
                </a:solidFill>
                <a:ea typeface="Helvetica Neue Light" panose="02000403000000020004" pitchFamily="2" charset="0"/>
                <a:cs typeface="Gill Sans Light" panose="020B0302020104020203" pitchFamily="34" charset="-79"/>
              </a:rPr>
              <a:t>t</a:t>
            </a:r>
            <a:r>
              <a:rPr lang="en-DE" dirty="0">
                <a:solidFill>
                  <a:prstClr val="black"/>
                </a:solidFill>
                <a:ea typeface="Helvetica Neue Light" panose="02000403000000020004" pitchFamily="2" charset="0"/>
                <a:cs typeface="Gill Sans Light" panose="020B0302020104020203" pitchFamily="34" charset="-79"/>
              </a:rPr>
              <a:t>a</a:t>
            </a:r>
            <a:r>
              <a:rPr lang="en-GB" dirty="0">
                <a:solidFill>
                  <a:prstClr val="black"/>
                </a:solidFill>
                <a:ea typeface="Helvetica Neue Light" panose="02000403000000020004" pitchFamily="2" charset="0"/>
                <a:cs typeface="Gill Sans Light" panose="020B0302020104020203" pitchFamily="34" charset="-79"/>
              </a:rPr>
              <a:t>r</a:t>
            </a:r>
            <a:r>
              <a:rPr lang="en-DE" dirty="0">
                <a:solidFill>
                  <a:prstClr val="black"/>
                </a:solidFill>
                <a:ea typeface="Helvetica Neue Light" panose="02000403000000020004" pitchFamily="2" charset="0"/>
                <a:cs typeface="Gill Sans Light" panose="020B0302020104020203" pitchFamily="34" charset="-79"/>
              </a:rPr>
              <a:t>g</a:t>
            </a:r>
            <a:r>
              <a:rPr lang="en-GB" dirty="0">
                <a:solidFill>
                  <a:prstClr val="black"/>
                </a:solidFill>
                <a:ea typeface="Helvetica Neue Light" panose="02000403000000020004" pitchFamily="2" charset="0"/>
                <a:cs typeface="Gill Sans Light" panose="020B0302020104020203" pitchFamily="34" charset="-79"/>
              </a:rPr>
              <a:t>e</a:t>
            </a:r>
            <a:r>
              <a:rPr lang="en-DE" dirty="0">
                <a:solidFill>
                  <a:prstClr val="black"/>
                </a:solidFill>
                <a:ea typeface="Helvetica Neue Light" panose="02000403000000020004" pitchFamily="2" charset="0"/>
                <a:cs typeface="Gill Sans Light" panose="020B0302020104020203" pitchFamily="34" charset="-79"/>
              </a:rPr>
              <a:t>t</a:t>
            </a:r>
            <a:r>
              <a:rPr lang="en-GB" dirty="0">
                <a:solidFill>
                  <a:prstClr val="black"/>
                </a:solidFill>
                <a:ea typeface="Helvetica Neue Light" panose="02000403000000020004" pitchFamily="2" charset="0"/>
                <a:cs typeface="Gill Sans Light" panose="020B0302020104020203" pitchFamily="34" charset="-79"/>
              </a:rPr>
              <a:t>s</a:t>
            </a:r>
            <a:endParaRPr lang="de-DE" dirty="0">
              <a:solidFill>
                <a:prstClr val="black"/>
              </a:solidFill>
              <a:ea typeface="Helvetica Neue Light" panose="02000403000000020004" pitchFamily="2" charset="0"/>
              <a:cs typeface="Gill Sans Light" panose="020B0302020104020203" pitchFamily="34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B3010F-43C0-4423-967F-190EB9DC7B61}"/>
              </a:ext>
            </a:extLst>
          </p:cNvPr>
          <p:cNvSpPr txBox="1"/>
          <p:nvPr/>
        </p:nvSpPr>
        <p:spPr>
          <a:xfrm>
            <a:off x="6922257" y="5234191"/>
            <a:ext cx="20848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I = 8.9 </a:t>
            </a:r>
            <a:r>
              <a:rPr lang="en-GB" dirty="0"/>
              <a:t>x</a:t>
            </a:r>
            <a:r>
              <a:rPr lang="en-DE" dirty="0"/>
              <a:t> 10</a:t>
            </a:r>
            <a:r>
              <a:rPr lang="en-DE" baseline="30000" dirty="0"/>
              <a:t>18 </a:t>
            </a:r>
            <a:r>
              <a:rPr lang="en-GB" dirty="0"/>
              <a:t>W</a:t>
            </a:r>
            <a:r>
              <a:rPr lang="en-DE" dirty="0"/>
              <a:t>/</a:t>
            </a:r>
            <a:r>
              <a:rPr lang="en-GB" dirty="0"/>
              <a:t>c</a:t>
            </a:r>
            <a:r>
              <a:rPr lang="en-DE" dirty="0"/>
              <a:t>m</a:t>
            </a:r>
            <a:r>
              <a:rPr lang="en-DE" baseline="30000" dirty="0"/>
              <a:t>-3</a:t>
            </a:r>
            <a:endParaRPr lang="en-DE" dirty="0"/>
          </a:p>
          <a:p>
            <a:endParaRPr lang="en-DE" dirty="0"/>
          </a:p>
          <a:p>
            <a:r>
              <a:rPr lang="en-DE" dirty="0"/>
              <a:t>a</a:t>
            </a:r>
            <a:r>
              <a:rPr lang="en-DE" baseline="-25000" dirty="0"/>
              <a:t>0</a:t>
            </a:r>
            <a:r>
              <a:rPr lang="en-DE" dirty="0"/>
              <a:t> = 2.0</a:t>
            </a:r>
          </a:p>
        </p:txBody>
      </p:sp>
    </p:spTree>
    <p:extLst>
      <p:ext uri="{BB962C8B-B14F-4D97-AF65-F5344CB8AC3E}">
        <p14:creationId xmlns:p14="http://schemas.microsoft.com/office/powerpoint/2010/main" val="269447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739688-2206-46FE-B9D6-740ACAA01027}"/>
              </a:ext>
            </a:extLst>
          </p:cNvPr>
          <p:cNvSpPr txBox="1"/>
          <p:nvPr/>
        </p:nvSpPr>
        <p:spPr>
          <a:xfrm>
            <a:off x="2532852" y="936424"/>
            <a:ext cx="4078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800" dirty="0"/>
              <a:t>B</a:t>
            </a:r>
            <a:r>
              <a:rPr lang="en-GB" sz="2800" dirty="0"/>
              <a:t>r</a:t>
            </a:r>
            <a:r>
              <a:rPr lang="en-DE" sz="2800" dirty="0"/>
              <a:t>e</a:t>
            </a:r>
            <a:r>
              <a:rPr lang="en-GB" sz="2800" dirty="0" err="1"/>
              <a:t>i</a:t>
            </a:r>
            <a:r>
              <a:rPr lang="en-DE" sz="2800" dirty="0"/>
              <a:t>t-Wheeler Experiment</a:t>
            </a:r>
            <a:endParaRPr lang="en-GB" sz="2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0A4798-E623-4EEB-B012-E3C54B89F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868" y="2901613"/>
            <a:ext cx="6747038" cy="21758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0314108-6C3A-4E0C-8AAD-11B4D623FA0A}"/>
              </a:ext>
            </a:extLst>
          </p:cNvPr>
          <p:cNvSpPr txBox="1"/>
          <p:nvPr/>
        </p:nvSpPr>
        <p:spPr>
          <a:xfrm>
            <a:off x="-23132" y="6257676"/>
            <a:ext cx="479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/>
              <a:t>T G Blackburn, M  </a:t>
            </a:r>
            <a:r>
              <a:rPr lang="en-DE" sz="1200" dirty="0" err="1"/>
              <a:t>Marklund</a:t>
            </a:r>
            <a:r>
              <a:rPr lang="en-DE" sz="1200" dirty="0"/>
              <a:t> 2018</a:t>
            </a:r>
            <a:r>
              <a:rPr lang="en-GB" sz="1200" dirty="0"/>
              <a:t> </a:t>
            </a:r>
            <a:r>
              <a:rPr lang="en-DE" sz="1200" dirty="0"/>
              <a:t>Plasma Phys. Control. Fusion </a:t>
            </a:r>
            <a:r>
              <a:rPr lang="en-DE" sz="1200" b="1" dirty="0"/>
              <a:t>60 </a:t>
            </a:r>
            <a:r>
              <a:rPr lang="en-DE" sz="1200" dirty="0"/>
              <a:t>054009</a:t>
            </a:r>
          </a:p>
        </p:txBody>
      </p:sp>
    </p:spTree>
    <p:extLst>
      <p:ext uri="{BB962C8B-B14F-4D97-AF65-F5344CB8AC3E}">
        <p14:creationId xmlns:p14="http://schemas.microsoft.com/office/powerpoint/2010/main" val="2385259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739688-2206-46FE-B9D6-740ACAA01027}"/>
              </a:ext>
            </a:extLst>
          </p:cNvPr>
          <p:cNvSpPr txBox="1"/>
          <p:nvPr/>
        </p:nvSpPr>
        <p:spPr>
          <a:xfrm>
            <a:off x="2532852" y="936424"/>
            <a:ext cx="4078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800" dirty="0"/>
              <a:t>B</a:t>
            </a:r>
            <a:r>
              <a:rPr lang="en-GB" sz="2800" dirty="0"/>
              <a:t>r</a:t>
            </a:r>
            <a:r>
              <a:rPr lang="en-DE" sz="2800" dirty="0"/>
              <a:t>e</a:t>
            </a:r>
            <a:r>
              <a:rPr lang="en-GB" sz="2800" dirty="0" err="1"/>
              <a:t>i</a:t>
            </a:r>
            <a:r>
              <a:rPr lang="en-DE" sz="2800" dirty="0"/>
              <a:t>t-Wheeler Experiment</a:t>
            </a:r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6A3CFC-78A3-4C60-BC58-A30FC2C7B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168" y="3077796"/>
            <a:ext cx="7593490" cy="341473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7893149-2D7B-4B0E-81FF-4E907406709F}"/>
              </a:ext>
            </a:extLst>
          </p:cNvPr>
          <p:cNvGrpSpPr/>
          <p:nvPr/>
        </p:nvGrpSpPr>
        <p:grpSpPr>
          <a:xfrm>
            <a:off x="44175" y="1464337"/>
            <a:ext cx="4078296" cy="2472431"/>
            <a:chOff x="0" y="1474084"/>
            <a:chExt cx="4078296" cy="247243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F82B06B-125D-43BE-96FF-C47A027EA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474084"/>
              <a:ext cx="4078296" cy="2039149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1BBEF41-191F-4A81-B211-C8E465E784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5794" y="3472072"/>
              <a:ext cx="0" cy="474443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E38A71F-9C20-457B-BC05-2F43769C6F60}"/>
                </a:ext>
              </a:extLst>
            </p:cNvPr>
            <p:cNvCxnSpPr>
              <a:cxnSpLocks/>
            </p:cNvCxnSpPr>
            <p:nvPr/>
          </p:nvCxnSpPr>
          <p:spPr>
            <a:xfrm>
              <a:off x="1744425" y="3909392"/>
              <a:ext cx="394768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66C0874-2E6F-44A9-A4DD-389D1DAFFC20}"/>
              </a:ext>
            </a:extLst>
          </p:cNvPr>
          <p:cNvSpPr txBox="1"/>
          <p:nvPr/>
        </p:nvSpPr>
        <p:spPr>
          <a:xfrm>
            <a:off x="4267103" y="1399702"/>
            <a:ext cx="240072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E</a:t>
            </a:r>
            <a:r>
              <a:rPr lang="en-GB" dirty="0"/>
              <a:t>l</a:t>
            </a:r>
            <a:r>
              <a:rPr lang="en-DE" dirty="0"/>
              <a:t>e</a:t>
            </a:r>
            <a:r>
              <a:rPr lang="en-GB" dirty="0"/>
              <a:t>c</a:t>
            </a:r>
            <a:r>
              <a:rPr lang="en-DE" dirty="0"/>
              <a:t>t</a:t>
            </a:r>
            <a:r>
              <a:rPr lang="en-GB" dirty="0"/>
              <a:t>r</a:t>
            </a:r>
            <a:r>
              <a:rPr lang="en-DE" dirty="0"/>
              <a:t>o</a:t>
            </a:r>
            <a:r>
              <a:rPr lang="en-GB" dirty="0"/>
              <a:t>n</a:t>
            </a:r>
            <a:r>
              <a:rPr lang="en-DE" dirty="0"/>
              <a:t> </a:t>
            </a:r>
            <a:r>
              <a:rPr lang="en-GB" dirty="0"/>
              <a:t>B</a:t>
            </a:r>
            <a:r>
              <a:rPr lang="en-DE" dirty="0"/>
              <a:t>e</a:t>
            </a:r>
            <a:r>
              <a:rPr lang="en-GB" dirty="0"/>
              <a:t>a</a:t>
            </a:r>
            <a:r>
              <a:rPr lang="en-DE" dirty="0"/>
              <a:t>m</a:t>
            </a:r>
            <a:r>
              <a:rPr lang="en-GB" dirty="0"/>
              <a:t> g</a:t>
            </a:r>
            <a:r>
              <a:rPr lang="en-DE" dirty="0"/>
              <a:t>o</a:t>
            </a:r>
            <a:r>
              <a:rPr lang="en-GB" dirty="0"/>
              <a:t>a</a:t>
            </a:r>
            <a:r>
              <a:rPr lang="en-DE" dirty="0"/>
              <a:t>l: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2.5 </a:t>
            </a:r>
            <a:r>
              <a:rPr lang="en-GB" dirty="0"/>
              <a:t>G</a:t>
            </a:r>
            <a:r>
              <a:rPr lang="en-DE" dirty="0"/>
              <a:t>e</a:t>
            </a:r>
            <a:r>
              <a:rPr lang="en-GB" dirty="0"/>
              <a:t>V</a:t>
            </a:r>
            <a:endParaRPr lang="en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 err="1"/>
              <a:t>mo</a:t>
            </a:r>
            <a:r>
              <a:rPr lang="en-GB" dirty="0"/>
              <a:t>n</a:t>
            </a:r>
            <a:r>
              <a:rPr lang="en-DE" dirty="0"/>
              <a:t>o</a:t>
            </a:r>
            <a:r>
              <a:rPr lang="en-GB" dirty="0"/>
              <a:t>e</a:t>
            </a:r>
            <a:r>
              <a:rPr lang="en-DE" dirty="0"/>
              <a:t>n</a:t>
            </a:r>
            <a:r>
              <a:rPr lang="en-GB" dirty="0"/>
              <a:t>e</a:t>
            </a:r>
            <a:r>
              <a:rPr lang="en-DE" dirty="0"/>
              <a:t>r</a:t>
            </a:r>
            <a:r>
              <a:rPr lang="en-GB" dirty="0"/>
              <a:t>g</a:t>
            </a:r>
            <a:r>
              <a:rPr lang="en-DE" dirty="0"/>
              <a:t>e</a:t>
            </a:r>
            <a:r>
              <a:rPr lang="en-GB" dirty="0"/>
              <a:t>t</a:t>
            </a:r>
            <a:r>
              <a:rPr lang="en-DE" dirty="0" err="1"/>
              <a:t>i</a:t>
            </a:r>
            <a:r>
              <a:rPr lang="en-GB" dirty="0"/>
              <a:t>c</a:t>
            </a:r>
            <a:endParaRPr lang="en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high 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low divergence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low pointing jitter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stable, reproducible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F38D41-EBBD-48DF-93DB-338D7781FEC5}"/>
              </a:ext>
            </a:extLst>
          </p:cNvPr>
          <p:cNvSpPr txBox="1"/>
          <p:nvPr/>
        </p:nvSpPr>
        <p:spPr>
          <a:xfrm>
            <a:off x="-23132" y="6073010"/>
            <a:ext cx="3050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F C Salgado et al 2021 New J. Phys. </a:t>
            </a:r>
            <a:r>
              <a:rPr lang="en-GB" sz="1200" b="1" dirty="0"/>
              <a:t>23 </a:t>
            </a:r>
            <a:r>
              <a:rPr lang="en-GB" sz="1200" dirty="0"/>
              <a:t>105002</a:t>
            </a:r>
            <a:endParaRPr lang="en-DE" sz="1200" dirty="0"/>
          </a:p>
          <a:p>
            <a:r>
              <a:rPr lang="en-DE" sz="1200" dirty="0"/>
              <a:t>S </a:t>
            </a:r>
            <a:r>
              <a:rPr lang="en-DE" sz="1200" dirty="0" err="1"/>
              <a:t>Schind</a:t>
            </a:r>
            <a:r>
              <a:rPr lang="en-GB" sz="1200" dirty="0"/>
              <a:t>l</a:t>
            </a:r>
            <a:r>
              <a:rPr lang="en-DE" sz="1200" dirty="0" err="1"/>
              <a:t>er</a:t>
            </a:r>
            <a:r>
              <a:rPr lang="en-DE" sz="1200" dirty="0"/>
              <a:t> et al 2019 Proc. of SPIE 11037N-1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61087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292C70-3B4D-45D3-B8B5-39DCE5D8C5CA}"/>
              </a:ext>
            </a:extLst>
          </p:cNvPr>
          <p:cNvSpPr txBox="1"/>
          <p:nvPr/>
        </p:nvSpPr>
        <p:spPr>
          <a:xfrm>
            <a:off x="1419438" y="3429000"/>
            <a:ext cx="6305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800" dirty="0">
                <a:solidFill>
                  <a:prstClr val="black"/>
                </a:solidFill>
                <a:latin typeface="Gill Sans Light" panose="020B0302020104020203" pitchFamily="34" charset="-79"/>
                <a:ea typeface="Helvetica Neue Light" panose="02000403000000020004" pitchFamily="2" charset="0"/>
                <a:cs typeface="Gill Sans Light" panose="020B0302020104020203" pitchFamily="34" charset="-79"/>
              </a:rPr>
              <a:t>Development of Gas Targets for LWFA</a:t>
            </a:r>
          </a:p>
        </p:txBody>
      </p:sp>
    </p:spTree>
    <p:extLst>
      <p:ext uri="{BB962C8B-B14F-4D97-AF65-F5344CB8AC3E}">
        <p14:creationId xmlns:p14="http://schemas.microsoft.com/office/powerpoint/2010/main" val="309746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D2C84A8-A7A6-47FE-B1A5-14C6993BC481}"/>
              </a:ext>
            </a:extLst>
          </p:cNvPr>
          <p:cNvSpPr txBox="1"/>
          <p:nvPr/>
        </p:nvSpPr>
        <p:spPr>
          <a:xfrm>
            <a:off x="390266" y="920548"/>
            <a:ext cx="8649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800" dirty="0"/>
              <a:t>G</a:t>
            </a:r>
            <a:r>
              <a:rPr lang="en-GB" sz="2800" dirty="0"/>
              <a:t>a</a:t>
            </a:r>
            <a:r>
              <a:rPr lang="en-DE" sz="2800" dirty="0"/>
              <a:t>s </a:t>
            </a:r>
            <a:r>
              <a:rPr lang="en-GB" sz="2800" dirty="0"/>
              <a:t>N</a:t>
            </a:r>
            <a:r>
              <a:rPr lang="en-DE" sz="2800" dirty="0"/>
              <a:t>o</a:t>
            </a:r>
            <a:r>
              <a:rPr lang="en-GB" sz="2800" dirty="0"/>
              <a:t>z</a:t>
            </a:r>
            <a:r>
              <a:rPr lang="en-DE" sz="2800" dirty="0" err="1"/>
              <a:t>zle</a:t>
            </a:r>
            <a:r>
              <a:rPr lang="en-DE" sz="2800" dirty="0"/>
              <a:t> Design </a:t>
            </a:r>
            <a:r>
              <a:rPr lang="en-DE" sz="2400" dirty="0"/>
              <a:t>– </a:t>
            </a:r>
            <a:r>
              <a:rPr lang="en-DE" sz="2000" dirty="0"/>
              <a:t>C</a:t>
            </a:r>
            <a:r>
              <a:rPr lang="en-GB" sz="2000" dirty="0"/>
              <a:t>F</a:t>
            </a:r>
            <a:r>
              <a:rPr lang="en-DE" sz="2000" dirty="0"/>
              <a:t>D </a:t>
            </a:r>
            <a:r>
              <a:rPr lang="en-GB" sz="2000" dirty="0"/>
              <a:t>S</a:t>
            </a:r>
            <a:r>
              <a:rPr lang="en-DE" sz="2000" dirty="0" err="1"/>
              <a:t>i</a:t>
            </a:r>
            <a:r>
              <a:rPr lang="en-GB" sz="2000" dirty="0"/>
              <a:t>m</a:t>
            </a:r>
            <a:r>
              <a:rPr lang="en-DE" sz="2000" dirty="0"/>
              <a:t>u</a:t>
            </a:r>
            <a:r>
              <a:rPr lang="en-GB" sz="2000" dirty="0"/>
              <a:t>l</a:t>
            </a:r>
            <a:r>
              <a:rPr lang="en-DE" sz="2000" dirty="0"/>
              <a:t>a</a:t>
            </a:r>
            <a:r>
              <a:rPr lang="en-GB" sz="2000" dirty="0"/>
              <a:t>t</a:t>
            </a:r>
            <a:r>
              <a:rPr lang="en-DE" sz="2000" dirty="0" err="1"/>
              <a:t>i</a:t>
            </a:r>
            <a:r>
              <a:rPr lang="en-GB" sz="2000" dirty="0"/>
              <a:t>o</a:t>
            </a:r>
            <a:r>
              <a:rPr lang="en-DE" sz="2000" dirty="0"/>
              <a:t>ns of </a:t>
            </a:r>
            <a:r>
              <a:rPr lang="en-GB" sz="2000" dirty="0"/>
              <a:t>C</a:t>
            </a:r>
            <a:r>
              <a:rPr lang="en-DE" sz="2000" dirty="0"/>
              <a:t>o</a:t>
            </a:r>
            <a:r>
              <a:rPr lang="en-GB" sz="2000" dirty="0"/>
              <a:t>n</a:t>
            </a:r>
            <a:r>
              <a:rPr lang="en-DE" sz="2000" dirty="0"/>
              <a:t>v</a:t>
            </a:r>
            <a:r>
              <a:rPr lang="en-GB" sz="2000" dirty="0"/>
              <a:t>e</a:t>
            </a:r>
            <a:r>
              <a:rPr lang="en-DE" sz="2000" dirty="0"/>
              <a:t>r</a:t>
            </a:r>
            <a:r>
              <a:rPr lang="en-GB" sz="2000" dirty="0"/>
              <a:t>g</a:t>
            </a:r>
            <a:r>
              <a:rPr lang="en-DE" sz="2000" dirty="0"/>
              <a:t>e</a:t>
            </a:r>
            <a:r>
              <a:rPr lang="en-GB" sz="2000" dirty="0"/>
              <a:t>n</a:t>
            </a:r>
            <a:r>
              <a:rPr lang="en-DE" sz="2000" dirty="0"/>
              <a:t>t-</a:t>
            </a:r>
            <a:r>
              <a:rPr lang="en-GB" sz="2000" dirty="0"/>
              <a:t>D</a:t>
            </a:r>
            <a:r>
              <a:rPr lang="en-DE" sz="2000" dirty="0" err="1"/>
              <a:t>i</a:t>
            </a:r>
            <a:r>
              <a:rPr lang="en-GB" sz="2000" dirty="0"/>
              <a:t>v</a:t>
            </a:r>
            <a:r>
              <a:rPr lang="en-DE" sz="2000" dirty="0"/>
              <a:t>e</a:t>
            </a:r>
            <a:r>
              <a:rPr lang="en-GB" sz="2000" dirty="0"/>
              <a:t>r</a:t>
            </a:r>
            <a:r>
              <a:rPr lang="en-DE" sz="2000" dirty="0"/>
              <a:t>g</a:t>
            </a:r>
            <a:r>
              <a:rPr lang="en-GB" sz="2000" dirty="0"/>
              <a:t>e</a:t>
            </a:r>
            <a:r>
              <a:rPr lang="en-DE" sz="2000" dirty="0"/>
              <a:t>n</a:t>
            </a:r>
            <a:r>
              <a:rPr lang="en-GB" sz="2000" dirty="0"/>
              <a:t>t</a:t>
            </a:r>
            <a:r>
              <a:rPr lang="en-DE" sz="2000" dirty="0"/>
              <a:t> </a:t>
            </a:r>
            <a:r>
              <a:rPr lang="en-GB" sz="2000" b="1" dirty="0"/>
              <a:t>S</a:t>
            </a:r>
            <a:r>
              <a:rPr lang="en-DE" sz="2000" b="1" dirty="0"/>
              <a:t>lit</a:t>
            </a:r>
            <a:r>
              <a:rPr lang="en-DE" sz="2000" dirty="0"/>
              <a:t> Nozzle</a:t>
            </a:r>
            <a:r>
              <a:rPr lang="en-GB" sz="2000" dirty="0"/>
              <a:t>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6B84CA-3D43-48E3-9720-293E4C175D01}"/>
              </a:ext>
            </a:extLst>
          </p:cNvPr>
          <p:cNvSpPr txBox="1"/>
          <p:nvPr/>
        </p:nvSpPr>
        <p:spPr>
          <a:xfrm>
            <a:off x="5842297" y="6179678"/>
            <a:ext cx="337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S</a:t>
            </a:r>
            <a:r>
              <a:rPr lang="en-GB" dirty="0" err="1"/>
              <a:t>i</a:t>
            </a:r>
            <a:r>
              <a:rPr lang="en-DE" dirty="0"/>
              <a:t>m</a:t>
            </a:r>
            <a:r>
              <a:rPr lang="en-GB" dirty="0"/>
              <a:t>u</a:t>
            </a:r>
            <a:r>
              <a:rPr lang="en-DE" dirty="0"/>
              <a:t>l</a:t>
            </a:r>
            <a:r>
              <a:rPr lang="en-GB" dirty="0"/>
              <a:t>a</a:t>
            </a:r>
            <a:r>
              <a:rPr lang="en-DE" dirty="0"/>
              <a:t>t</a:t>
            </a:r>
            <a:r>
              <a:rPr lang="en-GB" dirty="0" err="1"/>
              <a:t>i</a:t>
            </a:r>
            <a:r>
              <a:rPr lang="en-DE" dirty="0"/>
              <a:t>o</a:t>
            </a:r>
            <a:r>
              <a:rPr lang="en-GB" dirty="0"/>
              <a:t>n</a:t>
            </a:r>
            <a:r>
              <a:rPr lang="en-DE" dirty="0"/>
              <a:t> </a:t>
            </a:r>
            <a:r>
              <a:rPr lang="en-GB" dirty="0"/>
              <a:t>S</a:t>
            </a:r>
            <a:r>
              <a:rPr lang="en-DE" dirty="0"/>
              <a:t>o</a:t>
            </a:r>
            <a:r>
              <a:rPr lang="en-GB" dirty="0"/>
              <a:t>f</a:t>
            </a:r>
            <a:r>
              <a:rPr lang="en-DE" dirty="0"/>
              <a:t>t</a:t>
            </a:r>
            <a:r>
              <a:rPr lang="en-GB" dirty="0"/>
              <a:t>w</a:t>
            </a:r>
            <a:r>
              <a:rPr lang="en-DE" dirty="0"/>
              <a:t>a</a:t>
            </a:r>
            <a:r>
              <a:rPr lang="en-GB" dirty="0"/>
              <a:t>r</a:t>
            </a:r>
            <a:r>
              <a:rPr lang="en-DE" dirty="0"/>
              <a:t>e: </a:t>
            </a:r>
            <a:r>
              <a:rPr lang="en-GB" dirty="0"/>
              <a:t>A</a:t>
            </a:r>
            <a:r>
              <a:rPr lang="en-DE" dirty="0"/>
              <a:t>n</a:t>
            </a:r>
            <a:r>
              <a:rPr lang="en-GB" dirty="0"/>
              <a:t>s</a:t>
            </a:r>
            <a:r>
              <a:rPr lang="en-DE" dirty="0"/>
              <a:t>y</a:t>
            </a:r>
            <a:r>
              <a:rPr lang="en-GB" dirty="0"/>
              <a:t>s</a:t>
            </a:r>
            <a:r>
              <a:rPr lang="en-DE" dirty="0"/>
              <a:t> </a:t>
            </a:r>
            <a:r>
              <a:rPr lang="en-GB" dirty="0"/>
              <a:t>F</a:t>
            </a:r>
            <a:r>
              <a:rPr lang="en-DE" dirty="0"/>
              <a:t>l</a:t>
            </a:r>
            <a:r>
              <a:rPr lang="en-GB" dirty="0"/>
              <a:t>u</a:t>
            </a:r>
            <a:r>
              <a:rPr lang="en-DE" dirty="0"/>
              <a:t>e</a:t>
            </a:r>
            <a:r>
              <a:rPr lang="en-GB" dirty="0"/>
              <a:t>n</a:t>
            </a:r>
            <a:r>
              <a:rPr lang="en-DE" dirty="0"/>
              <a:t>t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5E9B35-811B-4592-91D3-1B80536970ED}"/>
              </a:ext>
            </a:extLst>
          </p:cNvPr>
          <p:cNvSpPr txBox="1"/>
          <p:nvPr/>
        </p:nvSpPr>
        <p:spPr>
          <a:xfrm>
            <a:off x="6109243" y="2052339"/>
            <a:ext cx="1663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</a:t>
            </a:r>
            <a:r>
              <a:rPr lang="en-DE" dirty="0" err="1"/>
              <a:t>idth</a:t>
            </a:r>
            <a:r>
              <a:rPr lang="en-DE" dirty="0"/>
              <a:t>: 3 mm</a:t>
            </a:r>
          </a:p>
          <a:p>
            <a:r>
              <a:rPr lang="en-DE" dirty="0"/>
              <a:t>Length: 20 mm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9CD52D3-5DC8-4624-97DB-E15F5D8759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678753"/>
              </p:ext>
            </p:extLst>
          </p:nvPr>
        </p:nvGraphicFramePr>
        <p:xfrm>
          <a:off x="3226603" y="1371259"/>
          <a:ext cx="2304913" cy="2923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4" name="Acrobat Document" r:id="rId3" imgW="4047773" imgH="5133748" progId="AcroExch.Document.DC">
                  <p:embed/>
                </p:oleObj>
              </mc:Choice>
              <mc:Fallback>
                <p:oleObj name="Acrobat Document" r:id="rId3" imgW="4047773" imgH="51337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26603" y="1371259"/>
                        <a:ext cx="2304913" cy="2923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CECBEC93-2C3B-42FC-91F0-92B6A4BFDF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6764670"/>
              </p:ext>
            </p:extLst>
          </p:nvPr>
        </p:nvGraphicFramePr>
        <p:xfrm>
          <a:off x="162281" y="1375003"/>
          <a:ext cx="3064322" cy="2912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5" name="Acrobat Document" r:id="rId5" imgW="5400259" imgH="5133748" progId="AcroExch.Document.DC">
                  <p:embed/>
                </p:oleObj>
              </mc:Choice>
              <mc:Fallback>
                <p:oleObj name="Acrobat Document" r:id="rId5" imgW="5400259" imgH="51337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281" y="1375003"/>
                        <a:ext cx="3064322" cy="2912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FBA8D042-9990-4B81-9E89-1DEB8FDA80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8112156"/>
              </p:ext>
            </p:extLst>
          </p:nvPr>
        </p:nvGraphicFramePr>
        <p:xfrm>
          <a:off x="162281" y="4171876"/>
          <a:ext cx="2622362" cy="2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6" name="Acrobat Document" r:id="rId7" imgW="6753166" imgH="5943494" progId="AcroExch.Document.DC">
                  <p:embed/>
                </p:oleObj>
              </mc:Choice>
              <mc:Fallback>
                <p:oleObj name="Acrobat Document" r:id="rId7" imgW="6753166" imgH="59434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2281" y="4171876"/>
                        <a:ext cx="2622362" cy="2307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736C4A23-8172-4B59-A142-2A69272A52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1160" y="3041970"/>
            <a:ext cx="1536453" cy="1920566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12E1F56-C4CC-45E3-8655-DF143FA05C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4155117"/>
              </p:ext>
            </p:extLst>
          </p:nvPr>
        </p:nvGraphicFramePr>
        <p:xfrm>
          <a:off x="2868546" y="4171876"/>
          <a:ext cx="2580826" cy="2271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7" name="Acrobat Document" r:id="rId10" imgW="5402190" imgH="4754833" progId="AcroExch.Document.DC">
                  <p:embed/>
                </p:oleObj>
              </mc:Choice>
              <mc:Fallback>
                <p:oleObj name="Acrobat Document" r:id="rId10" imgW="5402190" imgH="475483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868546" y="4171876"/>
                        <a:ext cx="2580826" cy="2271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3067638-F187-4767-A7D8-5C5ED218F319}"/>
              </a:ext>
            </a:extLst>
          </p:cNvPr>
          <p:cNvSpPr txBox="1"/>
          <p:nvPr/>
        </p:nvSpPr>
        <p:spPr>
          <a:xfrm>
            <a:off x="8473205" y="2655621"/>
            <a:ext cx="317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/>
              <a:t>x</a:t>
            </a:r>
            <a:endParaRPr lang="en-GB" sz="2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52654BF-1D1F-4080-B9DC-18009ECF5DF4}"/>
              </a:ext>
            </a:extLst>
          </p:cNvPr>
          <p:cNvCxnSpPr>
            <a:cxnSpLocks/>
          </p:cNvCxnSpPr>
          <p:nvPr/>
        </p:nvCxnSpPr>
        <p:spPr>
          <a:xfrm flipH="1" flipV="1">
            <a:off x="8321703" y="2938292"/>
            <a:ext cx="432993" cy="2459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4930BA6-510A-49FE-AE23-4E00046A8444}"/>
              </a:ext>
            </a:extLst>
          </p:cNvPr>
          <p:cNvCxnSpPr>
            <a:cxnSpLocks/>
          </p:cNvCxnSpPr>
          <p:nvPr/>
        </p:nvCxnSpPr>
        <p:spPr>
          <a:xfrm>
            <a:off x="8744968" y="3175820"/>
            <a:ext cx="1" cy="9170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ACBDD3F-BC0C-4B90-B1F6-740653074E2C}"/>
              </a:ext>
            </a:extLst>
          </p:cNvPr>
          <p:cNvSpPr txBox="1"/>
          <p:nvPr/>
        </p:nvSpPr>
        <p:spPr>
          <a:xfrm>
            <a:off x="6109243" y="2052339"/>
            <a:ext cx="3371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</a:t>
            </a:r>
            <a:r>
              <a:rPr lang="en-DE" dirty="0" err="1"/>
              <a:t>idth</a:t>
            </a:r>
            <a:r>
              <a:rPr lang="en-DE" dirty="0"/>
              <a:t>: 3 mm</a:t>
            </a:r>
          </a:p>
          <a:p>
            <a:r>
              <a:rPr lang="en-DE" dirty="0"/>
              <a:t>Length: 20 mm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CB136A-C661-4D18-B317-0671DC769776}"/>
              </a:ext>
            </a:extLst>
          </p:cNvPr>
          <p:cNvSpPr txBox="1"/>
          <p:nvPr/>
        </p:nvSpPr>
        <p:spPr>
          <a:xfrm>
            <a:off x="8733384" y="3380906"/>
            <a:ext cx="306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/>
              <a:t>z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71389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D2C84A8-A7A6-47FE-B1A5-14C6993BC481}"/>
              </a:ext>
            </a:extLst>
          </p:cNvPr>
          <p:cNvSpPr txBox="1"/>
          <p:nvPr/>
        </p:nvSpPr>
        <p:spPr>
          <a:xfrm>
            <a:off x="390266" y="1002675"/>
            <a:ext cx="8649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800" dirty="0"/>
              <a:t>G</a:t>
            </a:r>
            <a:r>
              <a:rPr lang="en-GB" sz="2800" dirty="0"/>
              <a:t>a</a:t>
            </a:r>
            <a:r>
              <a:rPr lang="en-DE" sz="2800" dirty="0"/>
              <a:t>s </a:t>
            </a:r>
            <a:r>
              <a:rPr lang="en-GB" sz="2800" dirty="0"/>
              <a:t>N</a:t>
            </a:r>
            <a:r>
              <a:rPr lang="en-DE" sz="2800" dirty="0"/>
              <a:t>o</a:t>
            </a:r>
            <a:r>
              <a:rPr lang="en-GB" sz="2800" dirty="0"/>
              <a:t>z</a:t>
            </a:r>
            <a:r>
              <a:rPr lang="en-DE" sz="2800" dirty="0" err="1"/>
              <a:t>zle</a:t>
            </a:r>
            <a:r>
              <a:rPr lang="en-DE" sz="2800" dirty="0"/>
              <a:t> Design </a:t>
            </a:r>
            <a:r>
              <a:rPr lang="en-DE" sz="2400" dirty="0"/>
              <a:t>– </a:t>
            </a:r>
            <a:r>
              <a:rPr lang="en-DE" sz="2000" dirty="0"/>
              <a:t>C</a:t>
            </a:r>
            <a:r>
              <a:rPr lang="en-GB" sz="2000" dirty="0"/>
              <a:t>F</a:t>
            </a:r>
            <a:r>
              <a:rPr lang="en-DE" sz="2000" dirty="0"/>
              <a:t>D </a:t>
            </a:r>
            <a:r>
              <a:rPr lang="en-GB" sz="2000" dirty="0"/>
              <a:t>S</a:t>
            </a:r>
            <a:r>
              <a:rPr lang="en-DE" sz="2000" dirty="0" err="1"/>
              <a:t>i</a:t>
            </a:r>
            <a:r>
              <a:rPr lang="en-GB" sz="2000" dirty="0"/>
              <a:t>m</a:t>
            </a:r>
            <a:r>
              <a:rPr lang="en-DE" sz="2000" dirty="0"/>
              <a:t>u</a:t>
            </a:r>
            <a:r>
              <a:rPr lang="en-GB" sz="2000" dirty="0"/>
              <a:t>l</a:t>
            </a:r>
            <a:r>
              <a:rPr lang="en-DE" sz="2000" dirty="0"/>
              <a:t>a</a:t>
            </a:r>
            <a:r>
              <a:rPr lang="en-GB" sz="2000" dirty="0"/>
              <a:t>t</a:t>
            </a:r>
            <a:r>
              <a:rPr lang="en-DE" sz="2000" dirty="0" err="1"/>
              <a:t>i</a:t>
            </a:r>
            <a:r>
              <a:rPr lang="en-GB" sz="2000" dirty="0"/>
              <a:t>o</a:t>
            </a:r>
            <a:r>
              <a:rPr lang="en-DE" sz="2000" dirty="0"/>
              <a:t>ns of </a:t>
            </a:r>
            <a:r>
              <a:rPr lang="en-GB" sz="2000" dirty="0"/>
              <a:t>C</a:t>
            </a:r>
            <a:r>
              <a:rPr lang="en-DE" sz="2000" dirty="0"/>
              <a:t>o</a:t>
            </a:r>
            <a:r>
              <a:rPr lang="en-GB" sz="2000" dirty="0"/>
              <a:t>n</a:t>
            </a:r>
            <a:r>
              <a:rPr lang="en-DE" sz="2000" dirty="0"/>
              <a:t>v</a:t>
            </a:r>
            <a:r>
              <a:rPr lang="en-GB" sz="2000" dirty="0"/>
              <a:t>e</a:t>
            </a:r>
            <a:r>
              <a:rPr lang="en-DE" sz="2000" dirty="0"/>
              <a:t>r</a:t>
            </a:r>
            <a:r>
              <a:rPr lang="en-GB" sz="2000" dirty="0"/>
              <a:t>g</a:t>
            </a:r>
            <a:r>
              <a:rPr lang="en-DE" sz="2000" dirty="0"/>
              <a:t>e</a:t>
            </a:r>
            <a:r>
              <a:rPr lang="en-GB" sz="2000" dirty="0"/>
              <a:t>n</a:t>
            </a:r>
            <a:r>
              <a:rPr lang="en-DE" sz="2000" dirty="0"/>
              <a:t>t-</a:t>
            </a:r>
            <a:r>
              <a:rPr lang="en-GB" sz="2000" dirty="0"/>
              <a:t>D</a:t>
            </a:r>
            <a:r>
              <a:rPr lang="en-DE" sz="2000" dirty="0" err="1"/>
              <a:t>i</a:t>
            </a:r>
            <a:r>
              <a:rPr lang="en-GB" sz="2000" dirty="0"/>
              <a:t>v</a:t>
            </a:r>
            <a:r>
              <a:rPr lang="en-DE" sz="2000" dirty="0"/>
              <a:t>e</a:t>
            </a:r>
            <a:r>
              <a:rPr lang="en-GB" sz="2000" dirty="0"/>
              <a:t>r</a:t>
            </a:r>
            <a:r>
              <a:rPr lang="en-DE" sz="2000" dirty="0"/>
              <a:t>g</a:t>
            </a:r>
            <a:r>
              <a:rPr lang="en-GB" sz="2000" dirty="0"/>
              <a:t>e</a:t>
            </a:r>
            <a:r>
              <a:rPr lang="en-DE" sz="2000" dirty="0"/>
              <a:t>n</a:t>
            </a:r>
            <a:r>
              <a:rPr lang="en-GB" sz="2000" dirty="0"/>
              <a:t>t</a:t>
            </a:r>
            <a:r>
              <a:rPr lang="en-DE" sz="2000" dirty="0"/>
              <a:t> </a:t>
            </a:r>
            <a:r>
              <a:rPr lang="en-GB" sz="2000" b="1" dirty="0"/>
              <a:t>S</a:t>
            </a:r>
            <a:r>
              <a:rPr lang="en-DE" sz="2000" b="1" dirty="0"/>
              <a:t>lit</a:t>
            </a:r>
            <a:r>
              <a:rPr lang="en-DE" sz="2000" dirty="0"/>
              <a:t> Nozzle</a:t>
            </a:r>
            <a:r>
              <a:rPr lang="en-GB" sz="2000" dirty="0"/>
              <a:t>s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7B0AFB7-0BE4-4CB8-BE41-E749CCE9E9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7701906"/>
              </p:ext>
            </p:extLst>
          </p:nvPr>
        </p:nvGraphicFramePr>
        <p:xfrm>
          <a:off x="428104" y="2627093"/>
          <a:ext cx="3273732" cy="28812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6" name="Acrobat Document" r:id="rId3" imgW="6753240" imgH="5943600" progId="AcroExch.Document.DC">
                  <p:embed/>
                </p:oleObj>
              </mc:Choice>
              <mc:Fallback>
                <p:oleObj name="Acrobat Document" r:id="rId3" imgW="6753240" imgH="5943600" progId="AcroExch.Document.DC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DF18F74F-C5A8-4054-A798-2BEF225986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8104" y="2627093"/>
                        <a:ext cx="3273732" cy="28812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05F12AF-5FF2-4ADF-AB97-73AE3E2C2B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8122364"/>
              </p:ext>
            </p:extLst>
          </p:nvPr>
        </p:nvGraphicFramePr>
        <p:xfrm>
          <a:off x="5029591" y="2627093"/>
          <a:ext cx="3371372" cy="296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7" name="Acrobat Document" r:id="rId5" imgW="6753166" imgH="5943494" progId="AcroExch.Document.DC">
                  <p:embed/>
                </p:oleObj>
              </mc:Choice>
              <mc:Fallback>
                <p:oleObj name="Acrobat Document" r:id="rId5" imgW="6753166" imgH="59434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29591" y="2627093"/>
                        <a:ext cx="3371372" cy="2967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8E4883D-ADFC-4F8A-8D00-9A057D67CE5C}"/>
              </a:ext>
            </a:extLst>
          </p:cNvPr>
          <p:cNvSpPr/>
          <p:nvPr/>
        </p:nvSpPr>
        <p:spPr>
          <a:xfrm>
            <a:off x="865803" y="1942586"/>
            <a:ext cx="2836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DE" dirty="0"/>
              <a:t>O</a:t>
            </a:r>
            <a:r>
              <a:rPr lang="en-GB" dirty="0"/>
              <a:t>l</a:t>
            </a:r>
            <a:r>
              <a:rPr lang="en-DE" dirty="0"/>
              <a:t>d </a:t>
            </a:r>
            <a:r>
              <a:rPr lang="en-GB" dirty="0"/>
              <a:t>D</a:t>
            </a:r>
            <a:r>
              <a:rPr lang="en-DE" dirty="0"/>
              <a:t>e</a:t>
            </a:r>
            <a:r>
              <a:rPr lang="en-GB" dirty="0"/>
              <a:t>s</a:t>
            </a:r>
            <a:r>
              <a:rPr lang="en-DE" dirty="0" err="1"/>
              <a:t>i</a:t>
            </a:r>
            <a:r>
              <a:rPr lang="en-GB" dirty="0"/>
              <a:t>g</a:t>
            </a:r>
            <a:r>
              <a:rPr lang="en-DE" dirty="0"/>
              <a:t>n: </a:t>
            </a:r>
            <a:r>
              <a:rPr lang="en-GB" dirty="0"/>
              <a:t>W</a:t>
            </a:r>
            <a:r>
              <a:rPr lang="en-DE" dirty="0" err="1"/>
              <a:t>idth</a:t>
            </a:r>
            <a:r>
              <a:rPr lang="en-DE" dirty="0"/>
              <a:t>: 0.75 mm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31BD3C-B335-4BAC-9AFA-8C8264A57899}"/>
              </a:ext>
            </a:extLst>
          </p:cNvPr>
          <p:cNvSpPr/>
          <p:nvPr/>
        </p:nvSpPr>
        <p:spPr>
          <a:xfrm>
            <a:off x="5445292" y="1911768"/>
            <a:ext cx="264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DE" dirty="0"/>
              <a:t>N</a:t>
            </a:r>
            <a:r>
              <a:rPr lang="en-GB" dirty="0"/>
              <a:t>e</a:t>
            </a:r>
            <a:r>
              <a:rPr lang="en-DE" dirty="0"/>
              <a:t>w </a:t>
            </a:r>
            <a:r>
              <a:rPr lang="en-GB" dirty="0"/>
              <a:t>D</a:t>
            </a:r>
            <a:r>
              <a:rPr lang="en-DE" dirty="0"/>
              <a:t>e</a:t>
            </a:r>
            <a:r>
              <a:rPr lang="en-GB" dirty="0"/>
              <a:t>s</a:t>
            </a:r>
            <a:r>
              <a:rPr lang="en-DE" dirty="0" err="1"/>
              <a:t>i</a:t>
            </a:r>
            <a:r>
              <a:rPr lang="en-GB" dirty="0"/>
              <a:t>g</a:t>
            </a:r>
            <a:r>
              <a:rPr lang="en-DE" dirty="0"/>
              <a:t>n: </a:t>
            </a:r>
            <a:r>
              <a:rPr lang="en-GB" dirty="0"/>
              <a:t>W</a:t>
            </a:r>
            <a:r>
              <a:rPr lang="en-DE" dirty="0" err="1"/>
              <a:t>idth</a:t>
            </a:r>
            <a:r>
              <a:rPr lang="en-DE" dirty="0"/>
              <a:t>: 3 mm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D7D8BC-F7BE-4930-B590-B73982EA98E2}"/>
              </a:ext>
            </a:extLst>
          </p:cNvPr>
          <p:cNvSpPr txBox="1"/>
          <p:nvPr/>
        </p:nvSpPr>
        <p:spPr>
          <a:xfrm>
            <a:off x="1260825" y="5617108"/>
            <a:ext cx="6908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</a:t>
            </a:r>
            <a:r>
              <a:rPr lang="en-DE" dirty="0"/>
              <a:t>e</a:t>
            </a:r>
            <a:r>
              <a:rPr lang="en-GB" dirty="0"/>
              <a:t>n</a:t>
            </a:r>
            <a:r>
              <a:rPr lang="en-DE" dirty="0"/>
              <a:t>s</a:t>
            </a:r>
            <a:r>
              <a:rPr lang="en-GB" dirty="0" err="1"/>
              <a:t>i</a:t>
            </a:r>
            <a:r>
              <a:rPr lang="en-DE" dirty="0"/>
              <a:t>t</a:t>
            </a:r>
            <a:r>
              <a:rPr lang="en-GB" dirty="0"/>
              <a:t>y</a:t>
            </a:r>
            <a:r>
              <a:rPr lang="en-DE" dirty="0"/>
              <a:t> </a:t>
            </a:r>
            <a:r>
              <a:rPr lang="en-GB" dirty="0"/>
              <a:t>gr</a:t>
            </a:r>
            <a:r>
              <a:rPr lang="en-DE" dirty="0"/>
              <a:t>a</a:t>
            </a:r>
            <a:r>
              <a:rPr lang="en-GB" dirty="0"/>
              <a:t>d</a:t>
            </a:r>
            <a:r>
              <a:rPr lang="en-DE" dirty="0" err="1"/>
              <a:t>i</a:t>
            </a:r>
            <a:r>
              <a:rPr lang="en-GB" dirty="0"/>
              <a:t>e</a:t>
            </a:r>
            <a:r>
              <a:rPr lang="en-DE" dirty="0"/>
              <a:t>n</a:t>
            </a:r>
            <a:r>
              <a:rPr lang="en-GB" dirty="0"/>
              <a:t>t</a:t>
            </a:r>
            <a:r>
              <a:rPr lang="en-DE" dirty="0"/>
              <a:t> </a:t>
            </a:r>
            <a:r>
              <a:rPr lang="en-GB" dirty="0" err="1"/>
              <a:t>i</a:t>
            </a:r>
            <a:r>
              <a:rPr lang="en-DE" dirty="0"/>
              <a:t>n </a:t>
            </a:r>
            <a:r>
              <a:rPr lang="en-GB" dirty="0"/>
              <a:t>y</a:t>
            </a:r>
            <a:r>
              <a:rPr lang="en-DE" dirty="0"/>
              <a:t>-</a:t>
            </a:r>
            <a:r>
              <a:rPr lang="en-GB" dirty="0"/>
              <a:t>d</a:t>
            </a:r>
            <a:r>
              <a:rPr lang="en-DE" dirty="0" err="1"/>
              <a:t>i</a:t>
            </a:r>
            <a:r>
              <a:rPr lang="en-GB" dirty="0"/>
              <a:t>r</a:t>
            </a:r>
            <a:r>
              <a:rPr lang="en-DE" dirty="0"/>
              <a:t>e</a:t>
            </a:r>
            <a:r>
              <a:rPr lang="en-GB" dirty="0"/>
              <a:t>c</a:t>
            </a:r>
            <a:r>
              <a:rPr lang="en-DE" dirty="0"/>
              <a:t>t</a:t>
            </a:r>
            <a:r>
              <a:rPr lang="en-GB" dirty="0" err="1"/>
              <a:t>i</a:t>
            </a:r>
            <a:r>
              <a:rPr lang="en-DE" dirty="0"/>
              <a:t>o</a:t>
            </a:r>
            <a:r>
              <a:rPr lang="en-GB" dirty="0"/>
              <a:t>n</a:t>
            </a:r>
            <a:r>
              <a:rPr lang="en-DE" dirty="0"/>
              <a:t> </a:t>
            </a:r>
            <a:r>
              <a:rPr lang="en-GB" dirty="0" err="1"/>
              <a:t>i</a:t>
            </a:r>
            <a:r>
              <a:rPr lang="en-DE" dirty="0"/>
              <a:t>s </a:t>
            </a:r>
            <a:r>
              <a:rPr lang="en-GB" dirty="0"/>
              <a:t>l</a:t>
            </a:r>
            <a:r>
              <a:rPr lang="en-DE" dirty="0"/>
              <a:t>e</a:t>
            </a:r>
            <a:r>
              <a:rPr lang="en-GB" dirty="0"/>
              <a:t>s</a:t>
            </a:r>
            <a:r>
              <a:rPr lang="en-DE" dirty="0"/>
              <a:t>s </a:t>
            </a:r>
            <a:r>
              <a:rPr lang="en-GB" dirty="0"/>
              <a:t>s</a:t>
            </a:r>
            <a:r>
              <a:rPr lang="en-DE" dirty="0"/>
              <a:t>t</a:t>
            </a:r>
            <a:r>
              <a:rPr lang="en-GB" dirty="0"/>
              <a:t>e</a:t>
            </a:r>
            <a:r>
              <a:rPr lang="en-DE" dirty="0"/>
              <a:t>e</a:t>
            </a:r>
            <a:r>
              <a:rPr lang="en-GB" dirty="0"/>
              <a:t>p</a:t>
            </a:r>
            <a:r>
              <a:rPr lang="en-DE" dirty="0"/>
              <a:t> </a:t>
            </a:r>
            <a:r>
              <a:rPr lang="en-GB" dirty="0"/>
              <a:t>f</a:t>
            </a:r>
            <a:r>
              <a:rPr lang="en-DE" dirty="0"/>
              <a:t>o</a:t>
            </a:r>
            <a:r>
              <a:rPr lang="en-GB" dirty="0"/>
              <a:t>r</a:t>
            </a:r>
            <a:r>
              <a:rPr lang="en-DE" dirty="0"/>
              <a:t> </a:t>
            </a:r>
            <a:r>
              <a:rPr lang="en-GB" dirty="0"/>
              <a:t>n</a:t>
            </a:r>
            <a:r>
              <a:rPr lang="en-DE" dirty="0"/>
              <a:t>e</a:t>
            </a:r>
            <a:r>
              <a:rPr lang="en-GB" dirty="0"/>
              <a:t>w</a:t>
            </a:r>
            <a:r>
              <a:rPr lang="en-DE" dirty="0"/>
              <a:t> </a:t>
            </a:r>
            <a:r>
              <a:rPr lang="en-GB" dirty="0"/>
              <a:t>n</a:t>
            </a:r>
            <a:r>
              <a:rPr lang="en-DE" dirty="0"/>
              <a:t>o</a:t>
            </a:r>
            <a:r>
              <a:rPr lang="en-GB" dirty="0"/>
              <a:t>z</a:t>
            </a:r>
            <a:r>
              <a:rPr lang="en-DE" dirty="0"/>
              <a:t>z</a:t>
            </a:r>
            <a:r>
              <a:rPr lang="en-GB" dirty="0"/>
              <a:t>l</a:t>
            </a:r>
            <a:r>
              <a:rPr lang="en-DE" dirty="0"/>
              <a:t>e</a:t>
            </a:r>
          </a:p>
          <a:p>
            <a:r>
              <a:rPr lang="en-DE" dirty="0"/>
              <a:t>	</a:t>
            </a:r>
            <a:r>
              <a:rPr lang="en-DE" dirty="0">
                <a:sym typeface="Wingdings" panose="05000000000000000000" pitchFamily="2" charset="2"/>
              </a:rPr>
              <a:t> </a:t>
            </a:r>
            <a:r>
              <a:rPr lang="en-GB" dirty="0">
                <a:sym typeface="Wingdings" panose="05000000000000000000" pitchFamily="2" charset="2"/>
              </a:rPr>
              <a:t>w</a:t>
            </a:r>
            <a:r>
              <a:rPr lang="en-DE" dirty="0">
                <a:sym typeface="Wingdings" panose="05000000000000000000" pitchFamily="2" charset="2"/>
              </a:rPr>
              <a:t>a</a:t>
            </a:r>
            <a:r>
              <a:rPr lang="en-GB" dirty="0">
                <a:sym typeface="Wingdings" panose="05000000000000000000" pitchFamily="2" charset="2"/>
              </a:rPr>
              <a:t>k</a:t>
            </a:r>
            <a:r>
              <a:rPr lang="en-DE" dirty="0">
                <a:sym typeface="Wingdings" panose="05000000000000000000" pitchFamily="2" charset="2"/>
              </a:rPr>
              <a:t>e</a:t>
            </a:r>
            <a:r>
              <a:rPr lang="en-GB" dirty="0">
                <a:sym typeface="Wingdings" panose="05000000000000000000" pitchFamily="2" charset="2"/>
              </a:rPr>
              <a:t>f</a:t>
            </a:r>
            <a:r>
              <a:rPr lang="en-DE" dirty="0" err="1">
                <a:sym typeface="Wingdings" panose="05000000000000000000" pitchFamily="2" charset="2"/>
              </a:rPr>
              <a:t>i</a:t>
            </a:r>
            <a:r>
              <a:rPr lang="en-GB" dirty="0">
                <a:sym typeface="Wingdings" panose="05000000000000000000" pitchFamily="2" charset="2"/>
              </a:rPr>
              <a:t>e</a:t>
            </a:r>
            <a:r>
              <a:rPr lang="en-DE" dirty="0">
                <a:sym typeface="Wingdings" panose="05000000000000000000" pitchFamily="2" charset="2"/>
              </a:rPr>
              <a:t>l</a:t>
            </a:r>
            <a:r>
              <a:rPr lang="en-GB" dirty="0">
                <a:sym typeface="Wingdings" panose="05000000000000000000" pitchFamily="2" charset="2"/>
              </a:rPr>
              <a:t>d</a:t>
            </a:r>
            <a:r>
              <a:rPr lang="en-DE" dirty="0">
                <a:sym typeface="Wingdings" panose="05000000000000000000" pitchFamily="2" charset="2"/>
              </a:rPr>
              <a:t> </a:t>
            </a:r>
            <a:r>
              <a:rPr lang="en-GB" dirty="0">
                <a:sym typeface="Wingdings" panose="05000000000000000000" pitchFamily="2" charset="2"/>
              </a:rPr>
              <a:t>a</a:t>
            </a:r>
            <a:r>
              <a:rPr lang="en-DE" dirty="0">
                <a:sym typeface="Wingdings" panose="05000000000000000000" pitchFamily="2" charset="2"/>
              </a:rPr>
              <a:t>n</a:t>
            </a:r>
            <a:r>
              <a:rPr lang="en-GB" dirty="0">
                <a:sym typeface="Wingdings" panose="05000000000000000000" pitchFamily="2" charset="2"/>
              </a:rPr>
              <a:t>d</a:t>
            </a:r>
            <a:r>
              <a:rPr lang="en-DE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i</a:t>
            </a:r>
            <a:r>
              <a:rPr lang="en-DE" dirty="0">
                <a:sym typeface="Wingdings" panose="05000000000000000000" pitchFamily="2" charset="2"/>
              </a:rPr>
              <a:t>n</a:t>
            </a:r>
            <a:r>
              <a:rPr lang="en-GB" dirty="0">
                <a:sym typeface="Wingdings" panose="05000000000000000000" pitchFamily="2" charset="2"/>
              </a:rPr>
              <a:t>j</a:t>
            </a:r>
            <a:r>
              <a:rPr lang="en-DE" dirty="0">
                <a:sym typeface="Wingdings" panose="05000000000000000000" pitchFamily="2" charset="2"/>
              </a:rPr>
              <a:t>e</a:t>
            </a:r>
            <a:r>
              <a:rPr lang="en-GB" dirty="0">
                <a:sym typeface="Wingdings" panose="05000000000000000000" pitchFamily="2" charset="2"/>
              </a:rPr>
              <a:t>c</a:t>
            </a:r>
            <a:r>
              <a:rPr lang="en-DE" dirty="0">
                <a:sym typeface="Wingdings" panose="05000000000000000000" pitchFamily="2" charset="2"/>
              </a:rPr>
              <a:t>t</a:t>
            </a:r>
            <a:r>
              <a:rPr lang="en-GB" dirty="0">
                <a:sym typeface="Wingdings" panose="05000000000000000000" pitchFamily="2" charset="2"/>
              </a:rPr>
              <a:t>e</a:t>
            </a:r>
            <a:r>
              <a:rPr lang="en-DE" dirty="0">
                <a:sym typeface="Wingdings" panose="05000000000000000000" pitchFamily="2" charset="2"/>
              </a:rPr>
              <a:t>d </a:t>
            </a:r>
            <a:r>
              <a:rPr lang="en-GB" dirty="0">
                <a:sym typeface="Wingdings" panose="05000000000000000000" pitchFamily="2" charset="2"/>
              </a:rPr>
              <a:t>e</a:t>
            </a:r>
            <a:r>
              <a:rPr lang="en-DE" dirty="0">
                <a:sym typeface="Wingdings" panose="05000000000000000000" pitchFamily="2" charset="2"/>
              </a:rPr>
              <a:t>l</a:t>
            </a:r>
            <a:r>
              <a:rPr lang="en-GB" dirty="0">
                <a:sym typeface="Wingdings" panose="05000000000000000000" pitchFamily="2" charset="2"/>
              </a:rPr>
              <a:t>e</a:t>
            </a:r>
            <a:r>
              <a:rPr lang="en-DE" dirty="0">
                <a:sym typeface="Wingdings" panose="05000000000000000000" pitchFamily="2" charset="2"/>
              </a:rPr>
              <a:t>c</a:t>
            </a:r>
            <a:r>
              <a:rPr lang="en-GB" dirty="0">
                <a:sym typeface="Wingdings" panose="05000000000000000000" pitchFamily="2" charset="2"/>
              </a:rPr>
              <a:t>t</a:t>
            </a:r>
            <a:r>
              <a:rPr lang="en-DE" dirty="0">
                <a:sym typeface="Wingdings" panose="05000000000000000000" pitchFamily="2" charset="2"/>
              </a:rPr>
              <a:t>r</a:t>
            </a:r>
            <a:r>
              <a:rPr lang="en-GB" dirty="0">
                <a:sym typeface="Wingdings" panose="05000000000000000000" pitchFamily="2" charset="2"/>
              </a:rPr>
              <a:t>o</a:t>
            </a:r>
            <a:r>
              <a:rPr lang="en-DE" dirty="0">
                <a:sym typeface="Wingdings" panose="05000000000000000000" pitchFamily="2" charset="2"/>
              </a:rPr>
              <a:t>n</a:t>
            </a:r>
            <a:r>
              <a:rPr lang="en-GB" dirty="0">
                <a:sym typeface="Wingdings" panose="05000000000000000000" pitchFamily="2" charset="2"/>
              </a:rPr>
              <a:t>s</a:t>
            </a:r>
            <a:r>
              <a:rPr lang="en-DE" dirty="0">
                <a:sym typeface="Wingdings" panose="05000000000000000000" pitchFamily="2" charset="2"/>
              </a:rPr>
              <a:t> </a:t>
            </a:r>
            <a:r>
              <a:rPr lang="en-GB" dirty="0">
                <a:sym typeface="Wingdings" panose="05000000000000000000" pitchFamily="2" charset="2"/>
              </a:rPr>
              <a:t>a</a:t>
            </a:r>
            <a:r>
              <a:rPr lang="en-DE" dirty="0">
                <a:sym typeface="Wingdings" panose="05000000000000000000" pitchFamily="2" charset="2"/>
              </a:rPr>
              <a:t>r</a:t>
            </a:r>
            <a:r>
              <a:rPr lang="en-GB" dirty="0">
                <a:sym typeface="Wingdings" panose="05000000000000000000" pitchFamily="2" charset="2"/>
              </a:rPr>
              <a:t>e</a:t>
            </a:r>
            <a:r>
              <a:rPr lang="en-DE" dirty="0">
                <a:sym typeface="Wingdings" panose="05000000000000000000" pitchFamily="2" charset="2"/>
              </a:rPr>
              <a:t> </a:t>
            </a:r>
            <a:r>
              <a:rPr lang="en-GB" dirty="0">
                <a:sym typeface="Wingdings" panose="05000000000000000000" pitchFamily="2" charset="2"/>
              </a:rPr>
              <a:t>l</a:t>
            </a:r>
            <a:r>
              <a:rPr lang="en-DE" dirty="0">
                <a:sym typeface="Wingdings" panose="05000000000000000000" pitchFamily="2" charset="2"/>
              </a:rPr>
              <a:t>e</a:t>
            </a:r>
            <a:r>
              <a:rPr lang="en-GB" dirty="0">
                <a:sym typeface="Wingdings" panose="05000000000000000000" pitchFamily="2" charset="2"/>
              </a:rPr>
              <a:t>s</a:t>
            </a:r>
            <a:r>
              <a:rPr lang="en-DE" dirty="0">
                <a:sym typeface="Wingdings" panose="05000000000000000000" pitchFamily="2" charset="2"/>
              </a:rPr>
              <a:t>s </a:t>
            </a:r>
            <a:r>
              <a:rPr lang="en-GB" dirty="0">
                <a:sym typeface="Wingdings" panose="05000000000000000000" pitchFamily="2" charset="2"/>
              </a:rPr>
              <a:t>s</a:t>
            </a:r>
            <a:r>
              <a:rPr lang="en-DE" dirty="0">
                <a:sym typeface="Wingdings" panose="05000000000000000000" pitchFamily="2" charset="2"/>
              </a:rPr>
              <a:t>t</a:t>
            </a:r>
            <a:r>
              <a:rPr lang="en-GB" dirty="0">
                <a:sym typeface="Wingdings" panose="05000000000000000000" pitchFamily="2" charset="2"/>
              </a:rPr>
              <a:t>r</a:t>
            </a:r>
            <a:r>
              <a:rPr lang="en-DE" dirty="0">
                <a:sym typeface="Wingdings" panose="05000000000000000000" pitchFamily="2" charset="2"/>
              </a:rPr>
              <a:t>o</a:t>
            </a:r>
            <a:r>
              <a:rPr lang="en-GB" dirty="0">
                <a:sym typeface="Wingdings" panose="05000000000000000000" pitchFamily="2" charset="2"/>
              </a:rPr>
              <a:t>n</a:t>
            </a:r>
            <a:r>
              <a:rPr lang="en-DE" dirty="0">
                <a:sym typeface="Wingdings" panose="05000000000000000000" pitchFamily="2" charset="2"/>
              </a:rPr>
              <a:t>g</a:t>
            </a:r>
            <a:r>
              <a:rPr lang="en-GB" dirty="0">
                <a:sym typeface="Wingdings" panose="05000000000000000000" pitchFamily="2" charset="2"/>
              </a:rPr>
              <a:t>l</a:t>
            </a:r>
            <a:r>
              <a:rPr lang="en-DE" dirty="0">
                <a:sym typeface="Wingdings" panose="05000000000000000000" pitchFamily="2" charset="2"/>
              </a:rPr>
              <a:t>y </a:t>
            </a:r>
            <a:r>
              <a:rPr lang="en-GB" dirty="0">
                <a:sym typeface="Wingdings" panose="05000000000000000000" pitchFamily="2" charset="2"/>
              </a:rPr>
              <a:t>b</a:t>
            </a:r>
            <a:r>
              <a:rPr lang="en-DE" dirty="0">
                <a:sym typeface="Wingdings" panose="05000000000000000000" pitchFamily="2" charset="2"/>
              </a:rPr>
              <a:t>e</a:t>
            </a:r>
            <a:r>
              <a:rPr lang="en-GB" dirty="0">
                <a:sym typeface="Wingdings" panose="05000000000000000000" pitchFamily="2" charset="2"/>
              </a:rPr>
              <a:t>n</a:t>
            </a:r>
            <a:r>
              <a:rPr lang="en-DE" dirty="0">
                <a:sym typeface="Wingdings" panose="05000000000000000000" pitchFamily="2" charset="2"/>
              </a:rPr>
              <a:t>d </a:t>
            </a:r>
            <a:r>
              <a:rPr lang="en-GB" dirty="0">
                <a:sym typeface="Wingdings" panose="05000000000000000000" pitchFamily="2" charset="2"/>
              </a:rPr>
              <a:t>u</a:t>
            </a:r>
            <a:r>
              <a:rPr lang="en-DE" dirty="0">
                <a:sym typeface="Wingdings" panose="05000000000000000000" pitchFamily="2" charset="2"/>
              </a:rPr>
              <a:t>p</a:t>
            </a:r>
            <a:r>
              <a:rPr lang="en-GB" dirty="0">
                <a:sym typeface="Wingdings" panose="05000000000000000000" pitchFamily="2" charset="2"/>
              </a:rPr>
              <a:t>w</a:t>
            </a:r>
            <a:r>
              <a:rPr lang="en-DE" dirty="0">
                <a:sym typeface="Wingdings" panose="05000000000000000000" pitchFamily="2" charset="2"/>
              </a:rPr>
              <a:t>a</a:t>
            </a:r>
            <a:r>
              <a:rPr lang="en-GB" dirty="0">
                <a:sym typeface="Wingdings" panose="05000000000000000000" pitchFamily="2" charset="2"/>
              </a:rPr>
              <a:t>r</a:t>
            </a:r>
            <a:r>
              <a:rPr lang="en-DE" dirty="0">
                <a:sym typeface="Wingdings" panose="05000000000000000000" pitchFamily="2" charset="2"/>
              </a:rPr>
              <a:t>d</a:t>
            </a:r>
            <a:r>
              <a:rPr lang="en-GB" dirty="0">
                <a:sym typeface="Wingdings" panose="05000000000000000000" pitchFamily="2" charset="2"/>
              </a:rPr>
              <a:t>s</a:t>
            </a:r>
            <a:endParaRPr lang="en-DE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35535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59BD64-4D55-46FC-9779-2B102A9F32AC}"/>
              </a:ext>
            </a:extLst>
          </p:cNvPr>
          <p:cNvSpPr txBox="1"/>
          <p:nvPr/>
        </p:nvSpPr>
        <p:spPr>
          <a:xfrm>
            <a:off x="390266" y="829356"/>
            <a:ext cx="3672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800" dirty="0"/>
              <a:t>V</a:t>
            </a:r>
            <a:r>
              <a:rPr lang="en-GB" sz="2800" dirty="0"/>
              <a:t>a</a:t>
            </a:r>
            <a:r>
              <a:rPr lang="en-DE" sz="2800" dirty="0"/>
              <a:t>r</a:t>
            </a:r>
            <a:r>
              <a:rPr lang="en-GB" sz="2800" dirty="0" err="1"/>
              <a:t>i</a:t>
            </a:r>
            <a:r>
              <a:rPr lang="en-DE" sz="2800" dirty="0"/>
              <a:t>a</a:t>
            </a:r>
            <a:r>
              <a:rPr lang="en-GB" sz="2800" dirty="0"/>
              <a:t>b</a:t>
            </a:r>
            <a:r>
              <a:rPr lang="en-DE" sz="2800" dirty="0"/>
              <a:t>l</a:t>
            </a:r>
            <a:r>
              <a:rPr lang="en-GB" sz="2800" dirty="0"/>
              <a:t>e</a:t>
            </a:r>
            <a:r>
              <a:rPr lang="en-DE" sz="2800" dirty="0"/>
              <a:t> </a:t>
            </a:r>
            <a:r>
              <a:rPr lang="en-GB" sz="2800" dirty="0"/>
              <a:t>L</a:t>
            </a:r>
            <a:r>
              <a:rPr lang="en-DE" sz="2800" dirty="0"/>
              <a:t>e</a:t>
            </a:r>
            <a:r>
              <a:rPr lang="en-GB" sz="2800" dirty="0"/>
              <a:t>n</a:t>
            </a:r>
            <a:r>
              <a:rPr lang="en-DE" sz="2800" dirty="0"/>
              <a:t>g</a:t>
            </a:r>
            <a:r>
              <a:rPr lang="en-GB" sz="2800" dirty="0"/>
              <a:t>t</a:t>
            </a:r>
            <a:r>
              <a:rPr lang="en-DE" sz="2800" dirty="0"/>
              <a:t>h </a:t>
            </a:r>
            <a:r>
              <a:rPr lang="en-GB" sz="2800" dirty="0"/>
              <a:t>G</a:t>
            </a:r>
            <a:r>
              <a:rPr lang="en-DE" sz="2800" dirty="0"/>
              <a:t>a</a:t>
            </a:r>
            <a:r>
              <a:rPr lang="en-GB" sz="2800" dirty="0"/>
              <a:t>s</a:t>
            </a:r>
            <a:r>
              <a:rPr lang="en-DE" sz="2800" dirty="0"/>
              <a:t> </a:t>
            </a:r>
            <a:r>
              <a:rPr lang="en-GB" sz="2800" dirty="0"/>
              <a:t>C</a:t>
            </a:r>
            <a:r>
              <a:rPr lang="en-DE" sz="2800" dirty="0"/>
              <a:t>e</a:t>
            </a:r>
            <a:r>
              <a:rPr lang="en-GB" sz="2800" dirty="0"/>
              <a:t>l</a:t>
            </a:r>
            <a:r>
              <a:rPr lang="en-DE" sz="2800" dirty="0"/>
              <a:t>l</a:t>
            </a:r>
            <a:endParaRPr lang="en-GB" sz="28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B2977AF-9ACC-4159-811F-5E0B8D34A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2" y="1276958"/>
            <a:ext cx="8975558" cy="520924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44504C1-4F76-4311-B1FD-AEBE3E943261}"/>
              </a:ext>
            </a:extLst>
          </p:cNvPr>
          <p:cNvGrpSpPr/>
          <p:nvPr/>
        </p:nvGrpSpPr>
        <p:grpSpPr>
          <a:xfrm>
            <a:off x="3972673" y="2454978"/>
            <a:ext cx="5243519" cy="4503372"/>
            <a:chOff x="4055523" y="2702517"/>
            <a:chExt cx="5243519" cy="4503372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5012B9B-4EE0-458B-8762-C7E97525D0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5296" y="3345355"/>
              <a:ext cx="1" cy="694452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7A603C8-E3A3-4E53-8379-85C557BFC422}"/>
                </a:ext>
              </a:extLst>
            </p:cNvPr>
            <p:cNvSpPr txBox="1"/>
            <p:nvPr/>
          </p:nvSpPr>
          <p:spPr>
            <a:xfrm>
              <a:off x="4055523" y="2702517"/>
              <a:ext cx="10329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G</a:t>
              </a:r>
              <a:r>
                <a:rPr lang="en-DE" sz="2000" dirty="0">
                  <a:solidFill>
                    <a:schemeClr val="bg1"/>
                  </a:solidFill>
                </a:rPr>
                <a:t>a</a:t>
              </a:r>
              <a:r>
                <a:rPr lang="en-GB" sz="2000" dirty="0">
                  <a:solidFill>
                    <a:schemeClr val="bg1"/>
                  </a:solidFill>
                </a:rPr>
                <a:t>s</a:t>
              </a:r>
              <a:r>
                <a:rPr lang="en-DE" sz="2000" dirty="0">
                  <a:solidFill>
                    <a:schemeClr val="bg1"/>
                  </a:solidFill>
                </a:rPr>
                <a:t> </a:t>
              </a:r>
              <a:r>
                <a:rPr lang="en-GB" sz="2000" dirty="0" err="1">
                  <a:solidFill>
                    <a:schemeClr val="bg1"/>
                  </a:solidFill>
                </a:rPr>
                <a:t>i</a:t>
              </a:r>
              <a:r>
                <a:rPr lang="en-DE" sz="2000" dirty="0">
                  <a:solidFill>
                    <a:schemeClr val="bg1"/>
                  </a:solidFill>
                </a:rPr>
                <a:t>n</a:t>
              </a:r>
              <a:r>
                <a:rPr lang="en-GB" sz="2000" dirty="0">
                  <a:solidFill>
                    <a:schemeClr val="bg1"/>
                  </a:solidFill>
                </a:rPr>
                <a:t>l</a:t>
              </a:r>
              <a:r>
                <a:rPr lang="en-DE" sz="2000" dirty="0">
                  <a:solidFill>
                    <a:schemeClr val="bg1"/>
                  </a:solidFill>
                </a:rPr>
                <a:t>e</a:t>
              </a:r>
              <a:r>
                <a:rPr lang="en-GB" sz="2000" dirty="0">
                  <a:solidFill>
                    <a:schemeClr val="bg1"/>
                  </a:solidFill>
                </a:rPr>
                <a:t>t</a:t>
              </a:r>
              <a:endParaRPr lang="en-DE" sz="20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D92ADAC-9B3D-4342-888A-8B6DBB830527}"/>
                </a:ext>
              </a:extLst>
            </p:cNvPr>
            <p:cNvSpPr txBox="1"/>
            <p:nvPr/>
          </p:nvSpPr>
          <p:spPr>
            <a:xfrm>
              <a:off x="4497630" y="4754164"/>
              <a:ext cx="121698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2000" dirty="0">
                  <a:solidFill>
                    <a:srgbClr val="FF0000"/>
                  </a:solidFill>
                </a:rPr>
                <a:t>O</a:t>
              </a:r>
              <a:r>
                <a:rPr lang="en-GB" sz="2000" dirty="0">
                  <a:solidFill>
                    <a:srgbClr val="FF0000"/>
                  </a:solidFill>
                </a:rPr>
                <a:t>p</a:t>
              </a:r>
              <a:r>
                <a:rPr lang="en-DE" sz="2000" dirty="0">
                  <a:solidFill>
                    <a:srgbClr val="FF0000"/>
                  </a:solidFill>
                </a:rPr>
                <a:t>t</a:t>
              </a:r>
              <a:r>
                <a:rPr lang="en-GB" sz="2000" dirty="0" err="1">
                  <a:solidFill>
                    <a:srgbClr val="FF0000"/>
                  </a:solidFill>
                </a:rPr>
                <a:t>i</a:t>
              </a:r>
              <a:r>
                <a:rPr lang="en-DE" sz="2000" dirty="0">
                  <a:solidFill>
                    <a:srgbClr val="FF0000"/>
                  </a:solidFill>
                </a:rPr>
                <a:t>c</a:t>
              </a:r>
              <a:r>
                <a:rPr lang="en-GB" sz="2000" dirty="0">
                  <a:solidFill>
                    <a:srgbClr val="FF0000"/>
                  </a:solidFill>
                </a:rPr>
                <a:t>a</a:t>
              </a:r>
              <a:r>
                <a:rPr lang="en-DE" sz="2000" dirty="0">
                  <a:solidFill>
                    <a:srgbClr val="FF0000"/>
                  </a:solidFill>
                </a:rPr>
                <a:t>l </a:t>
              </a:r>
              <a:r>
                <a:rPr lang="en-GB" sz="2000" dirty="0">
                  <a:solidFill>
                    <a:srgbClr val="FF0000"/>
                  </a:solidFill>
                </a:rPr>
                <a:t>s</a:t>
              </a:r>
              <a:r>
                <a:rPr lang="en-DE" sz="2000" dirty="0">
                  <a:solidFill>
                    <a:srgbClr val="FF0000"/>
                  </a:solidFill>
                </a:rPr>
                <a:t>h</a:t>
              </a:r>
              <a:r>
                <a:rPr lang="en-GB" sz="2000" dirty="0">
                  <a:solidFill>
                    <a:srgbClr val="FF0000"/>
                  </a:solidFill>
                </a:rPr>
                <a:t>o</a:t>
              </a:r>
              <a:r>
                <a:rPr lang="en-DE" sz="2000" dirty="0">
                  <a:solidFill>
                    <a:srgbClr val="FF0000"/>
                  </a:solidFill>
                </a:rPr>
                <a:t>c</a:t>
              </a:r>
              <a:r>
                <a:rPr lang="en-GB" sz="2000" dirty="0">
                  <a:solidFill>
                    <a:srgbClr val="FF0000"/>
                  </a:solidFill>
                </a:rPr>
                <a:t>k</a:t>
              </a:r>
              <a:r>
                <a:rPr lang="en-DE" sz="2000" dirty="0">
                  <a:solidFill>
                    <a:srgbClr val="FF0000"/>
                  </a:solidFill>
                </a:rPr>
                <a:t> </a:t>
              </a:r>
              <a:r>
                <a:rPr lang="en-GB" sz="2000" dirty="0" err="1">
                  <a:solidFill>
                    <a:srgbClr val="FF0000"/>
                  </a:solidFill>
                </a:rPr>
                <a:t>i</a:t>
              </a:r>
              <a:r>
                <a:rPr lang="en-DE" sz="2000" dirty="0">
                  <a:solidFill>
                    <a:srgbClr val="FF0000"/>
                  </a:solidFill>
                </a:rPr>
                <a:t>n</a:t>
              </a:r>
              <a:r>
                <a:rPr lang="en-GB" sz="2000" dirty="0">
                  <a:solidFill>
                    <a:srgbClr val="FF0000"/>
                  </a:solidFill>
                </a:rPr>
                <a:t>d</a:t>
              </a:r>
              <a:r>
                <a:rPr lang="en-DE" sz="2000" dirty="0">
                  <a:solidFill>
                    <a:srgbClr val="FF0000"/>
                  </a:solidFill>
                </a:rPr>
                <a:t>u</a:t>
              </a:r>
              <a:r>
                <a:rPr lang="en-GB" sz="2000" dirty="0">
                  <a:solidFill>
                    <a:srgbClr val="FF0000"/>
                  </a:solidFill>
                </a:rPr>
                <a:t>c</a:t>
              </a:r>
              <a:r>
                <a:rPr lang="en-DE" sz="2000" dirty="0" err="1">
                  <a:solidFill>
                    <a:srgbClr val="FF0000"/>
                  </a:solidFill>
                </a:rPr>
                <a:t>i</a:t>
              </a:r>
              <a:r>
                <a:rPr lang="en-GB" sz="2000" dirty="0">
                  <a:solidFill>
                    <a:srgbClr val="FF0000"/>
                  </a:solidFill>
                </a:rPr>
                <a:t>n</a:t>
              </a:r>
              <a:r>
                <a:rPr lang="en-DE" sz="2000" dirty="0">
                  <a:solidFill>
                    <a:srgbClr val="FF0000"/>
                  </a:solidFill>
                </a:rPr>
                <a:t>g </a:t>
              </a:r>
              <a:r>
                <a:rPr lang="en-GB" sz="2000" dirty="0">
                  <a:solidFill>
                    <a:srgbClr val="FF0000"/>
                  </a:solidFill>
                </a:rPr>
                <a:t>l</a:t>
              </a:r>
              <a:r>
                <a:rPr lang="en-DE" sz="2000" dirty="0">
                  <a:solidFill>
                    <a:srgbClr val="FF0000"/>
                  </a:solidFill>
                </a:rPr>
                <a:t>a</a:t>
              </a:r>
              <a:r>
                <a:rPr lang="en-GB" sz="2000" dirty="0">
                  <a:solidFill>
                    <a:srgbClr val="FF0000"/>
                  </a:solidFill>
                </a:rPr>
                <a:t>s</a:t>
              </a:r>
              <a:r>
                <a:rPr lang="en-DE" sz="2000" dirty="0">
                  <a:solidFill>
                    <a:srgbClr val="FF0000"/>
                  </a:solidFill>
                </a:rPr>
                <a:t>e</a:t>
              </a:r>
              <a:r>
                <a:rPr lang="en-GB" sz="2000" dirty="0">
                  <a:solidFill>
                    <a:srgbClr val="FF0000"/>
                  </a:solidFill>
                </a:rPr>
                <a:t>r</a:t>
              </a:r>
              <a:r>
                <a:rPr lang="en-DE" sz="2000" dirty="0">
                  <a:solidFill>
                    <a:srgbClr val="FF0000"/>
                  </a:solidFill>
                </a:rPr>
                <a:t> </a:t>
              </a:r>
              <a:r>
                <a:rPr lang="en-GB" sz="2000" dirty="0">
                  <a:solidFill>
                    <a:srgbClr val="FF0000"/>
                  </a:solidFill>
                </a:rPr>
                <a:t>b</a:t>
              </a:r>
              <a:r>
                <a:rPr lang="en-DE" sz="2000" dirty="0">
                  <a:solidFill>
                    <a:srgbClr val="FF0000"/>
                  </a:solidFill>
                </a:rPr>
                <a:t>e</a:t>
              </a:r>
              <a:r>
                <a:rPr lang="en-GB" sz="2000" dirty="0">
                  <a:solidFill>
                    <a:srgbClr val="FF0000"/>
                  </a:solidFill>
                </a:rPr>
                <a:t>a</a:t>
              </a:r>
              <a:r>
                <a:rPr lang="en-DE" sz="2000" dirty="0">
                  <a:solidFill>
                    <a:srgbClr val="FF0000"/>
                  </a:solidFill>
                </a:rPr>
                <a:t>m</a:t>
              </a:r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31539263-FE88-4616-B1E9-8C62092EE455}"/>
                </a:ext>
              </a:extLst>
            </p:cNvPr>
            <p:cNvSpPr/>
            <p:nvPr/>
          </p:nvSpPr>
          <p:spPr>
            <a:xfrm rot="16200000">
              <a:off x="7319724" y="2741904"/>
              <a:ext cx="538440" cy="3420196"/>
            </a:xfrm>
            <a:prstGeom prst="triangle">
              <a:avLst/>
            </a:prstGeom>
            <a:solidFill>
              <a:srgbClr val="FF6D6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62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2288AD9-58BC-4AB6-8222-91D218524CC8}"/>
                </a:ext>
              </a:extLst>
            </p:cNvPr>
            <p:cNvSpPr txBox="1"/>
            <p:nvPr/>
          </p:nvSpPr>
          <p:spPr>
            <a:xfrm>
              <a:off x="6403458" y="4607831"/>
              <a:ext cx="23709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2000" dirty="0">
                  <a:solidFill>
                    <a:srgbClr val="FF0000"/>
                  </a:solidFill>
                </a:rPr>
                <a:t>LWFA </a:t>
              </a:r>
              <a:r>
                <a:rPr lang="en-GB" sz="2000" dirty="0">
                  <a:solidFill>
                    <a:srgbClr val="FF0000"/>
                  </a:solidFill>
                </a:rPr>
                <a:t>d</a:t>
              </a:r>
              <a:r>
                <a:rPr lang="en-DE" sz="2000" dirty="0">
                  <a:solidFill>
                    <a:srgbClr val="FF0000"/>
                  </a:solidFill>
                </a:rPr>
                <a:t>r</a:t>
              </a:r>
              <a:r>
                <a:rPr lang="en-GB" sz="2000" dirty="0" err="1">
                  <a:solidFill>
                    <a:srgbClr val="FF0000"/>
                  </a:solidFill>
                </a:rPr>
                <a:t>i</a:t>
              </a:r>
              <a:r>
                <a:rPr lang="en-DE" sz="2000" dirty="0">
                  <a:solidFill>
                    <a:srgbClr val="FF0000"/>
                  </a:solidFill>
                </a:rPr>
                <a:t>v</a:t>
              </a:r>
              <a:r>
                <a:rPr lang="en-GB" sz="2000" dirty="0" err="1">
                  <a:solidFill>
                    <a:srgbClr val="FF0000"/>
                  </a:solidFill>
                </a:rPr>
                <a:t>i</a:t>
              </a:r>
              <a:r>
                <a:rPr lang="en-DE" sz="2000" dirty="0">
                  <a:solidFill>
                    <a:srgbClr val="FF0000"/>
                  </a:solidFill>
                </a:rPr>
                <a:t>n</a:t>
              </a:r>
              <a:r>
                <a:rPr lang="en-GB" sz="2000" dirty="0">
                  <a:solidFill>
                    <a:srgbClr val="FF0000"/>
                  </a:solidFill>
                </a:rPr>
                <a:t>g</a:t>
              </a:r>
              <a:r>
                <a:rPr lang="en-DE" sz="2000" dirty="0">
                  <a:solidFill>
                    <a:srgbClr val="FF0000"/>
                  </a:solidFill>
                </a:rPr>
                <a:t>  laser </a:t>
              </a:r>
              <a:r>
                <a:rPr lang="en-GB" sz="2000" dirty="0">
                  <a:solidFill>
                    <a:srgbClr val="FF0000"/>
                  </a:solidFill>
                </a:rPr>
                <a:t>b</a:t>
              </a:r>
              <a:r>
                <a:rPr lang="en-DE" sz="2000" dirty="0">
                  <a:solidFill>
                    <a:srgbClr val="FF0000"/>
                  </a:solidFill>
                </a:rPr>
                <a:t>e</a:t>
              </a:r>
              <a:r>
                <a:rPr lang="en-GB" sz="2000" dirty="0">
                  <a:solidFill>
                    <a:srgbClr val="FF0000"/>
                  </a:solidFill>
                </a:rPr>
                <a:t>a</a:t>
              </a:r>
              <a:r>
                <a:rPr lang="en-DE" sz="2000" dirty="0">
                  <a:solidFill>
                    <a:srgbClr val="FF0000"/>
                  </a:solidFill>
                </a:rPr>
                <a:t>m</a:t>
              </a:r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395DEA04-F850-4E15-9A32-E5463D6CC05B}"/>
                </a:ext>
              </a:extLst>
            </p:cNvPr>
            <p:cNvSpPr/>
            <p:nvPr/>
          </p:nvSpPr>
          <p:spPr>
            <a:xfrm rot="20931119">
              <a:off x="5537278" y="4473399"/>
              <a:ext cx="153144" cy="2732490"/>
            </a:xfrm>
            <a:prstGeom prst="triangle">
              <a:avLst/>
            </a:prstGeom>
            <a:solidFill>
              <a:srgbClr val="FF6D6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62" dirty="0"/>
            </a:p>
          </p:txBody>
        </p:sp>
      </p:grpSp>
    </p:spTree>
    <p:extLst>
      <p:ext uri="{BB962C8B-B14F-4D97-AF65-F5344CB8AC3E}">
        <p14:creationId xmlns:p14="http://schemas.microsoft.com/office/powerpoint/2010/main" val="304491646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1751</Words>
  <Application>Microsoft Office PowerPoint</Application>
  <PresentationFormat>On-screen Show (4:3)</PresentationFormat>
  <Paragraphs>136</Paragraphs>
  <Slides>22</Slides>
  <Notes>1</Notes>
  <HiddenSlides>3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Gill Sans Light</vt:lpstr>
      <vt:lpstr>Helvetica Neue Light</vt:lpstr>
      <vt:lpstr>Wingdings</vt:lpstr>
      <vt:lpstr>Custom Design</vt:lpstr>
      <vt:lpstr>1_Custom Design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Stefan Karsch</dc:creator>
  <cp:lastModifiedBy>Katinka Grafenstein</cp:lastModifiedBy>
  <cp:revision>182</cp:revision>
  <dcterms:created xsi:type="dcterms:W3CDTF">2020-03-27T16:19:15Z</dcterms:created>
  <dcterms:modified xsi:type="dcterms:W3CDTF">2022-11-10T12:44:43Z</dcterms:modified>
</cp:coreProperties>
</file>