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3"/>
  </p:notesMasterIdLst>
  <p:sldIdLst>
    <p:sldId id="256" r:id="rId5"/>
    <p:sldId id="315" r:id="rId6"/>
    <p:sldId id="320" r:id="rId7"/>
    <p:sldId id="312" r:id="rId8"/>
    <p:sldId id="313" r:id="rId9"/>
    <p:sldId id="314" r:id="rId10"/>
    <p:sldId id="259" r:id="rId11"/>
    <p:sldId id="317" r:id="rId12"/>
    <p:sldId id="321" r:id="rId13"/>
    <p:sldId id="318" r:id="rId14"/>
    <p:sldId id="316" r:id="rId15"/>
    <p:sldId id="322" r:id="rId16"/>
    <p:sldId id="263" r:id="rId17"/>
    <p:sldId id="261" r:id="rId18"/>
    <p:sldId id="262" r:id="rId19"/>
    <p:sldId id="323" r:id="rId20"/>
    <p:sldId id="324" r:id="rId21"/>
    <p:sldId id="32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8AC75E-D9A0-41C4-A06C-E740F1362037}" v="86" dt="2022-11-10T13:47:05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20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63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Li" userId="a21f30948c6223dc" providerId="LiveId" clId="{B97A982F-7C0E-4231-8BB9-B14DC811C300}"/>
    <pc:docChg chg="undo redo custSel addSld delSld modSld sldOrd">
      <pc:chgData name="William Li" userId="a21f30948c6223dc" providerId="LiveId" clId="{B97A982F-7C0E-4231-8BB9-B14DC811C300}" dt="2022-11-09T01:07:29.326" v="3326" actId="1076"/>
      <pc:docMkLst>
        <pc:docMk/>
      </pc:docMkLst>
      <pc:sldChg chg="modSp mod">
        <pc:chgData name="William Li" userId="a21f30948c6223dc" providerId="LiveId" clId="{B97A982F-7C0E-4231-8BB9-B14DC811C300}" dt="2022-11-01T20:33:15.266" v="42" actId="20577"/>
        <pc:sldMkLst>
          <pc:docMk/>
          <pc:sldMk cId="2246755923" sldId="256"/>
        </pc:sldMkLst>
        <pc:spChg chg="mod">
          <ac:chgData name="William Li" userId="a21f30948c6223dc" providerId="LiveId" clId="{B97A982F-7C0E-4231-8BB9-B14DC811C300}" dt="2022-11-01T20:33:04.377" v="12" actId="58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William Li" userId="a21f30948c6223dc" providerId="LiveId" clId="{B97A982F-7C0E-4231-8BB9-B14DC811C300}" dt="2022-11-01T20:33:15.266" v="42" actId="20577"/>
          <ac:spMkLst>
            <pc:docMk/>
            <pc:sldMk cId="2246755923" sldId="256"/>
            <ac:spMk id="3" creationId="{FDB0E14B-6889-F849-8A8C-D01D7C36038D}"/>
          </ac:spMkLst>
        </pc:spChg>
      </pc:sldChg>
      <pc:sldChg chg="new del">
        <pc:chgData name="William Li" userId="a21f30948c6223dc" providerId="LiveId" clId="{B97A982F-7C0E-4231-8BB9-B14DC811C300}" dt="2022-11-01T20:34:43.289" v="77" actId="680"/>
        <pc:sldMkLst>
          <pc:docMk/>
          <pc:sldMk cId="668530021" sldId="257"/>
        </pc:sldMkLst>
      </pc:sldChg>
      <pc:sldChg chg="modSp new del mod">
        <pc:chgData name="William Li" userId="a21f30948c6223dc" providerId="LiveId" clId="{B97A982F-7C0E-4231-8BB9-B14DC811C300}" dt="2022-11-04T15:35:28.621" v="2078" actId="47"/>
        <pc:sldMkLst>
          <pc:docMk/>
          <pc:sldMk cId="1872021870" sldId="257"/>
        </pc:sldMkLst>
        <pc:spChg chg="mod">
          <ac:chgData name="William Li" userId="a21f30948c6223dc" providerId="LiveId" clId="{B97A982F-7C0E-4231-8BB9-B14DC811C300}" dt="2022-11-01T20:35:08.744" v="87" actId="20577"/>
          <ac:spMkLst>
            <pc:docMk/>
            <pc:sldMk cId="1872021870" sldId="257"/>
            <ac:spMk id="2" creationId="{CAED389A-941E-994C-7A42-754FB16E50FE}"/>
          </ac:spMkLst>
        </pc:spChg>
        <pc:spChg chg="mod">
          <ac:chgData name="William Li" userId="a21f30948c6223dc" providerId="LiveId" clId="{B97A982F-7C0E-4231-8BB9-B14DC811C300}" dt="2022-11-01T20:39:07.369" v="271" actId="20577"/>
          <ac:spMkLst>
            <pc:docMk/>
            <pc:sldMk cId="1872021870" sldId="257"/>
            <ac:spMk id="3" creationId="{20272742-5778-F582-9E15-53CCC18E6450}"/>
          </ac:spMkLst>
        </pc:spChg>
      </pc:sldChg>
      <pc:sldChg chg="addSp delSp modSp new del mod">
        <pc:chgData name="William Li" userId="a21f30948c6223dc" providerId="LiveId" clId="{B97A982F-7C0E-4231-8BB9-B14DC811C300}" dt="2022-11-03T14:50:55.336" v="1845" actId="47"/>
        <pc:sldMkLst>
          <pc:docMk/>
          <pc:sldMk cId="2991089870" sldId="258"/>
        </pc:sldMkLst>
        <pc:spChg chg="mod">
          <ac:chgData name="William Li" userId="a21f30948c6223dc" providerId="LiveId" clId="{B97A982F-7C0E-4231-8BB9-B14DC811C300}" dt="2022-11-03T14:46:49.775" v="1828" actId="20577"/>
          <ac:spMkLst>
            <pc:docMk/>
            <pc:sldMk cId="2991089870" sldId="258"/>
            <ac:spMk id="2" creationId="{7A2D52A0-4336-58AE-825B-B4AEB8E885AA}"/>
          </ac:spMkLst>
        </pc:spChg>
        <pc:spChg chg="del">
          <ac:chgData name="William Li" userId="a21f30948c6223dc" providerId="LiveId" clId="{B97A982F-7C0E-4231-8BB9-B14DC811C300}" dt="2022-11-03T14:45:33.544" v="1755"/>
          <ac:spMkLst>
            <pc:docMk/>
            <pc:sldMk cId="2991089870" sldId="258"/>
            <ac:spMk id="3" creationId="{93211480-DA6A-75FA-A521-5E148683C87D}"/>
          </ac:spMkLst>
        </pc:spChg>
        <pc:picChg chg="add mod">
          <ac:chgData name="William Li" userId="a21f30948c6223dc" providerId="LiveId" clId="{B97A982F-7C0E-4231-8BB9-B14DC811C300}" dt="2022-11-03T14:46:57.820" v="1832" actId="1076"/>
          <ac:picMkLst>
            <pc:docMk/>
            <pc:sldMk cId="2991089870" sldId="258"/>
            <ac:picMk id="5" creationId="{02D41D71-DB6A-1323-B63C-843CF8F73526}"/>
          </ac:picMkLst>
        </pc:picChg>
        <pc:picChg chg="add mod">
          <ac:chgData name="William Li" userId="a21f30948c6223dc" providerId="LiveId" clId="{B97A982F-7C0E-4231-8BB9-B14DC811C300}" dt="2022-11-03T14:46:54.860" v="1831" actId="1076"/>
          <ac:picMkLst>
            <pc:docMk/>
            <pc:sldMk cId="2991089870" sldId="258"/>
            <ac:picMk id="6" creationId="{63079B6E-47EA-457B-E9F8-BDB7191EBC74}"/>
          </ac:picMkLst>
        </pc:picChg>
      </pc:sldChg>
      <pc:sldChg chg="new del">
        <pc:chgData name="William Li" userId="a21f30948c6223dc" providerId="LiveId" clId="{B97A982F-7C0E-4231-8BB9-B14DC811C300}" dt="2022-11-01T20:34:42.884" v="76" actId="680"/>
        <pc:sldMkLst>
          <pc:docMk/>
          <pc:sldMk cId="3470055360" sldId="258"/>
        </pc:sldMkLst>
      </pc:sldChg>
      <pc:sldChg chg="addSp delSp modSp new mod ord">
        <pc:chgData name="William Li" userId="a21f30948c6223dc" providerId="LiveId" clId="{B97A982F-7C0E-4231-8BB9-B14DC811C300}" dt="2022-11-09T00:59:00.682" v="3077" actId="693"/>
        <pc:sldMkLst>
          <pc:docMk/>
          <pc:sldMk cId="3863252787" sldId="259"/>
        </pc:sldMkLst>
        <pc:spChg chg="mod">
          <ac:chgData name="William Li" userId="a21f30948c6223dc" providerId="LiveId" clId="{B97A982F-7C0E-4231-8BB9-B14DC811C300}" dt="2022-11-03T14:55:59.644" v="1890" actId="20577"/>
          <ac:spMkLst>
            <pc:docMk/>
            <pc:sldMk cId="3863252787" sldId="259"/>
            <ac:spMk id="2" creationId="{10F63AC3-318B-550A-78E0-F5B10805AA82}"/>
          </ac:spMkLst>
        </pc:spChg>
        <pc:spChg chg="mod">
          <ac:chgData name="William Li" userId="a21f30948c6223dc" providerId="LiveId" clId="{B97A982F-7C0E-4231-8BB9-B14DC811C300}" dt="2022-11-09T00:58:50.232" v="3076" actId="20577"/>
          <ac:spMkLst>
            <pc:docMk/>
            <pc:sldMk cId="3863252787" sldId="259"/>
            <ac:spMk id="3" creationId="{6E898092-5399-9EC4-3C84-DFD17561FFE0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6" creationId="{58B80E78-000B-4014-9BAE-081605F3EAEC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7" creationId="{9C2CDAF4-0065-4165-AB06-3A8EC452BBD0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8" creationId="{0EDCF72C-DBBA-4B6F-920A-31E40EE11E5A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9" creationId="{6FB0630D-763E-4ABA-ABA6-A0BDF10089B7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10" creationId="{8BB4E676-4777-46A2-93F0-1654A1F5ADFA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11" creationId="{C3E99A65-40F6-4D71-95A4-6F1134722D03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12" creationId="{894D7180-7CE3-45CD-81A0-4759CBD02ED2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13" creationId="{6C099A37-712C-4A00-B600-6C9DDC821C0B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14" creationId="{8CA09A46-3BCC-4FED-9EC7-DBC0B8477D8B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15" creationId="{5787E8DE-E79E-4DC6-AC8F-F95A00B364B9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16" creationId="{14F6ECCA-2B78-434A-8D89-DDB3FE7BC7D3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17" creationId="{B5C33986-6AFA-403B-B1F5-4D4C3AE5F32E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18" creationId="{9116BB11-606A-49D7-8DD6-F6EECB3DA66B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19" creationId="{B27A753D-A651-467C-962F-3A99E40BF5DA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20" creationId="{53520AF1-6FF7-4AE3-A0D3-32A3DA30F53D}"/>
          </ac:spMkLst>
        </pc:spChg>
        <pc:spChg chg="add mod">
          <ac:chgData name="William Li" userId="a21f30948c6223dc" providerId="LiveId" clId="{B97A982F-7C0E-4231-8BB9-B14DC811C300}" dt="2022-11-02T23:59:18.895" v="1012"/>
          <ac:spMkLst>
            <pc:docMk/>
            <pc:sldMk cId="3863252787" sldId="259"/>
            <ac:spMk id="21" creationId="{CAF0B0D9-28F9-464D-8378-3D2BC00DD98F}"/>
          </ac:spMkLst>
        </pc:spChg>
        <pc:spChg chg="add mod">
          <ac:chgData name="William Li" userId="a21f30948c6223dc" providerId="LiveId" clId="{B97A982F-7C0E-4231-8BB9-B14DC811C300}" dt="2022-11-03T14:57:16.117" v="1962" actId="1076"/>
          <ac:spMkLst>
            <pc:docMk/>
            <pc:sldMk cId="3863252787" sldId="259"/>
            <ac:spMk id="28" creationId="{A078DE7B-DFAA-B282-7D14-13E81433625F}"/>
          </ac:spMkLst>
        </pc:spChg>
        <pc:spChg chg="add mod">
          <ac:chgData name="William Li" userId="a21f30948c6223dc" providerId="LiveId" clId="{B97A982F-7C0E-4231-8BB9-B14DC811C300}" dt="2022-11-03T14:57:56.784" v="1994" actId="1076"/>
          <ac:spMkLst>
            <pc:docMk/>
            <pc:sldMk cId="3863252787" sldId="259"/>
            <ac:spMk id="29" creationId="{8EF00714-BE16-C440-21B6-A3927897C5AB}"/>
          </ac:spMkLst>
        </pc:spChg>
        <pc:spChg chg="add mod">
          <ac:chgData name="William Li" userId="a21f30948c6223dc" providerId="LiveId" clId="{B97A982F-7C0E-4231-8BB9-B14DC811C300}" dt="2022-11-09T00:57:31.663" v="3020" actId="1076"/>
          <ac:spMkLst>
            <pc:docMk/>
            <pc:sldMk cId="3863252787" sldId="259"/>
            <ac:spMk id="38" creationId="{005365D5-436E-3451-E4C6-F0CF7F42445A}"/>
          </ac:spMkLst>
        </pc:spChg>
        <pc:spChg chg="add mod">
          <ac:chgData name="William Li" userId="a21f30948c6223dc" providerId="LiveId" clId="{B97A982F-7C0E-4231-8BB9-B14DC811C300}" dt="2022-11-09T00:57:48.791" v="3034" actId="1076"/>
          <ac:spMkLst>
            <pc:docMk/>
            <pc:sldMk cId="3863252787" sldId="259"/>
            <ac:spMk id="39" creationId="{DF38A930-DA9D-A99F-A082-C606E183C9F8}"/>
          </ac:spMkLst>
        </pc:spChg>
        <pc:grpChg chg="add del mod">
          <ac:chgData name="William Li" userId="a21f30948c6223dc" providerId="LiveId" clId="{B97A982F-7C0E-4231-8BB9-B14DC811C300}" dt="2022-11-03T14:55:57.633" v="1880" actId="21"/>
          <ac:grpSpMkLst>
            <pc:docMk/>
            <pc:sldMk cId="3863252787" sldId="259"/>
            <ac:grpSpMk id="5" creationId="{01E1D5E8-A714-47B8-B296-C2057BD947AD}"/>
          </ac:grpSpMkLst>
        </pc:grpChg>
        <pc:cxnChg chg="add mod">
          <ac:chgData name="William Li" userId="a21f30948c6223dc" providerId="LiveId" clId="{B97A982F-7C0E-4231-8BB9-B14DC811C300}" dt="2022-11-03T14:57:47.824" v="1992" actId="208"/>
          <ac:cxnSpMkLst>
            <pc:docMk/>
            <pc:sldMk cId="3863252787" sldId="259"/>
            <ac:cxnSpMk id="23" creationId="{54351769-CC4D-9D42-EEE7-E2BC0C527DEF}"/>
          </ac:cxnSpMkLst>
        </pc:cxnChg>
        <pc:cxnChg chg="add mod">
          <ac:chgData name="William Li" userId="a21f30948c6223dc" providerId="LiveId" clId="{B97A982F-7C0E-4231-8BB9-B14DC811C300}" dt="2022-11-03T14:57:47.824" v="1992" actId="208"/>
          <ac:cxnSpMkLst>
            <pc:docMk/>
            <pc:sldMk cId="3863252787" sldId="259"/>
            <ac:cxnSpMk id="24" creationId="{DCD2AED7-4369-25BC-7DD4-EA8E5C66B256}"/>
          </ac:cxnSpMkLst>
        </pc:cxnChg>
        <pc:cxnChg chg="add mod">
          <ac:chgData name="William Li" userId="a21f30948c6223dc" providerId="LiveId" clId="{B97A982F-7C0E-4231-8BB9-B14DC811C300}" dt="2022-11-03T14:57:47.824" v="1992" actId="208"/>
          <ac:cxnSpMkLst>
            <pc:docMk/>
            <pc:sldMk cId="3863252787" sldId="259"/>
            <ac:cxnSpMk id="25" creationId="{B7B838F3-21BD-879B-A7E0-935890925627}"/>
          </ac:cxnSpMkLst>
        </pc:cxnChg>
        <pc:cxnChg chg="add mod">
          <ac:chgData name="William Li" userId="a21f30948c6223dc" providerId="LiveId" clId="{B97A982F-7C0E-4231-8BB9-B14DC811C300}" dt="2022-11-09T00:59:00.682" v="3077" actId="693"/>
          <ac:cxnSpMkLst>
            <pc:docMk/>
            <pc:sldMk cId="3863252787" sldId="259"/>
            <ac:cxnSpMk id="26" creationId="{58479EF1-47B7-A64A-0634-5773FE6D6BB2}"/>
          </ac:cxnSpMkLst>
        </pc:cxnChg>
        <pc:cxnChg chg="add mod">
          <ac:chgData name="William Li" userId="a21f30948c6223dc" providerId="LiveId" clId="{B97A982F-7C0E-4231-8BB9-B14DC811C300}" dt="2022-11-09T00:59:00.682" v="3077" actId="693"/>
          <ac:cxnSpMkLst>
            <pc:docMk/>
            <pc:sldMk cId="3863252787" sldId="259"/>
            <ac:cxnSpMk id="27" creationId="{00498FD6-0F59-56D3-AC7B-9C58B01FF8BA}"/>
          </ac:cxnSpMkLst>
        </pc:cxnChg>
        <pc:cxnChg chg="add mod">
          <ac:chgData name="William Li" userId="a21f30948c6223dc" providerId="LiveId" clId="{B97A982F-7C0E-4231-8BB9-B14DC811C300}" dt="2022-11-03T14:59:02.495" v="2049" actId="208"/>
          <ac:cxnSpMkLst>
            <pc:docMk/>
            <pc:sldMk cId="3863252787" sldId="259"/>
            <ac:cxnSpMk id="31" creationId="{F96631CB-802A-4A0F-5F77-B107EFCB83C0}"/>
          </ac:cxnSpMkLst>
        </pc:cxnChg>
        <pc:cxnChg chg="add mod">
          <ac:chgData name="William Li" userId="a21f30948c6223dc" providerId="LiveId" clId="{B97A982F-7C0E-4231-8BB9-B14DC811C300}" dt="2022-11-03T14:59:05.732" v="2050" actId="208"/>
          <ac:cxnSpMkLst>
            <pc:docMk/>
            <pc:sldMk cId="3863252787" sldId="259"/>
            <ac:cxnSpMk id="32" creationId="{B2A4A260-6254-AAAB-BF53-E0414D95D30C}"/>
          </ac:cxnSpMkLst>
        </pc:cxnChg>
        <pc:cxnChg chg="add mod">
          <ac:chgData name="William Li" userId="a21f30948c6223dc" providerId="LiveId" clId="{B97A982F-7C0E-4231-8BB9-B14DC811C300}" dt="2022-11-03T14:59:14.720" v="2053" actId="14100"/>
          <ac:cxnSpMkLst>
            <pc:docMk/>
            <pc:sldMk cId="3863252787" sldId="259"/>
            <ac:cxnSpMk id="34" creationId="{F6076152-49B4-E590-7E66-3BF49E4C5A73}"/>
          </ac:cxnSpMkLst>
        </pc:cxnChg>
        <pc:cxnChg chg="add mod">
          <ac:chgData name="William Li" userId="a21f30948c6223dc" providerId="LiveId" clId="{B97A982F-7C0E-4231-8BB9-B14DC811C300}" dt="2022-11-03T14:59:32.825" v="2058" actId="208"/>
          <ac:cxnSpMkLst>
            <pc:docMk/>
            <pc:sldMk cId="3863252787" sldId="259"/>
            <ac:cxnSpMk id="36" creationId="{401AE48A-F934-31DF-2F98-A1EEF83697B8}"/>
          </ac:cxnSpMkLst>
        </pc:cxnChg>
      </pc:sldChg>
      <pc:sldChg chg="new del">
        <pc:chgData name="William Li" userId="a21f30948c6223dc" providerId="LiveId" clId="{B97A982F-7C0E-4231-8BB9-B14DC811C300}" dt="2022-11-03T14:52:07.145" v="1877" actId="47"/>
        <pc:sldMkLst>
          <pc:docMk/>
          <pc:sldMk cId="2155678124" sldId="260"/>
        </pc:sldMkLst>
      </pc:sldChg>
      <pc:sldChg chg="addSp delSp modSp new mod">
        <pc:chgData name="William Li" userId="a21f30948c6223dc" providerId="LiveId" clId="{B97A982F-7C0E-4231-8BB9-B14DC811C300}" dt="2022-11-02T23:21:27.217" v="373" actId="20577"/>
        <pc:sldMkLst>
          <pc:docMk/>
          <pc:sldMk cId="275032971" sldId="261"/>
        </pc:sldMkLst>
        <pc:spChg chg="mod">
          <ac:chgData name="William Li" userId="a21f30948c6223dc" providerId="LiveId" clId="{B97A982F-7C0E-4231-8BB9-B14DC811C300}" dt="2022-11-02T23:21:27.217" v="373" actId="20577"/>
          <ac:spMkLst>
            <pc:docMk/>
            <pc:sldMk cId="275032971" sldId="261"/>
            <ac:spMk id="2" creationId="{3D0DE3DC-969B-41AE-350C-08CE2C01A416}"/>
          </ac:spMkLst>
        </pc:spChg>
        <pc:spChg chg="del">
          <ac:chgData name="William Li" userId="a21f30948c6223dc" providerId="LiveId" clId="{B97A982F-7C0E-4231-8BB9-B14DC811C300}" dt="2022-11-02T23:16:24.578" v="329" actId="478"/>
          <ac:spMkLst>
            <pc:docMk/>
            <pc:sldMk cId="275032971" sldId="261"/>
            <ac:spMk id="3" creationId="{89F32681-1DD6-DB58-8F17-4F9B44002382}"/>
          </ac:spMkLst>
        </pc:spChg>
        <pc:picChg chg="add mod">
          <ac:chgData name="William Li" userId="a21f30948c6223dc" providerId="LiveId" clId="{B97A982F-7C0E-4231-8BB9-B14DC811C300}" dt="2022-11-02T23:16:22.218" v="328"/>
          <ac:picMkLst>
            <pc:docMk/>
            <pc:sldMk cId="275032971" sldId="261"/>
            <ac:picMk id="5" creationId="{56124608-888A-A731-9178-51F62AA6B947}"/>
          </ac:picMkLst>
        </pc:picChg>
        <pc:picChg chg="add mod">
          <ac:chgData name="William Li" userId="a21f30948c6223dc" providerId="LiveId" clId="{B97A982F-7C0E-4231-8BB9-B14DC811C300}" dt="2022-11-02T23:16:22.218" v="328"/>
          <ac:picMkLst>
            <pc:docMk/>
            <pc:sldMk cId="275032971" sldId="261"/>
            <ac:picMk id="6" creationId="{45730B65-67F6-9C3B-1653-2F4B129CCFA9}"/>
          </ac:picMkLst>
        </pc:picChg>
      </pc:sldChg>
      <pc:sldChg chg="addSp delSp modSp new mod">
        <pc:chgData name="William Li" userId="a21f30948c6223dc" providerId="LiveId" clId="{B97A982F-7C0E-4231-8BB9-B14DC811C300}" dt="2022-11-02T23:21:57.477" v="408" actId="1076"/>
        <pc:sldMkLst>
          <pc:docMk/>
          <pc:sldMk cId="4017597126" sldId="262"/>
        </pc:sldMkLst>
        <pc:spChg chg="mod">
          <ac:chgData name="William Li" userId="a21f30948c6223dc" providerId="LiveId" clId="{B97A982F-7C0E-4231-8BB9-B14DC811C300}" dt="2022-11-02T23:21:35.277" v="403" actId="20577"/>
          <ac:spMkLst>
            <pc:docMk/>
            <pc:sldMk cId="4017597126" sldId="262"/>
            <ac:spMk id="2" creationId="{142E4D1E-4180-D090-6819-31AA31029DF4}"/>
          </ac:spMkLst>
        </pc:spChg>
        <pc:spChg chg="del">
          <ac:chgData name="William Li" userId="a21f30948c6223dc" providerId="LiveId" clId="{B97A982F-7C0E-4231-8BB9-B14DC811C300}" dt="2022-11-02T23:21:49.471" v="405" actId="478"/>
          <ac:spMkLst>
            <pc:docMk/>
            <pc:sldMk cId="4017597126" sldId="262"/>
            <ac:spMk id="3" creationId="{0011B194-086E-DDD1-B807-A646BA6BED83}"/>
          </ac:spMkLst>
        </pc:spChg>
        <pc:grpChg chg="add mod">
          <ac:chgData name="William Li" userId="a21f30948c6223dc" providerId="LiveId" clId="{B97A982F-7C0E-4231-8BB9-B14DC811C300}" dt="2022-11-02T23:21:55.216" v="406" actId="1076"/>
          <ac:grpSpMkLst>
            <pc:docMk/>
            <pc:sldMk cId="4017597126" sldId="262"/>
            <ac:grpSpMk id="5" creationId="{6F987F01-DE32-70FF-9C61-38436B5ED853}"/>
          </ac:grpSpMkLst>
        </pc:grpChg>
        <pc:picChg chg="add mod">
          <ac:chgData name="William Li" userId="a21f30948c6223dc" providerId="LiveId" clId="{B97A982F-7C0E-4231-8BB9-B14DC811C300}" dt="2022-11-02T23:21:57.477" v="408" actId="1076"/>
          <ac:picMkLst>
            <pc:docMk/>
            <pc:sldMk cId="4017597126" sldId="262"/>
            <ac:picMk id="6" creationId="{CD4C3F43-6090-C840-85C5-89A71F13D583}"/>
          </ac:picMkLst>
        </pc:picChg>
        <pc:picChg chg="add mod">
          <ac:chgData name="William Li" userId="a21f30948c6223dc" providerId="LiveId" clId="{B97A982F-7C0E-4231-8BB9-B14DC811C300}" dt="2022-11-02T23:21:56.403" v="407" actId="1076"/>
          <ac:picMkLst>
            <pc:docMk/>
            <pc:sldMk cId="4017597126" sldId="262"/>
            <ac:picMk id="7" creationId="{C2E36140-EE73-307E-075E-DB4252543288}"/>
          </ac:picMkLst>
        </pc:picChg>
        <pc:picChg chg="add mod">
          <ac:chgData name="William Li" userId="a21f30948c6223dc" providerId="LiveId" clId="{B97A982F-7C0E-4231-8BB9-B14DC811C300}" dt="2022-11-02T23:21:45.357" v="404"/>
          <ac:picMkLst>
            <pc:docMk/>
            <pc:sldMk cId="4017597126" sldId="262"/>
            <ac:picMk id="8" creationId="{B54FFFB4-1AFC-D7D3-A8BC-E7C82D6C265A}"/>
          </ac:picMkLst>
        </pc:picChg>
        <pc:picChg chg="add mod">
          <ac:chgData name="William Li" userId="a21f30948c6223dc" providerId="LiveId" clId="{B97A982F-7C0E-4231-8BB9-B14DC811C300}" dt="2022-11-02T23:21:45.357" v="404"/>
          <ac:picMkLst>
            <pc:docMk/>
            <pc:sldMk cId="4017597126" sldId="262"/>
            <ac:picMk id="9" creationId="{C1EC2779-4D94-D40B-5B00-D210D6FFADCF}"/>
          </ac:picMkLst>
        </pc:picChg>
        <pc:picChg chg="add mod">
          <ac:chgData name="William Li" userId="a21f30948c6223dc" providerId="LiveId" clId="{B97A982F-7C0E-4231-8BB9-B14DC811C300}" dt="2022-11-02T23:21:45.357" v="404"/>
          <ac:picMkLst>
            <pc:docMk/>
            <pc:sldMk cId="4017597126" sldId="262"/>
            <ac:picMk id="10" creationId="{96FB68E1-EB9A-47B0-F6A0-B6C655EC7147}"/>
          </ac:picMkLst>
        </pc:picChg>
        <pc:picChg chg="add mod">
          <ac:chgData name="William Li" userId="a21f30948c6223dc" providerId="LiveId" clId="{B97A982F-7C0E-4231-8BB9-B14DC811C300}" dt="2022-11-02T23:21:45.357" v="404"/>
          <ac:picMkLst>
            <pc:docMk/>
            <pc:sldMk cId="4017597126" sldId="262"/>
            <ac:picMk id="11" creationId="{FEF73CD2-65AC-F256-C37B-A4FBB3C80462}"/>
          </ac:picMkLst>
        </pc:picChg>
        <pc:picChg chg="add mod">
          <ac:chgData name="William Li" userId="a21f30948c6223dc" providerId="LiveId" clId="{B97A982F-7C0E-4231-8BB9-B14DC811C300}" dt="2022-11-02T23:21:45.357" v="404"/>
          <ac:picMkLst>
            <pc:docMk/>
            <pc:sldMk cId="4017597126" sldId="262"/>
            <ac:picMk id="12" creationId="{6DAFD36F-E4F5-FF54-84F2-CF90DC222140}"/>
          </ac:picMkLst>
        </pc:picChg>
        <pc:picChg chg="add mod">
          <ac:chgData name="William Li" userId="a21f30948c6223dc" providerId="LiveId" clId="{B97A982F-7C0E-4231-8BB9-B14DC811C300}" dt="2022-11-02T23:21:45.357" v="404"/>
          <ac:picMkLst>
            <pc:docMk/>
            <pc:sldMk cId="4017597126" sldId="262"/>
            <ac:picMk id="13" creationId="{EDC23F42-B371-C536-5134-9E075940211C}"/>
          </ac:picMkLst>
        </pc:picChg>
        <pc:picChg chg="add mod">
          <ac:chgData name="William Li" userId="a21f30948c6223dc" providerId="LiveId" clId="{B97A982F-7C0E-4231-8BB9-B14DC811C300}" dt="2022-11-02T23:21:45.357" v="404"/>
          <ac:picMkLst>
            <pc:docMk/>
            <pc:sldMk cId="4017597126" sldId="262"/>
            <ac:picMk id="14" creationId="{3D729AE7-0A98-8D57-AB23-F3FC2B600BE7}"/>
          </ac:picMkLst>
        </pc:picChg>
        <pc:picChg chg="add mod">
          <ac:chgData name="William Li" userId="a21f30948c6223dc" providerId="LiveId" clId="{B97A982F-7C0E-4231-8BB9-B14DC811C300}" dt="2022-11-02T23:21:45.357" v="404"/>
          <ac:picMkLst>
            <pc:docMk/>
            <pc:sldMk cId="4017597126" sldId="262"/>
            <ac:picMk id="15" creationId="{49C38EBA-977D-C774-9213-335E4662ECC8}"/>
          </ac:picMkLst>
        </pc:picChg>
      </pc:sldChg>
      <pc:sldChg chg="addSp delSp modSp new mod">
        <pc:chgData name="William Li" userId="a21f30948c6223dc" providerId="LiveId" clId="{B97A982F-7C0E-4231-8BB9-B14DC811C300}" dt="2022-11-04T15:36:19.438" v="2083" actId="20577"/>
        <pc:sldMkLst>
          <pc:docMk/>
          <pc:sldMk cId="4049118781" sldId="263"/>
        </pc:sldMkLst>
        <pc:spChg chg="mod">
          <ac:chgData name="William Li" userId="a21f30948c6223dc" providerId="LiveId" clId="{B97A982F-7C0E-4231-8BB9-B14DC811C300}" dt="2022-11-02T23:59:49.940" v="1026" actId="20577"/>
          <ac:spMkLst>
            <pc:docMk/>
            <pc:sldMk cId="4049118781" sldId="263"/>
            <ac:spMk id="2" creationId="{E24F6CD6-9B91-A1D3-5BC4-1EE0F278D350}"/>
          </ac:spMkLst>
        </pc:spChg>
        <pc:spChg chg="mod">
          <ac:chgData name="William Li" userId="a21f30948c6223dc" providerId="LiveId" clId="{B97A982F-7C0E-4231-8BB9-B14DC811C300}" dt="2022-11-04T15:36:19.438" v="2083" actId="20577"/>
          <ac:spMkLst>
            <pc:docMk/>
            <pc:sldMk cId="4049118781" sldId="263"/>
            <ac:spMk id="3" creationId="{42F18348-B1CF-CB22-4C07-6C97BF51785D}"/>
          </ac:spMkLst>
        </pc:spChg>
        <pc:spChg chg="mod">
          <ac:chgData name="William Li" userId="a21f30948c6223dc" providerId="LiveId" clId="{B97A982F-7C0E-4231-8BB9-B14DC811C300}" dt="2022-11-03T00:04:33.113" v="1380" actId="1076"/>
          <ac:spMkLst>
            <pc:docMk/>
            <pc:sldMk cId="4049118781" sldId="263"/>
            <ac:spMk id="4" creationId="{C69EC2CA-F25D-B42D-2AA0-FAC0EE933079}"/>
          </ac:spMkLst>
        </pc:spChg>
        <pc:spChg chg="add del mod">
          <ac:chgData name="William Li" userId="a21f30948c6223dc" providerId="LiveId" clId="{B97A982F-7C0E-4231-8BB9-B14DC811C300}" dt="2022-11-03T14:51:46.049" v="1868" actId="478"/>
          <ac:spMkLst>
            <pc:docMk/>
            <pc:sldMk cId="4049118781" sldId="263"/>
            <ac:spMk id="12" creationId="{3EB927F2-FDB4-4953-B68F-44DFA1470C1F}"/>
          </ac:spMkLst>
        </pc:spChg>
        <pc:spChg chg="mod">
          <ac:chgData name="William Li" userId="a21f30948c6223dc" providerId="LiveId" clId="{B97A982F-7C0E-4231-8BB9-B14DC811C300}" dt="2022-11-03T14:51:48.305" v="1870"/>
          <ac:spMkLst>
            <pc:docMk/>
            <pc:sldMk cId="4049118781" sldId="263"/>
            <ac:spMk id="16" creationId="{DFDC145B-D4EA-6130-8DFD-84C691FB0669}"/>
          </ac:spMkLst>
        </pc:spChg>
        <pc:grpChg chg="add mod">
          <ac:chgData name="William Li" userId="a21f30948c6223dc" providerId="LiveId" clId="{B97A982F-7C0E-4231-8BB9-B14DC811C300}" dt="2022-11-03T14:51:58.735" v="1876" actId="1037"/>
          <ac:grpSpMkLst>
            <pc:docMk/>
            <pc:sldMk cId="4049118781" sldId="263"/>
            <ac:grpSpMk id="13" creationId="{86D834F0-F7CC-C873-634F-C4EC1231B308}"/>
          </ac:grpSpMkLst>
        </pc:grpChg>
        <pc:picChg chg="add mod ord">
          <ac:chgData name="William Li" userId="a21f30948c6223dc" providerId="LiveId" clId="{B97A982F-7C0E-4231-8BB9-B14DC811C300}" dt="2022-11-03T14:51:47.801" v="1869" actId="1076"/>
          <ac:picMkLst>
            <pc:docMk/>
            <pc:sldMk cId="4049118781" sldId="263"/>
            <ac:picMk id="5" creationId="{8DB8BD19-EC32-4B42-A578-3CAD173EB597}"/>
          </ac:picMkLst>
        </pc:picChg>
        <pc:picChg chg="add del mod ord">
          <ac:chgData name="William Li" userId="a21f30948c6223dc" providerId="LiveId" clId="{B97A982F-7C0E-4231-8BB9-B14DC811C300}" dt="2022-11-03T14:45:32.201" v="1754" actId="21"/>
          <ac:picMkLst>
            <pc:docMk/>
            <pc:sldMk cId="4049118781" sldId="263"/>
            <ac:picMk id="6" creationId="{99A7CFDF-B8CE-4B30-97CA-D6953AFBE463}"/>
          </ac:picMkLst>
        </pc:picChg>
        <pc:picChg chg="add del mod">
          <ac:chgData name="William Li" userId="a21f30948c6223dc" providerId="LiveId" clId="{B97A982F-7C0E-4231-8BB9-B14DC811C300}" dt="2022-11-03T14:50:36.250" v="1841" actId="478"/>
          <ac:picMkLst>
            <pc:docMk/>
            <pc:sldMk cId="4049118781" sldId="263"/>
            <ac:picMk id="7" creationId="{0AA09A59-3F84-421B-8B2F-EF3B50B52A4A}"/>
          </ac:picMkLst>
        </pc:picChg>
        <pc:picChg chg="add del mod">
          <ac:chgData name="William Li" userId="a21f30948c6223dc" providerId="LiveId" clId="{B97A982F-7C0E-4231-8BB9-B14DC811C300}" dt="2022-11-03T14:50:35.914" v="1840" actId="478"/>
          <ac:picMkLst>
            <pc:docMk/>
            <pc:sldMk cId="4049118781" sldId="263"/>
            <ac:picMk id="8" creationId="{4F830284-AD13-4CCB-8A51-9DEA3562497F}"/>
          </ac:picMkLst>
        </pc:picChg>
        <pc:picChg chg="add del mod">
          <ac:chgData name="William Li" userId="a21f30948c6223dc" providerId="LiveId" clId="{B97A982F-7C0E-4231-8BB9-B14DC811C300}" dt="2022-11-03T14:50:35.542" v="1839" actId="478"/>
          <ac:picMkLst>
            <pc:docMk/>
            <pc:sldMk cId="4049118781" sldId="263"/>
            <ac:picMk id="9" creationId="{A9A2EE6A-C51F-4852-B522-2E7407598FC8}"/>
          </ac:picMkLst>
        </pc:picChg>
        <pc:picChg chg="add del mod">
          <ac:chgData name="William Li" userId="a21f30948c6223dc" providerId="LiveId" clId="{B97A982F-7C0E-4231-8BB9-B14DC811C300}" dt="2022-11-03T14:46:07.784" v="1760" actId="21"/>
          <ac:picMkLst>
            <pc:docMk/>
            <pc:sldMk cId="4049118781" sldId="263"/>
            <ac:picMk id="10" creationId="{412B63EE-9DBA-4C5D-A005-7717A6C1E0FC}"/>
          </ac:picMkLst>
        </pc:picChg>
        <pc:picChg chg="add del mod">
          <ac:chgData name="William Li" userId="a21f30948c6223dc" providerId="LiveId" clId="{B97A982F-7C0E-4231-8BB9-B14DC811C300}" dt="2022-11-03T14:51:43.622" v="1867" actId="478"/>
          <ac:picMkLst>
            <pc:docMk/>
            <pc:sldMk cId="4049118781" sldId="263"/>
            <ac:picMk id="11" creationId="{2B91C0D2-9A4A-63BD-28C3-2F4B21C88A0A}"/>
          </ac:picMkLst>
        </pc:picChg>
        <pc:picChg chg="mod">
          <ac:chgData name="William Li" userId="a21f30948c6223dc" providerId="LiveId" clId="{B97A982F-7C0E-4231-8BB9-B14DC811C300}" dt="2022-11-03T14:51:48.305" v="1870"/>
          <ac:picMkLst>
            <pc:docMk/>
            <pc:sldMk cId="4049118781" sldId="263"/>
            <ac:picMk id="14" creationId="{F8A6F6E3-EC5C-2B5C-0318-0AF143225B26}"/>
          </ac:picMkLst>
        </pc:picChg>
        <pc:cxnChg chg="mod">
          <ac:chgData name="William Li" userId="a21f30948c6223dc" providerId="LiveId" clId="{B97A982F-7C0E-4231-8BB9-B14DC811C300}" dt="2022-11-03T14:51:48.305" v="1870"/>
          <ac:cxnSpMkLst>
            <pc:docMk/>
            <pc:sldMk cId="4049118781" sldId="263"/>
            <ac:cxnSpMk id="15" creationId="{23D9DF7A-AC82-D9F1-4BF6-39465B753B6E}"/>
          </ac:cxnSpMkLst>
        </pc:cxnChg>
      </pc:sldChg>
      <pc:sldChg chg="add del">
        <pc:chgData name="William Li" userId="a21f30948c6223dc" providerId="LiveId" clId="{B97A982F-7C0E-4231-8BB9-B14DC811C300}" dt="2022-11-02T23:39:20.296" v="498" actId="47"/>
        <pc:sldMkLst>
          <pc:docMk/>
          <pc:sldMk cId="3681362828" sldId="264"/>
        </pc:sldMkLst>
      </pc:sldChg>
      <pc:sldChg chg="modSp del mod">
        <pc:chgData name="William Li" userId="a21f30948c6223dc" providerId="LiveId" clId="{B97A982F-7C0E-4231-8BB9-B14DC811C300}" dt="2022-11-01T20:34:40.589" v="73" actId="47"/>
        <pc:sldMkLst>
          <pc:docMk/>
          <pc:sldMk cId="4226138493" sldId="273"/>
        </pc:sldMkLst>
        <pc:spChg chg="mod">
          <ac:chgData name="William Li" userId="a21f30948c6223dc" providerId="LiveId" clId="{B97A982F-7C0E-4231-8BB9-B14DC811C300}" dt="2022-11-01T20:34:25.859" v="59" actId="20577"/>
          <ac:spMkLst>
            <pc:docMk/>
            <pc:sldMk cId="4226138493" sldId="273"/>
            <ac:spMk id="2" creationId="{9EDBB53D-5B6A-46F3-9EB5-DB2B858172AF}"/>
          </ac:spMkLst>
        </pc:spChg>
        <pc:spChg chg="mod">
          <ac:chgData name="William Li" userId="a21f30948c6223dc" providerId="LiveId" clId="{B97A982F-7C0E-4231-8BB9-B14DC811C300}" dt="2022-11-01T20:34:37.660" v="72" actId="12"/>
          <ac:spMkLst>
            <pc:docMk/>
            <pc:sldMk cId="4226138493" sldId="273"/>
            <ac:spMk id="4" creationId="{57457ECE-8E5D-446A-AA9D-C0EEA1C4AFEE}"/>
          </ac:spMkLst>
        </pc:spChg>
      </pc:sldChg>
      <pc:sldChg chg="new del">
        <pc:chgData name="William Li" userId="a21f30948c6223dc" providerId="LiveId" clId="{B97A982F-7C0E-4231-8BB9-B14DC811C300}" dt="2022-11-01T20:33:33.854" v="48" actId="47"/>
        <pc:sldMkLst>
          <pc:docMk/>
          <pc:sldMk cId="452976533" sldId="274"/>
        </pc:sldMkLst>
      </pc:sldChg>
      <pc:sldChg chg="add del">
        <pc:chgData name="William Li" userId="a21f30948c6223dc" providerId="LiveId" clId="{B97A982F-7C0E-4231-8BB9-B14DC811C300}" dt="2022-11-01T20:34:40.589" v="73" actId="47"/>
        <pc:sldMkLst>
          <pc:docMk/>
          <pc:sldMk cId="1532759082" sldId="274"/>
        </pc:sldMkLst>
      </pc:sldChg>
      <pc:sldChg chg="modSp add del mod">
        <pc:chgData name="William Li" userId="a21f30948c6223dc" providerId="LiveId" clId="{B97A982F-7C0E-4231-8BB9-B14DC811C300}" dt="2022-11-01T20:34:40.589" v="73" actId="47"/>
        <pc:sldMkLst>
          <pc:docMk/>
          <pc:sldMk cId="2670643705" sldId="275"/>
        </pc:sldMkLst>
        <pc:spChg chg="mod">
          <ac:chgData name="William Li" userId="a21f30948c6223dc" providerId="LiveId" clId="{B97A982F-7C0E-4231-8BB9-B14DC811C300}" dt="2022-11-01T20:33:37.317" v="52" actId="1076"/>
          <ac:spMkLst>
            <pc:docMk/>
            <pc:sldMk cId="2670643705" sldId="275"/>
            <ac:spMk id="4" creationId="{57457ECE-8E5D-446A-AA9D-C0EEA1C4AFEE}"/>
          </ac:spMkLst>
        </pc:spChg>
      </pc:sldChg>
      <pc:sldChg chg="new del">
        <pc:chgData name="William Li" userId="a21f30948c6223dc" providerId="LiveId" clId="{B97A982F-7C0E-4231-8BB9-B14DC811C300}" dt="2022-11-01T20:33:33.854" v="48" actId="47"/>
        <pc:sldMkLst>
          <pc:docMk/>
          <pc:sldMk cId="3081356098" sldId="275"/>
        </pc:sldMkLst>
      </pc:sldChg>
      <pc:sldChg chg="add del">
        <pc:chgData name="William Li" userId="a21f30948c6223dc" providerId="LiveId" clId="{B97A982F-7C0E-4231-8BB9-B14DC811C300}" dt="2022-11-01T20:34:40.589" v="73" actId="47"/>
        <pc:sldMkLst>
          <pc:docMk/>
          <pc:sldMk cId="1891807606" sldId="276"/>
        </pc:sldMkLst>
      </pc:sldChg>
      <pc:sldChg chg="new del">
        <pc:chgData name="William Li" userId="a21f30948c6223dc" providerId="LiveId" clId="{B97A982F-7C0E-4231-8BB9-B14DC811C300}" dt="2022-11-01T20:33:33.854" v="48" actId="47"/>
        <pc:sldMkLst>
          <pc:docMk/>
          <pc:sldMk cId="3324703679" sldId="276"/>
        </pc:sldMkLst>
      </pc:sldChg>
      <pc:sldChg chg="new del">
        <pc:chgData name="William Li" userId="a21f30948c6223dc" providerId="LiveId" clId="{B97A982F-7C0E-4231-8BB9-B14DC811C300}" dt="2022-11-01T20:33:33.854" v="48" actId="47"/>
        <pc:sldMkLst>
          <pc:docMk/>
          <pc:sldMk cId="1093612127" sldId="277"/>
        </pc:sldMkLst>
      </pc:sldChg>
      <pc:sldChg chg="new del">
        <pc:chgData name="William Li" userId="a21f30948c6223dc" providerId="LiveId" clId="{B97A982F-7C0E-4231-8BB9-B14DC811C300}" dt="2022-11-01T20:33:33.854" v="48" actId="47"/>
        <pc:sldMkLst>
          <pc:docMk/>
          <pc:sldMk cId="4269451940" sldId="278"/>
        </pc:sldMkLst>
      </pc:sldChg>
      <pc:sldChg chg="add del">
        <pc:chgData name="William Li" userId="a21f30948c6223dc" providerId="LiveId" clId="{B97A982F-7C0E-4231-8BB9-B14DC811C300}" dt="2022-11-02T23:58:42.519" v="932" actId="47"/>
        <pc:sldMkLst>
          <pc:docMk/>
          <pc:sldMk cId="1245501956" sldId="310"/>
        </pc:sldMkLst>
      </pc:sldChg>
      <pc:sldChg chg="addSp modSp new del mod">
        <pc:chgData name="William Li" userId="a21f30948c6223dc" providerId="LiveId" clId="{B97A982F-7C0E-4231-8BB9-B14DC811C300}" dt="2022-11-02T23:43:36.338" v="503" actId="47"/>
        <pc:sldMkLst>
          <pc:docMk/>
          <pc:sldMk cId="447821436" sldId="311"/>
        </pc:sldMkLst>
        <pc:spChg chg="mod">
          <ac:chgData name="William Li" userId="a21f30948c6223dc" providerId="LiveId" clId="{B97A982F-7C0E-4231-8BB9-B14DC811C300}" dt="2022-11-02T23:26:26.780" v="435" actId="20577"/>
          <ac:spMkLst>
            <pc:docMk/>
            <pc:sldMk cId="447821436" sldId="311"/>
            <ac:spMk id="2" creationId="{A544D2A9-C545-9C3D-49EE-24C7E43E6742}"/>
          </ac:spMkLst>
        </pc:spChg>
        <pc:picChg chg="add mod">
          <ac:chgData name="William Li" userId="a21f30948c6223dc" providerId="LiveId" clId="{B97A982F-7C0E-4231-8BB9-B14DC811C300}" dt="2022-11-02T23:43:25.944" v="501" actId="1076"/>
          <ac:picMkLst>
            <pc:docMk/>
            <pc:sldMk cId="447821436" sldId="311"/>
            <ac:picMk id="4" creationId="{3DE23AAC-6B9A-7BE6-F012-D26AE8447DD2}"/>
          </ac:picMkLst>
        </pc:picChg>
      </pc:sldChg>
      <pc:sldChg chg="addSp delSp modSp new mod">
        <pc:chgData name="William Li" userId="a21f30948c6223dc" providerId="LiveId" clId="{B97A982F-7C0E-4231-8BB9-B14DC811C300}" dt="2022-11-09T00:53:14.740" v="2530" actId="20577"/>
        <pc:sldMkLst>
          <pc:docMk/>
          <pc:sldMk cId="3856345172" sldId="312"/>
        </pc:sldMkLst>
        <pc:spChg chg="mod">
          <ac:chgData name="William Li" userId="a21f30948c6223dc" providerId="LiveId" clId="{B97A982F-7C0E-4231-8BB9-B14DC811C300}" dt="2022-11-02T23:58:02.009" v="914" actId="1076"/>
          <ac:spMkLst>
            <pc:docMk/>
            <pc:sldMk cId="3856345172" sldId="312"/>
            <ac:spMk id="2" creationId="{B456D021-20A6-D270-30A8-631D5CA1EE39}"/>
          </ac:spMkLst>
        </pc:spChg>
        <pc:spChg chg="del">
          <ac:chgData name="William Li" userId="a21f30948c6223dc" providerId="LiveId" clId="{B97A982F-7C0E-4231-8BB9-B14DC811C300}" dt="2022-11-02T23:26:45.657" v="437"/>
          <ac:spMkLst>
            <pc:docMk/>
            <pc:sldMk cId="3856345172" sldId="312"/>
            <ac:spMk id="3" creationId="{F2A769C2-CEA7-D22F-149B-AEDB8141D6AF}"/>
          </ac:spMkLst>
        </pc:spChg>
        <pc:spChg chg="add mod">
          <ac:chgData name="William Li" userId="a21f30948c6223dc" providerId="LiveId" clId="{B97A982F-7C0E-4231-8BB9-B14DC811C300}" dt="2022-11-09T00:53:14.740" v="2530" actId="20577"/>
          <ac:spMkLst>
            <pc:docMk/>
            <pc:sldMk cId="3856345172" sldId="312"/>
            <ac:spMk id="6" creationId="{29A01D5D-6F20-548F-B894-87921E599B61}"/>
          </ac:spMkLst>
        </pc:spChg>
        <pc:spChg chg="add del mod">
          <ac:chgData name="William Li" userId="a21f30948c6223dc" providerId="LiveId" clId="{B97A982F-7C0E-4231-8BB9-B14DC811C300}" dt="2022-11-02T23:44:52.833" v="538"/>
          <ac:spMkLst>
            <pc:docMk/>
            <pc:sldMk cId="3856345172" sldId="312"/>
            <ac:spMk id="8" creationId="{0D6E40F6-DD6B-5F00-4BB1-159B6EBBAD09}"/>
          </ac:spMkLst>
        </pc:spChg>
        <pc:spChg chg="add del mod">
          <ac:chgData name="William Li" userId="a21f30948c6223dc" providerId="LiveId" clId="{B97A982F-7C0E-4231-8BB9-B14DC811C300}" dt="2022-11-02T23:48:59.991" v="546"/>
          <ac:spMkLst>
            <pc:docMk/>
            <pc:sldMk cId="3856345172" sldId="312"/>
            <ac:spMk id="11" creationId="{5387951C-CD0B-DCB8-91B9-912EC59DE43E}"/>
          </ac:spMkLst>
        </pc:spChg>
        <pc:picChg chg="add del mod ord">
          <ac:chgData name="William Li" userId="a21f30948c6223dc" providerId="LiveId" clId="{B97A982F-7C0E-4231-8BB9-B14DC811C300}" dt="2022-11-02T23:44:47.900" v="537" actId="21"/>
          <ac:picMkLst>
            <pc:docMk/>
            <pc:sldMk cId="3856345172" sldId="312"/>
            <ac:picMk id="5" creationId="{4D38AB9E-98B7-C5A6-25CD-504AC63D7304}"/>
          </ac:picMkLst>
        </pc:picChg>
        <pc:picChg chg="add del mod">
          <ac:chgData name="William Li" userId="a21f30948c6223dc" providerId="LiveId" clId="{B97A982F-7C0E-4231-8BB9-B14DC811C300}" dt="2022-11-02T23:45:22.719" v="545" actId="478"/>
          <ac:picMkLst>
            <pc:docMk/>
            <pc:sldMk cId="3856345172" sldId="312"/>
            <ac:picMk id="9" creationId="{20E0D1C9-CD44-5432-19A5-6F69475FF27E}"/>
          </ac:picMkLst>
        </pc:picChg>
        <pc:picChg chg="add mod ord">
          <ac:chgData name="William Li" userId="a21f30948c6223dc" providerId="LiveId" clId="{B97A982F-7C0E-4231-8BB9-B14DC811C300}" dt="2022-11-02T23:49:37.844" v="559" actId="1076"/>
          <ac:picMkLst>
            <pc:docMk/>
            <pc:sldMk cId="3856345172" sldId="312"/>
            <ac:picMk id="12" creationId="{717B2CDC-0CF4-0C1B-482F-C4A8C6640CF4}"/>
          </ac:picMkLst>
        </pc:picChg>
      </pc:sldChg>
      <pc:sldChg chg="addSp delSp modSp new mod modAnim">
        <pc:chgData name="William Li" userId="a21f30948c6223dc" providerId="LiveId" clId="{B97A982F-7C0E-4231-8BB9-B14DC811C300}" dt="2022-11-04T15:36:00.712" v="2082"/>
        <pc:sldMkLst>
          <pc:docMk/>
          <pc:sldMk cId="3816727510" sldId="313"/>
        </pc:sldMkLst>
        <pc:spChg chg="mod">
          <ac:chgData name="William Li" userId="a21f30948c6223dc" providerId="LiveId" clId="{B97A982F-7C0E-4231-8BB9-B14DC811C300}" dt="2022-11-02T23:43:41.488" v="532" actId="20577"/>
          <ac:spMkLst>
            <pc:docMk/>
            <pc:sldMk cId="3816727510" sldId="313"/>
            <ac:spMk id="2" creationId="{11DC43B6-DEF9-E5AD-22C0-B663803CC7BA}"/>
          </ac:spMkLst>
        </pc:spChg>
        <pc:spChg chg="del">
          <ac:chgData name="William Li" userId="a21f30948c6223dc" providerId="LiveId" clId="{B97A982F-7C0E-4231-8BB9-B14DC811C300}" dt="2022-11-02T23:49:41.985" v="560"/>
          <ac:spMkLst>
            <pc:docMk/>
            <pc:sldMk cId="3816727510" sldId="313"/>
            <ac:spMk id="3" creationId="{FA78A244-909F-F474-FBA9-2219BD0E108B}"/>
          </ac:spMkLst>
        </pc:spChg>
        <pc:spChg chg="add del mod">
          <ac:chgData name="William Li" userId="a21f30948c6223dc" providerId="LiveId" clId="{B97A982F-7C0E-4231-8BB9-B14DC811C300}" dt="2022-11-02T23:50:20.821" v="570" actId="478"/>
          <ac:spMkLst>
            <pc:docMk/>
            <pc:sldMk cId="3816727510" sldId="313"/>
            <ac:spMk id="6" creationId="{1C093382-42DE-22E5-E1C2-95C52EF4143F}"/>
          </ac:spMkLst>
        </pc:spChg>
        <pc:spChg chg="add mod">
          <ac:chgData name="William Li" userId="a21f30948c6223dc" providerId="LiveId" clId="{B97A982F-7C0E-4231-8BB9-B14DC811C300}" dt="2022-11-04T15:35:47.112" v="2080" actId="14100"/>
          <ac:spMkLst>
            <pc:docMk/>
            <pc:sldMk cId="3816727510" sldId="313"/>
            <ac:spMk id="7" creationId="{FBCF186D-7166-F565-DA50-815750DB3C88}"/>
          </ac:spMkLst>
        </pc:spChg>
        <pc:spChg chg="add mod">
          <ac:chgData name="William Li" userId="a21f30948c6223dc" providerId="LiveId" clId="{B97A982F-7C0E-4231-8BB9-B14DC811C300}" dt="2022-11-02T23:56:51.491" v="858" actId="403"/>
          <ac:spMkLst>
            <pc:docMk/>
            <pc:sldMk cId="3816727510" sldId="313"/>
            <ac:spMk id="8" creationId="{5BAB0BCD-5D61-4442-C8D2-924F891C8AE9}"/>
          </ac:spMkLst>
        </pc:spChg>
        <pc:spChg chg="add mod">
          <ac:chgData name="William Li" userId="a21f30948c6223dc" providerId="LiveId" clId="{B97A982F-7C0E-4231-8BB9-B14DC811C300}" dt="2022-11-04T15:35:39.940" v="2079" actId="14100"/>
          <ac:spMkLst>
            <pc:docMk/>
            <pc:sldMk cId="3816727510" sldId="313"/>
            <ac:spMk id="9" creationId="{624BAFCE-C358-8321-D4CE-CC709F989738}"/>
          </ac:spMkLst>
        </pc:spChg>
        <pc:spChg chg="add mod">
          <ac:chgData name="William Li" userId="a21f30948c6223dc" providerId="LiveId" clId="{B97A982F-7C0E-4231-8BB9-B14DC811C300}" dt="2022-11-02T23:56:35.060" v="852" actId="1076"/>
          <ac:spMkLst>
            <pc:docMk/>
            <pc:sldMk cId="3816727510" sldId="313"/>
            <ac:spMk id="10" creationId="{DB5EEDDD-1707-C9A1-70EB-C2A22F212630}"/>
          </ac:spMkLst>
        </pc:spChg>
        <pc:spChg chg="add mod">
          <ac:chgData name="William Li" userId="a21f30948c6223dc" providerId="LiveId" clId="{B97A982F-7C0E-4231-8BB9-B14DC811C300}" dt="2022-11-02T23:57:06.573" v="863" actId="1076"/>
          <ac:spMkLst>
            <pc:docMk/>
            <pc:sldMk cId="3816727510" sldId="313"/>
            <ac:spMk id="11" creationId="{5EE615A8-609C-454F-06C0-C9A660D0381C}"/>
          </ac:spMkLst>
        </pc:spChg>
        <pc:spChg chg="add mod">
          <ac:chgData name="William Li" userId="a21f30948c6223dc" providerId="LiveId" clId="{B97A982F-7C0E-4231-8BB9-B14DC811C300}" dt="2022-11-02T23:56:55.720" v="860" actId="1076"/>
          <ac:spMkLst>
            <pc:docMk/>
            <pc:sldMk cId="3816727510" sldId="313"/>
            <ac:spMk id="12" creationId="{621FE7AE-F05A-3D9D-4BC9-175509C71494}"/>
          </ac:spMkLst>
        </pc:spChg>
        <pc:spChg chg="add mod">
          <ac:chgData name="William Li" userId="a21f30948c6223dc" providerId="LiveId" clId="{B97A982F-7C0E-4231-8BB9-B14DC811C300}" dt="2022-11-02T23:56:35.060" v="852" actId="1076"/>
          <ac:spMkLst>
            <pc:docMk/>
            <pc:sldMk cId="3816727510" sldId="313"/>
            <ac:spMk id="14" creationId="{47CFC683-E794-B76C-84D0-7A6BF3D90D90}"/>
          </ac:spMkLst>
        </pc:spChg>
        <pc:spChg chg="add mod">
          <ac:chgData name="William Li" userId="a21f30948c6223dc" providerId="LiveId" clId="{B97A982F-7C0E-4231-8BB9-B14DC811C300}" dt="2022-11-02T23:57:13.207" v="871" actId="20577"/>
          <ac:spMkLst>
            <pc:docMk/>
            <pc:sldMk cId="3816727510" sldId="313"/>
            <ac:spMk id="15" creationId="{4F22FFF5-4EB7-8BD6-79B4-A87AC24395D9}"/>
          </ac:spMkLst>
        </pc:spChg>
        <pc:picChg chg="add mod">
          <ac:chgData name="William Li" userId="a21f30948c6223dc" providerId="LiveId" clId="{B97A982F-7C0E-4231-8BB9-B14DC811C300}" dt="2022-11-02T23:56:35.060" v="852" actId="1076"/>
          <ac:picMkLst>
            <pc:docMk/>
            <pc:sldMk cId="3816727510" sldId="313"/>
            <ac:picMk id="5" creationId="{0A522E46-1B7B-7B5E-5967-87E8FBB744E9}"/>
          </ac:picMkLst>
        </pc:picChg>
      </pc:sldChg>
      <pc:sldChg chg="addSp delSp modSp new mod">
        <pc:chgData name="William Li" userId="a21f30948c6223dc" providerId="LiveId" clId="{B97A982F-7C0E-4231-8BB9-B14DC811C300}" dt="2022-11-02T23:58:37.605" v="931" actId="1076"/>
        <pc:sldMkLst>
          <pc:docMk/>
          <pc:sldMk cId="3432961174" sldId="314"/>
        </pc:sldMkLst>
        <pc:spChg chg="mod">
          <ac:chgData name="William Li" userId="a21f30948c6223dc" providerId="LiveId" clId="{B97A982F-7C0E-4231-8BB9-B14DC811C300}" dt="2022-11-02T23:58:02.411" v="915" actId="1076"/>
          <ac:spMkLst>
            <pc:docMk/>
            <pc:sldMk cId="3432961174" sldId="314"/>
            <ac:spMk id="2" creationId="{56840A6C-E361-B153-04C7-6B253D6F4684}"/>
          </ac:spMkLst>
        </pc:spChg>
        <pc:spChg chg="add del">
          <ac:chgData name="William Li" userId="a21f30948c6223dc" providerId="LiveId" clId="{B97A982F-7C0E-4231-8BB9-B14DC811C300}" dt="2022-11-02T23:58:15.311" v="918" actId="478"/>
          <ac:spMkLst>
            <pc:docMk/>
            <pc:sldMk cId="3432961174" sldId="314"/>
            <ac:spMk id="3" creationId="{159942D3-27E7-B4DA-140B-747BF6B7AC47}"/>
          </ac:spMkLst>
        </pc:spChg>
        <pc:spChg chg="add mod">
          <ac:chgData name="William Li" userId="a21f30948c6223dc" providerId="LiveId" clId="{B97A982F-7C0E-4231-8BB9-B14DC811C300}" dt="2022-11-02T23:58:37.605" v="931" actId="1076"/>
          <ac:spMkLst>
            <pc:docMk/>
            <pc:sldMk cId="3432961174" sldId="314"/>
            <ac:spMk id="6" creationId="{ABC24CA0-1F1D-5294-6997-A747960BC6E0}"/>
          </ac:spMkLst>
        </pc:spChg>
        <pc:spChg chg="mod">
          <ac:chgData name="William Li" userId="a21f30948c6223dc" providerId="LiveId" clId="{B97A982F-7C0E-4231-8BB9-B14DC811C300}" dt="2022-11-02T23:58:35.132" v="930" actId="1076"/>
          <ac:spMkLst>
            <pc:docMk/>
            <pc:sldMk cId="3432961174" sldId="314"/>
            <ac:spMk id="9" creationId="{79162E03-3A57-7F2E-9FE8-DBBAB3CA7173}"/>
          </ac:spMkLst>
        </pc:spChg>
        <pc:spChg chg="add mod">
          <ac:chgData name="William Li" userId="a21f30948c6223dc" providerId="LiveId" clId="{B97A982F-7C0E-4231-8BB9-B14DC811C300}" dt="2022-11-02T23:58:19.065" v="921" actId="1076"/>
          <ac:spMkLst>
            <pc:docMk/>
            <pc:sldMk cId="3432961174" sldId="314"/>
            <ac:spMk id="10" creationId="{C099B2EB-7E75-8090-B85D-E1515F05C0A6}"/>
          </ac:spMkLst>
        </pc:spChg>
        <pc:grpChg chg="add mod">
          <ac:chgData name="William Li" userId="a21f30948c6223dc" providerId="LiveId" clId="{B97A982F-7C0E-4231-8BB9-B14DC811C300}" dt="2022-11-02T23:58:24.366" v="924" actId="1076"/>
          <ac:grpSpMkLst>
            <pc:docMk/>
            <pc:sldMk cId="3432961174" sldId="314"/>
            <ac:grpSpMk id="7" creationId="{317BD6A6-F43D-E737-5970-2755C887F34B}"/>
          </ac:grpSpMkLst>
        </pc:grpChg>
        <pc:picChg chg="add mod">
          <ac:chgData name="William Li" userId="a21f30948c6223dc" providerId="LiveId" clId="{B97A982F-7C0E-4231-8BB9-B14DC811C300}" dt="2022-11-02T23:58:31.854" v="929" actId="1076"/>
          <ac:picMkLst>
            <pc:docMk/>
            <pc:sldMk cId="3432961174" sldId="314"/>
            <ac:picMk id="5" creationId="{406CB93F-1EC3-DDD1-F797-8C62A4E0F21A}"/>
          </ac:picMkLst>
        </pc:picChg>
        <pc:picChg chg="mod">
          <ac:chgData name="William Li" userId="a21f30948c6223dc" providerId="LiveId" clId="{B97A982F-7C0E-4231-8BB9-B14DC811C300}" dt="2022-11-02T23:58:29.505" v="928" actId="1076"/>
          <ac:picMkLst>
            <pc:docMk/>
            <pc:sldMk cId="3432961174" sldId="314"/>
            <ac:picMk id="8" creationId="{CED60B0B-1612-B7D7-E76A-4B1FC4E681B7}"/>
          </ac:picMkLst>
        </pc:picChg>
      </pc:sldChg>
      <pc:sldChg chg="modSp new mod">
        <pc:chgData name="William Li" userId="a21f30948c6223dc" providerId="LiveId" clId="{B97A982F-7C0E-4231-8BB9-B14DC811C300}" dt="2022-11-03T00:04:08.380" v="1378" actId="113"/>
        <pc:sldMkLst>
          <pc:docMk/>
          <pc:sldMk cId="2650779190" sldId="315"/>
        </pc:sldMkLst>
        <pc:spChg chg="mod">
          <ac:chgData name="William Li" userId="a21f30948c6223dc" providerId="LiveId" clId="{B97A982F-7C0E-4231-8BB9-B14DC811C300}" dt="2022-11-03T00:00:38.258" v="1048" actId="20577"/>
          <ac:spMkLst>
            <pc:docMk/>
            <pc:sldMk cId="2650779190" sldId="315"/>
            <ac:spMk id="2" creationId="{50793013-5561-6519-2505-B5D79BC0E1E0}"/>
          </ac:spMkLst>
        </pc:spChg>
        <pc:spChg chg="mod">
          <ac:chgData name="William Li" userId="a21f30948c6223dc" providerId="LiveId" clId="{B97A982F-7C0E-4231-8BB9-B14DC811C300}" dt="2022-11-03T00:04:08.380" v="1378" actId="113"/>
          <ac:spMkLst>
            <pc:docMk/>
            <pc:sldMk cId="2650779190" sldId="315"/>
            <ac:spMk id="3" creationId="{0B84CE8C-CB68-8D32-8EA9-B9BC0877C934}"/>
          </ac:spMkLst>
        </pc:spChg>
      </pc:sldChg>
      <pc:sldChg chg="addSp delSp modSp new mod">
        <pc:chgData name="William Li" userId="a21f30948c6223dc" providerId="LiveId" clId="{B97A982F-7C0E-4231-8BB9-B14DC811C300}" dt="2022-11-09T01:07:29.326" v="3326" actId="1076"/>
        <pc:sldMkLst>
          <pc:docMk/>
          <pc:sldMk cId="1262975655" sldId="316"/>
        </pc:sldMkLst>
        <pc:spChg chg="mod">
          <ac:chgData name="William Li" userId="a21f30948c6223dc" providerId="LiveId" clId="{B97A982F-7C0E-4231-8BB9-B14DC811C300}" dt="2022-11-03T14:21:27.618" v="1491" actId="20577"/>
          <ac:spMkLst>
            <pc:docMk/>
            <pc:sldMk cId="1262975655" sldId="316"/>
            <ac:spMk id="2" creationId="{7DEC8D5E-A525-9422-11FF-F8FBC36A033E}"/>
          </ac:spMkLst>
        </pc:spChg>
        <pc:spChg chg="mod">
          <ac:chgData name="William Li" userId="a21f30948c6223dc" providerId="LiveId" clId="{B97A982F-7C0E-4231-8BB9-B14DC811C300}" dt="2022-11-09T01:07:29.326" v="3326" actId="1076"/>
          <ac:spMkLst>
            <pc:docMk/>
            <pc:sldMk cId="1262975655" sldId="316"/>
            <ac:spMk id="3" creationId="{2176E429-A732-47CB-B726-132175BEA558}"/>
          </ac:spMkLst>
        </pc:spChg>
        <pc:spChg chg="del">
          <ac:chgData name="William Li" userId="a21f30948c6223dc" providerId="LiveId" clId="{B97A982F-7C0E-4231-8BB9-B14DC811C300}" dt="2022-11-03T14:21:28.749" v="1492"/>
          <ac:spMkLst>
            <pc:docMk/>
            <pc:sldMk cId="1262975655" sldId="316"/>
            <ac:spMk id="3" creationId="{D5817F20-9C06-8087-9422-51A2856B6291}"/>
          </ac:spMkLst>
        </pc:spChg>
        <pc:spChg chg="mod">
          <ac:chgData name="William Li" userId="a21f30948c6223dc" providerId="LiveId" clId="{B97A982F-7C0E-4231-8BB9-B14DC811C300}" dt="2022-11-09T01:03:32.844" v="3258" actId="1076"/>
          <ac:spMkLst>
            <pc:docMk/>
            <pc:sldMk cId="1262975655" sldId="316"/>
            <ac:spMk id="7" creationId="{C438AF83-26D3-F92E-D844-1471818147F8}"/>
          </ac:spMkLst>
        </pc:spChg>
        <pc:spChg chg="add del mod">
          <ac:chgData name="William Li" userId="a21f30948c6223dc" providerId="LiveId" clId="{B97A982F-7C0E-4231-8BB9-B14DC811C300}" dt="2022-11-09T01:04:56.231" v="3267" actId="478"/>
          <ac:spMkLst>
            <pc:docMk/>
            <pc:sldMk cId="1262975655" sldId="316"/>
            <ac:spMk id="8" creationId="{A6FE575D-E0FF-63C8-F922-D96551151260}"/>
          </ac:spMkLst>
        </pc:spChg>
        <pc:spChg chg="add del mod">
          <ac:chgData name="William Li" userId="a21f30948c6223dc" providerId="LiveId" clId="{B97A982F-7C0E-4231-8BB9-B14DC811C300}" dt="2022-11-09T01:04:59.497" v="3269" actId="478"/>
          <ac:spMkLst>
            <pc:docMk/>
            <pc:sldMk cId="1262975655" sldId="316"/>
            <ac:spMk id="16" creationId="{F642CB37-9692-FD57-82AD-2901AB946240}"/>
          </ac:spMkLst>
        </pc:spChg>
        <pc:grpChg chg="add mod">
          <ac:chgData name="William Li" userId="a21f30948c6223dc" providerId="LiveId" clId="{B97A982F-7C0E-4231-8BB9-B14DC811C300}" dt="2022-11-09T01:05:00.948" v="3270" actId="1076"/>
          <ac:grpSpMkLst>
            <pc:docMk/>
            <pc:sldMk cId="1262975655" sldId="316"/>
            <ac:grpSpMk id="14" creationId="{0DE5A93A-5BD0-963A-1E91-DDD45F9841AB}"/>
          </ac:grpSpMkLst>
        </pc:grpChg>
        <pc:picChg chg="add del mod">
          <ac:chgData name="William Li" userId="a21f30948c6223dc" providerId="LiveId" clId="{B97A982F-7C0E-4231-8BB9-B14DC811C300}" dt="2022-11-09T01:04:41.264" v="3259" actId="478"/>
          <ac:picMkLst>
            <pc:docMk/>
            <pc:sldMk cId="1262975655" sldId="316"/>
            <ac:picMk id="5" creationId="{8E707E18-182C-2989-5F48-8D7801210B8E}"/>
          </ac:picMkLst>
        </pc:picChg>
        <pc:picChg chg="add mod">
          <ac:chgData name="William Li" userId="a21f30948c6223dc" providerId="LiveId" clId="{B97A982F-7C0E-4231-8BB9-B14DC811C300}" dt="2022-11-09T01:04:47.166" v="3263" actId="164"/>
          <ac:picMkLst>
            <pc:docMk/>
            <pc:sldMk cId="1262975655" sldId="316"/>
            <ac:picMk id="10" creationId="{65BCE6A7-D11A-4784-B763-318194BCB43A}"/>
          </ac:picMkLst>
        </pc:picChg>
        <pc:picChg chg="add mod">
          <ac:chgData name="William Li" userId="a21f30948c6223dc" providerId="LiveId" clId="{B97A982F-7C0E-4231-8BB9-B14DC811C300}" dt="2022-11-09T01:04:47.166" v="3263" actId="164"/>
          <ac:picMkLst>
            <pc:docMk/>
            <pc:sldMk cId="1262975655" sldId="316"/>
            <ac:picMk id="11" creationId="{F0D17ED8-7739-47B6-8F70-F368360F8B1A}"/>
          </ac:picMkLst>
        </pc:picChg>
        <pc:picChg chg="add mod">
          <ac:chgData name="William Li" userId="a21f30948c6223dc" providerId="LiveId" clId="{B97A982F-7C0E-4231-8BB9-B14DC811C300}" dt="2022-11-09T01:04:47.166" v="3263" actId="164"/>
          <ac:picMkLst>
            <pc:docMk/>
            <pc:sldMk cId="1262975655" sldId="316"/>
            <ac:picMk id="12" creationId="{E7DC5531-41E1-40B6-BCE4-6AECC62E8DC3}"/>
          </ac:picMkLst>
        </pc:picChg>
        <pc:picChg chg="add mod">
          <ac:chgData name="William Li" userId="a21f30948c6223dc" providerId="LiveId" clId="{B97A982F-7C0E-4231-8BB9-B14DC811C300}" dt="2022-11-09T01:04:47.166" v="3263" actId="164"/>
          <ac:picMkLst>
            <pc:docMk/>
            <pc:sldMk cId="1262975655" sldId="316"/>
            <ac:picMk id="13" creationId="{9AC28C97-FF8C-4FBD-B713-325E0726A0B3}"/>
          </ac:picMkLst>
        </pc:picChg>
      </pc:sldChg>
      <pc:sldChg chg="addSp delSp modSp new mod">
        <pc:chgData name="William Li" userId="a21f30948c6223dc" providerId="LiveId" clId="{B97A982F-7C0E-4231-8BB9-B14DC811C300}" dt="2022-11-09T00:59:47.758" v="3199" actId="1076"/>
        <pc:sldMkLst>
          <pc:docMk/>
          <pc:sldMk cId="4017869833" sldId="317"/>
        </pc:sldMkLst>
        <pc:spChg chg="mod">
          <ac:chgData name="William Li" userId="a21f30948c6223dc" providerId="LiveId" clId="{B97A982F-7C0E-4231-8BB9-B14DC811C300}" dt="2022-11-03T14:56:06.286" v="1914" actId="20577"/>
          <ac:spMkLst>
            <pc:docMk/>
            <pc:sldMk cId="4017869833" sldId="317"/>
            <ac:spMk id="2" creationId="{E54E54FA-DB92-93F3-3629-F2530EBCC238}"/>
          </ac:spMkLst>
        </pc:spChg>
        <pc:spChg chg="add mod">
          <ac:chgData name="William Li" userId="a21f30948c6223dc" providerId="LiveId" clId="{B97A982F-7C0E-4231-8BB9-B14DC811C300}" dt="2022-11-09T00:59:47.758" v="3199" actId="1076"/>
          <ac:spMkLst>
            <pc:docMk/>
            <pc:sldMk cId="4017869833" sldId="317"/>
            <ac:spMk id="3" creationId="{D3F103B5-6AF5-E85F-6D9E-FAE097EF9FDA}"/>
          </ac:spMkLst>
        </pc:spChg>
        <pc:spChg chg="del mod">
          <ac:chgData name="William Li" userId="a21f30948c6223dc" providerId="LiveId" clId="{B97A982F-7C0E-4231-8BB9-B14DC811C300}" dt="2022-11-03T14:56:12.270" v="1918" actId="478"/>
          <ac:spMkLst>
            <pc:docMk/>
            <pc:sldMk cId="4017869833" sldId="317"/>
            <ac:spMk id="3" creationId="{D8967D34-520F-1480-035C-EE02A841A73A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6" creationId="{1FFF45AF-C7E9-0235-69CE-440F94581226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7" creationId="{929F8789-25C1-E5D1-6EAF-8FFB5D762037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8" creationId="{975F4842-6B7F-DF50-1438-C71CCA3F58E4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9" creationId="{E5FE441B-C328-CF6A-0289-025988446016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10" creationId="{212F6494-317A-146A-9FDF-5384E6DA3711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11" creationId="{F387A1C2-C66F-A1BF-728B-8634E0AAEDAC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12" creationId="{B1AF57DF-8063-63E9-EC98-8E3BB5DFDE18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13" creationId="{0B4B9423-9C74-DBBE-0410-D39EEC11B7D5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14" creationId="{4435D8BC-BA21-CDE6-6883-95C56D43426D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15" creationId="{75FEC651-2993-A11B-0320-1C3078FF2C9F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16" creationId="{2C977D07-DE3A-F5F6-ADB3-9A49FC4BFCCD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17" creationId="{0831C6F9-74AE-F484-CBAC-31CE02971FD1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18" creationId="{2ECEC8B4-DE09-FD4D-17AB-DEA8073C3877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19" creationId="{0A650CB6-1676-1762-A23C-6D08E754D571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20" creationId="{F3BD4722-C11D-EFB3-B1F5-4C9F9A572681}"/>
          </ac:spMkLst>
        </pc:spChg>
        <pc:spChg chg="mod">
          <ac:chgData name="William Li" userId="a21f30948c6223dc" providerId="LiveId" clId="{B97A982F-7C0E-4231-8BB9-B14DC811C300}" dt="2022-11-03T14:56:07.080" v="1915"/>
          <ac:spMkLst>
            <pc:docMk/>
            <pc:sldMk cId="4017869833" sldId="317"/>
            <ac:spMk id="21" creationId="{F649D08B-BE50-E1AA-85DD-E56D781A663F}"/>
          </ac:spMkLst>
        </pc:spChg>
        <pc:grpChg chg="add mod">
          <ac:chgData name="William Li" userId="a21f30948c6223dc" providerId="LiveId" clId="{B97A982F-7C0E-4231-8BB9-B14DC811C300}" dt="2022-11-09T00:59:44.391" v="3197" actId="1076"/>
          <ac:grpSpMkLst>
            <pc:docMk/>
            <pc:sldMk cId="4017869833" sldId="317"/>
            <ac:grpSpMk id="5" creationId="{556302D7-108A-023F-2D18-9AA770816D93}"/>
          </ac:grpSpMkLst>
        </pc:grpChg>
      </pc:sldChg>
      <pc:sldChg chg="addSp delSp modSp mod">
        <pc:chgData name="William Li" userId="a21f30948c6223dc" providerId="LiveId" clId="{B97A982F-7C0E-4231-8BB9-B14DC811C300}" dt="2022-11-09T01:07:20.879" v="3324" actId="1076"/>
        <pc:sldMkLst>
          <pc:docMk/>
          <pc:sldMk cId="1724234271" sldId="318"/>
        </pc:sldMkLst>
        <pc:spChg chg="add del mod">
          <ac:chgData name="William Li" userId="a21f30948c6223dc" providerId="LiveId" clId="{B97A982F-7C0E-4231-8BB9-B14DC811C300}" dt="2022-11-09T01:01:12.793" v="3203" actId="478"/>
          <ac:spMkLst>
            <pc:docMk/>
            <pc:sldMk cId="1724234271" sldId="318"/>
            <ac:spMk id="6" creationId="{9DEB0C12-A878-7D61-1679-580FB271BC54}"/>
          </ac:spMkLst>
        </pc:spChg>
        <pc:spChg chg="mod">
          <ac:chgData name="William Li" userId="a21f30948c6223dc" providerId="LiveId" clId="{B97A982F-7C0E-4231-8BB9-B14DC811C300}" dt="2022-11-09T01:07:20.879" v="3324" actId="1076"/>
          <ac:spMkLst>
            <pc:docMk/>
            <pc:sldMk cId="1724234271" sldId="318"/>
            <ac:spMk id="7" creationId="{472F0914-654F-FE68-B4C5-BB86972A1943}"/>
          </ac:spMkLst>
        </pc:spChg>
        <pc:spChg chg="mod">
          <ac:chgData name="William Li" userId="a21f30948c6223dc" providerId="LiveId" clId="{B97A982F-7C0E-4231-8BB9-B14DC811C300}" dt="2022-11-09T01:07:19.317" v="3323" actId="1076"/>
          <ac:spMkLst>
            <pc:docMk/>
            <pc:sldMk cId="1724234271" sldId="318"/>
            <ac:spMk id="8" creationId="{53C6FC1E-5954-1E11-2C6C-B9415088093A}"/>
          </ac:spMkLst>
        </pc:spChg>
        <pc:spChg chg="mod">
          <ac:chgData name="William Li" userId="a21f30948c6223dc" providerId="LiveId" clId="{B97A982F-7C0E-4231-8BB9-B14DC811C300}" dt="2022-11-09T01:07:17.834" v="3322" actId="1076"/>
          <ac:spMkLst>
            <pc:docMk/>
            <pc:sldMk cId="1724234271" sldId="318"/>
            <ac:spMk id="10" creationId="{8B9FC3FA-5577-414A-BD47-827CBF39D541}"/>
          </ac:spMkLst>
        </pc:spChg>
        <pc:spChg chg="add del mod">
          <ac:chgData name="William Li" userId="a21f30948c6223dc" providerId="LiveId" clId="{B97A982F-7C0E-4231-8BB9-B14DC811C300}" dt="2022-11-09T01:01:58.324" v="3223" actId="478"/>
          <ac:spMkLst>
            <pc:docMk/>
            <pc:sldMk cId="1724234271" sldId="318"/>
            <ac:spMk id="12" creationId="{CBF7AD3F-B02B-54F7-3A85-0B13D4CF7853}"/>
          </ac:spMkLst>
        </pc:spChg>
        <pc:picChg chg="del mod">
          <ac:chgData name="William Li" userId="a21f30948c6223dc" providerId="LiveId" clId="{B97A982F-7C0E-4231-8BB9-B14DC811C300}" dt="2022-11-09T01:01:10.180" v="3202" actId="478"/>
          <ac:picMkLst>
            <pc:docMk/>
            <pc:sldMk cId="1724234271" sldId="318"/>
            <ac:picMk id="5" creationId="{231BC2CA-4D08-E22B-F493-C2222E132B82}"/>
          </ac:picMkLst>
        </pc:picChg>
        <pc:picChg chg="add del mod ord">
          <ac:chgData name="William Li" userId="a21f30948c6223dc" providerId="LiveId" clId="{B97A982F-7C0E-4231-8BB9-B14DC811C300}" dt="2022-11-09T01:06:25.058" v="3302" actId="478"/>
          <ac:picMkLst>
            <pc:docMk/>
            <pc:sldMk cId="1724234271" sldId="318"/>
            <ac:picMk id="11" creationId="{0D5E0812-DFE5-6906-AB9C-C197BB74D22C}"/>
          </ac:picMkLst>
        </pc:picChg>
        <pc:picChg chg="add del mod">
          <ac:chgData name="William Li" userId="a21f30948c6223dc" providerId="LiveId" clId="{B97A982F-7C0E-4231-8BB9-B14DC811C300}" dt="2022-11-09T01:06:06.653" v="3301" actId="478"/>
          <ac:picMkLst>
            <pc:docMk/>
            <pc:sldMk cId="1724234271" sldId="318"/>
            <ac:picMk id="13" creationId="{586F9481-643A-4A01-92EB-F0EBFC9D9470}"/>
          </ac:picMkLst>
        </pc:picChg>
        <pc:picChg chg="add mod ord">
          <ac:chgData name="William Li" userId="a21f30948c6223dc" providerId="LiveId" clId="{B97A982F-7C0E-4231-8BB9-B14DC811C300}" dt="2022-11-09T01:07:14.873" v="3321" actId="1076"/>
          <ac:picMkLst>
            <pc:docMk/>
            <pc:sldMk cId="1724234271" sldId="318"/>
            <ac:picMk id="14" creationId="{1811D6EA-3749-8E77-D3CB-5AF869926B64}"/>
          </ac:picMkLst>
        </pc:picChg>
      </pc:sldChg>
      <pc:sldChg chg="new del">
        <pc:chgData name="William Li" userId="a21f30948c6223dc" providerId="LiveId" clId="{B97A982F-7C0E-4231-8BB9-B14DC811C300}" dt="2022-11-08T23:51:01.701" v="2088" actId="47"/>
        <pc:sldMkLst>
          <pc:docMk/>
          <pc:sldMk cId="3078838657" sldId="319"/>
        </pc:sldMkLst>
      </pc:sldChg>
      <pc:sldChg chg="addSp delSp modSp new mod ord">
        <pc:chgData name="William Li" userId="a21f30948c6223dc" providerId="LiveId" clId="{B97A982F-7C0E-4231-8BB9-B14DC811C300}" dt="2022-11-09T00:55:29.842" v="2936" actId="20577"/>
        <pc:sldMkLst>
          <pc:docMk/>
          <pc:sldMk cId="2745649774" sldId="320"/>
        </pc:sldMkLst>
        <pc:spChg chg="mod">
          <ac:chgData name="William Li" userId="a21f30948c6223dc" providerId="LiveId" clId="{B97A982F-7C0E-4231-8BB9-B14DC811C300}" dt="2022-11-08T23:51:24.928" v="2161" actId="20577"/>
          <ac:spMkLst>
            <pc:docMk/>
            <pc:sldMk cId="2745649774" sldId="320"/>
            <ac:spMk id="2" creationId="{144FFC6F-4714-4119-F191-79C83A5ABAA6}"/>
          </ac:spMkLst>
        </pc:spChg>
        <pc:spChg chg="add del mod">
          <ac:chgData name="William Li" userId="a21f30948c6223dc" providerId="LiveId" clId="{B97A982F-7C0E-4231-8BB9-B14DC811C300}" dt="2022-11-09T00:55:29.842" v="2936" actId="20577"/>
          <ac:spMkLst>
            <pc:docMk/>
            <pc:sldMk cId="2745649774" sldId="320"/>
            <ac:spMk id="3" creationId="{465BD58E-9168-023D-E727-3D620493E7FA}"/>
          </ac:spMkLst>
        </pc:spChg>
        <pc:spChg chg="add del mod">
          <ac:chgData name="William Li" userId="a21f30948c6223dc" providerId="LiveId" clId="{B97A982F-7C0E-4231-8BB9-B14DC811C300}" dt="2022-11-08T23:56:28.298" v="2360" actId="478"/>
          <ac:spMkLst>
            <pc:docMk/>
            <pc:sldMk cId="2745649774" sldId="320"/>
            <ac:spMk id="8" creationId="{2CB2B60D-1E29-4026-6BEC-DEFCC914FF2B}"/>
          </ac:spMkLst>
        </pc:spChg>
        <pc:spChg chg="add mod">
          <ac:chgData name="William Li" userId="a21f30948c6223dc" providerId="LiveId" clId="{B97A982F-7C0E-4231-8BB9-B14DC811C300}" dt="2022-11-09T00:53:06.035" v="2527" actId="6549"/>
          <ac:spMkLst>
            <pc:docMk/>
            <pc:sldMk cId="2745649774" sldId="320"/>
            <ac:spMk id="9" creationId="{393BE823-9331-D5C4-8E73-3146B8FBB7BE}"/>
          </ac:spMkLst>
        </pc:spChg>
        <pc:spChg chg="add mod">
          <ac:chgData name="William Li" userId="a21f30948c6223dc" providerId="LiveId" clId="{B97A982F-7C0E-4231-8BB9-B14DC811C300}" dt="2022-11-09T00:53:28.398" v="2550" actId="20577"/>
          <ac:spMkLst>
            <pc:docMk/>
            <pc:sldMk cId="2745649774" sldId="320"/>
            <ac:spMk id="12" creationId="{86BF33B3-7EFB-1F88-3BC1-DA289547A479}"/>
          </ac:spMkLst>
        </pc:spChg>
        <pc:picChg chg="add mod">
          <ac:chgData name="William Li" userId="a21f30948c6223dc" providerId="LiveId" clId="{B97A982F-7C0E-4231-8BB9-B14DC811C300}" dt="2022-11-09T00:51:50.404" v="2495" actId="1076"/>
          <ac:picMkLst>
            <pc:docMk/>
            <pc:sldMk cId="2745649774" sldId="320"/>
            <ac:picMk id="6" creationId="{45AD928D-C6FB-3EB0-6766-09978ABE7C4C}"/>
          </ac:picMkLst>
        </pc:picChg>
        <pc:picChg chg="add mod">
          <ac:chgData name="William Li" userId="a21f30948c6223dc" providerId="LiveId" clId="{B97A982F-7C0E-4231-8BB9-B14DC811C300}" dt="2022-11-09T00:51:54.362" v="2497" actId="1076"/>
          <ac:picMkLst>
            <pc:docMk/>
            <pc:sldMk cId="2745649774" sldId="320"/>
            <ac:picMk id="11" creationId="{AD619E24-7072-DFC4-4D17-F1A547C81920}"/>
          </ac:picMkLst>
        </pc:picChg>
      </pc:sldChg>
      <pc:sldChg chg="modSp new del mod">
        <pc:chgData name="William Li" userId="a21f30948c6223dc" providerId="LiveId" clId="{B97A982F-7C0E-4231-8BB9-B14DC811C300}" dt="2022-11-09T01:07:25.300" v="3325" actId="47"/>
        <pc:sldMkLst>
          <pc:docMk/>
          <pc:sldMk cId="655149697" sldId="321"/>
        </pc:sldMkLst>
        <pc:spChg chg="mod">
          <ac:chgData name="William Li" userId="a21f30948c6223dc" providerId="LiveId" clId="{B97A982F-7C0E-4231-8BB9-B14DC811C300}" dt="2022-11-09T01:05:08.643" v="3287" actId="20577"/>
          <ac:spMkLst>
            <pc:docMk/>
            <pc:sldMk cId="655149697" sldId="321"/>
            <ac:spMk id="2" creationId="{3017450F-1E3D-7251-8569-6FA23AD52777}"/>
          </ac:spMkLst>
        </pc:spChg>
      </pc:sldChg>
    </pc:docChg>
  </pc:docChgLst>
  <pc:docChgLst>
    <pc:chgData name="William Li" userId="a21f30948c6223dc" providerId="LiveId" clId="{508AC75E-D9A0-41C4-A06C-E740F1362037}"/>
    <pc:docChg chg="undo redo custSel addSld delSld modSld sldOrd">
      <pc:chgData name="William Li" userId="a21f30948c6223dc" providerId="LiveId" clId="{508AC75E-D9A0-41C4-A06C-E740F1362037}" dt="2022-11-10T13:47:05.503" v="3350" actId="1076"/>
      <pc:docMkLst>
        <pc:docMk/>
      </pc:docMkLst>
      <pc:sldChg chg="modSp mod">
        <pc:chgData name="William Li" userId="a21f30948c6223dc" providerId="LiveId" clId="{508AC75E-D9A0-41C4-A06C-E740F1362037}" dt="2022-11-10T13:45:35.922" v="3341" actId="20577"/>
        <pc:sldMkLst>
          <pc:docMk/>
          <pc:sldMk cId="2246755923" sldId="256"/>
        </pc:sldMkLst>
        <pc:spChg chg="mod">
          <ac:chgData name="William Li" userId="a21f30948c6223dc" providerId="LiveId" clId="{508AC75E-D9A0-41C4-A06C-E740F1362037}" dt="2022-11-10T13:45:35.922" v="3341" actId="20577"/>
          <ac:spMkLst>
            <pc:docMk/>
            <pc:sldMk cId="2246755923" sldId="256"/>
            <ac:spMk id="3" creationId="{FDB0E14B-6889-F849-8A8C-D01D7C36038D}"/>
          </ac:spMkLst>
        </pc:spChg>
      </pc:sldChg>
      <pc:sldChg chg="addSp delSp modSp mod">
        <pc:chgData name="William Li" userId="a21f30948c6223dc" providerId="LiveId" clId="{508AC75E-D9A0-41C4-A06C-E740F1362037}" dt="2022-11-09T15:49:11.774" v="1309" actId="14100"/>
        <pc:sldMkLst>
          <pc:docMk/>
          <pc:sldMk cId="4017597126" sldId="262"/>
        </pc:sldMkLst>
        <pc:spChg chg="mod">
          <ac:chgData name="William Li" userId="a21f30948c6223dc" providerId="LiveId" clId="{508AC75E-D9A0-41C4-A06C-E740F1362037}" dt="2022-11-09T15:41:56.991" v="845" actId="20577"/>
          <ac:spMkLst>
            <pc:docMk/>
            <pc:sldMk cId="4017597126" sldId="262"/>
            <ac:spMk id="2" creationId="{142E4D1E-4180-D090-6819-31AA31029DF4}"/>
          </ac:spMkLst>
        </pc:spChg>
        <pc:spChg chg="add mod">
          <ac:chgData name="William Li" userId="a21f30948c6223dc" providerId="LiveId" clId="{508AC75E-D9A0-41C4-A06C-E740F1362037}" dt="2022-11-09T15:48:00.216" v="1149" actId="1076"/>
          <ac:spMkLst>
            <pc:docMk/>
            <pc:sldMk cId="4017597126" sldId="262"/>
            <ac:spMk id="3" creationId="{8E0510EA-FB31-88E5-38FE-20ECCC02DB61}"/>
          </ac:spMkLst>
        </pc:spChg>
        <pc:spChg chg="add mod">
          <ac:chgData name="William Li" userId="a21f30948c6223dc" providerId="LiveId" clId="{508AC75E-D9A0-41C4-A06C-E740F1362037}" dt="2022-11-09T15:47:44.487" v="1132"/>
          <ac:spMkLst>
            <pc:docMk/>
            <pc:sldMk cId="4017597126" sldId="262"/>
            <ac:spMk id="16" creationId="{0FABADAE-E9EB-0F47-4A4D-EFA1B63A2EC8}"/>
          </ac:spMkLst>
        </pc:spChg>
        <pc:spChg chg="add mod">
          <ac:chgData name="William Li" userId="a21f30948c6223dc" providerId="LiveId" clId="{508AC75E-D9A0-41C4-A06C-E740F1362037}" dt="2022-11-09T15:48:16.475" v="1185" actId="14100"/>
          <ac:spMkLst>
            <pc:docMk/>
            <pc:sldMk cId="4017597126" sldId="262"/>
            <ac:spMk id="17" creationId="{2D0AE32A-8DFC-460F-8E5F-5E3904543E99}"/>
          </ac:spMkLst>
        </pc:spChg>
        <pc:spChg chg="add mod">
          <ac:chgData name="William Li" userId="a21f30948c6223dc" providerId="LiveId" clId="{508AC75E-D9A0-41C4-A06C-E740F1362037}" dt="2022-11-09T15:49:11.774" v="1309" actId="14100"/>
          <ac:spMkLst>
            <pc:docMk/>
            <pc:sldMk cId="4017597126" sldId="262"/>
            <ac:spMk id="18" creationId="{02219A6C-CF8E-A513-62F1-56BDC51686A0}"/>
          </ac:spMkLst>
        </pc:spChg>
        <pc:grpChg chg="mod">
          <ac:chgData name="William Li" userId="a21f30948c6223dc" providerId="LiveId" clId="{508AC75E-D9A0-41C4-A06C-E740F1362037}" dt="2022-11-09T15:43:17.549" v="931" actId="1076"/>
          <ac:grpSpMkLst>
            <pc:docMk/>
            <pc:sldMk cId="4017597126" sldId="262"/>
            <ac:grpSpMk id="5" creationId="{6F987F01-DE32-70FF-9C61-38436B5ED853}"/>
          </ac:grpSpMkLst>
        </pc:grpChg>
        <pc:picChg chg="del">
          <ac:chgData name="William Li" userId="a21f30948c6223dc" providerId="LiveId" clId="{508AC75E-D9A0-41C4-A06C-E740F1362037}" dt="2022-11-09T15:39:59.827" v="753" actId="21"/>
          <ac:picMkLst>
            <pc:docMk/>
            <pc:sldMk cId="4017597126" sldId="262"/>
            <ac:picMk id="6" creationId="{CD4C3F43-6090-C840-85C5-89A71F13D583}"/>
          </ac:picMkLst>
        </pc:picChg>
        <pc:picChg chg="del">
          <ac:chgData name="William Li" userId="a21f30948c6223dc" providerId="LiveId" clId="{508AC75E-D9A0-41C4-A06C-E740F1362037}" dt="2022-11-09T15:39:59.827" v="753" actId="21"/>
          <ac:picMkLst>
            <pc:docMk/>
            <pc:sldMk cId="4017597126" sldId="262"/>
            <ac:picMk id="7" creationId="{C2E36140-EE73-307E-075E-DB4252543288}"/>
          </ac:picMkLst>
        </pc:picChg>
        <pc:picChg chg="del">
          <ac:chgData name="William Li" userId="a21f30948c6223dc" providerId="LiveId" clId="{508AC75E-D9A0-41C4-A06C-E740F1362037}" dt="2022-11-09T15:41:40.908" v="808" actId="21"/>
          <ac:picMkLst>
            <pc:docMk/>
            <pc:sldMk cId="4017597126" sldId="262"/>
            <ac:picMk id="8" creationId="{B54FFFB4-1AFC-D7D3-A8BC-E7C82D6C265A}"/>
          </ac:picMkLst>
        </pc:picChg>
        <pc:picChg chg="del">
          <ac:chgData name="William Li" userId="a21f30948c6223dc" providerId="LiveId" clId="{508AC75E-D9A0-41C4-A06C-E740F1362037}" dt="2022-11-09T15:41:40.908" v="808" actId="21"/>
          <ac:picMkLst>
            <pc:docMk/>
            <pc:sldMk cId="4017597126" sldId="262"/>
            <ac:picMk id="9" creationId="{C1EC2779-4D94-D40B-5B00-D210D6FFADCF}"/>
          </ac:picMkLst>
        </pc:picChg>
        <pc:picChg chg="del">
          <ac:chgData name="William Li" userId="a21f30948c6223dc" providerId="LiveId" clId="{508AC75E-D9A0-41C4-A06C-E740F1362037}" dt="2022-11-09T15:41:40.908" v="808" actId="21"/>
          <ac:picMkLst>
            <pc:docMk/>
            <pc:sldMk cId="4017597126" sldId="262"/>
            <ac:picMk id="14" creationId="{3D729AE7-0A98-8D57-AB23-F3FC2B600BE7}"/>
          </ac:picMkLst>
        </pc:picChg>
        <pc:picChg chg="del">
          <ac:chgData name="William Li" userId="a21f30948c6223dc" providerId="LiveId" clId="{508AC75E-D9A0-41C4-A06C-E740F1362037}" dt="2022-11-09T15:41:40.908" v="808" actId="21"/>
          <ac:picMkLst>
            <pc:docMk/>
            <pc:sldMk cId="4017597126" sldId="262"/>
            <ac:picMk id="15" creationId="{49C38EBA-977D-C774-9213-335E4662ECC8}"/>
          </ac:picMkLst>
        </pc:picChg>
      </pc:sldChg>
      <pc:sldChg chg="addSp delSp modSp mod">
        <pc:chgData name="William Li" userId="a21f30948c6223dc" providerId="LiveId" clId="{508AC75E-D9A0-41C4-A06C-E740F1362037}" dt="2022-11-10T13:31:13.002" v="3243" actId="478"/>
        <pc:sldMkLst>
          <pc:docMk/>
          <pc:sldMk cId="3856345172" sldId="312"/>
        </pc:sldMkLst>
        <pc:spChg chg="mod">
          <ac:chgData name="William Li" userId="a21f30948c6223dc" providerId="LiveId" clId="{508AC75E-D9A0-41C4-A06C-E740F1362037}" dt="2022-11-10T13:30:59.166" v="3240" actId="21"/>
          <ac:spMkLst>
            <pc:docMk/>
            <pc:sldMk cId="3856345172" sldId="312"/>
            <ac:spMk id="2" creationId="{B456D021-20A6-D270-30A8-631D5CA1EE39}"/>
          </ac:spMkLst>
        </pc:spChg>
        <pc:spChg chg="add del mod">
          <ac:chgData name="William Li" userId="a21f30948c6223dc" providerId="LiveId" clId="{508AC75E-D9A0-41C4-A06C-E740F1362037}" dt="2022-11-10T13:31:13.002" v="3243" actId="478"/>
          <ac:spMkLst>
            <pc:docMk/>
            <pc:sldMk cId="3856345172" sldId="312"/>
            <ac:spMk id="5" creationId="{FE59A66B-61F8-72EC-D2B1-14BDB7B3DC05}"/>
          </ac:spMkLst>
        </pc:spChg>
        <pc:picChg chg="add mod">
          <ac:chgData name="William Li" userId="a21f30948c6223dc" providerId="LiveId" clId="{508AC75E-D9A0-41C4-A06C-E740F1362037}" dt="2022-11-10T13:31:06.122" v="3242"/>
          <ac:picMkLst>
            <pc:docMk/>
            <pc:sldMk cId="3856345172" sldId="312"/>
            <ac:picMk id="7" creationId="{D795C32B-3836-1B4E-C7C1-16BC79F36221}"/>
          </ac:picMkLst>
        </pc:picChg>
        <pc:picChg chg="del">
          <ac:chgData name="William Li" userId="a21f30948c6223dc" providerId="LiveId" clId="{508AC75E-D9A0-41C4-A06C-E740F1362037}" dt="2022-11-10T13:31:05.754" v="3241" actId="478"/>
          <ac:picMkLst>
            <pc:docMk/>
            <pc:sldMk cId="3856345172" sldId="312"/>
            <ac:picMk id="12" creationId="{717B2CDC-0CF4-0C1B-482F-C4A8C6640CF4}"/>
          </ac:picMkLst>
        </pc:picChg>
      </pc:sldChg>
      <pc:sldChg chg="addSp delSp modSp mod modAnim">
        <pc:chgData name="William Li" userId="a21f30948c6223dc" providerId="LiveId" clId="{508AC75E-D9A0-41C4-A06C-E740F1362037}" dt="2022-11-10T13:31:33.578" v="3244"/>
        <pc:sldMkLst>
          <pc:docMk/>
          <pc:sldMk cId="3816727510" sldId="313"/>
        </pc:sldMkLst>
        <pc:spChg chg="add del mod">
          <ac:chgData name="William Li" userId="a21f30948c6223dc" providerId="LiveId" clId="{508AC75E-D9A0-41C4-A06C-E740F1362037}" dt="2022-11-10T13:30:44.851" v="3238" actId="478"/>
          <ac:spMkLst>
            <pc:docMk/>
            <pc:sldMk cId="3816727510" sldId="313"/>
            <ac:spMk id="6" creationId="{CCD96ACF-6C4F-FAC5-5E8F-F3EF284C0348}"/>
          </ac:spMkLst>
        </pc:spChg>
        <pc:spChg chg="mod">
          <ac:chgData name="William Li" userId="a21f30948c6223dc" providerId="LiveId" clId="{508AC75E-D9A0-41C4-A06C-E740F1362037}" dt="2022-11-10T13:30:36.975" v="3230" actId="1076"/>
          <ac:spMkLst>
            <pc:docMk/>
            <pc:sldMk cId="3816727510" sldId="313"/>
            <ac:spMk id="8" creationId="{5BAB0BCD-5D61-4442-C8D2-924F891C8AE9}"/>
          </ac:spMkLst>
        </pc:spChg>
        <pc:spChg chg="add mod">
          <ac:chgData name="William Li" userId="a21f30948c6223dc" providerId="LiveId" clId="{508AC75E-D9A0-41C4-A06C-E740F1362037}" dt="2022-11-10T13:31:33.578" v="3244"/>
          <ac:spMkLst>
            <pc:docMk/>
            <pc:sldMk cId="3816727510" sldId="313"/>
            <ac:spMk id="16" creationId="{3FCB5DF5-0D73-6C2A-6F9E-04EAEE22C279}"/>
          </ac:spMkLst>
        </pc:spChg>
        <pc:picChg chg="add del">
          <ac:chgData name="William Li" userId="a21f30948c6223dc" providerId="LiveId" clId="{508AC75E-D9A0-41C4-A06C-E740F1362037}" dt="2022-11-10T13:30:44.851" v="3238" actId="478"/>
          <ac:picMkLst>
            <pc:docMk/>
            <pc:sldMk cId="3816727510" sldId="313"/>
            <ac:picMk id="5" creationId="{0A522E46-1B7B-7B5E-5967-87E8FBB744E9}"/>
          </ac:picMkLst>
        </pc:picChg>
        <pc:picChg chg="add del mod ord">
          <ac:chgData name="William Li" userId="a21f30948c6223dc" providerId="LiveId" clId="{508AC75E-D9A0-41C4-A06C-E740F1362037}" dt="2022-11-10T13:30:38.105" v="3233"/>
          <ac:picMkLst>
            <pc:docMk/>
            <pc:sldMk cId="3816727510" sldId="313"/>
            <ac:picMk id="13" creationId="{4891832E-1E95-4EDE-43DE-09541CDBDBDA}"/>
          </ac:picMkLst>
        </pc:picChg>
      </pc:sldChg>
      <pc:sldChg chg="addSp modSp mod">
        <pc:chgData name="William Li" userId="a21f30948c6223dc" providerId="LiveId" clId="{508AC75E-D9A0-41C4-A06C-E740F1362037}" dt="2022-11-09T15:38:31.266" v="752" actId="20577"/>
        <pc:sldMkLst>
          <pc:docMk/>
          <pc:sldMk cId="3432961174" sldId="314"/>
        </pc:sldMkLst>
        <pc:spChg chg="add mod">
          <ac:chgData name="William Li" userId="a21f30948c6223dc" providerId="LiveId" clId="{508AC75E-D9A0-41C4-A06C-E740F1362037}" dt="2022-11-08T14:03:03.486" v="462" actId="1076"/>
          <ac:spMkLst>
            <pc:docMk/>
            <pc:sldMk cId="3432961174" sldId="314"/>
            <ac:spMk id="3" creationId="{08C77EAE-2A6C-5B98-ACCD-854BDD4B8012}"/>
          </ac:spMkLst>
        </pc:spChg>
        <pc:spChg chg="mod">
          <ac:chgData name="William Li" userId="a21f30948c6223dc" providerId="LiveId" clId="{508AC75E-D9A0-41C4-A06C-E740F1362037}" dt="2022-11-09T15:38:31.266" v="752" actId="20577"/>
          <ac:spMkLst>
            <pc:docMk/>
            <pc:sldMk cId="3432961174" sldId="314"/>
            <ac:spMk id="10" creationId="{C099B2EB-7E75-8090-B85D-E1515F05C0A6}"/>
          </ac:spMkLst>
        </pc:spChg>
      </pc:sldChg>
      <pc:sldChg chg="addSp delSp modSp mod ord">
        <pc:chgData name="William Li" userId="a21f30948c6223dc" providerId="LiveId" clId="{508AC75E-D9A0-41C4-A06C-E740F1362037}" dt="2022-11-10T13:47:05.503" v="3350" actId="1076"/>
        <pc:sldMkLst>
          <pc:docMk/>
          <pc:sldMk cId="2650779190" sldId="315"/>
        </pc:sldMkLst>
        <pc:spChg chg="mod">
          <ac:chgData name="William Li" userId="a21f30948c6223dc" providerId="LiveId" clId="{508AC75E-D9A0-41C4-A06C-E740F1362037}" dt="2022-11-08T13:37:42.537" v="35" actId="20577"/>
          <ac:spMkLst>
            <pc:docMk/>
            <pc:sldMk cId="2650779190" sldId="315"/>
            <ac:spMk id="3" creationId="{0B84CE8C-CB68-8D32-8EA9-B9BC0877C934}"/>
          </ac:spMkLst>
        </pc:spChg>
        <pc:spChg chg="add del mod">
          <ac:chgData name="William Li" userId="a21f30948c6223dc" providerId="LiveId" clId="{508AC75E-D9A0-41C4-A06C-E740F1362037}" dt="2022-11-10T13:46:36.171" v="3344" actId="478"/>
          <ac:spMkLst>
            <pc:docMk/>
            <pc:sldMk cId="2650779190" sldId="315"/>
            <ac:spMk id="5" creationId="{9DB3E146-9200-59B6-9852-85030F5363D7}"/>
          </ac:spMkLst>
        </pc:spChg>
        <pc:spChg chg="add mod">
          <ac:chgData name="William Li" userId="a21f30948c6223dc" providerId="LiveId" clId="{508AC75E-D9A0-41C4-A06C-E740F1362037}" dt="2022-11-10T13:47:05.503" v="3350" actId="1076"/>
          <ac:spMkLst>
            <pc:docMk/>
            <pc:sldMk cId="2650779190" sldId="315"/>
            <ac:spMk id="6" creationId="{90FD9029-DDB5-AB76-D324-8D84A94333D4}"/>
          </ac:spMkLst>
        </pc:spChg>
      </pc:sldChg>
      <pc:sldChg chg="addSp delSp modSp mod ord">
        <pc:chgData name="William Li" userId="a21f30948c6223dc" providerId="LiveId" clId="{508AC75E-D9A0-41C4-A06C-E740F1362037}" dt="2022-11-09T16:06:50.687" v="2121" actId="1076"/>
        <pc:sldMkLst>
          <pc:docMk/>
          <pc:sldMk cId="1262975655" sldId="316"/>
        </pc:sldMkLst>
        <pc:spChg chg="add mod">
          <ac:chgData name="William Li" userId="a21f30948c6223dc" providerId="LiveId" clId="{508AC75E-D9A0-41C4-A06C-E740F1362037}" dt="2022-11-09T16:06:50.687" v="2121" actId="1076"/>
          <ac:spMkLst>
            <pc:docMk/>
            <pc:sldMk cId="1262975655" sldId="316"/>
            <ac:spMk id="3" creationId="{2176E429-A732-47CB-B726-132175BEA558}"/>
          </ac:spMkLst>
        </pc:spChg>
        <pc:spChg chg="add del mod">
          <ac:chgData name="William Li" userId="a21f30948c6223dc" providerId="LiveId" clId="{508AC75E-D9A0-41C4-A06C-E740F1362037}" dt="2022-11-08T13:56:39.311" v="275" actId="478"/>
          <ac:spMkLst>
            <pc:docMk/>
            <pc:sldMk cId="1262975655" sldId="316"/>
            <ac:spMk id="6" creationId="{886A5774-ED05-655E-46A1-CEC9B99AF8CC}"/>
          </ac:spMkLst>
        </pc:spChg>
        <pc:spChg chg="add mod">
          <ac:chgData name="William Li" userId="a21f30948c6223dc" providerId="LiveId" clId="{508AC75E-D9A0-41C4-A06C-E740F1362037}" dt="2022-11-09T16:04:15.490" v="2060" actId="1076"/>
          <ac:spMkLst>
            <pc:docMk/>
            <pc:sldMk cId="1262975655" sldId="316"/>
            <ac:spMk id="7" creationId="{C438AF83-26D3-F92E-D844-1471818147F8}"/>
          </ac:spMkLst>
        </pc:spChg>
        <pc:spChg chg="add del mod">
          <ac:chgData name="William Li" userId="a21f30948c6223dc" providerId="LiveId" clId="{508AC75E-D9A0-41C4-A06C-E740F1362037}" dt="2022-11-08T14:04:31.803" v="606"/>
          <ac:spMkLst>
            <pc:docMk/>
            <pc:sldMk cId="1262975655" sldId="316"/>
            <ac:spMk id="8" creationId="{C11BFF8B-5191-E1DB-795E-DD02D77EE2A9}"/>
          </ac:spMkLst>
        </pc:spChg>
        <pc:spChg chg="add mod">
          <ac:chgData name="William Li" userId="a21f30948c6223dc" providerId="LiveId" clId="{508AC75E-D9A0-41C4-A06C-E740F1362037}" dt="2022-11-08T14:05:03.409" v="666" actId="20577"/>
          <ac:spMkLst>
            <pc:docMk/>
            <pc:sldMk cId="1262975655" sldId="316"/>
            <ac:spMk id="9" creationId="{EEFC201D-1221-410B-9D79-096A48DDDBD5}"/>
          </ac:spMkLst>
        </pc:spChg>
        <pc:grpChg chg="mod">
          <ac:chgData name="William Li" userId="a21f30948c6223dc" providerId="LiveId" clId="{508AC75E-D9A0-41C4-A06C-E740F1362037}" dt="2022-11-09T16:06:26.043" v="2063" actId="1076"/>
          <ac:grpSpMkLst>
            <pc:docMk/>
            <pc:sldMk cId="1262975655" sldId="316"/>
            <ac:grpSpMk id="14" creationId="{0DE5A93A-5BD0-963A-1E91-DDD45F9841AB}"/>
          </ac:grpSpMkLst>
        </pc:grpChg>
        <pc:picChg chg="mod modCrop">
          <ac:chgData name="William Li" userId="a21f30948c6223dc" providerId="LiveId" clId="{508AC75E-D9A0-41C4-A06C-E740F1362037}" dt="2022-11-08T14:04:31.318" v="604" actId="1076"/>
          <ac:picMkLst>
            <pc:docMk/>
            <pc:sldMk cId="1262975655" sldId="316"/>
            <ac:picMk id="5" creationId="{8E707E18-182C-2989-5F48-8D7801210B8E}"/>
          </ac:picMkLst>
        </pc:picChg>
      </pc:sldChg>
      <pc:sldChg chg="modSp mod">
        <pc:chgData name="William Li" userId="a21f30948c6223dc" providerId="LiveId" clId="{508AC75E-D9A0-41C4-A06C-E740F1362037}" dt="2022-11-09T22:19:34.068" v="3208" actId="20577"/>
        <pc:sldMkLst>
          <pc:docMk/>
          <pc:sldMk cId="4017869833" sldId="317"/>
        </pc:sldMkLst>
        <pc:spChg chg="mod">
          <ac:chgData name="William Li" userId="a21f30948c6223dc" providerId="LiveId" clId="{508AC75E-D9A0-41C4-A06C-E740F1362037}" dt="2022-11-09T22:19:34.068" v="3208" actId="20577"/>
          <ac:spMkLst>
            <pc:docMk/>
            <pc:sldMk cId="4017869833" sldId="317"/>
            <ac:spMk id="3" creationId="{D3F103B5-6AF5-E85F-6D9E-FAE097EF9FDA}"/>
          </ac:spMkLst>
        </pc:spChg>
      </pc:sldChg>
      <pc:sldChg chg="addSp delSp modSp new mod">
        <pc:chgData name="William Li" userId="a21f30948c6223dc" providerId="LiveId" clId="{508AC75E-D9A0-41C4-A06C-E740F1362037}" dt="2022-11-10T13:36:34.509" v="3297" actId="1076"/>
        <pc:sldMkLst>
          <pc:docMk/>
          <pc:sldMk cId="1724234271" sldId="318"/>
        </pc:sldMkLst>
        <pc:spChg chg="mod">
          <ac:chgData name="William Li" userId="a21f30948c6223dc" providerId="LiveId" clId="{508AC75E-D9A0-41C4-A06C-E740F1362037}" dt="2022-11-08T13:39:35.733" v="114" actId="20577"/>
          <ac:spMkLst>
            <pc:docMk/>
            <pc:sldMk cId="1724234271" sldId="318"/>
            <ac:spMk id="2" creationId="{EF42FE30-3487-BF22-6592-F9EB25CEA9D6}"/>
          </ac:spMkLst>
        </pc:spChg>
        <pc:spChg chg="del">
          <ac:chgData name="William Li" userId="a21f30948c6223dc" providerId="LiveId" clId="{508AC75E-D9A0-41C4-A06C-E740F1362037}" dt="2022-11-08T13:38:43.162" v="43"/>
          <ac:spMkLst>
            <pc:docMk/>
            <pc:sldMk cId="1724234271" sldId="318"/>
            <ac:spMk id="3" creationId="{5CE04777-5933-28CB-2122-EF77C7A290B6}"/>
          </ac:spMkLst>
        </pc:spChg>
        <pc:spChg chg="add mod">
          <ac:chgData name="William Li" userId="a21f30948c6223dc" providerId="LiveId" clId="{508AC75E-D9A0-41C4-A06C-E740F1362037}" dt="2022-11-10T13:34:31.709" v="3276" actId="1076"/>
          <ac:spMkLst>
            <pc:docMk/>
            <pc:sldMk cId="1724234271" sldId="318"/>
            <ac:spMk id="3" creationId="{E233D568-A47E-55F6-4EA8-EBDD484DD522}"/>
          </ac:spMkLst>
        </pc:spChg>
        <pc:spChg chg="add mod">
          <ac:chgData name="William Li" userId="a21f30948c6223dc" providerId="LiveId" clId="{508AC75E-D9A0-41C4-A06C-E740F1362037}" dt="2022-11-10T13:36:23.314" v="3295" actId="404"/>
          <ac:spMkLst>
            <pc:docMk/>
            <pc:sldMk cId="1724234271" sldId="318"/>
            <ac:spMk id="5" creationId="{151F52F2-FEB3-F1A6-BE79-4A1F97C0B746}"/>
          </ac:spMkLst>
        </pc:spChg>
        <pc:spChg chg="add mod">
          <ac:chgData name="William Li" userId="a21f30948c6223dc" providerId="LiveId" clId="{508AC75E-D9A0-41C4-A06C-E740F1362037}" dt="2022-11-10T13:36:34.509" v="3297" actId="1076"/>
          <ac:spMkLst>
            <pc:docMk/>
            <pc:sldMk cId="1724234271" sldId="318"/>
            <ac:spMk id="6" creationId="{78005B6B-5716-C0F6-4C89-7F91BAF7562C}"/>
          </ac:spMkLst>
        </pc:spChg>
        <pc:spChg chg="add del">
          <ac:chgData name="William Li" userId="a21f30948c6223dc" providerId="LiveId" clId="{508AC75E-D9A0-41C4-A06C-E740F1362037}" dt="2022-11-08T13:40:03.216" v="117" actId="478"/>
          <ac:spMkLst>
            <pc:docMk/>
            <pc:sldMk cId="1724234271" sldId="318"/>
            <ac:spMk id="6" creationId="{F797C8FA-5342-571D-D82A-DEC1A2568536}"/>
          </ac:spMkLst>
        </pc:spChg>
        <pc:spChg chg="add mod">
          <ac:chgData name="William Li" userId="a21f30948c6223dc" providerId="LiveId" clId="{508AC75E-D9A0-41C4-A06C-E740F1362037}" dt="2022-11-10T13:30:42.664" v="3236" actId="20577"/>
          <ac:spMkLst>
            <pc:docMk/>
            <pc:sldMk cId="1724234271" sldId="318"/>
            <ac:spMk id="7" creationId="{472F0914-654F-FE68-B4C5-BB86972A1943}"/>
          </ac:spMkLst>
        </pc:spChg>
        <pc:spChg chg="add mod">
          <ac:chgData name="William Li" userId="a21f30948c6223dc" providerId="LiveId" clId="{508AC75E-D9A0-41C4-A06C-E740F1362037}" dt="2022-11-08T13:58:34.898" v="382" actId="1076"/>
          <ac:spMkLst>
            <pc:docMk/>
            <pc:sldMk cId="1724234271" sldId="318"/>
            <ac:spMk id="8" creationId="{53C6FC1E-5954-1E11-2C6C-B9415088093A}"/>
          </ac:spMkLst>
        </pc:spChg>
        <pc:spChg chg="add del mod">
          <ac:chgData name="William Li" userId="a21f30948c6223dc" providerId="LiveId" clId="{508AC75E-D9A0-41C4-A06C-E740F1362037}" dt="2022-11-08T13:57:35.986" v="297"/>
          <ac:spMkLst>
            <pc:docMk/>
            <pc:sldMk cId="1724234271" sldId="318"/>
            <ac:spMk id="9" creationId="{AFDDE5A1-93AD-9846-61D0-C6CB22BC2F03}"/>
          </ac:spMkLst>
        </pc:spChg>
        <pc:spChg chg="add mod">
          <ac:chgData name="William Li" userId="a21f30948c6223dc" providerId="LiveId" clId="{508AC75E-D9A0-41C4-A06C-E740F1362037}" dt="2022-11-08T13:58:32.748" v="381" actId="1076"/>
          <ac:spMkLst>
            <pc:docMk/>
            <pc:sldMk cId="1724234271" sldId="318"/>
            <ac:spMk id="10" creationId="{8B9FC3FA-5577-414A-BD47-827CBF39D541}"/>
          </ac:spMkLst>
        </pc:spChg>
        <pc:spChg chg="add del mod">
          <ac:chgData name="William Li" userId="a21f30948c6223dc" providerId="LiveId" clId="{508AC75E-D9A0-41C4-A06C-E740F1362037}" dt="2022-11-08T14:02:41.281" v="452" actId="21"/>
          <ac:spMkLst>
            <pc:docMk/>
            <pc:sldMk cId="1724234271" sldId="318"/>
            <ac:spMk id="11" creationId="{F6397E88-52B5-B0C3-B63F-8C3EAD028594}"/>
          </ac:spMkLst>
        </pc:spChg>
        <pc:picChg chg="add mod modCrop">
          <ac:chgData name="William Li" userId="a21f30948c6223dc" providerId="LiveId" clId="{508AC75E-D9A0-41C4-A06C-E740F1362037}" dt="2022-11-08T13:58:19.510" v="379" actId="1076"/>
          <ac:picMkLst>
            <pc:docMk/>
            <pc:sldMk cId="1724234271" sldId="318"/>
            <ac:picMk id="5" creationId="{231BC2CA-4D08-E22B-F493-C2222E132B82}"/>
          </ac:picMkLst>
        </pc:picChg>
        <pc:picChg chg="mod modCrop">
          <ac:chgData name="William Li" userId="a21f30948c6223dc" providerId="LiveId" clId="{508AC75E-D9A0-41C4-A06C-E740F1362037}" dt="2022-11-10T13:36:09.184" v="3286" actId="1076"/>
          <ac:picMkLst>
            <pc:docMk/>
            <pc:sldMk cId="1724234271" sldId="318"/>
            <ac:picMk id="14" creationId="{1811D6EA-3749-8E77-D3CB-5AF869926B64}"/>
          </ac:picMkLst>
        </pc:picChg>
      </pc:sldChg>
      <pc:sldChg chg="modSp new del mod">
        <pc:chgData name="William Li" userId="a21f30948c6223dc" providerId="LiveId" clId="{508AC75E-D9A0-41C4-A06C-E740F1362037}" dt="2022-11-08T13:59:51.794" v="406" actId="47"/>
        <pc:sldMkLst>
          <pc:docMk/>
          <pc:sldMk cId="3887220574" sldId="319"/>
        </pc:sldMkLst>
        <pc:spChg chg="mod">
          <ac:chgData name="William Li" userId="a21f30948c6223dc" providerId="LiveId" clId="{508AC75E-D9A0-41C4-A06C-E740F1362037}" dt="2022-11-08T13:59:43.081" v="405" actId="20577"/>
          <ac:spMkLst>
            <pc:docMk/>
            <pc:sldMk cId="3887220574" sldId="319"/>
            <ac:spMk id="2" creationId="{526A055F-0446-70E3-6CB4-E153BBBA5F79}"/>
          </ac:spMkLst>
        </pc:spChg>
      </pc:sldChg>
      <pc:sldChg chg="modSp mod">
        <pc:chgData name="William Li" userId="a21f30948c6223dc" providerId="LiveId" clId="{508AC75E-D9A0-41C4-A06C-E740F1362037}" dt="2022-11-09T22:06:23.250" v="3115" actId="20577"/>
        <pc:sldMkLst>
          <pc:docMk/>
          <pc:sldMk cId="2745649774" sldId="320"/>
        </pc:sldMkLst>
        <pc:spChg chg="mod">
          <ac:chgData name="William Li" userId="a21f30948c6223dc" providerId="LiveId" clId="{508AC75E-D9A0-41C4-A06C-E740F1362037}" dt="2022-11-09T22:06:23.250" v="3115" actId="20577"/>
          <ac:spMkLst>
            <pc:docMk/>
            <pc:sldMk cId="2745649774" sldId="320"/>
            <ac:spMk id="2" creationId="{144FFC6F-4714-4119-F191-79C83A5ABAA6}"/>
          </ac:spMkLst>
        </pc:spChg>
        <pc:spChg chg="mod">
          <ac:chgData name="William Li" userId="a21f30948c6223dc" providerId="LiveId" clId="{508AC75E-D9A0-41C4-A06C-E740F1362037}" dt="2022-11-09T22:05:45.929" v="3035" actId="20577"/>
          <ac:spMkLst>
            <pc:docMk/>
            <pc:sldMk cId="2745649774" sldId="320"/>
            <ac:spMk id="3" creationId="{465BD58E-9168-023D-E727-3D620493E7FA}"/>
          </ac:spMkLst>
        </pc:spChg>
        <pc:picChg chg="mod">
          <ac:chgData name="William Li" userId="a21f30948c6223dc" providerId="LiveId" clId="{508AC75E-D9A0-41C4-A06C-E740F1362037}" dt="2022-11-09T22:01:28.766" v="2330" actId="1076"/>
          <ac:picMkLst>
            <pc:docMk/>
            <pc:sldMk cId="2745649774" sldId="320"/>
            <ac:picMk id="6" creationId="{45AD928D-C6FB-3EB0-6766-09978ABE7C4C}"/>
          </ac:picMkLst>
        </pc:picChg>
        <pc:picChg chg="mod">
          <ac:chgData name="William Li" userId="a21f30948c6223dc" providerId="LiveId" clId="{508AC75E-D9A0-41C4-A06C-E740F1362037}" dt="2022-11-09T22:01:29.095" v="2331" actId="1076"/>
          <ac:picMkLst>
            <pc:docMk/>
            <pc:sldMk cId="2745649774" sldId="320"/>
            <ac:picMk id="11" creationId="{AD619E24-7072-DFC4-4D17-F1A547C81920}"/>
          </ac:picMkLst>
        </pc:picChg>
      </pc:sldChg>
      <pc:sldChg chg="delSp modSp add mod delAnim modAnim">
        <pc:chgData name="William Li" userId="a21f30948c6223dc" providerId="LiveId" clId="{508AC75E-D9A0-41C4-A06C-E740F1362037}" dt="2022-11-09T15:37:40.439" v="679"/>
        <pc:sldMkLst>
          <pc:docMk/>
          <pc:sldMk cId="2758427851" sldId="321"/>
        </pc:sldMkLst>
        <pc:spChg chg="del">
          <ac:chgData name="William Li" userId="a21f30948c6223dc" providerId="LiveId" clId="{508AC75E-D9A0-41C4-A06C-E740F1362037}" dt="2022-11-09T15:36:46.514" v="673" actId="478"/>
          <ac:spMkLst>
            <pc:docMk/>
            <pc:sldMk cId="2758427851" sldId="321"/>
            <ac:spMk id="9" creationId="{624BAFCE-C358-8321-D4CE-CC709F989738}"/>
          </ac:spMkLst>
        </pc:spChg>
        <pc:spChg chg="del">
          <ac:chgData name="William Li" userId="a21f30948c6223dc" providerId="LiveId" clId="{508AC75E-D9A0-41C4-A06C-E740F1362037}" dt="2022-11-09T15:36:53.287" v="675" actId="478"/>
          <ac:spMkLst>
            <pc:docMk/>
            <pc:sldMk cId="2758427851" sldId="321"/>
            <ac:spMk id="10" creationId="{DB5EEDDD-1707-C9A1-70EB-C2A22F212630}"/>
          </ac:spMkLst>
        </pc:spChg>
        <pc:spChg chg="del mod">
          <ac:chgData name="William Li" userId="a21f30948c6223dc" providerId="LiveId" clId="{508AC75E-D9A0-41C4-A06C-E740F1362037}" dt="2022-11-09T15:36:53.287" v="675" actId="478"/>
          <ac:spMkLst>
            <pc:docMk/>
            <pc:sldMk cId="2758427851" sldId="321"/>
            <ac:spMk id="11" creationId="{5EE615A8-609C-454F-06C0-C9A660D0381C}"/>
          </ac:spMkLst>
        </pc:spChg>
        <pc:spChg chg="del mod">
          <ac:chgData name="William Li" userId="a21f30948c6223dc" providerId="LiveId" clId="{508AC75E-D9A0-41C4-A06C-E740F1362037}" dt="2022-11-09T15:36:53.287" v="675" actId="478"/>
          <ac:spMkLst>
            <pc:docMk/>
            <pc:sldMk cId="2758427851" sldId="321"/>
            <ac:spMk id="14" creationId="{47CFC683-E794-B76C-84D0-7A6BF3D90D90}"/>
          </ac:spMkLst>
        </pc:spChg>
        <pc:picChg chg="mod">
          <ac:chgData name="William Li" userId="a21f30948c6223dc" providerId="LiveId" clId="{508AC75E-D9A0-41C4-A06C-E740F1362037}" dt="2022-11-09T15:36:42.129" v="672" actId="1076"/>
          <ac:picMkLst>
            <pc:docMk/>
            <pc:sldMk cId="2758427851" sldId="321"/>
            <ac:picMk id="5" creationId="{0A522E46-1B7B-7B5E-5967-87E8FBB744E9}"/>
          </ac:picMkLst>
        </pc:picChg>
      </pc:sldChg>
      <pc:sldChg chg="add del">
        <pc:chgData name="William Li" userId="a21f30948c6223dc" providerId="LiveId" clId="{508AC75E-D9A0-41C4-A06C-E740F1362037}" dt="2022-11-09T15:36:20.460" v="668" actId="47"/>
        <pc:sldMkLst>
          <pc:docMk/>
          <pc:sldMk cId="2953812253" sldId="321"/>
        </pc:sldMkLst>
      </pc:sldChg>
      <pc:sldChg chg="delSp add mod delAnim modAnim">
        <pc:chgData name="William Li" userId="a21f30948c6223dc" providerId="LiveId" clId="{508AC75E-D9A0-41C4-A06C-E740F1362037}" dt="2022-11-09T15:37:34.353" v="678"/>
        <pc:sldMkLst>
          <pc:docMk/>
          <pc:sldMk cId="3090006123" sldId="322"/>
        </pc:sldMkLst>
        <pc:spChg chg="del">
          <ac:chgData name="William Li" userId="a21f30948c6223dc" providerId="LiveId" clId="{508AC75E-D9A0-41C4-A06C-E740F1362037}" dt="2022-11-09T15:37:11.327" v="676" actId="478"/>
          <ac:spMkLst>
            <pc:docMk/>
            <pc:sldMk cId="3090006123" sldId="322"/>
            <ac:spMk id="7" creationId="{FBCF186D-7166-F565-DA50-815750DB3C88}"/>
          </ac:spMkLst>
        </pc:spChg>
        <pc:spChg chg="del">
          <ac:chgData name="William Li" userId="a21f30948c6223dc" providerId="LiveId" clId="{508AC75E-D9A0-41C4-A06C-E740F1362037}" dt="2022-11-09T15:37:16.822" v="677" actId="478"/>
          <ac:spMkLst>
            <pc:docMk/>
            <pc:sldMk cId="3090006123" sldId="322"/>
            <ac:spMk id="8" creationId="{5BAB0BCD-5D61-4442-C8D2-924F891C8AE9}"/>
          </ac:spMkLst>
        </pc:spChg>
        <pc:spChg chg="del">
          <ac:chgData name="William Li" userId="a21f30948c6223dc" providerId="LiveId" clId="{508AC75E-D9A0-41C4-A06C-E740F1362037}" dt="2022-11-09T15:37:16.822" v="677" actId="478"/>
          <ac:spMkLst>
            <pc:docMk/>
            <pc:sldMk cId="3090006123" sldId="322"/>
            <ac:spMk id="12" creationId="{621FE7AE-F05A-3D9D-4BC9-175509C71494}"/>
          </ac:spMkLst>
        </pc:spChg>
        <pc:spChg chg="del">
          <ac:chgData name="William Li" userId="a21f30948c6223dc" providerId="LiveId" clId="{508AC75E-D9A0-41C4-A06C-E740F1362037}" dt="2022-11-09T15:37:16.822" v="677" actId="478"/>
          <ac:spMkLst>
            <pc:docMk/>
            <pc:sldMk cId="3090006123" sldId="322"/>
            <ac:spMk id="15" creationId="{4F22FFF5-4EB7-8BD6-79B4-A87AC24395D9}"/>
          </ac:spMkLst>
        </pc:spChg>
      </pc:sldChg>
      <pc:sldChg chg="addSp delSp modSp new del mod">
        <pc:chgData name="William Li" userId="a21f30948c6223dc" providerId="LiveId" clId="{508AC75E-D9A0-41C4-A06C-E740F1362037}" dt="2022-11-09T15:40:57.002" v="806" actId="47"/>
        <pc:sldMkLst>
          <pc:docMk/>
          <pc:sldMk cId="2523986561" sldId="323"/>
        </pc:sldMkLst>
        <pc:spChg chg="mod">
          <ac:chgData name="William Li" userId="a21f30948c6223dc" providerId="LiveId" clId="{508AC75E-D9A0-41C4-A06C-E740F1362037}" dt="2022-11-09T15:40:12.245" v="797" actId="20577"/>
          <ac:spMkLst>
            <pc:docMk/>
            <pc:sldMk cId="2523986561" sldId="323"/>
            <ac:spMk id="2" creationId="{3F24104C-8154-7E07-B8F1-EAE145D2A875}"/>
          </ac:spMkLst>
        </pc:spChg>
        <pc:spChg chg="del">
          <ac:chgData name="William Li" userId="a21f30948c6223dc" providerId="LiveId" clId="{508AC75E-D9A0-41C4-A06C-E740F1362037}" dt="2022-11-09T15:40:18.413" v="800" actId="478"/>
          <ac:spMkLst>
            <pc:docMk/>
            <pc:sldMk cId="2523986561" sldId="323"/>
            <ac:spMk id="3" creationId="{115F8B66-7C42-186D-6C1E-CCC6253124E0}"/>
          </ac:spMkLst>
        </pc:spChg>
        <pc:picChg chg="add mod">
          <ac:chgData name="William Li" userId="a21f30948c6223dc" providerId="LiveId" clId="{508AC75E-D9A0-41C4-A06C-E740F1362037}" dt="2022-11-09T15:40:22.538" v="803" actId="14100"/>
          <ac:picMkLst>
            <pc:docMk/>
            <pc:sldMk cId="2523986561" sldId="323"/>
            <ac:picMk id="5" creationId="{193999B5-D412-F17C-D33B-3AE665AFF9F8}"/>
          </ac:picMkLst>
        </pc:picChg>
        <pc:picChg chg="add mod">
          <ac:chgData name="William Li" userId="a21f30948c6223dc" providerId="LiveId" clId="{508AC75E-D9A0-41C4-A06C-E740F1362037}" dt="2022-11-09T15:40:26.593" v="805" actId="1076"/>
          <ac:picMkLst>
            <pc:docMk/>
            <pc:sldMk cId="2523986561" sldId="323"/>
            <ac:picMk id="6" creationId="{534566FE-B21C-15AC-897F-D8EF5515F334}"/>
          </ac:picMkLst>
        </pc:picChg>
      </pc:sldChg>
      <pc:sldChg chg="addSp delSp modSp new add del mod">
        <pc:chgData name="William Li" userId="a21f30948c6223dc" providerId="LiveId" clId="{508AC75E-D9A0-41C4-A06C-E740F1362037}" dt="2022-11-09T15:49:22.219" v="1331" actId="20577"/>
        <pc:sldMkLst>
          <pc:docMk/>
          <pc:sldMk cId="3509734053" sldId="323"/>
        </pc:sldMkLst>
        <pc:spChg chg="mod">
          <ac:chgData name="William Li" userId="a21f30948c6223dc" providerId="LiveId" clId="{508AC75E-D9A0-41C4-A06C-E740F1362037}" dt="2022-11-09T15:43:17.984" v="943" actId="20577"/>
          <ac:spMkLst>
            <pc:docMk/>
            <pc:sldMk cId="3509734053" sldId="323"/>
            <ac:spMk id="2" creationId="{90A3F41B-281E-5938-5A2A-2C03D12A1830}"/>
          </ac:spMkLst>
        </pc:spChg>
        <pc:spChg chg="add del">
          <ac:chgData name="William Li" userId="a21f30948c6223dc" providerId="LiveId" clId="{508AC75E-D9A0-41C4-A06C-E740F1362037}" dt="2022-11-09T15:43:17.886" v="940" actId="478"/>
          <ac:spMkLst>
            <pc:docMk/>
            <pc:sldMk cId="3509734053" sldId="323"/>
            <ac:spMk id="3" creationId="{107C7565-55CB-7725-B493-6A0A486AABA7}"/>
          </ac:spMkLst>
        </pc:spChg>
        <pc:spChg chg="add mod">
          <ac:chgData name="William Li" userId="a21f30948c6223dc" providerId="LiveId" clId="{508AC75E-D9A0-41C4-A06C-E740F1362037}" dt="2022-11-09T15:48:54.736" v="1286" actId="20577"/>
          <ac:spMkLst>
            <pc:docMk/>
            <pc:sldMk cId="3509734053" sldId="323"/>
            <ac:spMk id="10" creationId="{9C1697AC-38A5-A042-A6DC-C693642884DD}"/>
          </ac:spMkLst>
        </pc:spChg>
        <pc:spChg chg="add mod">
          <ac:chgData name="William Li" userId="a21f30948c6223dc" providerId="LiveId" clId="{508AC75E-D9A0-41C4-A06C-E740F1362037}" dt="2022-11-09T15:49:22.219" v="1331" actId="20577"/>
          <ac:spMkLst>
            <pc:docMk/>
            <pc:sldMk cId="3509734053" sldId="323"/>
            <ac:spMk id="11" creationId="{D23CFF74-F531-008E-2167-91A8A964BEC0}"/>
          </ac:spMkLst>
        </pc:spChg>
        <pc:grpChg chg="add mod">
          <ac:chgData name="William Li" userId="a21f30948c6223dc" providerId="LiveId" clId="{508AC75E-D9A0-41C4-A06C-E740F1362037}" dt="2022-11-09T15:48:26.409" v="1187" actId="1076"/>
          <ac:grpSpMkLst>
            <pc:docMk/>
            <pc:sldMk cId="3509734053" sldId="323"/>
            <ac:grpSpMk id="9" creationId="{76E70853-40F5-B004-BDAE-E5161D4C1BD4}"/>
          </ac:grpSpMkLst>
        </pc:grpChg>
        <pc:picChg chg="add del mod">
          <ac:chgData name="William Li" userId="a21f30948c6223dc" providerId="LiveId" clId="{508AC75E-D9A0-41C4-A06C-E740F1362037}" dt="2022-11-09T15:43:17.719" v="935" actId="164"/>
          <ac:picMkLst>
            <pc:docMk/>
            <pc:sldMk cId="3509734053" sldId="323"/>
            <ac:picMk id="5" creationId="{E4C8163A-24CA-7650-EED4-9E36A6459146}"/>
          </ac:picMkLst>
        </pc:picChg>
        <pc:picChg chg="add del mod">
          <ac:chgData name="William Li" userId="a21f30948c6223dc" providerId="LiveId" clId="{508AC75E-D9A0-41C4-A06C-E740F1362037}" dt="2022-11-09T15:43:17.719" v="935" actId="164"/>
          <ac:picMkLst>
            <pc:docMk/>
            <pc:sldMk cId="3509734053" sldId="323"/>
            <ac:picMk id="6" creationId="{6D02C59D-7D41-1D60-18F9-EC11CC49E423}"/>
          </ac:picMkLst>
        </pc:picChg>
        <pc:picChg chg="add del mod">
          <ac:chgData name="William Li" userId="a21f30948c6223dc" providerId="LiveId" clId="{508AC75E-D9A0-41C4-A06C-E740F1362037}" dt="2022-11-09T15:43:17.719" v="935" actId="164"/>
          <ac:picMkLst>
            <pc:docMk/>
            <pc:sldMk cId="3509734053" sldId="323"/>
            <ac:picMk id="7" creationId="{A62344A3-822F-5C2F-F092-4B1715153599}"/>
          </ac:picMkLst>
        </pc:picChg>
        <pc:picChg chg="add del mod">
          <ac:chgData name="William Li" userId="a21f30948c6223dc" providerId="LiveId" clId="{508AC75E-D9A0-41C4-A06C-E740F1362037}" dt="2022-11-09T15:43:17.719" v="935" actId="164"/>
          <ac:picMkLst>
            <pc:docMk/>
            <pc:sldMk cId="3509734053" sldId="323"/>
            <ac:picMk id="8" creationId="{6D93033E-5820-9B64-E9B4-6A7474523196}"/>
          </ac:picMkLst>
        </pc:picChg>
      </pc:sldChg>
      <pc:sldChg chg="new del">
        <pc:chgData name="William Li" userId="a21f30948c6223dc" providerId="LiveId" clId="{508AC75E-D9A0-41C4-A06C-E740F1362037}" dt="2022-11-09T15:37:50.099" v="684" actId="47"/>
        <pc:sldMkLst>
          <pc:docMk/>
          <pc:sldMk cId="3590224803" sldId="323"/>
        </pc:sldMkLst>
      </pc:sldChg>
      <pc:sldChg chg="new add del">
        <pc:chgData name="William Li" userId="a21f30948c6223dc" providerId="LiveId" clId="{508AC75E-D9A0-41C4-A06C-E740F1362037}" dt="2022-11-09T15:43:18.043" v="945" actId="47"/>
        <pc:sldMkLst>
          <pc:docMk/>
          <pc:sldMk cId="990699690" sldId="324"/>
        </pc:sldMkLst>
      </pc:sldChg>
      <pc:sldChg chg="modSp new del mod ord">
        <pc:chgData name="William Li" userId="a21f30948c6223dc" providerId="LiveId" clId="{508AC75E-D9A0-41C4-A06C-E740F1362037}" dt="2022-11-09T15:38:15.065" v="751" actId="47"/>
        <pc:sldMkLst>
          <pc:docMk/>
          <pc:sldMk cId="1004322558" sldId="324"/>
        </pc:sldMkLst>
        <pc:spChg chg="mod">
          <ac:chgData name="William Li" userId="a21f30948c6223dc" providerId="LiveId" clId="{508AC75E-D9A0-41C4-A06C-E740F1362037}" dt="2022-11-09T15:37:54.662" v="697" actId="20577"/>
          <ac:spMkLst>
            <pc:docMk/>
            <pc:sldMk cId="1004322558" sldId="324"/>
            <ac:spMk id="2" creationId="{C16CD43C-DA6C-3BDF-640C-B390C72ABD30}"/>
          </ac:spMkLst>
        </pc:spChg>
        <pc:spChg chg="mod">
          <ac:chgData name="William Li" userId="a21f30948c6223dc" providerId="LiveId" clId="{508AC75E-D9A0-41C4-A06C-E740F1362037}" dt="2022-11-09T15:38:12.289" v="750" actId="20577"/>
          <ac:spMkLst>
            <pc:docMk/>
            <pc:sldMk cId="1004322558" sldId="324"/>
            <ac:spMk id="3" creationId="{1D296C67-85CB-186B-4C59-351DB2DAFB5E}"/>
          </ac:spMkLst>
        </pc:spChg>
      </pc:sldChg>
      <pc:sldChg chg="addSp delSp modSp new add del mod ord">
        <pc:chgData name="William Li" userId="a21f30948c6223dc" providerId="LiveId" clId="{508AC75E-D9A0-41C4-A06C-E740F1362037}" dt="2022-11-10T13:38:52.199" v="3299"/>
        <pc:sldMkLst>
          <pc:docMk/>
          <pc:sldMk cId="2453447138" sldId="324"/>
        </pc:sldMkLst>
        <pc:spChg chg="mod">
          <ac:chgData name="William Li" userId="a21f30948c6223dc" providerId="LiveId" clId="{508AC75E-D9A0-41C4-A06C-E740F1362037}" dt="2022-11-09T15:43:18.126" v="947" actId="20577"/>
          <ac:spMkLst>
            <pc:docMk/>
            <pc:sldMk cId="2453447138" sldId="324"/>
            <ac:spMk id="2" creationId="{2F4711B8-64A8-3250-346E-C5D045475568}"/>
          </ac:spMkLst>
        </pc:spChg>
        <pc:spChg chg="mod">
          <ac:chgData name="William Li" userId="a21f30948c6223dc" providerId="LiveId" clId="{508AC75E-D9A0-41C4-A06C-E740F1362037}" dt="2022-11-09T16:03:12.015" v="2041" actId="14100"/>
          <ac:spMkLst>
            <pc:docMk/>
            <pc:sldMk cId="2453447138" sldId="324"/>
            <ac:spMk id="3" creationId="{51E32942-45DD-6EA8-CD70-EBDAAD6EA2E0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6" creationId="{2ED68A1C-26F7-95FC-E8C8-C8B0D64452A4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7" creationId="{3EAAD54E-8E8F-BD55-AC1D-8731E09F7A43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8" creationId="{5DC4CC01-758F-3122-3D2D-6971F7365FE0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9" creationId="{B6F3F5F3-A804-2737-83B0-61B3F09E6488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10" creationId="{5FE1903A-9903-0101-C7DD-EB94F2EFD860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11" creationId="{CFCE7A95-66CB-29B6-9CA1-2B532858D6A1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12" creationId="{35ED732F-EDC9-0B8C-4E06-258184378811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13" creationId="{81E95317-466C-CB0C-C566-3600A7FBBAC3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14" creationId="{C73BA8B2-5C58-9777-2A25-90C4EE8E6296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15" creationId="{E09EDF5E-E128-39EA-1408-5647901B6AA8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16" creationId="{065367A0-6213-7ADA-AA93-029FB2D91CBC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17" creationId="{8AEA5B98-1D7B-E848-25B8-A65933455B47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18" creationId="{7D033F6C-0208-E032-F0AA-512844F11160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19" creationId="{CA6E0D7E-ADE5-BCB8-5244-AD8C21122257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20" creationId="{F399D042-E40B-38AA-A627-B77EAFFF545F}"/>
          </ac:spMkLst>
        </pc:spChg>
        <pc:spChg chg="add mod">
          <ac:chgData name="William Li" userId="a21f30948c6223dc" providerId="LiveId" clId="{508AC75E-D9A0-41C4-A06C-E740F1362037}" dt="2022-11-09T15:50:42.490" v="1332"/>
          <ac:spMkLst>
            <pc:docMk/>
            <pc:sldMk cId="2453447138" sldId="324"/>
            <ac:spMk id="21" creationId="{3AAB7BC4-65B1-8215-1F29-29FE71B3CD53}"/>
          </ac:spMkLst>
        </pc:spChg>
        <pc:spChg chg="add mod">
          <ac:chgData name="William Li" userId="a21f30948c6223dc" providerId="LiveId" clId="{508AC75E-D9A0-41C4-A06C-E740F1362037}" dt="2022-11-09T16:03:05.569" v="2040" actId="1582"/>
          <ac:spMkLst>
            <pc:docMk/>
            <pc:sldMk cId="2453447138" sldId="324"/>
            <ac:spMk id="23" creationId="{E6D2A5FB-901C-AF7F-C3D3-17B11AEF2CC5}"/>
          </ac:spMkLst>
        </pc:spChg>
        <pc:grpChg chg="add del mod">
          <ac:chgData name="William Li" userId="a21f30948c6223dc" providerId="LiveId" clId="{508AC75E-D9A0-41C4-A06C-E740F1362037}" dt="2022-11-09T15:52:00.899" v="1335" actId="478"/>
          <ac:grpSpMkLst>
            <pc:docMk/>
            <pc:sldMk cId="2453447138" sldId="324"/>
            <ac:grpSpMk id="5" creationId="{272D17E7-B851-B3B6-FD14-42C79482CCBB}"/>
          </ac:grpSpMkLst>
        </pc:grpChg>
        <pc:picChg chg="add mod">
          <ac:chgData name="William Li" userId="a21f30948c6223dc" providerId="LiveId" clId="{508AC75E-D9A0-41C4-A06C-E740F1362037}" dt="2022-11-09T15:53:09.572" v="1350" actId="14100"/>
          <ac:picMkLst>
            <pc:docMk/>
            <pc:sldMk cId="2453447138" sldId="324"/>
            <ac:picMk id="22" creationId="{68CF5CC7-112E-0173-1913-E9EBAE19341C}"/>
          </ac:picMkLst>
        </pc:picChg>
        <pc:picChg chg="add mod">
          <ac:chgData name="William Li" userId="a21f30948c6223dc" providerId="LiveId" clId="{508AC75E-D9A0-41C4-A06C-E740F1362037}" dt="2022-11-09T16:03:18.624" v="2042" actId="1076"/>
          <ac:picMkLst>
            <pc:docMk/>
            <pc:sldMk cId="2453447138" sldId="324"/>
            <ac:picMk id="1026" creationId="{CEE692EA-CBE5-1D08-74B4-2D0D1219761B}"/>
          </ac:picMkLst>
        </pc:picChg>
        <pc:picChg chg="add mod">
          <ac:chgData name="William Li" userId="a21f30948c6223dc" providerId="LiveId" clId="{508AC75E-D9A0-41C4-A06C-E740F1362037}" dt="2022-11-09T16:03:18.624" v="2042" actId="1076"/>
          <ac:picMkLst>
            <pc:docMk/>
            <pc:sldMk cId="2453447138" sldId="324"/>
            <ac:picMk id="1027" creationId="{5430A676-9BFC-76D1-9063-14F99D43915C}"/>
          </ac:picMkLst>
        </pc:picChg>
      </pc:sldChg>
      <pc:sldChg chg="addSp delSp modSp new mod">
        <pc:chgData name="William Li" userId="a21f30948c6223dc" providerId="LiveId" clId="{508AC75E-D9A0-41C4-A06C-E740F1362037}" dt="2022-11-09T16:00:33.657" v="2028" actId="20577"/>
        <pc:sldMkLst>
          <pc:docMk/>
          <pc:sldMk cId="241454912" sldId="325"/>
        </pc:sldMkLst>
        <pc:spChg chg="mod">
          <ac:chgData name="William Li" userId="a21f30948c6223dc" providerId="LiveId" clId="{508AC75E-D9A0-41C4-A06C-E740F1362037}" dt="2022-11-09T15:54:00.991" v="1369" actId="20577"/>
          <ac:spMkLst>
            <pc:docMk/>
            <pc:sldMk cId="241454912" sldId="325"/>
            <ac:spMk id="2" creationId="{EDC66637-8105-47EF-73F3-6AE038355EE5}"/>
          </ac:spMkLst>
        </pc:spChg>
        <pc:spChg chg="add del mod">
          <ac:chgData name="William Li" userId="a21f30948c6223dc" providerId="LiveId" clId="{508AC75E-D9A0-41C4-A06C-E740F1362037}" dt="2022-11-09T16:00:33.657" v="2028" actId="20577"/>
          <ac:spMkLst>
            <pc:docMk/>
            <pc:sldMk cId="241454912" sldId="325"/>
            <ac:spMk id="3" creationId="{3F55B46B-B348-4098-4799-75220CC42BF0}"/>
          </ac:spMkLst>
        </pc:spChg>
        <pc:spChg chg="add mod">
          <ac:chgData name="William Li" userId="a21f30948c6223dc" providerId="LiveId" clId="{508AC75E-D9A0-41C4-A06C-E740F1362037}" dt="2022-11-09T15:55:53.105" v="1559" actId="164"/>
          <ac:spMkLst>
            <pc:docMk/>
            <pc:sldMk cId="241454912" sldId="325"/>
            <ac:spMk id="7" creationId="{402F254C-FADB-C5A0-E82F-7F137436033A}"/>
          </ac:spMkLst>
        </pc:spChg>
        <pc:grpChg chg="add mod">
          <ac:chgData name="William Li" userId="a21f30948c6223dc" providerId="LiveId" clId="{508AC75E-D9A0-41C4-A06C-E740F1362037}" dt="2022-11-09T15:58:07.031" v="1912" actId="1076"/>
          <ac:grpSpMkLst>
            <pc:docMk/>
            <pc:sldMk cId="241454912" sldId="325"/>
            <ac:grpSpMk id="8" creationId="{A28112F3-6CE2-E822-DB3D-4CC0859B71D1}"/>
          </ac:grpSpMkLst>
        </pc:grpChg>
        <pc:picChg chg="add del mod">
          <ac:chgData name="William Li" userId="a21f30948c6223dc" providerId="LiveId" clId="{508AC75E-D9A0-41C4-A06C-E740F1362037}" dt="2022-11-09T15:54:39.478" v="1375"/>
          <ac:picMkLst>
            <pc:docMk/>
            <pc:sldMk cId="241454912" sldId="325"/>
            <ac:picMk id="5" creationId="{947B5B6E-E926-54CE-C9EE-FFCDA664AF4C}"/>
          </ac:picMkLst>
        </pc:picChg>
        <pc:picChg chg="add mod">
          <ac:chgData name="William Li" userId="a21f30948c6223dc" providerId="LiveId" clId="{508AC75E-D9A0-41C4-A06C-E740F1362037}" dt="2022-11-09T15:55:53.105" v="1559" actId="164"/>
          <ac:picMkLst>
            <pc:docMk/>
            <pc:sldMk cId="241454912" sldId="325"/>
            <ac:picMk id="6" creationId="{549B0DC3-EF6E-D3CC-5FC0-21105F7CCCA6}"/>
          </ac:picMkLst>
        </pc:picChg>
        <pc:picChg chg="add mod">
          <ac:chgData name="William Li" userId="a21f30948c6223dc" providerId="LiveId" clId="{508AC75E-D9A0-41C4-A06C-E740F1362037}" dt="2022-11-09T15:56:01.071" v="1562" actId="1076"/>
          <ac:picMkLst>
            <pc:docMk/>
            <pc:sldMk cId="241454912" sldId="325"/>
            <ac:picMk id="9" creationId="{DC5BAA55-E682-D076-B813-FE882EE3E7E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b="0" dirty="0"/>
              <a:t>Raman-based wavelength conversion for seeding and optical pumping of CO</a:t>
            </a:r>
            <a:r>
              <a:rPr lang="en-US" sz="4400" b="0" baseline="-25000" dirty="0"/>
              <a:t>2</a:t>
            </a:r>
            <a:r>
              <a:rPr lang="en-US" sz="4400" b="0" dirty="0"/>
              <a:t> laser amplifiers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William Li, Brookhaven National Laboratory</a:t>
            </a:r>
          </a:p>
          <a:p>
            <a:r>
              <a:rPr lang="en-US" dirty="0"/>
              <a:t>AAC, November 6-11, 2022 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11D6EA-3749-8E77-D3CB-5AF869926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" t="-10784" r="-5317"/>
          <a:stretch/>
        </p:blipFill>
        <p:spPr>
          <a:xfrm>
            <a:off x="287546" y="1440778"/>
            <a:ext cx="11438017" cy="4875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2FE30-3487-BF22-6592-F9EB25CE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generation in calcite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1322A-DF1F-951B-495E-FC1C1576F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F0914-654F-FE68-B4C5-BB86972A1943}"/>
              </a:ext>
            </a:extLst>
          </p:cNvPr>
          <p:cNvSpPr txBox="1"/>
          <p:nvPr/>
        </p:nvSpPr>
        <p:spPr>
          <a:xfrm>
            <a:off x="225618" y="1677205"/>
            <a:ext cx="2300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Ti:sapph</a:t>
            </a:r>
            <a:r>
              <a:rPr lang="en-US" sz="1600" dirty="0"/>
              <a:t> 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6FC1E-5954-1E11-2C6C-B9415088093A}"/>
              </a:ext>
            </a:extLst>
          </p:cNvPr>
          <p:cNvSpPr txBox="1"/>
          <p:nvPr/>
        </p:nvSpPr>
        <p:spPr>
          <a:xfrm>
            <a:off x="4667638" y="1461584"/>
            <a:ext cx="247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BGSe</a:t>
            </a:r>
            <a:r>
              <a:rPr lang="en-US" sz="1600" dirty="0"/>
              <a:t> crystal suppresses two-photon absorption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9FC3FA-5577-414A-BD47-827CBF39D541}"/>
              </a:ext>
            </a:extLst>
          </p:cNvPr>
          <p:cNvSpPr txBox="1"/>
          <p:nvPr/>
        </p:nvSpPr>
        <p:spPr>
          <a:xfrm>
            <a:off x="2188125" y="1393720"/>
            <a:ext cx="2479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Calcite chosen for availability and correct vibrational modes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33D568-A47E-55F6-4EA8-EBDD484DD522}"/>
              </a:ext>
            </a:extLst>
          </p:cNvPr>
          <p:cNvSpPr txBox="1"/>
          <p:nvPr/>
        </p:nvSpPr>
        <p:spPr>
          <a:xfrm>
            <a:off x="4389834" y="2550319"/>
            <a:ext cx="8953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BaGa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F52F2-FEB3-F1A6-BE79-4A1F97C0B746}"/>
              </a:ext>
            </a:extLst>
          </p:cNvPr>
          <p:cNvSpPr txBox="1"/>
          <p:nvPr/>
        </p:nvSpPr>
        <p:spPr>
          <a:xfrm>
            <a:off x="3814925" y="5357046"/>
            <a:ext cx="119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simulated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05B6B-5716-C0F6-4C89-7F91BAF7562C}"/>
              </a:ext>
            </a:extLst>
          </p:cNvPr>
          <p:cNvSpPr txBox="1"/>
          <p:nvPr/>
        </p:nvSpPr>
        <p:spPr>
          <a:xfrm>
            <a:off x="8842638" y="3557663"/>
            <a:ext cx="119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simulated</a:t>
            </a:r>
          </a:p>
        </p:txBody>
      </p:sp>
    </p:spTree>
    <p:extLst>
      <p:ext uri="{BB962C8B-B14F-4D97-AF65-F5344CB8AC3E}">
        <p14:creationId xmlns:p14="http://schemas.microsoft.com/office/powerpoint/2010/main" val="1724234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C8D5E-A525-9422-11FF-F8FBC36A0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Calcite conversion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EFD99-C9AE-0116-7355-6F47D7EC5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6E429-A732-47CB-B726-132175BEA558}"/>
              </a:ext>
            </a:extLst>
          </p:cNvPr>
          <p:cNvSpPr txBox="1"/>
          <p:nvPr/>
        </p:nvSpPr>
        <p:spPr>
          <a:xfrm>
            <a:off x="1063058" y="1921719"/>
            <a:ext cx="2755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Spectrum redshifts as the conversion saturates</a:t>
            </a:r>
          </a:p>
          <a:p>
            <a:endParaRPr lang="en-US" dirty="0"/>
          </a:p>
          <a:p>
            <a:r>
              <a:rPr lang="en-US" dirty="0"/>
              <a:t>“tunable”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8AF83-26D3-F92E-D844-1471818147F8}"/>
              </a:ext>
            </a:extLst>
          </p:cNvPr>
          <p:cNvSpPr txBox="1"/>
          <p:nvPr/>
        </p:nvSpPr>
        <p:spPr>
          <a:xfrm>
            <a:off x="1525735" y="4146822"/>
            <a:ext cx="2292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amount of residual 800 nm and converted 876 nm.</a:t>
            </a:r>
          </a:p>
          <a:p>
            <a:endParaRPr lang="en-US" dirty="0"/>
          </a:p>
          <a:p>
            <a:r>
              <a:rPr lang="en-US" dirty="0"/>
              <a:t>Suitable for DFG in the </a:t>
            </a:r>
            <a:r>
              <a:rPr lang="en-US" dirty="0" err="1"/>
              <a:t>BGSe</a:t>
            </a:r>
            <a:r>
              <a:rPr lang="en-US" dirty="0"/>
              <a:t> crystal.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FC201D-1221-410B-9D79-096A48DDDBD5}"/>
              </a:ext>
            </a:extLst>
          </p:cNvPr>
          <p:cNvSpPr txBox="1"/>
          <p:nvPr/>
        </p:nvSpPr>
        <p:spPr>
          <a:xfrm>
            <a:off x="2794897" y="6354017"/>
            <a:ext cx="64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Recently received </a:t>
            </a:r>
            <a:r>
              <a:rPr lang="en-US" dirty="0" err="1"/>
              <a:t>BGSe</a:t>
            </a:r>
            <a:r>
              <a:rPr lang="en-US" dirty="0"/>
              <a:t> crystals. DFG in </a:t>
            </a:r>
            <a:r>
              <a:rPr lang="en-US"/>
              <a:t>near future. 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E5A93A-5BD0-963A-1E91-DDD45F9841AB}"/>
              </a:ext>
            </a:extLst>
          </p:cNvPr>
          <p:cNvGrpSpPr/>
          <p:nvPr/>
        </p:nvGrpSpPr>
        <p:grpSpPr>
          <a:xfrm>
            <a:off x="3549357" y="1156887"/>
            <a:ext cx="6807025" cy="5112455"/>
            <a:chOff x="3403775" y="1406989"/>
            <a:chExt cx="5384451" cy="40440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BCE6A7-D11A-4784-B763-318194BCB43A}"/>
                </a:ext>
              </a:extLst>
            </p:cNvPr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775" y="1488824"/>
              <a:ext cx="3159481" cy="2237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F0D17ED8-7739-47B6-8F70-F368360F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17373" y="3608733"/>
              <a:ext cx="2457308" cy="18422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DC5531-41E1-40B6-BCE4-6AECC62E8DC3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764" y="1406989"/>
              <a:ext cx="2590462" cy="2237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A picture containing text, star&#10;&#10;Description automatically generated">
              <a:extLst>
                <a:ext uri="{FF2B5EF4-FFF2-40B4-BE49-F238E27FC236}">
                  <a16:creationId xmlns:a16="http://schemas.microsoft.com/office/drawing/2014/main" id="{9AC28C97-FF8C-4FBD-B713-325E0726A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220" y="3608668"/>
              <a:ext cx="2285998" cy="1714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2975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43B6-DEF9-E5AD-22C0-B663803CC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EB944-341D-3471-BFD5-364C38767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0A522E46-1B7B-7B5E-5967-87E8FBB74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815" y="1611245"/>
            <a:ext cx="8099175" cy="472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4BAFCE-C358-8321-D4CE-CC709F989738}"/>
              </a:ext>
            </a:extLst>
          </p:cNvPr>
          <p:cNvSpPr/>
          <p:nvPr/>
        </p:nvSpPr>
        <p:spPr>
          <a:xfrm>
            <a:off x="2040960" y="2936808"/>
            <a:ext cx="4055040" cy="2732472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5EEDDD-1707-C9A1-70EB-C2A22F212630}"/>
              </a:ext>
            </a:extLst>
          </p:cNvPr>
          <p:cNvSpPr txBox="1"/>
          <p:nvPr/>
        </p:nvSpPr>
        <p:spPr>
          <a:xfrm>
            <a:off x="867390" y="344805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 pumping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615A8-609C-454F-06C0-C9A660D0381C}"/>
              </a:ext>
            </a:extLst>
          </p:cNvPr>
          <p:cNvSpPr txBox="1"/>
          <p:nvPr/>
        </p:nvSpPr>
        <p:spPr>
          <a:xfrm>
            <a:off x="369494" y="4529261"/>
            <a:ext cx="2041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Improved energy stability and repetition 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CFC683-E794-B76C-84D0-7A6BF3D90D90}"/>
              </a:ext>
            </a:extLst>
          </p:cNvPr>
          <p:cNvSpPr txBox="1"/>
          <p:nvPr/>
        </p:nvSpPr>
        <p:spPr>
          <a:xfrm>
            <a:off x="960351" y="4137087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4.5 </a:t>
            </a:r>
            <a:r>
              <a:rPr lang="en-US" dirty="0" err="1">
                <a:ea typeface="HGGothicE" panose="020B0909000000000000" pitchFamily="49" charset="-128"/>
              </a:rPr>
              <a:t>μ</a:t>
            </a:r>
            <a:r>
              <a:rPr lang="en-US" dirty="0" err="1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006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6CD6-9B91-A1D3-5BC4-1EE0F278D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Ionic liquids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18348-B1CF-CB22-4C07-6C97BF517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95086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Artificial salts that are liquid at room 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Can be designed to have specific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Selection criteria</a:t>
            </a:r>
            <a:r>
              <a:rPr lang="en-US" sz="2400" dirty="0"/>
              <a:t>:</a:t>
            </a:r>
          </a:p>
          <a:p>
            <a:pPr marL="914400" lvl="1" indent="-457200"/>
            <a:r>
              <a:rPr lang="en-US" sz="2000" dirty="0"/>
              <a:t>Transparent at pump and Stokes wavelengths</a:t>
            </a:r>
          </a:p>
          <a:p>
            <a:pPr marL="914400" lvl="1" indent="-457200"/>
            <a:r>
              <a:rPr lang="en-US" sz="2000" dirty="0"/>
              <a:t>Peak Raman cross section at desired shift</a:t>
            </a:r>
          </a:p>
          <a:p>
            <a:pPr marL="914400" lvl="1" indent="-457200"/>
            <a:r>
              <a:rPr lang="en-US" sz="2000" dirty="0"/>
              <a:t>High viscosity (suppressing Brillouin scattering)</a:t>
            </a:r>
          </a:p>
          <a:p>
            <a:pPr marL="914400" lvl="1" indent="-457200"/>
            <a:r>
              <a:rPr lang="en-US" sz="2000" dirty="0"/>
              <a:t>Good stability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C2CA-F25D-B42D-2AA0-FAC0EE933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8BD19-EC32-4B42-A578-3CAD173EB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97" y="4228258"/>
            <a:ext cx="4802603" cy="17811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6D834F0-F7CC-C873-634F-C4EC1231B308}"/>
              </a:ext>
            </a:extLst>
          </p:cNvPr>
          <p:cNvGrpSpPr/>
          <p:nvPr/>
        </p:nvGrpSpPr>
        <p:grpSpPr>
          <a:xfrm>
            <a:off x="6850478" y="2586837"/>
            <a:ext cx="5312947" cy="3585363"/>
            <a:chOff x="345817" y="1265735"/>
            <a:chExt cx="5547568" cy="3743694"/>
          </a:xfrm>
        </p:grpSpPr>
        <p:pic>
          <p:nvPicPr>
            <p:cNvPr id="14" name="Picture 13" descr="Chart&#10;&#10;Description automatically generated">
              <a:extLst>
                <a:ext uri="{FF2B5EF4-FFF2-40B4-BE49-F238E27FC236}">
                  <a16:creationId xmlns:a16="http://schemas.microsoft.com/office/drawing/2014/main" id="{F8A6F6E3-EC5C-2B5C-0318-0AF143225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17" y="2060639"/>
              <a:ext cx="5547568" cy="294879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3D9DF7A-AC82-D9F1-4BF6-39465B753B6E}"/>
                </a:ext>
              </a:extLst>
            </p:cNvPr>
            <p:cNvCxnSpPr>
              <a:cxnSpLocks/>
            </p:cNvCxnSpPr>
            <p:nvPr/>
          </p:nvCxnSpPr>
          <p:spPr>
            <a:xfrm>
              <a:off x="3155770" y="1868352"/>
              <a:ext cx="205615" cy="13329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DC145B-D4EA-6130-8DFD-84C691FB0669}"/>
                </a:ext>
              </a:extLst>
            </p:cNvPr>
            <p:cNvSpPr txBox="1"/>
            <p:nvPr/>
          </p:nvSpPr>
          <p:spPr>
            <a:xfrm>
              <a:off x="1055003" y="1265735"/>
              <a:ext cx="402036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Desired shift (~4300nm for optical pumping of CO</a:t>
              </a:r>
              <a:r>
                <a:rPr lang="en-US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using anions containing nitrile groups (C-N triple bonds)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118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DE3DC-969B-41AE-350C-08CE2C01A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Ionic liquids experimental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1F3D6-3D0E-82FA-E93E-5A011E55A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24608-888A-A731-9178-51F62AA6B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74" y="1986351"/>
            <a:ext cx="6460253" cy="2826788"/>
          </a:xfrm>
          <a:prstGeom prst="rect">
            <a:avLst/>
          </a:prstGeom>
        </p:spPr>
      </p:pic>
      <p:pic>
        <p:nvPicPr>
          <p:cNvPr id="6" name="VID_20220407_141831759">
            <a:hlinkClick r:id="" action="ppaction://media"/>
            <a:extLst>
              <a:ext uri="{FF2B5EF4-FFF2-40B4-BE49-F238E27FC236}">
                <a16:creationId xmlns:a16="http://schemas.microsoft.com/office/drawing/2014/main" id="{45730B65-67F6-9C3B-1653-2F4B129CC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427" y="2044862"/>
            <a:ext cx="5025399" cy="28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4D1E-4180-D090-6819-31AA3102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EMIM DCA Raman conversion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C99DD-AC75-5C73-50A2-9BCAAE8DE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987F01-DE32-70FF-9C61-38436B5ED853}"/>
              </a:ext>
            </a:extLst>
          </p:cNvPr>
          <p:cNvGrpSpPr/>
          <p:nvPr/>
        </p:nvGrpSpPr>
        <p:grpSpPr>
          <a:xfrm>
            <a:off x="2388772" y="1502219"/>
            <a:ext cx="6726045" cy="5161088"/>
            <a:chOff x="833218" y="1798927"/>
            <a:chExt cx="4313995" cy="32471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FB68E1-EB9A-47B0-F6A0-B6C655EC7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3218" y="1798927"/>
              <a:ext cx="2232690" cy="16497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F73CD2-65AC-F256-C37B-A4FBB3C80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14523" y="1798927"/>
              <a:ext cx="2232690" cy="16497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AFD36F-E4F5-FF54-84F2-CF90DC222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3218" y="3396405"/>
              <a:ext cx="2232690" cy="1649708"/>
            </a:xfrm>
            <a:prstGeom prst="rect">
              <a:avLst/>
            </a:prstGeom>
          </p:spPr>
        </p:pic>
        <p:pic>
          <p:nvPicPr>
            <p:cNvPr id="13" name="Picture 12" descr="Chart, histogram&#10;&#10;Description automatically generated">
              <a:extLst>
                <a:ext uri="{FF2B5EF4-FFF2-40B4-BE49-F238E27FC236}">
                  <a16:creationId xmlns:a16="http://schemas.microsoft.com/office/drawing/2014/main" id="{EDC23F42-B371-C536-5134-9E0759402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522" y="3396404"/>
              <a:ext cx="2232690" cy="164970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E0510EA-FB31-88E5-38FE-20ECCC02DB61}"/>
              </a:ext>
            </a:extLst>
          </p:cNvPr>
          <p:cNvSpPr txBox="1"/>
          <p:nvPr/>
        </p:nvSpPr>
        <p:spPr>
          <a:xfrm>
            <a:off x="1259732" y="4808752"/>
            <a:ext cx="145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spectrum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ABADAE-E9EB-0F47-4A4D-EFA1B63A2EC8}"/>
              </a:ext>
            </a:extLst>
          </p:cNvPr>
          <p:cNvSpPr txBox="1"/>
          <p:nvPr/>
        </p:nvSpPr>
        <p:spPr>
          <a:xfrm>
            <a:off x="1202987" y="2345987"/>
            <a:ext cx="1454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3x higher efficiency than 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0AE32A-8DFC-460F-8E5F-5E3904543E99}"/>
              </a:ext>
            </a:extLst>
          </p:cNvPr>
          <p:cNvSpPr txBox="1"/>
          <p:nvPr/>
        </p:nvSpPr>
        <p:spPr>
          <a:xfrm>
            <a:off x="8913373" y="2170415"/>
            <a:ext cx="1967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Brillouin scattering losses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219A6C-CF8E-A513-62F1-56BDC51686A0}"/>
              </a:ext>
            </a:extLst>
          </p:cNvPr>
          <p:cNvSpPr txBox="1"/>
          <p:nvPr/>
        </p:nvSpPr>
        <p:spPr>
          <a:xfrm>
            <a:off x="9050693" y="4901682"/>
            <a:ext cx="288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temporal profile</a:t>
            </a:r>
          </a:p>
        </p:txBody>
      </p:sp>
    </p:spTree>
    <p:extLst>
      <p:ext uri="{BB962C8B-B14F-4D97-AF65-F5344CB8AC3E}">
        <p14:creationId xmlns:p14="http://schemas.microsoft.com/office/powerpoint/2010/main" val="4017597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3F41B-281E-5938-5A2A-2C03D12A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EMIM DCA Raman conversion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072A6-B9D0-B340-2251-652655B57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E70853-40F5-B004-BDAE-E5161D4C1BD4}"/>
              </a:ext>
            </a:extLst>
          </p:cNvPr>
          <p:cNvGrpSpPr/>
          <p:nvPr/>
        </p:nvGrpSpPr>
        <p:grpSpPr>
          <a:xfrm>
            <a:off x="2971276" y="2028019"/>
            <a:ext cx="5614378" cy="4238778"/>
            <a:chOff x="4893718" y="2518696"/>
            <a:chExt cx="4839167" cy="36535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8163A-24CA-7650-EED4-9E36A6459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8393" y="2518696"/>
              <a:ext cx="2504492" cy="188647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02C59D-7D41-1D60-18F9-EC11CC49E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93719" y="2518697"/>
              <a:ext cx="2504491" cy="1886479"/>
            </a:xfrm>
            <a:prstGeom prst="rect">
              <a:avLst/>
            </a:prstGeom>
          </p:spPr>
        </p:pic>
        <p:pic>
          <p:nvPicPr>
            <p:cNvPr id="7" name="Picture 6" descr="Chart, histogram&#10;&#10;Description automatically generated">
              <a:extLst>
                <a:ext uri="{FF2B5EF4-FFF2-40B4-BE49-F238E27FC236}">
                  <a16:creationId xmlns:a16="http://schemas.microsoft.com/office/drawing/2014/main" id="{A62344A3-822F-5C2F-F092-4B1715153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718" y="4258081"/>
              <a:ext cx="2504491" cy="19141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93033E-5820-9B64-E9B4-6A7474523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8393" y="4258080"/>
              <a:ext cx="2504491" cy="191412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C1697AC-38A5-A042-A6DC-C693642884DD}"/>
              </a:ext>
            </a:extLst>
          </p:cNvPr>
          <p:cNvSpPr txBox="1"/>
          <p:nvPr/>
        </p:nvSpPr>
        <p:spPr>
          <a:xfrm>
            <a:off x="8528180" y="5075853"/>
            <a:ext cx="178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 not damaged by this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CFF74-F531-008E-2167-91A8A964BEC0}"/>
              </a:ext>
            </a:extLst>
          </p:cNvPr>
          <p:cNvSpPr txBox="1"/>
          <p:nvPr/>
        </p:nvSpPr>
        <p:spPr>
          <a:xfrm>
            <a:off x="8395622" y="3122361"/>
            <a:ext cx="288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spatial profile</a:t>
            </a:r>
          </a:p>
        </p:txBody>
      </p:sp>
    </p:spTree>
    <p:extLst>
      <p:ext uri="{BB962C8B-B14F-4D97-AF65-F5344CB8AC3E}">
        <p14:creationId xmlns:p14="http://schemas.microsoft.com/office/powerpoint/2010/main" val="3509734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711B8-64A8-3250-346E-C5D045475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32942-45DD-6EA8-CD70-EBDAAD6EA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6502160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Examine other ionic liquids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Employ DFG to produce the actual seed and pump wavelengths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6A4FB-71BD-8193-0318-CB83AF90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E692EA-CBE5-1D08-74B4-2D0D1219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53" y="992464"/>
            <a:ext cx="3238711" cy="24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430A676-9BFC-76D1-9063-14F99D43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25" y="3694172"/>
            <a:ext cx="3449041" cy="258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CF5CC7-112E-0173-1913-E9EBAE193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3754878"/>
            <a:ext cx="7371324" cy="19435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D2A5FB-901C-AF7F-C3D3-17B11AEF2CC5}"/>
              </a:ext>
            </a:extLst>
          </p:cNvPr>
          <p:cNvSpPr/>
          <p:nvPr/>
        </p:nvSpPr>
        <p:spPr>
          <a:xfrm>
            <a:off x="4235403" y="3754877"/>
            <a:ext cx="3631887" cy="2142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47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6637-8105-47EF-73F3-6AE03835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5B46B-B348-4098-4799-75220CC42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57" y="1180196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Typical Raman shift energies suit them for generating LWIR wavelengths through DFG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We have demonstrated appropriate Raman shifts from commonly available solid-state laser wavelengths (</a:t>
            </a:r>
            <a:r>
              <a:rPr lang="en-US" sz="2000" dirty="0" err="1"/>
              <a:t>Ti:sapph</a:t>
            </a:r>
            <a:r>
              <a:rPr lang="en-US" sz="2000" dirty="0"/>
              <a:t> and </a:t>
            </a:r>
            <a:r>
              <a:rPr lang="en-US" sz="2000" dirty="0" err="1"/>
              <a:t>Nd:YAG</a:t>
            </a:r>
            <a:r>
              <a:rPr lang="en-US" sz="20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Raman shifting provides a simple, flexible method for wavelength conversion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9CD9D-38A5-4F08-9384-8A65512BF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8112F3-6CE2-E822-DB3D-4CC0859B71D1}"/>
              </a:ext>
            </a:extLst>
          </p:cNvPr>
          <p:cNvGrpSpPr/>
          <p:nvPr/>
        </p:nvGrpSpPr>
        <p:grpSpPr>
          <a:xfrm>
            <a:off x="6464169" y="3203276"/>
            <a:ext cx="5077974" cy="3983890"/>
            <a:chOff x="4376897" y="3405103"/>
            <a:chExt cx="4053986" cy="29114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9B0DC3-EF6E-D3CC-5FC0-21105F7CCC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2718" r="72587"/>
            <a:stretch/>
          </p:blipFill>
          <p:spPr>
            <a:xfrm>
              <a:off x="4376897" y="3405103"/>
              <a:ext cx="3438206" cy="29114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2F254C-FADB-C5A0-E82F-7F137436033A}"/>
                </a:ext>
              </a:extLst>
            </p:cNvPr>
            <p:cNvSpPr/>
            <p:nvPr/>
          </p:nvSpPr>
          <p:spPr>
            <a:xfrm>
              <a:off x="7677509" y="3669102"/>
              <a:ext cx="753374" cy="1782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VID_20220407_141831759">
            <a:hlinkClick r:id="" action="ppaction://media"/>
            <a:extLst>
              <a:ext uri="{FF2B5EF4-FFF2-40B4-BE49-F238E27FC236}">
                <a16:creationId xmlns:a16="http://schemas.microsoft.com/office/drawing/2014/main" id="{DC5BAA55-E682-D076-B813-FE882EE3E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01" y="3340960"/>
            <a:ext cx="5025399" cy="28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4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93013-5561-6519-2505-B5D79BC0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4CE8C-CB68-8D32-8EA9-B9BC0877C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BNL ATF</a:t>
            </a:r>
          </a:p>
          <a:p>
            <a:pPr marL="914400" lvl="1" indent="-457200"/>
            <a:r>
              <a:rPr lang="en-US" dirty="0"/>
              <a:t>Marcus </a:t>
            </a:r>
            <a:r>
              <a:rPr lang="en-US" dirty="0" err="1"/>
              <a:t>Babzien</a:t>
            </a:r>
            <a:r>
              <a:rPr lang="en-US" dirty="0"/>
              <a:t>, Karl </a:t>
            </a:r>
            <a:r>
              <a:rPr lang="en-US" dirty="0" err="1"/>
              <a:t>Kusche</a:t>
            </a:r>
            <a:r>
              <a:rPr lang="en-US" dirty="0"/>
              <a:t>, </a:t>
            </a:r>
            <a:r>
              <a:rPr lang="en-US" dirty="0" err="1"/>
              <a:t>Rotem</a:t>
            </a:r>
            <a:r>
              <a:rPr lang="en-US" dirty="0"/>
              <a:t> Kupfer (now at LLNL), Igor </a:t>
            </a:r>
            <a:r>
              <a:rPr lang="en-US" dirty="0" err="1"/>
              <a:t>Pogorelsky</a:t>
            </a:r>
            <a:r>
              <a:rPr lang="en-US" dirty="0"/>
              <a:t>, Mikhail </a:t>
            </a:r>
            <a:r>
              <a:rPr lang="en-US" dirty="0" err="1"/>
              <a:t>Polyanskiy</a:t>
            </a:r>
            <a:r>
              <a:rPr lang="en-US" dirty="0"/>
              <a:t>, Mark Palmer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BNL Chemistry</a:t>
            </a:r>
          </a:p>
          <a:p>
            <a:pPr marL="914400" lvl="1" indent="-457200"/>
            <a:r>
              <a:rPr lang="en-US" dirty="0" err="1"/>
              <a:t>Furong</a:t>
            </a:r>
            <a:r>
              <a:rPr lang="en-US" dirty="0"/>
              <a:t> Wang, James Wishart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BNL Instrumentation</a:t>
            </a:r>
          </a:p>
          <a:p>
            <a:pPr marL="914400" lvl="1" indent="-457200"/>
            <a:r>
              <a:rPr lang="en-US" dirty="0"/>
              <a:t>Luca </a:t>
            </a:r>
            <a:r>
              <a:rPr lang="en-US" dirty="0" err="1"/>
              <a:t>Cultrera</a:t>
            </a:r>
            <a:r>
              <a:rPr lang="en-US" dirty="0"/>
              <a:t>, Triveni Rao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Stony Brook University</a:t>
            </a:r>
          </a:p>
          <a:p>
            <a:pPr marL="914400" lvl="1" indent="-457200"/>
            <a:r>
              <a:rPr lang="en-US" dirty="0" err="1"/>
              <a:t>Navid</a:t>
            </a:r>
            <a:r>
              <a:rPr lang="en-US" dirty="0"/>
              <a:t> </a:t>
            </a:r>
            <a:r>
              <a:rPr lang="en-US" dirty="0" err="1"/>
              <a:t>Vafaei-Najafabadi</a:t>
            </a:r>
            <a:endParaRPr lang="en-US" dirty="0"/>
          </a:p>
          <a:p>
            <a:pPr marL="914400" lvl="1" indent="-45720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02CC3-50C1-C5A7-0F55-C67E76325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0FD9029-DDB5-AB76-D324-8D84A9433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983" y="6167747"/>
            <a:ext cx="89940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work was funded by BNL Laboratory Directed Research and Development grants LDRD-001-21 and LDRD-18-026, and U.S. Department of Energy Office of Science contract DE-SC0012704.</a:t>
            </a:r>
          </a:p>
        </p:txBody>
      </p:sp>
    </p:spTree>
    <p:extLst>
      <p:ext uri="{BB962C8B-B14F-4D97-AF65-F5344CB8AC3E}">
        <p14:creationId xmlns:p14="http://schemas.microsoft.com/office/powerpoint/2010/main" val="265077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FC6F-4714-4119-F191-79C83A5AB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</a:t>
            </a:r>
            <a:r>
              <a:rPr lang="en-US" baseline="-25000" dirty="0"/>
              <a:t>2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5BD58E-9168-023D-E727-3D620493E7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4028" y="1782413"/>
                <a:ext cx="6350944" cy="4207185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Ponderomotive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scales with the square of the wavelength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Applications such as LWFA and HHG benefit from going to long wavelengths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Typically, </a:t>
                </a:r>
                <a:r>
                  <a:rPr lang="en-US" sz="2400" dirty="0" err="1"/>
                  <a:t>Ti:sapph</a:t>
                </a:r>
                <a:r>
                  <a:rPr lang="en-US" sz="2400" dirty="0"/>
                  <a:t> lasers, with a wavelength of ~800 nm have been employed in these experiments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 lasers can produce an order of magnitude longer wavelength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5BD58E-9168-023D-E727-3D620493E7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028" y="1782413"/>
                <a:ext cx="6350944" cy="4207185"/>
              </a:xfrm>
              <a:blipFill>
                <a:blip r:embed="rId2"/>
                <a:stretch>
                  <a:fillRect l="-1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B7965-FDC5-8F1C-D1BD-8B6BA9C8C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D928D-C6FB-3EB0-6766-09978ABE7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243" y="322166"/>
            <a:ext cx="3964771" cy="2737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3BE823-9331-D5C4-8E73-3146B8FBB7BE}"/>
              </a:ext>
            </a:extLst>
          </p:cNvPr>
          <p:cNvSpPr txBox="1"/>
          <p:nvPr/>
        </p:nvSpPr>
        <p:spPr>
          <a:xfrm>
            <a:off x="7552267" y="2996429"/>
            <a:ext cx="3695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Brunetti, </a:t>
            </a:r>
            <a:r>
              <a:rPr lang="en-US" sz="1200" i="1" dirty="0"/>
              <a:t>Scientific Reports </a:t>
            </a:r>
            <a:r>
              <a:rPr lang="en-US" sz="1200" b="1" dirty="0"/>
              <a:t>12, </a:t>
            </a:r>
            <a:r>
              <a:rPr lang="en-US" sz="1200" dirty="0"/>
              <a:t>6703 (2022)</a:t>
            </a:r>
          </a:p>
        </p:txBody>
      </p:sp>
      <p:pic>
        <p:nvPicPr>
          <p:cNvPr id="11" name="Picture 10" descr="Diagram, timeline&#10;&#10;Description automatically generated">
            <a:extLst>
              <a:ext uri="{FF2B5EF4-FFF2-40B4-BE49-F238E27FC236}">
                <a16:creationId xmlns:a16="http://schemas.microsoft.com/office/drawing/2014/main" id="{AD619E24-7072-DFC4-4D17-F1A547C81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127" y="3389429"/>
            <a:ext cx="4306840" cy="26888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BF33B3-7EFB-1F88-3BC1-DA289547A479}"/>
              </a:ext>
            </a:extLst>
          </p:cNvPr>
          <p:cNvSpPr txBox="1"/>
          <p:nvPr/>
        </p:nvSpPr>
        <p:spPr>
          <a:xfrm>
            <a:off x="7408333" y="6316595"/>
            <a:ext cx="345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Popmintchev</a:t>
            </a:r>
            <a:r>
              <a:rPr lang="en-US" sz="1100" dirty="0"/>
              <a:t>, </a:t>
            </a:r>
            <a:r>
              <a:rPr lang="en-US" sz="1100" i="1" dirty="0"/>
              <a:t>Science </a:t>
            </a:r>
            <a:r>
              <a:rPr lang="en-US" sz="1100" b="1" dirty="0"/>
              <a:t>336</a:t>
            </a:r>
            <a:r>
              <a:rPr lang="en-US" sz="1100" dirty="0"/>
              <a:t>, 1287 (2012)</a:t>
            </a:r>
            <a:r>
              <a:rPr lang="en-US" sz="1100" i="1" dirty="0"/>
              <a:t> 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4564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6D021-20A6-D270-30A8-631D5CA1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LWIR laser at the Accelerator Test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EE26B-A48C-0623-EBE3-369C56F17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01D5D-6F20-548F-B894-87921E599B61}"/>
              </a:ext>
            </a:extLst>
          </p:cNvPr>
          <p:cNvSpPr txBox="1"/>
          <p:nvPr/>
        </p:nvSpPr>
        <p:spPr>
          <a:xfrm>
            <a:off x="2495550" y="641826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rgbClr val="002060"/>
                </a:solidFill>
              </a:rPr>
              <a:t>Polyanskiy</a:t>
            </a:r>
            <a:r>
              <a:rPr lang="en-US" sz="1400" dirty="0">
                <a:solidFill>
                  <a:srgbClr val="002060"/>
                </a:solidFill>
              </a:rPr>
              <a:t>, </a:t>
            </a:r>
            <a:r>
              <a:rPr lang="en-US" sz="1400" i="1" dirty="0">
                <a:solidFill>
                  <a:srgbClr val="002060"/>
                </a:solidFill>
              </a:rPr>
              <a:t>OSA Continuum </a:t>
            </a:r>
            <a:r>
              <a:rPr lang="en-US" sz="1400" b="1" dirty="0">
                <a:solidFill>
                  <a:srgbClr val="002060"/>
                </a:solidFill>
              </a:rPr>
              <a:t>3</a:t>
            </a:r>
            <a:r>
              <a:rPr lang="en-US" sz="1400" dirty="0">
                <a:solidFill>
                  <a:srgbClr val="002060"/>
                </a:solidFill>
              </a:rPr>
              <a:t>, 459 (2020)</a:t>
            </a:r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D795C32B-3836-1B4E-C7C1-16BC79F36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15" y="1611245"/>
            <a:ext cx="809917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45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43B6-DEF9-E5AD-22C0-B663803CC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EB944-341D-3471-BFD5-364C38767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0A522E46-1B7B-7B5E-5967-87E8FBB74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815" y="1611245"/>
            <a:ext cx="8099175" cy="472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CF186D-7166-F565-DA50-815750DB3C88}"/>
              </a:ext>
            </a:extLst>
          </p:cNvPr>
          <p:cNvSpPr/>
          <p:nvPr/>
        </p:nvSpPr>
        <p:spPr>
          <a:xfrm>
            <a:off x="6662057" y="3276600"/>
            <a:ext cx="3102742" cy="305904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B0BCD-5D61-4442-C8D2-924F891C8AE9}"/>
              </a:ext>
            </a:extLst>
          </p:cNvPr>
          <p:cNvSpPr txBox="1"/>
          <p:nvPr/>
        </p:nvSpPr>
        <p:spPr>
          <a:xfrm>
            <a:off x="9763863" y="3804168"/>
            <a:ext cx="239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seed energy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BAFCE-C358-8321-D4CE-CC709F989738}"/>
              </a:ext>
            </a:extLst>
          </p:cNvPr>
          <p:cNvSpPr/>
          <p:nvPr/>
        </p:nvSpPr>
        <p:spPr>
          <a:xfrm>
            <a:off x="2040960" y="2936808"/>
            <a:ext cx="4055040" cy="2732472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5EEDDD-1707-C9A1-70EB-C2A22F212630}"/>
              </a:ext>
            </a:extLst>
          </p:cNvPr>
          <p:cNvSpPr txBox="1"/>
          <p:nvPr/>
        </p:nvSpPr>
        <p:spPr>
          <a:xfrm>
            <a:off x="867390" y="344805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 pumping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615A8-609C-454F-06C0-C9A660D0381C}"/>
              </a:ext>
            </a:extLst>
          </p:cNvPr>
          <p:cNvSpPr txBox="1"/>
          <p:nvPr/>
        </p:nvSpPr>
        <p:spPr>
          <a:xfrm>
            <a:off x="369494" y="4529261"/>
            <a:ext cx="2041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Improved energy stability and repetition 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1FE7AE-F05A-3D9D-4BC9-175509C71494}"/>
              </a:ext>
            </a:extLst>
          </p:cNvPr>
          <p:cNvSpPr txBox="1"/>
          <p:nvPr/>
        </p:nvSpPr>
        <p:spPr>
          <a:xfrm>
            <a:off x="10076220" y="4220904"/>
            <a:ext cx="150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9.2 </a:t>
            </a:r>
            <a:r>
              <a:rPr lang="en-US" dirty="0" err="1">
                <a:ea typeface="HGGothicE" panose="020B0909000000000000" pitchFamily="49" charset="-128"/>
              </a:rPr>
              <a:t>μ</a:t>
            </a:r>
            <a:r>
              <a:rPr lang="en-US" dirty="0" err="1"/>
              <a:t>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CFC683-E794-B76C-84D0-7A6BF3D90D90}"/>
              </a:ext>
            </a:extLst>
          </p:cNvPr>
          <p:cNvSpPr txBox="1"/>
          <p:nvPr/>
        </p:nvSpPr>
        <p:spPr>
          <a:xfrm>
            <a:off x="960351" y="4137087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4.5 </a:t>
            </a:r>
            <a:r>
              <a:rPr lang="en-US" dirty="0" err="1">
                <a:ea typeface="HGGothicE" panose="020B0909000000000000" pitchFamily="49" charset="-128"/>
              </a:rPr>
              <a:t>μ</a:t>
            </a:r>
            <a:r>
              <a:rPr lang="en-US" dirty="0" err="1"/>
              <a:t>m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22FFF5-4EB7-8BD6-79B4-A87AC24395D9}"/>
              </a:ext>
            </a:extLst>
          </p:cNvPr>
          <p:cNvSpPr txBox="1"/>
          <p:nvPr/>
        </p:nvSpPr>
        <p:spPr>
          <a:xfrm>
            <a:off x="9750990" y="4701068"/>
            <a:ext cx="275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Reduced gain narrowing and pulse length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B5DF5-0D73-6C2A-6F9E-04EAEE22C279}"/>
              </a:ext>
            </a:extLst>
          </p:cNvPr>
          <p:cNvSpPr txBox="1"/>
          <p:nvPr/>
        </p:nvSpPr>
        <p:spPr>
          <a:xfrm>
            <a:off x="2495550" y="641826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rgbClr val="002060"/>
                </a:solidFill>
              </a:rPr>
              <a:t>Polyanskiy</a:t>
            </a:r>
            <a:r>
              <a:rPr lang="en-US" sz="1400" dirty="0">
                <a:solidFill>
                  <a:srgbClr val="002060"/>
                </a:solidFill>
              </a:rPr>
              <a:t>, </a:t>
            </a:r>
            <a:r>
              <a:rPr lang="en-US" sz="1400" i="1" dirty="0">
                <a:solidFill>
                  <a:srgbClr val="002060"/>
                </a:solidFill>
              </a:rPr>
              <a:t>OSA Continuum </a:t>
            </a:r>
            <a:r>
              <a:rPr lang="en-US" sz="1400" b="1" dirty="0">
                <a:solidFill>
                  <a:srgbClr val="002060"/>
                </a:solidFill>
              </a:rPr>
              <a:t>3</a:t>
            </a:r>
            <a:r>
              <a:rPr lang="en-US" sz="1400" dirty="0">
                <a:solidFill>
                  <a:srgbClr val="002060"/>
                </a:solidFill>
              </a:rPr>
              <a:t>, 459 (2020)</a:t>
            </a:r>
          </a:p>
        </p:txBody>
      </p:sp>
    </p:spTree>
    <p:extLst>
      <p:ext uri="{BB962C8B-B14F-4D97-AF65-F5344CB8AC3E}">
        <p14:creationId xmlns:p14="http://schemas.microsoft.com/office/powerpoint/2010/main" val="381672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9" grpId="0" animBg="1"/>
      <p:bldP spid="10" grpId="0"/>
      <p:bldP spid="11" grpId="0"/>
      <p:bldP spid="12" grpId="0"/>
      <p:bldP spid="12" grpId="1"/>
      <p:bldP spid="14" grpId="0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40A6C-E361-B153-04C7-6B253D6F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pump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F3923-3D94-24DB-F10A-7823C26AC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06CB93F-1EC3-DDD1-F797-8C62A4E0F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0" y="2650226"/>
            <a:ext cx="4143375" cy="3550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24CA0-1F1D-5294-6997-A747960BC6E0}"/>
              </a:ext>
            </a:extLst>
          </p:cNvPr>
          <p:cNvSpPr txBox="1"/>
          <p:nvPr/>
        </p:nvSpPr>
        <p:spPr>
          <a:xfrm>
            <a:off x="1532562" y="1274756"/>
            <a:ext cx="4143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Seed: 2 µJ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Two CO</a:t>
            </a:r>
            <a:r>
              <a:rPr lang="en-US" sz="2800" baseline="-25000" dirty="0"/>
              <a:t>2</a:t>
            </a:r>
            <a:r>
              <a:rPr lang="en-US" sz="2800" dirty="0"/>
              <a:t> amplifiers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Amplification </a:t>
            </a:r>
            <a:r>
              <a:rPr lang="en-US" sz="2800" dirty="0">
                <a:solidFill>
                  <a:srgbClr val="C00000"/>
                </a:solidFill>
              </a:rPr>
              <a:t>~10</a:t>
            </a:r>
            <a:r>
              <a:rPr lang="en-US" sz="2800" baseline="30000" dirty="0">
                <a:solidFill>
                  <a:srgbClr val="C00000"/>
                </a:solidFill>
              </a:rPr>
              <a:t>11</a:t>
            </a:r>
            <a:endParaRPr lang="en-US" sz="2000" baseline="30000" dirty="0">
              <a:solidFill>
                <a:srgbClr val="C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BD6A6-F43D-E737-5970-2755C887F34B}"/>
              </a:ext>
            </a:extLst>
          </p:cNvPr>
          <p:cNvGrpSpPr/>
          <p:nvPr/>
        </p:nvGrpSpPr>
        <p:grpSpPr>
          <a:xfrm>
            <a:off x="6516064" y="1192452"/>
            <a:ext cx="4534304" cy="5124143"/>
            <a:chOff x="6464683" y="1509485"/>
            <a:chExt cx="4534304" cy="512414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ED60B0B-1612-B7D7-E76A-4B1FC4E68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64683" y="2967259"/>
              <a:ext cx="4278660" cy="36663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162E03-3A57-7F2E-9FE8-DBBAB3CA7173}"/>
                </a:ext>
              </a:extLst>
            </p:cNvPr>
            <p:cNvSpPr txBox="1"/>
            <p:nvPr/>
          </p:nvSpPr>
          <p:spPr>
            <a:xfrm>
              <a:off x="6855612" y="1509485"/>
              <a:ext cx="414337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Seed: 10 </a:t>
              </a:r>
              <a:r>
                <a:rPr lang="en-US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mJ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Single CO</a:t>
              </a:r>
              <a:r>
                <a:rPr lang="en-US" sz="2800" baseline="-25000" dirty="0"/>
                <a:t>2</a:t>
              </a:r>
              <a:r>
                <a:rPr lang="en-US" sz="2800" dirty="0"/>
                <a:t> amplifier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Amplification </a:t>
              </a:r>
              <a:r>
                <a:rPr lang="en-US" sz="2800" b="1" dirty="0">
                  <a:solidFill>
                    <a:srgbClr val="C00000"/>
                  </a:solidFill>
                </a:rPr>
                <a:t>~10</a:t>
              </a:r>
              <a:r>
                <a:rPr lang="en-US" sz="2800" b="1" baseline="30000" dirty="0">
                  <a:solidFill>
                    <a:srgbClr val="C00000"/>
                  </a:solidFill>
                </a:rPr>
                <a:t>3</a:t>
              </a:r>
              <a:endParaRPr lang="en-US" sz="2000" b="1" baseline="30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099B2EB-7E75-8090-B85D-E1515F05C0A6}"/>
              </a:ext>
            </a:extLst>
          </p:cNvPr>
          <p:cNvSpPr txBox="1"/>
          <p:nvPr/>
        </p:nvSpPr>
        <p:spPr>
          <a:xfrm>
            <a:off x="2559394" y="654322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Polyanskiy, </a:t>
            </a:r>
            <a:r>
              <a:rPr lang="en-US" sz="1200" i="1" dirty="0">
                <a:solidFill>
                  <a:srgbClr val="002060"/>
                </a:solidFill>
              </a:rPr>
              <a:t>Photonics </a:t>
            </a:r>
            <a:r>
              <a:rPr lang="en-US" sz="1200" b="1" i="1" dirty="0">
                <a:solidFill>
                  <a:srgbClr val="002060"/>
                </a:solidFill>
              </a:rPr>
              <a:t>8</a:t>
            </a:r>
            <a:r>
              <a:rPr lang="en-US" sz="1200" dirty="0">
                <a:solidFill>
                  <a:srgbClr val="002060"/>
                </a:solidFill>
              </a:rPr>
              <a:t>, 101 (2021)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77EAE-2A6C-5B98-ACCD-854BDD4B8012}"/>
              </a:ext>
            </a:extLst>
          </p:cNvPr>
          <p:cNvSpPr txBox="1"/>
          <p:nvPr/>
        </p:nvSpPr>
        <p:spPr>
          <a:xfrm>
            <a:off x="5607394" y="6438983"/>
            <a:ext cx="498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Polyanskiy</a:t>
            </a:r>
            <a:r>
              <a:rPr lang="en-US" dirty="0"/>
              <a:t>: WG7+8, Thursday, 2:10 PM</a:t>
            </a:r>
          </a:p>
        </p:txBody>
      </p:sp>
    </p:spTree>
    <p:extLst>
      <p:ext uri="{BB962C8B-B14F-4D97-AF65-F5344CB8AC3E}">
        <p14:creationId xmlns:p14="http://schemas.microsoft.com/office/powerpoint/2010/main" val="3432961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63AC3-318B-550A-78E0-F5B10805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Raman scattering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98092-5399-9EC4-3C84-DFD17561F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1404112"/>
            <a:ext cx="11569700" cy="4207185"/>
          </a:xfrm>
        </p:spPr>
        <p:txBody>
          <a:bodyPr/>
          <a:lstStyle/>
          <a:p>
            <a:r>
              <a:rPr lang="en-US" dirty="0"/>
              <a:t>How do we generate the necessary wavelengths?</a:t>
            </a:r>
          </a:p>
          <a:p>
            <a:r>
              <a:rPr lang="en-US" i="1" dirty="0"/>
              <a:t>Inelastic </a:t>
            </a:r>
            <a:r>
              <a:rPr lang="en-US" dirty="0"/>
              <a:t>scattering with vibrational modes, known as Raman scattering</a:t>
            </a:r>
          </a:p>
          <a:p>
            <a:r>
              <a:rPr lang="en-US" dirty="0"/>
              <a:t>Commonly used for spectroscopy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DA5D1-074A-EC89-C44F-B8362C6F4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351769-CC4D-9D42-EEE7-E2BC0C527DEF}"/>
              </a:ext>
            </a:extLst>
          </p:cNvPr>
          <p:cNvCxnSpPr/>
          <p:nvPr/>
        </p:nvCxnSpPr>
        <p:spPr>
          <a:xfrm>
            <a:off x="2228850" y="5600700"/>
            <a:ext cx="681037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D2AED7-4369-25BC-7DD4-EA8E5C66B256}"/>
              </a:ext>
            </a:extLst>
          </p:cNvPr>
          <p:cNvCxnSpPr/>
          <p:nvPr/>
        </p:nvCxnSpPr>
        <p:spPr>
          <a:xfrm>
            <a:off x="2228850" y="5310188"/>
            <a:ext cx="681037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B838F3-21BD-879B-A7E0-935890925627}"/>
              </a:ext>
            </a:extLst>
          </p:cNvPr>
          <p:cNvCxnSpPr/>
          <p:nvPr/>
        </p:nvCxnSpPr>
        <p:spPr>
          <a:xfrm>
            <a:off x="2228850" y="5019675"/>
            <a:ext cx="681037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479EF1-47B7-A64A-0634-5773FE6D6BB2}"/>
              </a:ext>
            </a:extLst>
          </p:cNvPr>
          <p:cNvCxnSpPr/>
          <p:nvPr/>
        </p:nvCxnSpPr>
        <p:spPr>
          <a:xfrm>
            <a:off x="2238375" y="3936444"/>
            <a:ext cx="681037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498FD6-0F59-56D3-AC7B-9C58B01FF8BA}"/>
              </a:ext>
            </a:extLst>
          </p:cNvPr>
          <p:cNvCxnSpPr/>
          <p:nvPr/>
        </p:nvCxnSpPr>
        <p:spPr>
          <a:xfrm>
            <a:off x="2238375" y="3603069"/>
            <a:ext cx="681037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078DE7B-DFAA-B282-7D14-13E81433625F}"/>
              </a:ext>
            </a:extLst>
          </p:cNvPr>
          <p:cNvSpPr txBox="1"/>
          <p:nvPr/>
        </p:nvSpPr>
        <p:spPr>
          <a:xfrm>
            <a:off x="2295525" y="5694866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Vibrational energy states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F00714-BE16-C440-21B6-A3927897C5AB}"/>
              </a:ext>
            </a:extLst>
          </p:cNvPr>
          <p:cNvSpPr txBox="1"/>
          <p:nvPr/>
        </p:nvSpPr>
        <p:spPr>
          <a:xfrm>
            <a:off x="2228850" y="3244334"/>
            <a:ext cx="317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energy states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96631CB-802A-4A0F-5F77-B107EFCB83C0}"/>
              </a:ext>
            </a:extLst>
          </p:cNvPr>
          <p:cNvCxnSpPr/>
          <p:nvPr/>
        </p:nvCxnSpPr>
        <p:spPr>
          <a:xfrm flipV="1">
            <a:off x="4324350" y="3936444"/>
            <a:ext cx="0" cy="16642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2A4A260-6254-AAAB-BF53-E0414D95D30C}"/>
              </a:ext>
            </a:extLst>
          </p:cNvPr>
          <p:cNvCxnSpPr>
            <a:cxnSpLocks/>
          </p:cNvCxnSpPr>
          <p:nvPr/>
        </p:nvCxnSpPr>
        <p:spPr>
          <a:xfrm>
            <a:off x="4591050" y="3936444"/>
            <a:ext cx="0" cy="137374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6076152-49B4-E590-7E66-3BF49E4C5A73}"/>
              </a:ext>
            </a:extLst>
          </p:cNvPr>
          <p:cNvCxnSpPr>
            <a:cxnSpLocks/>
          </p:cNvCxnSpPr>
          <p:nvPr/>
        </p:nvCxnSpPr>
        <p:spPr>
          <a:xfrm flipV="1">
            <a:off x="6867525" y="3613666"/>
            <a:ext cx="0" cy="169652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01AE48A-F934-31DF-2F98-A1EEF83697B8}"/>
              </a:ext>
            </a:extLst>
          </p:cNvPr>
          <p:cNvCxnSpPr>
            <a:cxnSpLocks/>
          </p:cNvCxnSpPr>
          <p:nvPr/>
        </p:nvCxnSpPr>
        <p:spPr>
          <a:xfrm>
            <a:off x="7086600" y="3613666"/>
            <a:ext cx="0" cy="199763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05365D5-436E-3451-E4C6-F0CF7F42445A}"/>
              </a:ext>
            </a:extLst>
          </p:cNvPr>
          <p:cNvSpPr txBox="1"/>
          <p:nvPr/>
        </p:nvSpPr>
        <p:spPr>
          <a:xfrm>
            <a:off x="2769394" y="4096345"/>
            <a:ext cx="164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Stokes</a:t>
            </a:r>
          </a:p>
          <a:p>
            <a:r>
              <a:rPr lang="en-US" dirty="0"/>
              <a:t>(</a:t>
            </a:r>
            <a:r>
              <a:rPr lang="en-US" i="1" dirty="0"/>
              <a:t>give</a:t>
            </a:r>
            <a:r>
              <a:rPr lang="en-US" dirty="0"/>
              <a:t> energy to vibrations)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38A930-DA9D-A99F-A082-C606E183C9F8}"/>
              </a:ext>
            </a:extLst>
          </p:cNvPr>
          <p:cNvSpPr txBox="1"/>
          <p:nvPr/>
        </p:nvSpPr>
        <p:spPr>
          <a:xfrm>
            <a:off x="7134224" y="4096345"/>
            <a:ext cx="1819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Anti-Stokes</a:t>
            </a:r>
          </a:p>
          <a:p>
            <a:r>
              <a:rPr lang="en-US" dirty="0"/>
              <a:t>(</a:t>
            </a:r>
            <a:r>
              <a:rPr lang="en-US" i="1" dirty="0"/>
              <a:t>take</a:t>
            </a:r>
            <a:r>
              <a:rPr lang="en-US" dirty="0"/>
              <a:t> energy from vibrations)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25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E54FA-DB92-93F3-3629-F2530EBC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Raman conversion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385FB-9874-D547-771E-FD82D42C7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6302D7-108A-023F-2D18-9AA770816D93}"/>
              </a:ext>
            </a:extLst>
          </p:cNvPr>
          <p:cNvGrpSpPr/>
          <p:nvPr/>
        </p:nvGrpSpPr>
        <p:grpSpPr>
          <a:xfrm>
            <a:off x="744362" y="1968028"/>
            <a:ext cx="10799837" cy="2783162"/>
            <a:chOff x="710214" y="1347802"/>
            <a:chExt cx="10799837" cy="2783162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FFF45AF-C7E9-0235-69CE-440F94581226}"/>
                </a:ext>
              </a:extLst>
            </p:cNvPr>
            <p:cNvSpPr/>
            <p:nvPr/>
          </p:nvSpPr>
          <p:spPr>
            <a:xfrm>
              <a:off x="710214" y="2565647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929F8789-25C1-E5D1-6EAF-8FFB5D762037}"/>
                </a:ext>
              </a:extLst>
            </p:cNvPr>
            <p:cNvSpPr txBox="1"/>
            <p:nvPr/>
          </p:nvSpPr>
          <p:spPr>
            <a:xfrm>
              <a:off x="710214" y="2928990"/>
              <a:ext cx="124445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‘Cheap’ high energy laser source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5F4842-6B7F-DF50-1438-C71CCA3F58E4}"/>
                </a:ext>
              </a:extLst>
            </p:cNvPr>
            <p:cNvSpPr/>
            <p:nvPr/>
          </p:nvSpPr>
          <p:spPr>
            <a:xfrm>
              <a:off x="2308195" y="1899233"/>
              <a:ext cx="2139518" cy="1696811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6">
                  <a:extLst>
                    <a:ext uri="{FF2B5EF4-FFF2-40B4-BE49-F238E27FC236}">
                      <a16:creationId xmlns:a16="http://schemas.microsoft.com/office/drawing/2014/main" id="{E5FE441B-C328-CF6A-0289-025988446016}"/>
                    </a:ext>
                  </a:extLst>
                </p:cNvPr>
                <p:cNvSpPr txBox="1"/>
                <p:nvPr/>
              </p:nvSpPr>
              <p:spPr>
                <a:xfrm>
                  <a:off x="2515293" y="2400331"/>
                  <a:ext cx="1805225" cy="1202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spcAft>
                      <a:spcPts val="600"/>
                    </a:spcAft>
                  </a:pPr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Raman Converter</a:t>
                  </a:r>
                </a:p>
                <a:p>
                  <a:pPr algn="just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𝑣𝑖𝑏𝑟𝑎𝑡𝑖𝑜𝑛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16">
                  <a:extLst>
                    <a:ext uri="{FF2B5EF4-FFF2-40B4-BE49-F238E27FC236}">
                      <a16:creationId xmlns:a16="http://schemas.microsoft.com/office/drawing/2014/main" id="{E5FE441B-C328-CF6A-0289-0259884460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5293" y="2400331"/>
                  <a:ext cx="1805225" cy="1202445"/>
                </a:xfrm>
                <a:prstGeom prst="rect">
                  <a:avLst/>
                </a:prstGeom>
                <a:blipFill>
                  <a:blip r:embed="rId2"/>
                  <a:stretch>
                    <a:fillRect l="-1014" t="-10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212F6494-317A-146A-9FDF-5384E6DA3711}"/>
                </a:ext>
              </a:extLst>
            </p:cNvPr>
            <p:cNvSpPr/>
            <p:nvPr/>
          </p:nvSpPr>
          <p:spPr>
            <a:xfrm>
              <a:off x="4618660" y="2340297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F387A1C2-C66F-A1BF-728B-8634E0AAEDAC}"/>
                </a:ext>
              </a:extLst>
            </p:cNvPr>
            <p:cNvSpPr txBox="1"/>
            <p:nvPr/>
          </p:nvSpPr>
          <p:spPr>
            <a:xfrm>
              <a:off x="4570623" y="1836416"/>
              <a:ext cx="12444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B1AF57DF-8063-63E9-EC98-8E3BB5DFDE18}"/>
                </a:ext>
              </a:extLst>
            </p:cNvPr>
            <p:cNvSpPr/>
            <p:nvPr/>
          </p:nvSpPr>
          <p:spPr>
            <a:xfrm>
              <a:off x="4618660" y="2886273"/>
              <a:ext cx="1429304" cy="363984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0B4B9423-9C74-DBBE-0410-D39EEC11B7D5}"/>
                </a:ext>
              </a:extLst>
            </p:cNvPr>
            <p:cNvSpPr txBox="1"/>
            <p:nvPr/>
          </p:nvSpPr>
          <p:spPr>
            <a:xfrm>
              <a:off x="4570623" y="3298322"/>
              <a:ext cx="15253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Converted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35D8BC-BA21-CDE6-6883-95C56D43426D}"/>
                </a:ext>
              </a:extLst>
            </p:cNvPr>
            <p:cNvSpPr/>
            <p:nvPr/>
          </p:nvSpPr>
          <p:spPr>
            <a:xfrm>
              <a:off x="6218911" y="1902129"/>
              <a:ext cx="2139518" cy="1696811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29">
                  <a:extLst>
                    <a:ext uri="{FF2B5EF4-FFF2-40B4-BE49-F238E27FC236}">
                      <a16:creationId xmlns:a16="http://schemas.microsoft.com/office/drawing/2014/main" id="{75FEC651-2993-A11B-0320-1C3078FF2C9F}"/>
                    </a:ext>
                  </a:extLst>
                </p:cNvPr>
                <p:cNvSpPr txBox="1"/>
                <p:nvPr/>
              </p:nvSpPr>
              <p:spPr>
                <a:xfrm>
                  <a:off x="6218910" y="2331271"/>
                  <a:ext cx="2139517" cy="8749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spcAft>
                      <a:spcPts val="600"/>
                    </a:spcAft>
                  </a:pPr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Nonlinear crystal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≠0</m:t>
                      </m:r>
                    </m:oMath>
                  </a14:m>
                  <a:endParaRPr lang="en-US" sz="14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𝑡𝑎𝑟𝑔𝑒𝑡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29">
                  <a:extLst>
                    <a:ext uri="{FF2B5EF4-FFF2-40B4-BE49-F238E27FC236}">
                      <a16:creationId xmlns:a16="http://schemas.microsoft.com/office/drawing/2014/main" id="{75FEC651-2993-A11B-0320-1C3078FF2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8910" y="2331271"/>
                  <a:ext cx="2139517" cy="874920"/>
                </a:xfrm>
                <a:prstGeom prst="rect">
                  <a:avLst/>
                </a:prstGeom>
                <a:blipFill>
                  <a:blip r:embed="rId3"/>
                  <a:stretch>
                    <a:fillRect l="-8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2C977D07-DE3A-F5F6-ADB3-9A49FC4BFCCD}"/>
                </a:ext>
              </a:extLst>
            </p:cNvPr>
            <p:cNvSpPr/>
            <p:nvPr/>
          </p:nvSpPr>
          <p:spPr>
            <a:xfrm>
              <a:off x="8529376" y="1818661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0831C6F9-74AE-F484-CBAC-31CE02971FD1}"/>
                </a:ext>
              </a:extLst>
            </p:cNvPr>
            <p:cNvSpPr txBox="1"/>
            <p:nvPr/>
          </p:nvSpPr>
          <p:spPr>
            <a:xfrm>
              <a:off x="8433302" y="1347802"/>
              <a:ext cx="12444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2ECEC8B4-DE09-FD4D-17AB-DEA8073C3877}"/>
                </a:ext>
              </a:extLst>
            </p:cNvPr>
            <p:cNvSpPr/>
            <p:nvPr/>
          </p:nvSpPr>
          <p:spPr>
            <a:xfrm>
              <a:off x="8529376" y="3321834"/>
              <a:ext cx="1429304" cy="363984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0A650CB6-1676-1762-A23C-6D08E754D571}"/>
                </a:ext>
              </a:extLst>
            </p:cNvPr>
            <p:cNvSpPr txBox="1"/>
            <p:nvPr/>
          </p:nvSpPr>
          <p:spPr>
            <a:xfrm>
              <a:off x="8433302" y="3607744"/>
              <a:ext cx="15253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Converted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F3BD4722-C11D-EFB3-B1F5-4C9F9A572681}"/>
                </a:ext>
              </a:extLst>
            </p:cNvPr>
            <p:cNvSpPr/>
            <p:nvPr/>
          </p:nvSpPr>
          <p:spPr>
            <a:xfrm>
              <a:off x="8529376" y="2565647"/>
              <a:ext cx="2139516" cy="36398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35">
              <a:extLst>
                <a:ext uri="{FF2B5EF4-FFF2-40B4-BE49-F238E27FC236}">
                  <a16:creationId xmlns:a16="http://schemas.microsoft.com/office/drawing/2014/main" id="{F649D08B-BE50-E1AA-85DD-E56D781A663F}"/>
                </a:ext>
              </a:extLst>
            </p:cNvPr>
            <p:cNvSpPr txBox="1"/>
            <p:nvPr/>
          </p:nvSpPr>
          <p:spPr>
            <a:xfrm>
              <a:off x="10668892" y="2548781"/>
              <a:ext cx="8411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F103B5-6AF5-E85F-6D9E-FAE097EF9FDA}"/>
              </a:ext>
            </a:extLst>
          </p:cNvPr>
          <p:cNvSpPr txBox="1"/>
          <p:nvPr/>
        </p:nvSpPr>
        <p:spPr>
          <a:xfrm>
            <a:off x="2874858" y="5163029"/>
            <a:ext cx="675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 Raman shifts are on the order of 1000 cm</a:t>
            </a:r>
            <a:r>
              <a:rPr lang="en-US" sz="2000" baseline="30000" dirty="0"/>
              <a:t>-1</a:t>
            </a:r>
            <a:endParaRPr lang="en-US" sz="2000" dirty="0"/>
          </a:p>
          <a:p>
            <a:endParaRPr lang="en-US" sz="2000" b="1" i="1" dirty="0"/>
          </a:p>
          <a:p>
            <a:r>
              <a:rPr lang="en-US" sz="2000" b="1" i="1" dirty="0"/>
              <a:t>Perfect</a:t>
            </a:r>
            <a:r>
              <a:rPr lang="en-US" sz="2000" dirty="0"/>
              <a:t> for generating LWIR!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4017869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43B6-DEF9-E5AD-22C0-B663803CC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EB944-341D-3471-BFD5-364C38767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0A522E46-1B7B-7B5E-5967-87E8FBB74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815" y="1611245"/>
            <a:ext cx="8099175" cy="472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CF186D-7166-F565-DA50-815750DB3C88}"/>
              </a:ext>
            </a:extLst>
          </p:cNvPr>
          <p:cNvSpPr/>
          <p:nvPr/>
        </p:nvSpPr>
        <p:spPr>
          <a:xfrm>
            <a:off x="6662057" y="3276600"/>
            <a:ext cx="3102742" cy="305904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B0BCD-5D61-4442-C8D2-924F891C8AE9}"/>
              </a:ext>
            </a:extLst>
          </p:cNvPr>
          <p:cNvSpPr txBox="1"/>
          <p:nvPr/>
        </p:nvSpPr>
        <p:spPr>
          <a:xfrm>
            <a:off x="9763863" y="3804168"/>
            <a:ext cx="239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seed 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1FE7AE-F05A-3D9D-4BC9-175509C71494}"/>
              </a:ext>
            </a:extLst>
          </p:cNvPr>
          <p:cNvSpPr txBox="1"/>
          <p:nvPr/>
        </p:nvSpPr>
        <p:spPr>
          <a:xfrm>
            <a:off x="10076220" y="4220904"/>
            <a:ext cx="150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9.2 </a:t>
            </a:r>
            <a:r>
              <a:rPr lang="en-US" dirty="0" err="1">
                <a:ea typeface="HGGothicE" panose="020B0909000000000000" pitchFamily="49" charset="-128"/>
              </a:rPr>
              <a:t>μ</a:t>
            </a:r>
            <a:r>
              <a:rPr lang="en-US" dirty="0" err="1"/>
              <a:t>m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22FFF5-4EB7-8BD6-79B4-A87AC24395D9}"/>
              </a:ext>
            </a:extLst>
          </p:cNvPr>
          <p:cNvSpPr txBox="1"/>
          <p:nvPr/>
        </p:nvSpPr>
        <p:spPr>
          <a:xfrm>
            <a:off x="9750990" y="4701068"/>
            <a:ext cx="275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Reduced gain narrowing and pulse length</a:t>
            </a:r>
          </a:p>
        </p:txBody>
      </p:sp>
    </p:spTree>
    <p:extLst>
      <p:ext uri="{BB962C8B-B14F-4D97-AF65-F5344CB8AC3E}">
        <p14:creationId xmlns:p14="http://schemas.microsoft.com/office/powerpoint/2010/main" val="275842785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32B8C34A074BA4247A36BF873B38" ma:contentTypeVersion="12" ma:contentTypeDescription="Create a new document." ma:contentTypeScope="" ma:versionID="b29a8d6580f24c72fb717d4e4d4f652e">
  <xsd:schema xmlns:xsd="http://www.w3.org/2001/XMLSchema" xmlns:xs="http://www.w3.org/2001/XMLSchema" xmlns:p="http://schemas.microsoft.com/office/2006/metadata/properties" xmlns:ns2="b82b1ec5-da85-45a7-bfb0-80f4a2c0b640" xmlns:ns3="7f3722f4-cadb-4c27-9c2a-892b94db93c7" targetNamespace="http://schemas.microsoft.com/office/2006/metadata/properties" ma:root="true" ma:fieldsID="3080114b68aafa1a0cb787c228bafb9c" ns2:_="" ns3:_="">
    <xsd:import namespace="b82b1ec5-da85-45a7-bfb0-80f4a2c0b640"/>
    <xsd:import namespace="7f3722f4-cadb-4c27-9c2a-892b94db93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umber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b1ec5-da85-45a7-bfb0-80f4a2c0b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umber" ma:index="12" nillable="true" ma:displayName="Number" ma:format="Dropdown" ma:internalName="Number" ma:percentage="FALSE">
      <xsd:simpleType>
        <xsd:restriction base="dms:Number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722f4-cadb-4c27-9c2a-892b94db93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b82b1ec5-da85-45a7-bfb0-80f4a2c0b640" xsi:nil="true"/>
  </documentManagement>
</p:properties>
</file>

<file path=customXml/itemProps1.xml><?xml version="1.0" encoding="utf-8"?>
<ds:datastoreItem xmlns:ds="http://schemas.openxmlformats.org/officeDocument/2006/customXml" ds:itemID="{86A5006F-98A3-4BDF-BEBE-B8DFA16882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2b1ec5-da85-45a7-bfb0-80f4a2c0b640"/>
    <ds:schemaRef ds:uri="7f3722f4-cadb-4c27-9c2a-892b94db93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C7EDCA-FF7F-4344-84EE-77A6BC16A8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F74895-CB9E-4679-884B-3752EDFD5ED7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f3722f4-cadb-4c27-9c2a-892b94db93c7"/>
    <ds:schemaRef ds:uri="b82b1ec5-da85-45a7-bfb0-80f4a2c0b64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3973</TotalTime>
  <Words>641</Words>
  <Application>Microsoft Office PowerPoint</Application>
  <PresentationFormat>Widescreen</PresentationFormat>
  <Paragraphs>129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 Math</vt:lpstr>
      <vt:lpstr>Times New Roman</vt:lpstr>
      <vt:lpstr>BNL</vt:lpstr>
      <vt:lpstr>Raman-based wavelength conversion for seeding and optical pumping of CO2 laser amplifiers</vt:lpstr>
      <vt:lpstr>Acknowledgments</vt:lpstr>
      <vt:lpstr>Why CO2?</vt:lpstr>
      <vt:lpstr>LWIR laser at the Accelerator Test Facility</vt:lpstr>
      <vt:lpstr>Improving performance</vt:lpstr>
      <vt:lpstr>Higher pump energy</vt:lpstr>
      <vt:lpstr>Raman scattering</vt:lpstr>
      <vt:lpstr>Raman conversion</vt:lpstr>
      <vt:lpstr>Improving performance</vt:lpstr>
      <vt:lpstr>Seed generation in calcite</vt:lpstr>
      <vt:lpstr>Calcite conversion</vt:lpstr>
      <vt:lpstr>Improving performance</vt:lpstr>
      <vt:lpstr>Ionic liquids</vt:lpstr>
      <vt:lpstr>Ionic liquids experimental setup</vt:lpstr>
      <vt:lpstr>EMIM DCA Raman conversion</vt:lpstr>
      <vt:lpstr>EMIM DCA Raman conversion</vt:lpstr>
      <vt:lpstr>Future work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William Li</dc:creator>
  <cp:keywords/>
  <dc:description/>
  <cp:lastModifiedBy>William Li</cp:lastModifiedBy>
  <cp:revision>1</cp:revision>
  <dcterms:created xsi:type="dcterms:W3CDTF">2022-11-01T20:32:14Z</dcterms:created>
  <dcterms:modified xsi:type="dcterms:W3CDTF">2022-11-10T13:47:07Z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0x010100E02D32B8C34A074BA4247A36BF873B38</vt:lpwstr>
  </property>
</Properties>
</file>