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ov" ContentType="video/quicktime"/>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77" r:id="rId2"/>
    <p:sldId id="258" r:id="rId3"/>
    <p:sldId id="271" r:id="rId4"/>
    <p:sldId id="275" r:id="rId5"/>
    <p:sldId id="276" r:id="rId6"/>
    <p:sldId id="262" r:id="rId7"/>
    <p:sldId id="281" r:id="rId8"/>
    <p:sldId id="272" r:id="rId9"/>
    <p:sldId id="261" r:id="rId10"/>
    <p:sldId id="278" r:id="rId11"/>
    <p:sldId id="279" r:id="rId12"/>
    <p:sldId id="280"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B4B"/>
    <a:srgbClr val="F5B60F"/>
    <a:srgbClr val="CD990F"/>
    <a:srgbClr val="C18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00E26-3F10-415F-B894-11E09F4168D9}" v="340" dt="2022-11-08T13:59:49.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8762" autoAdjust="0"/>
  </p:normalViewPr>
  <p:slideViewPr>
    <p:cSldViewPr snapToGrid="0" snapToObjects="1">
      <p:cViewPr>
        <p:scale>
          <a:sx n="80" d="100"/>
          <a:sy n="80" d="100"/>
        </p:scale>
        <p:origin x="782" y="250"/>
      </p:cViewPr>
      <p:guideLst>
        <p:guide orient="horz" pos="2160"/>
        <p:guide pos="3840"/>
      </p:guideLst>
    </p:cSldViewPr>
  </p:slideViewPr>
  <p:outlineViewPr>
    <p:cViewPr>
      <p:scale>
        <a:sx n="33" d="100"/>
        <a:sy n="33" d="100"/>
      </p:scale>
      <p:origin x="0" y="-5688"/>
    </p:cViewPr>
  </p:outlineViewPr>
  <p:notesTextViewPr>
    <p:cViewPr>
      <p:scale>
        <a:sx n="100" d="100"/>
        <a:sy n="100" d="100"/>
      </p:scale>
      <p:origin x="0" y="0"/>
    </p:cViewPr>
  </p:notesTextViewPr>
  <p:notesViewPr>
    <p:cSldViewPr snapToGrid="0" snapToObjects="1">
      <p:cViewPr varScale="1">
        <p:scale>
          <a:sx n="79" d="100"/>
          <a:sy n="79" d="100"/>
        </p:scale>
        <p:origin x="402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nan Al Marzouk" userId="f1cb62c8-ddef-4e9e-b05a-f2ded9c0918c" providerId="ADAL" clId="{82F00E26-3F10-415F-B894-11E09F4168D9}"/>
    <pc:docChg chg="undo redo custSel addSld delSld modSld sldOrd modMainMaster">
      <pc:chgData name="Afnan Al Marzouk" userId="f1cb62c8-ddef-4e9e-b05a-f2ded9c0918c" providerId="ADAL" clId="{82F00E26-3F10-415F-B894-11E09F4168D9}" dt="2022-11-08T14:04:04.136" v="9940" actId="948"/>
      <pc:docMkLst>
        <pc:docMk/>
      </pc:docMkLst>
      <pc:sldChg chg="addSp delSp modSp add del mod">
        <pc:chgData name="Afnan Al Marzouk" userId="f1cb62c8-ddef-4e9e-b05a-f2ded9c0918c" providerId="ADAL" clId="{82F00E26-3F10-415F-B894-11E09F4168D9}" dt="2022-11-07T03:05:35.999" v="6568" actId="47"/>
        <pc:sldMkLst>
          <pc:docMk/>
          <pc:sldMk cId="1544353638" sldId="256"/>
        </pc:sldMkLst>
        <pc:spChg chg="mod">
          <ac:chgData name="Afnan Al Marzouk" userId="f1cb62c8-ddef-4e9e-b05a-f2ded9c0918c" providerId="ADAL" clId="{82F00E26-3F10-415F-B894-11E09F4168D9}" dt="2022-11-02T19:04:21.765" v="166" actId="1035"/>
          <ac:spMkLst>
            <pc:docMk/>
            <pc:sldMk cId="1544353638" sldId="256"/>
            <ac:spMk id="2" creationId="{00000000-0000-0000-0000-000000000000}"/>
          </ac:spMkLst>
        </pc:spChg>
        <pc:picChg chg="add del mod">
          <ac:chgData name="Afnan Al Marzouk" userId="f1cb62c8-ddef-4e9e-b05a-f2ded9c0918c" providerId="ADAL" clId="{82F00E26-3F10-415F-B894-11E09F4168D9}" dt="2022-11-02T19:04:06.719" v="150" actId="1076"/>
          <ac:picMkLst>
            <pc:docMk/>
            <pc:sldMk cId="1544353638" sldId="256"/>
            <ac:picMk id="3" creationId="{C76FD4D6-82C9-DD82-ED3F-499D1DDB1659}"/>
          </ac:picMkLst>
        </pc:picChg>
      </pc:sldChg>
      <pc:sldChg chg="modSp new del mod">
        <pc:chgData name="Afnan Al Marzouk" userId="f1cb62c8-ddef-4e9e-b05a-f2ded9c0918c" providerId="ADAL" clId="{82F00E26-3F10-415F-B894-11E09F4168D9}" dt="2022-11-02T19:16:01.480" v="283" actId="47"/>
        <pc:sldMkLst>
          <pc:docMk/>
          <pc:sldMk cId="1881407097" sldId="257"/>
        </pc:sldMkLst>
        <pc:spChg chg="mod">
          <ac:chgData name="Afnan Al Marzouk" userId="f1cb62c8-ddef-4e9e-b05a-f2ded9c0918c" providerId="ADAL" clId="{82F00E26-3F10-415F-B894-11E09F4168D9}" dt="2022-11-02T19:06:19.592" v="188" actId="404"/>
          <ac:spMkLst>
            <pc:docMk/>
            <pc:sldMk cId="1881407097" sldId="257"/>
            <ac:spMk id="3" creationId="{B8253B98-59FF-C9E6-009D-9814F80481B9}"/>
          </ac:spMkLst>
        </pc:spChg>
        <pc:spChg chg="mod">
          <ac:chgData name="Afnan Al Marzouk" userId="f1cb62c8-ddef-4e9e-b05a-f2ded9c0918c" providerId="ADAL" clId="{82F00E26-3F10-415F-B894-11E09F4168D9}" dt="2022-11-02T19:03:59.829" v="148" actId="20577"/>
          <ac:spMkLst>
            <pc:docMk/>
            <pc:sldMk cId="1881407097" sldId="257"/>
            <ac:spMk id="5" creationId="{D9FE0B3D-79C1-B32E-3A23-BE037BCF876A}"/>
          </ac:spMkLst>
        </pc:spChg>
      </pc:sldChg>
      <pc:sldChg chg="add del">
        <pc:chgData name="Afnan Al Marzouk" userId="f1cb62c8-ddef-4e9e-b05a-f2ded9c0918c" providerId="ADAL" clId="{82F00E26-3F10-415F-B894-11E09F4168D9}" dt="2022-11-05T09:02:02.221" v="2262" actId="2696"/>
        <pc:sldMkLst>
          <pc:docMk/>
          <pc:sldMk cId="2958352027" sldId="257"/>
        </pc:sldMkLst>
      </pc:sldChg>
      <pc:sldChg chg="addSp delSp modSp add mod modNotesTx">
        <pc:chgData name="Afnan Al Marzouk" userId="f1cb62c8-ddef-4e9e-b05a-f2ded9c0918c" providerId="ADAL" clId="{82F00E26-3F10-415F-B894-11E09F4168D9}" dt="2022-11-07T21:53:13.441" v="9394" actId="1038"/>
        <pc:sldMkLst>
          <pc:docMk/>
          <pc:sldMk cId="1490169699" sldId="258"/>
        </pc:sldMkLst>
        <pc:spChg chg="mod">
          <ac:chgData name="Afnan Al Marzouk" userId="f1cb62c8-ddef-4e9e-b05a-f2ded9c0918c" providerId="ADAL" clId="{82F00E26-3F10-415F-B894-11E09F4168D9}" dt="2022-11-07T03:51:19.157" v="8036" actId="20577"/>
          <ac:spMkLst>
            <pc:docMk/>
            <pc:sldMk cId="1490169699" sldId="258"/>
            <ac:spMk id="2" creationId="{37B262CE-5A9E-4280-BD96-D40C98F7E34C}"/>
          </ac:spMkLst>
        </pc:spChg>
        <pc:spChg chg="mod">
          <ac:chgData name="Afnan Al Marzouk" userId="f1cb62c8-ddef-4e9e-b05a-f2ded9c0918c" providerId="ADAL" clId="{82F00E26-3F10-415F-B894-11E09F4168D9}" dt="2022-11-07T03:35:13.377" v="7611" actId="20577"/>
          <ac:spMkLst>
            <pc:docMk/>
            <pc:sldMk cId="1490169699" sldId="258"/>
            <ac:spMk id="3" creationId="{E5774A81-717C-41FC-BB98-4C0EAA351C0A}"/>
          </ac:spMkLst>
        </pc:spChg>
        <pc:spChg chg="mod">
          <ac:chgData name="Afnan Al Marzouk" userId="f1cb62c8-ddef-4e9e-b05a-f2ded9c0918c" providerId="ADAL" clId="{82F00E26-3F10-415F-B894-11E09F4168D9}" dt="2022-11-07T02:17:54.665" v="5431"/>
          <ac:spMkLst>
            <pc:docMk/>
            <pc:sldMk cId="1490169699" sldId="258"/>
            <ac:spMk id="9" creationId="{907FFCE8-2B03-FF59-5470-93219EB0EAC0}"/>
          </ac:spMkLst>
        </pc:spChg>
        <pc:spChg chg="mod">
          <ac:chgData name="Afnan Al Marzouk" userId="f1cb62c8-ddef-4e9e-b05a-f2ded9c0918c" providerId="ADAL" clId="{82F00E26-3F10-415F-B894-11E09F4168D9}" dt="2022-11-07T02:53:10.738" v="5765" actId="404"/>
          <ac:spMkLst>
            <pc:docMk/>
            <pc:sldMk cId="1490169699" sldId="258"/>
            <ac:spMk id="12" creationId="{CC3C4FFD-0770-8241-5216-6CBA89143D65}"/>
          </ac:spMkLst>
        </pc:spChg>
        <pc:spChg chg="add mod">
          <ac:chgData name="Afnan Al Marzouk" userId="f1cb62c8-ddef-4e9e-b05a-f2ded9c0918c" providerId="ADAL" clId="{82F00E26-3F10-415F-B894-11E09F4168D9}" dt="2022-11-07T21:53:13.441" v="9394" actId="1038"/>
          <ac:spMkLst>
            <pc:docMk/>
            <pc:sldMk cId="1490169699" sldId="258"/>
            <ac:spMk id="13" creationId="{58E64851-CD1C-BFB5-3E2B-3DD0124008B1}"/>
          </ac:spMkLst>
        </pc:spChg>
        <pc:grpChg chg="add del mod">
          <ac:chgData name="Afnan Al Marzouk" userId="f1cb62c8-ddef-4e9e-b05a-f2ded9c0918c" providerId="ADAL" clId="{82F00E26-3F10-415F-B894-11E09F4168D9}" dt="2022-11-07T02:28:27.312" v="5472"/>
          <ac:grpSpMkLst>
            <pc:docMk/>
            <pc:sldMk cId="1490169699" sldId="258"/>
            <ac:grpSpMk id="7" creationId="{2888928D-0266-C455-FFDC-8D6A75A818CA}"/>
          </ac:grpSpMkLst>
        </pc:grpChg>
        <pc:grpChg chg="del">
          <ac:chgData name="Afnan Al Marzouk" userId="f1cb62c8-ddef-4e9e-b05a-f2ded9c0918c" providerId="ADAL" clId="{82F00E26-3F10-415F-B894-11E09F4168D9}" dt="2022-11-05T06:38:37.306" v="1502" actId="478"/>
          <ac:grpSpMkLst>
            <pc:docMk/>
            <pc:sldMk cId="1490169699" sldId="258"/>
            <ac:grpSpMk id="7" creationId="{503FC971-22A6-2DD0-1504-AD2F6D4C2F49}"/>
          </ac:grpSpMkLst>
        </pc:grpChg>
        <pc:grpChg chg="add del mod">
          <ac:chgData name="Afnan Al Marzouk" userId="f1cb62c8-ddef-4e9e-b05a-f2ded9c0918c" providerId="ADAL" clId="{82F00E26-3F10-415F-B894-11E09F4168D9}" dt="2022-11-05T09:16:29.722" v="2349" actId="478"/>
          <ac:grpSpMkLst>
            <pc:docMk/>
            <pc:sldMk cId="1490169699" sldId="258"/>
            <ac:grpSpMk id="10" creationId="{EA8B30A2-828B-9617-DBE6-3B49C30D38D0}"/>
          </ac:grpSpMkLst>
        </pc:grpChg>
        <pc:grpChg chg="add del mod">
          <ac:chgData name="Afnan Al Marzouk" userId="f1cb62c8-ddef-4e9e-b05a-f2ded9c0918c" providerId="ADAL" clId="{82F00E26-3F10-415F-B894-11E09F4168D9}" dt="2022-11-07T03:35:02.239" v="7600" actId="478"/>
          <ac:grpSpMkLst>
            <pc:docMk/>
            <pc:sldMk cId="1490169699" sldId="258"/>
            <ac:grpSpMk id="10" creationId="{F6D9651D-8319-DBFF-44C0-C0D6F513068C}"/>
          </ac:grpSpMkLst>
        </pc:grpChg>
        <pc:graphicFrameChg chg="add del mod">
          <ac:chgData name="Afnan Al Marzouk" userId="f1cb62c8-ddef-4e9e-b05a-f2ded9c0918c" providerId="ADAL" clId="{82F00E26-3F10-415F-B894-11E09F4168D9}" dt="2022-11-07T03:40:42.177" v="7837" actId="478"/>
          <ac:graphicFrameMkLst>
            <pc:docMk/>
            <pc:sldMk cId="1490169699" sldId="258"/>
            <ac:graphicFrameMk id="14" creationId="{796A059E-6190-F4F5-8DE8-A0C8E9997C26}"/>
          </ac:graphicFrameMkLst>
        </pc:graphicFrameChg>
        <pc:graphicFrameChg chg="add mod">
          <ac:chgData name="Afnan Al Marzouk" userId="f1cb62c8-ddef-4e9e-b05a-f2ded9c0918c" providerId="ADAL" clId="{82F00E26-3F10-415F-B894-11E09F4168D9}" dt="2022-11-07T03:52:51.208" v="8069" actId="12788"/>
          <ac:graphicFrameMkLst>
            <pc:docMk/>
            <pc:sldMk cId="1490169699" sldId="258"/>
            <ac:graphicFrameMk id="15" creationId="{30C39BFD-B82D-7CB4-F2D6-4A26A4E13E8C}"/>
          </ac:graphicFrameMkLst>
        </pc:graphicFrameChg>
        <pc:graphicFrameChg chg="add del mod">
          <ac:chgData name="Afnan Al Marzouk" userId="f1cb62c8-ddef-4e9e-b05a-f2ded9c0918c" providerId="ADAL" clId="{82F00E26-3F10-415F-B894-11E09F4168D9}" dt="2022-11-07T03:53:35.095" v="8077" actId="478"/>
          <ac:graphicFrameMkLst>
            <pc:docMk/>
            <pc:sldMk cId="1490169699" sldId="258"/>
            <ac:graphicFrameMk id="16" creationId="{C3461261-1570-C9D8-8D76-FE196F63C93E}"/>
          </ac:graphicFrameMkLst>
        </pc:graphicFrameChg>
        <pc:picChg chg="mod">
          <ac:chgData name="Afnan Al Marzouk" userId="f1cb62c8-ddef-4e9e-b05a-f2ded9c0918c" providerId="ADAL" clId="{82F00E26-3F10-415F-B894-11E09F4168D9}" dt="2022-11-07T02:17:54.665" v="5431"/>
          <ac:picMkLst>
            <pc:docMk/>
            <pc:sldMk cId="1490169699" sldId="258"/>
            <ac:picMk id="8" creationId="{6D597A64-DBEC-B74A-C102-C9FAE2E509DA}"/>
          </ac:picMkLst>
        </pc:picChg>
        <pc:picChg chg="mod">
          <ac:chgData name="Afnan Al Marzouk" userId="f1cb62c8-ddef-4e9e-b05a-f2ded9c0918c" providerId="ADAL" clId="{82F00E26-3F10-415F-B894-11E09F4168D9}" dt="2022-11-05T07:12:38.994" v="1869"/>
          <ac:picMkLst>
            <pc:docMk/>
            <pc:sldMk cId="1490169699" sldId="258"/>
            <ac:picMk id="11" creationId="{73A2B53E-9876-E264-E5AF-3A2F5F83FB68}"/>
          </ac:picMkLst>
        </pc:picChg>
        <pc:picChg chg="mod">
          <ac:chgData name="Afnan Al Marzouk" userId="f1cb62c8-ddef-4e9e-b05a-f2ded9c0918c" providerId="ADAL" clId="{82F00E26-3F10-415F-B894-11E09F4168D9}" dt="2022-11-07T02:41:17.209" v="5637"/>
          <ac:picMkLst>
            <pc:docMk/>
            <pc:sldMk cId="1490169699" sldId="258"/>
            <ac:picMk id="11" creationId="{98DE95FD-A0EA-1A22-CCF9-F0EAE0AE1682}"/>
          </ac:picMkLst>
        </pc:picChg>
        <pc:picChg chg="mod">
          <ac:chgData name="Afnan Al Marzouk" userId="f1cb62c8-ddef-4e9e-b05a-f2ded9c0918c" providerId="ADAL" clId="{82F00E26-3F10-415F-B894-11E09F4168D9}" dt="2022-11-05T07:12:38.994" v="1869"/>
          <ac:picMkLst>
            <pc:docMk/>
            <pc:sldMk cId="1490169699" sldId="258"/>
            <ac:picMk id="12" creationId="{BD74FE1D-FA13-0876-D976-A5F4895152D0}"/>
          </ac:picMkLst>
        </pc:picChg>
      </pc:sldChg>
      <pc:sldChg chg="modSp new del mod">
        <pc:chgData name="Afnan Al Marzouk" userId="f1cb62c8-ddef-4e9e-b05a-f2ded9c0918c" providerId="ADAL" clId="{82F00E26-3F10-415F-B894-11E09F4168D9}" dt="2022-11-02T19:21:08.407" v="405" actId="47"/>
        <pc:sldMkLst>
          <pc:docMk/>
          <pc:sldMk cId="1524873495" sldId="258"/>
        </pc:sldMkLst>
        <pc:spChg chg="mod">
          <ac:chgData name="Afnan Al Marzouk" userId="f1cb62c8-ddef-4e9e-b05a-f2ded9c0918c" providerId="ADAL" clId="{82F00E26-3F10-415F-B894-11E09F4168D9}" dt="2022-11-02T19:12:51.322" v="256" actId="2711"/>
          <ac:spMkLst>
            <pc:docMk/>
            <pc:sldMk cId="1524873495" sldId="258"/>
            <ac:spMk id="3" creationId="{5E3757AC-81C4-1CA1-4D45-B315CF687552}"/>
          </ac:spMkLst>
        </pc:spChg>
        <pc:spChg chg="mod">
          <ac:chgData name="Afnan Al Marzouk" userId="f1cb62c8-ddef-4e9e-b05a-f2ded9c0918c" providerId="ADAL" clId="{82F00E26-3F10-415F-B894-11E09F4168D9}" dt="2022-11-02T19:10:51.379" v="254" actId="14100"/>
          <ac:spMkLst>
            <pc:docMk/>
            <pc:sldMk cId="1524873495" sldId="258"/>
            <ac:spMk id="4" creationId="{A24A51C9-6F0D-26F2-E79A-5D89C6A40DB9}"/>
          </ac:spMkLst>
        </pc:spChg>
      </pc:sldChg>
      <pc:sldChg chg="addSp modSp add del">
        <pc:chgData name="Afnan Al Marzouk" userId="f1cb62c8-ddef-4e9e-b05a-f2ded9c0918c" providerId="ADAL" clId="{82F00E26-3F10-415F-B894-11E09F4168D9}" dt="2022-11-05T06:27:01.177" v="1454" actId="2696"/>
        <pc:sldMkLst>
          <pc:docMk/>
          <pc:sldMk cId="3873462394" sldId="258"/>
        </pc:sldMkLst>
        <pc:spChg chg="mod">
          <ac:chgData name="Afnan Al Marzouk" userId="f1cb62c8-ddef-4e9e-b05a-f2ded9c0918c" providerId="ADAL" clId="{82F00E26-3F10-415F-B894-11E09F4168D9}" dt="2022-11-05T05:33:48.730" v="516" actId="164"/>
          <ac:spMkLst>
            <pc:docMk/>
            <pc:sldMk cId="3873462394" sldId="258"/>
            <ac:spMk id="9" creationId="{540A42E9-0A13-4A73-BC44-4AC375E93870}"/>
          </ac:spMkLst>
        </pc:spChg>
        <pc:grpChg chg="add mod">
          <ac:chgData name="Afnan Al Marzouk" userId="f1cb62c8-ddef-4e9e-b05a-f2ded9c0918c" providerId="ADAL" clId="{82F00E26-3F10-415F-B894-11E09F4168D9}" dt="2022-11-05T05:33:48.730" v="516" actId="164"/>
          <ac:grpSpMkLst>
            <pc:docMk/>
            <pc:sldMk cId="3873462394" sldId="258"/>
            <ac:grpSpMk id="7" creationId="{503FC971-22A6-2DD0-1504-AD2F6D4C2F49}"/>
          </ac:grpSpMkLst>
        </pc:grpChg>
        <pc:picChg chg="mod">
          <ac:chgData name="Afnan Al Marzouk" userId="f1cb62c8-ddef-4e9e-b05a-f2ded9c0918c" providerId="ADAL" clId="{82F00E26-3F10-415F-B894-11E09F4168D9}" dt="2022-11-05T05:33:48.730" v="516" actId="164"/>
          <ac:picMkLst>
            <pc:docMk/>
            <pc:sldMk cId="3873462394" sldId="258"/>
            <ac:picMk id="8" creationId="{6B154BB2-5398-493E-9132-F777BF1F0405}"/>
          </ac:picMkLst>
        </pc:picChg>
      </pc:sldChg>
      <pc:sldChg chg="addSp delSp modSp new del mod modNotesTx">
        <pc:chgData name="Afnan Al Marzouk" userId="f1cb62c8-ddef-4e9e-b05a-f2ded9c0918c" providerId="ADAL" clId="{82F00E26-3F10-415F-B894-11E09F4168D9}" dt="2022-11-07T04:02:11.352" v="8095" actId="47"/>
        <pc:sldMkLst>
          <pc:docMk/>
          <pc:sldMk cId="1325908480" sldId="259"/>
        </pc:sldMkLst>
        <pc:spChg chg="mod">
          <ac:chgData name="Afnan Al Marzouk" userId="f1cb62c8-ddef-4e9e-b05a-f2ded9c0918c" providerId="ADAL" clId="{82F00E26-3F10-415F-B894-11E09F4168D9}" dt="2022-11-07T02:43:50.752" v="5696" actId="20577"/>
          <ac:spMkLst>
            <pc:docMk/>
            <pc:sldMk cId="1325908480" sldId="259"/>
            <ac:spMk id="2" creationId="{C0857074-6498-0CDE-805E-C8C48C8FB731}"/>
          </ac:spMkLst>
        </pc:spChg>
        <pc:spChg chg="add mod">
          <ac:chgData name="Afnan Al Marzouk" userId="f1cb62c8-ddef-4e9e-b05a-f2ded9c0918c" providerId="ADAL" clId="{82F00E26-3F10-415F-B894-11E09F4168D9}" dt="2022-11-07T02:43:14.979" v="5669" actId="1036"/>
          <ac:spMkLst>
            <pc:docMk/>
            <pc:sldMk cId="1325908480" sldId="259"/>
            <ac:spMk id="4" creationId="{8DDCA1B9-66C8-06C8-4B28-33C32B08E9E4}"/>
          </ac:spMkLst>
        </pc:spChg>
        <pc:spChg chg="mod">
          <ac:chgData name="Afnan Al Marzouk" userId="f1cb62c8-ddef-4e9e-b05a-f2ded9c0918c" providerId="ADAL" clId="{82F00E26-3F10-415F-B894-11E09F4168D9}" dt="2022-11-05T05:33:35.362" v="511"/>
          <ac:spMkLst>
            <pc:docMk/>
            <pc:sldMk cId="1325908480" sldId="259"/>
            <ac:spMk id="7" creationId="{F53E0157-207E-ECDB-9B76-DEE18B8190C6}"/>
          </ac:spMkLst>
        </pc:spChg>
        <pc:grpChg chg="add del mod">
          <ac:chgData name="Afnan Al Marzouk" userId="f1cb62c8-ddef-4e9e-b05a-f2ded9c0918c" providerId="ADAL" clId="{82F00E26-3F10-415F-B894-11E09F4168D9}" dt="2022-11-05T05:33:44.848" v="514"/>
          <ac:grpSpMkLst>
            <pc:docMk/>
            <pc:sldMk cId="1325908480" sldId="259"/>
            <ac:grpSpMk id="5" creationId="{A13C84E7-ABB8-84E8-4590-C2C243FE4425}"/>
          </ac:grpSpMkLst>
        </pc:grpChg>
        <pc:graphicFrameChg chg="add mod">
          <ac:chgData name="Afnan Al Marzouk" userId="f1cb62c8-ddef-4e9e-b05a-f2ded9c0918c" providerId="ADAL" clId="{82F00E26-3F10-415F-B894-11E09F4168D9}" dt="2022-11-07T02:43:29.886" v="5691" actId="1037"/>
          <ac:graphicFrameMkLst>
            <pc:docMk/>
            <pc:sldMk cId="1325908480" sldId="259"/>
            <ac:graphicFrameMk id="8" creationId="{EDCD830D-BC82-2E08-18BA-48F32A1D96A4}"/>
          </ac:graphicFrameMkLst>
        </pc:graphicFrameChg>
        <pc:graphicFrameChg chg="add del mod">
          <ac:chgData name="Afnan Al Marzouk" userId="f1cb62c8-ddef-4e9e-b05a-f2ded9c0918c" providerId="ADAL" clId="{82F00E26-3F10-415F-B894-11E09F4168D9}" dt="2022-11-05T06:11:09.261" v="1263" actId="478"/>
          <ac:graphicFrameMkLst>
            <pc:docMk/>
            <pc:sldMk cId="1325908480" sldId="259"/>
            <ac:graphicFrameMk id="9" creationId="{0CAAA4D9-0E02-98D1-CFF8-517F01EA3BD2}"/>
          </ac:graphicFrameMkLst>
        </pc:graphicFrameChg>
        <pc:graphicFrameChg chg="add del mod">
          <ac:chgData name="Afnan Al Marzouk" userId="f1cb62c8-ddef-4e9e-b05a-f2ded9c0918c" providerId="ADAL" clId="{82F00E26-3F10-415F-B894-11E09F4168D9}" dt="2022-11-05T06:11:52.070" v="1268" actId="478"/>
          <ac:graphicFrameMkLst>
            <pc:docMk/>
            <pc:sldMk cId="1325908480" sldId="259"/>
            <ac:graphicFrameMk id="10" creationId="{EABE2501-7822-6842-A868-B29CC391758E}"/>
          </ac:graphicFrameMkLst>
        </pc:graphicFrameChg>
        <pc:graphicFrameChg chg="add mod">
          <ac:chgData name="Afnan Al Marzouk" userId="f1cb62c8-ddef-4e9e-b05a-f2ded9c0918c" providerId="ADAL" clId="{82F00E26-3F10-415F-B894-11E09F4168D9}" dt="2022-11-07T02:43:36.107" v="5694" actId="1035"/>
          <ac:graphicFrameMkLst>
            <pc:docMk/>
            <pc:sldMk cId="1325908480" sldId="259"/>
            <ac:graphicFrameMk id="11" creationId="{AD01E422-628D-C9CD-FACA-F51CF85F53FA}"/>
          </ac:graphicFrameMkLst>
        </pc:graphicFrameChg>
        <pc:graphicFrameChg chg="add mod">
          <ac:chgData name="Afnan Al Marzouk" userId="f1cb62c8-ddef-4e9e-b05a-f2ded9c0918c" providerId="ADAL" clId="{82F00E26-3F10-415F-B894-11E09F4168D9}" dt="2022-11-07T02:42:42.079" v="5656" actId="14100"/>
          <ac:graphicFrameMkLst>
            <pc:docMk/>
            <pc:sldMk cId="1325908480" sldId="259"/>
            <ac:graphicFrameMk id="12" creationId="{A767A787-4FFE-E7B0-80FA-BD6E44EDE77E}"/>
          </ac:graphicFrameMkLst>
        </pc:graphicFrameChg>
        <pc:picChg chg="add mod">
          <ac:chgData name="Afnan Al Marzouk" userId="f1cb62c8-ddef-4e9e-b05a-f2ded9c0918c" providerId="ADAL" clId="{82F00E26-3F10-415F-B894-11E09F4168D9}" dt="2022-11-02T19:20:58.877" v="404" actId="1076"/>
          <ac:picMkLst>
            <pc:docMk/>
            <pc:sldMk cId="1325908480" sldId="259"/>
            <ac:picMk id="3" creationId="{99BC70D8-2874-FD0F-1D4A-7F6621920FFB}"/>
          </ac:picMkLst>
        </pc:picChg>
        <pc:picChg chg="mod">
          <ac:chgData name="Afnan Al Marzouk" userId="f1cb62c8-ddef-4e9e-b05a-f2ded9c0918c" providerId="ADAL" clId="{82F00E26-3F10-415F-B894-11E09F4168D9}" dt="2022-11-05T05:33:35.362" v="511"/>
          <ac:picMkLst>
            <pc:docMk/>
            <pc:sldMk cId="1325908480" sldId="259"/>
            <ac:picMk id="6" creationId="{B0FF3CF0-BCB9-F101-B189-360385C9E9D5}"/>
          </ac:picMkLst>
        </pc:picChg>
      </pc:sldChg>
      <pc:sldChg chg="new del">
        <pc:chgData name="Afnan Al Marzouk" userId="f1cb62c8-ddef-4e9e-b05a-f2ded9c0918c" providerId="ADAL" clId="{82F00E26-3F10-415F-B894-11E09F4168D9}" dt="2022-11-02T19:13:39.608" v="257" actId="47"/>
        <pc:sldMkLst>
          <pc:docMk/>
          <pc:sldMk cId="3985937522" sldId="259"/>
        </pc:sldMkLst>
      </pc:sldChg>
      <pc:sldChg chg="modSp new del mod">
        <pc:chgData name="Afnan Al Marzouk" userId="f1cb62c8-ddef-4e9e-b05a-f2ded9c0918c" providerId="ADAL" clId="{82F00E26-3F10-415F-B894-11E09F4168D9}" dt="2022-11-05T08:42:02.345" v="2003" actId="2696"/>
        <pc:sldMkLst>
          <pc:docMk/>
          <pc:sldMk cId="1810021222" sldId="260"/>
        </pc:sldMkLst>
        <pc:spChg chg="mod">
          <ac:chgData name="Afnan Al Marzouk" userId="f1cb62c8-ddef-4e9e-b05a-f2ded9c0918c" providerId="ADAL" clId="{82F00E26-3F10-415F-B894-11E09F4168D9}" dt="2022-11-05T08:41:18.589" v="2000" actId="6549"/>
          <ac:spMkLst>
            <pc:docMk/>
            <pc:sldMk cId="1810021222" sldId="260"/>
            <ac:spMk id="2" creationId="{BECD8978-AB85-16F5-8C15-2A6E6CBCFFF2}"/>
          </ac:spMkLst>
        </pc:spChg>
      </pc:sldChg>
      <pc:sldChg chg="addSp delSp modSp add mod">
        <pc:chgData name="Afnan Al Marzouk" userId="f1cb62c8-ddef-4e9e-b05a-f2ded9c0918c" providerId="ADAL" clId="{82F00E26-3F10-415F-B894-11E09F4168D9}" dt="2022-11-08T03:25:34.365" v="9635" actId="20577"/>
        <pc:sldMkLst>
          <pc:docMk/>
          <pc:sldMk cId="3733809763" sldId="261"/>
        </pc:sldMkLst>
        <pc:spChg chg="mod">
          <ac:chgData name="Afnan Al Marzouk" userId="f1cb62c8-ddef-4e9e-b05a-f2ded9c0918c" providerId="ADAL" clId="{82F00E26-3F10-415F-B894-11E09F4168D9}" dt="2022-11-08T03:25:34.365" v="9635" actId="20577"/>
          <ac:spMkLst>
            <pc:docMk/>
            <pc:sldMk cId="3733809763" sldId="261"/>
            <ac:spMk id="2" creationId="{18146765-A9C8-4D3A-B07B-4C7EFCCE9FA6}"/>
          </ac:spMkLst>
        </pc:spChg>
        <pc:spChg chg="mod">
          <ac:chgData name="Afnan Al Marzouk" userId="f1cb62c8-ddef-4e9e-b05a-f2ded9c0918c" providerId="ADAL" clId="{82F00E26-3F10-415F-B894-11E09F4168D9}" dt="2022-11-06T16:32:19.370" v="3326" actId="20577"/>
          <ac:spMkLst>
            <pc:docMk/>
            <pc:sldMk cId="3733809763" sldId="261"/>
            <ac:spMk id="3" creationId="{88626FA1-BC0D-4096-B237-488FA78CE463}"/>
          </ac:spMkLst>
        </pc:spChg>
        <pc:spChg chg="add del mod">
          <ac:chgData name="Afnan Al Marzouk" userId="f1cb62c8-ddef-4e9e-b05a-f2ded9c0918c" providerId="ADAL" clId="{82F00E26-3F10-415F-B894-11E09F4168D9}" dt="2022-11-06T17:21:01.361" v="4960" actId="21"/>
          <ac:spMkLst>
            <pc:docMk/>
            <pc:sldMk cId="3733809763" sldId="261"/>
            <ac:spMk id="7" creationId="{93BBDE6B-689A-B867-0953-25883C5617D8}"/>
          </ac:spMkLst>
        </pc:spChg>
      </pc:sldChg>
      <pc:sldChg chg="delSp modSp add del mod ord">
        <pc:chgData name="Afnan Al Marzouk" userId="f1cb62c8-ddef-4e9e-b05a-f2ded9c0918c" providerId="ADAL" clId="{82F00E26-3F10-415F-B894-11E09F4168D9}" dt="2022-11-06T16:30:14.755" v="3272" actId="2696"/>
        <pc:sldMkLst>
          <pc:docMk/>
          <pc:sldMk cId="3976622781" sldId="261"/>
        </pc:sldMkLst>
        <pc:spChg chg="mod">
          <ac:chgData name="Afnan Al Marzouk" userId="f1cb62c8-ddef-4e9e-b05a-f2ded9c0918c" providerId="ADAL" clId="{82F00E26-3F10-415F-B894-11E09F4168D9}" dt="2022-11-05T09:07:00.914" v="2286" actId="6549"/>
          <ac:spMkLst>
            <pc:docMk/>
            <pc:sldMk cId="3976622781" sldId="261"/>
            <ac:spMk id="2" creationId="{18146765-A9C8-4D3A-B07B-4C7EFCCE9FA6}"/>
          </ac:spMkLst>
        </pc:spChg>
        <pc:spChg chg="mod">
          <ac:chgData name="Afnan Al Marzouk" userId="f1cb62c8-ddef-4e9e-b05a-f2ded9c0918c" providerId="ADAL" clId="{82F00E26-3F10-415F-B894-11E09F4168D9}" dt="2022-11-05T09:05:18.199" v="2279" actId="2711"/>
          <ac:spMkLst>
            <pc:docMk/>
            <pc:sldMk cId="3976622781" sldId="261"/>
            <ac:spMk id="3" creationId="{88626FA1-BC0D-4096-B237-488FA78CE463}"/>
          </ac:spMkLst>
        </pc:spChg>
        <pc:grpChg chg="del">
          <ac:chgData name="Afnan Al Marzouk" userId="f1cb62c8-ddef-4e9e-b05a-f2ded9c0918c" providerId="ADAL" clId="{82F00E26-3F10-415F-B894-11E09F4168D9}" dt="2022-11-05T09:05:03.609" v="2275" actId="478"/>
          <ac:grpSpMkLst>
            <pc:docMk/>
            <pc:sldMk cId="3976622781" sldId="261"/>
            <ac:grpSpMk id="8" creationId="{68CB1907-4D6B-51BD-D51F-9D6C1A7CD799}"/>
          </ac:grpSpMkLst>
        </pc:grpChg>
      </pc:sldChg>
      <pc:sldChg chg="addSp delSp modSp add mod">
        <pc:chgData name="Afnan Al Marzouk" userId="f1cb62c8-ddef-4e9e-b05a-f2ded9c0918c" providerId="ADAL" clId="{82F00E26-3F10-415F-B894-11E09F4168D9}" dt="2022-11-08T13:54:24.485" v="9702" actId="20577"/>
        <pc:sldMkLst>
          <pc:docMk/>
          <pc:sldMk cId="4060681090" sldId="262"/>
        </pc:sldMkLst>
        <pc:spChg chg="add del mod">
          <ac:chgData name="Afnan Al Marzouk" userId="f1cb62c8-ddef-4e9e-b05a-f2ded9c0918c" providerId="ADAL" clId="{82F00E26-3F10-415F-B894-11E09F4168D9}" dt="2022-11-07T18:19:30.842" v="8775" actId="403"/>
          <ac:spMkLst>
            <pc:docMk/>
            <pc:sldMk cId="4060681090" sldId="262"/>
            <ac:spMk id="2" creationId="{7A52B06C-9BAD-48A1-95EF-1149359D523C}"/>
          </ac:spMkLst>
        </pc:spChg>
        <pc:spChg chg="add del mod">
          <ac:chgData name="Afnan Al Marzouk" userId="f1cb62c8-ddef-4e9e-b05a-f2ded9c0918c" providerId="ADAL" clId="{82F00E26-3F10-415F-B894-11E09F4168D9}" dt="2022-11-08T13:54:24.485" v="9702" actId="20577"/>
          <ac:spMkLst>
            <pc:docMk/>
            <pc:sldMk cId="4060681090" sldId="262"/>
            <ac:spMk id="3" creationId="{4D4172AB-4C0A-435D-BE42-4E1670C4A8ED}"/>
          </ac:spMkLst>
        </pc:spChg>
        <pc:spChg chg="add del mod">
          <ac:chgData name="Afnan Al Marzouk" userId="f1cb62c8-ddef-4e9e-b05a-f2ded9c0918c" providerId="ADAL" clId="{82F00E26-3F10-415F-B894-11E09F4168D9}" dt="2022-11-05T09:33:09.087" v="2591" actId="1076"/>
          <ac:spMkLst>
            <pc:docMk/>
            <pc:sldMk cId="4060681090" sldId="262"/>
            <ac:spMk id="4" creationId="{FA050EFA-608E-4581-A91B-A991CA19E7FC}"/>
          </ac:spMkLst>
        </pc:spChg>
        <pc:spChg chg="add del mod">
          <ac:chgData name="Afnan Al Marzouk" userId="f1cb62c8-ddef-4e9e-b05a-f2ded9c0918c" providerId="ADAL" clId="{82F00E26-3F10-415F-B894-11E09F4168D9}" dt="2022-11-05T09:33:09.087" v="2591" actId="1076"/>
          <ac:spMkLst>
            <pc:docMk/>
            <pc:sldMk cId="4060681090" sldId="262"/>
            <ac:spMk id="5" creationId="{39C5DFF6-CC10-425A-9BD8-48254AC069C2}"/>
          </ac:spMkLst>
        </pc:spChg>
        <pc:spChg chg="add del mod">
          <ac:chgData name="Afnan Al Marzouk" userId="f1cb62c8-ddef-4e9e-b05a-f2ded9c0918c" providerId="ADAL" clId="{82F00E26-3F10-415F-B894-11E09F4168D9}" dt="2022-11-05T09:33:09.087" v="2591" actId="1076"/>
          <ac:spMkLst>
            <pc:docMk/>
            <pc:sldMk cId="4060681090" sldId="262"/>
            <ac:spMk id="6" creationId="{F8BCEC4D-7019-4E1A-A8AA-7ED74578AD32}"/>
          </ac:spMkLst>
        </pc:spChg>
        <pc:spChg chg="add del mod">
          <ac:chgData name="Afnan Al Marzouk" userId="f1cb62c8-ddef-4e9e-b05a-f2ded9c0918c" providerId="ADAL" clId="{82F00E26-3F10-415F-B894-11E09F4168D9}" dt="2022-11-05T09:33:07.330" v="2585" actId="478"/>
          <ac:spMkLst>
            <pc:docMk/>
            <pc:sldMk cId="4060681090" sldId="262"/>
            <ac:spMk id="12" creationId="{15101D7A-8DA9-CFB9-44C8-0C26FBFB3962}"/>
          </ac:spMkLst>
        </pc:spChg>
        <pc:spChg chg="add del mod">
          <ac:chgData name="Afnan Al Marzouk" userId="f1cb62c8-ddef-4e9e-b05a-f2ded9c0918c" providerId="ADAL" clId="{82F00E26-3F10-415F-B894-11E09F4168D9}" dt="2022-11-05T09:33:07.330" v="2585" actId="478"/>
          <ac:spMkLst>
            <pc:docMk/>
            <pc:sldMk cId="4060681090" sldId="262"/>
            <ac:spMk id="14" creationId="{9B0A5417-A6EE-F9AA-EF88-977E084973C6}"/>
          </ac:spMkLst>
        </pc:spChg>
        <pc:grpChg chg="add del mod">
          <ac:chgData name="Afnan Al Marzouk" userId="f1cb62c8-ddef-4e9e-b05a-f2ded9c0918c" providerId="ADAL" clId="{82F00E26-3F10-415F-B894-11E09F4168D9}" dt="2022-11-07T18:28:15.169" v="8960" actId="1076"/>
          <ac:grpSpMkLst>
            <pc:docMk/>
            <pc:sldMk cId="4060681090" sldId="262"/>
            <ac:grpSpMk id="13" creationId="{BFE394A3-2294-4129-BB57-63738DF8A5D4}"/>
          </ac:grpSpMkLst>
        </pc:grpChg>
        <pc:graphicFrameChg chg="add del mod modGraphic">
          <ac:chgData name="Afnan Al Marzouk" userId="f1cb62c8-ddef-4e9e-b05a-f2ded9c0918c" providerId="ADAL" clId="{82F00E26-3F10-415F-B894-11E09F4168D9}" dt="2022-11-05T09:32:24.295" v="2573"/>
          <ac:graphicFrameMkLst>
            <pc:docMk/>
            <pc:sldMk cId="4060681090" sldId="262"/>
            <ac:graphicFrameMk id="9" creationId="{2F8F6031-7237-64CE-A2DD-B271B52AA277}"/>
          </ac:graphicFrameMkLst>
        </pc:graphicFrameChg>
        <pc:graphicFrameChg chg="add del mod modGraphic">
          <ac:chgData name="Afnan Al Marzouk" userId="f1cb62c8-ddef-4e9e-b05a-f2ded9c0918c" providerId="ADAL" clId="{82F00E26-3F10-415F-B894-11E09F4168D9}" dt="2022-11-05T09:33:09.661" v="2593"/>
          <ac:graphicFrameMkLst>
            <pc:docMk/>
            <pc:sldMk cId="4060681090" sldId="262"/>
            <ac:graphicFrameMk id="11" creationId="{F39F7BBF-ABD1-FF6E-6FE9-D1AAA98FCD29}"/>
          </ac:graphicFrameMkLst>
        </pc:graphicFrameChg>
        <pc:picChg chg="add del">
          <ac:chgData name="Afnan Al Marzouk" userId="f1cb62c8-ddef-4e9e-b05a-f2ded9c0918c" providerId="ADAL" clId="{82F00E26-3F10-415F-B894-11E09F4168D9}" dt="2022-11-05T09:31:28.628" v="2556"/>
          <ac:picMkLst>
            <pc:docMk/>
            <pc:sldMk cId="4060681090" sldId="262"/>
            <ac:picMk id="7" creationId="{9E65E20C-D0D2-E418-B95A-BF0CD9CFD12B}"/>
          </ac:picMkLst>
        </pc:picChg>
        <pc:picChg chg="add del mod">
          <ac:chgData name="Afnan Al Marzouk" userId="f1cb62c8-ddef-4e9e-b05a-f2ded9c0918c" providerId="ADAL" clId="{82F00E26-3F10-415F-B894-11E09F4168D9}" dt="2022-11-07T18:24:23.380" v="8789" actId="21"/>
          <ac:picMkLst>
            <pc:docMk/>
            <pc:sldMk cId="4060681090" sldId="262"/>
            <ac:picMk id="9" creationId="{C9CCBCCF-2916-C090-3DE5-D85CBA7425BD}"/>
          </ac:picMkLst>
        </pc:picChg>
        <pc:picChg chg="add mod">
          <ac:chgData name="Afnan Al Marzouk" userId="f1cb62c8-ddef-4e9e-b05a-f2ded9c0918c" providerId="ADAL" clId="{82F00E26-3F10-415F-B894-11E09F4168D9}" dt="2022-11-07T18:27:20.290" v="8929" actId="1035"/>
          <ac:picMkLst>
            <pc:docMk/>
            <pc:sldMk cId="4060681090" sldId="262"/>
            <ac:picMk id="12" creationId="{783C50FD-F1BE-D7F9-6B76-3A004F0E338B}"/>
          </ac:picMkLst>
        </pc:picChg>
        <pc:picChg chg="add del mod">
          <ac:chgData name="Afnan Al Marzouk" userId="f1cb62c8-ddef-4e9e-b05a-f2ded9c0918c" providerId="ADAL" clId="{82F00E26-3F10-415F-B894-11E09F4168D9}" dt="2022-11-07T18:27:33.028" v="8952" actId="1036"/>
          <ac:picMkLst>
            <pc:docMk/>
            <pc:sldMk cId="4060681090" sldId="262"/>
            <ac:picMk id="15" creationId="{B6DB75B6-431C-4E6F-8BC7-4C70C3E1A985}"/>
          </ac:picMkLst>
        </pc:picChg>
        <pc:picChg chg="add del mod">
          <ac:chgData name="Afnan Al Marzouk" userId="f1cb62c8-ddef-4e9e-b05a-f2ded9c0918c" providerId="ADAL" clId="{82F00E26-3F10-415F-B894-11E09F4168D9}" dt="2022-11-07T18:23:29.897" v="8787" actId="478"/>
          <ac:picMkLst>
            <pc:docMk/>
            <pc:sldMk cId="4060681090" sldId="262"/>
            <ac:picMk id="1026" creationId="{113525D4-9868-4FED-9456-36018B25848C}"/>
          </ac:picMkLst>
        </pc:picChg>
      </pc:sldChg>
      <pc:sldChg chg="add del">
        <pc:chgData name="Afnan Al Marzouk" userId="f1cb62c8-ddef-4e9e-b05a-f2ded9c0918c" providerId="ADAL" clId="{82F00E26-3F10-415F-B894-11E09F4168D9}" dt="2022-11-05T07:10:16.292" v="1856" actId="2696"/>
        <pc:sldMkLst>
          <pc:docMk/>
          <pc:sldMk cId="758925745" sldId="263"/>
        </pc:sldMkLst>
      </pc:sldChg>
      <pc:sldChg chg="add del">
        <pc:chgData name="Afnan Al Marzouk" userId="f1cb62c8-ddef-4e9e-b05a-f2ded9c0918c" providerId="ADAL" clId="{82F00E26-3F10-415F-B894-11E09F4168D9}" dt="2022-11-05T09:08:41.113" v="2287" actId="2696"/>
        <pc:sldMkLst>
          <pc:docMk/>
          <pc:sldMk cId="1675288384" sldId="264"/>
        </pc:sldMkLst>
      </pc:sldChg>
      <pc:sldChg chg="addSp delSp modSp add del mod modAnim modNotesTx">
        <pc:chgData name="Afnan Al Marzouk" userId="f1cb62c8-ddef-4e9e-b05a-f2ded9c0918c" providerId="ADAL" clId="{82F00E26-3F10-415F-B894-11E09F4168D9}" dt="2022-11-08T13:58:02.545" v="9776" actId="47"/>
        <pc:sldMkLst>
          <pc:docMk/>
          <pc:sldMk cId="221651720" sldId="265"/>
        </pc:sldMkLst>
        <pc:spChg chg="mod">
          <ac:chgData name="Afnan Al Marzouk" userId="f1cb62c8-ddef-4e9e-b05a-f2ded9c0918c" providerId="ADAL" clId="{82F00E26-3F10-415F-B894-11E09F4168D9}" dt="2022-11-05T09:20:35.729" v="2409" actId="6549"/>
          <ac:spMkLst>
            <pc:docMk/>
            <pc:sldMk cId="221651720" sldId="265"/>
            <ac:spMk id="3" creationId="{B291D898-063E-44EE-B97C-C732DA389E2A}"/>
          </ac:spMkLst>
        </pc:spChg>
        <pc:spChg chg="add del mod">
          <ac:chgData name="Afnan Al Marzouk" userId="f1cb62c8-ddef-4e9e-b05a-f2ded9c0918c" providerId="ADAL" clId="{82F00E26-3F10-415F-B894-11E09F4168D9}" dt="2022-11-06T16:20:28.442" v="2992"/>
          <ac:spMkLst>
            <pc:docMk/>
            <pc:sldMk cId="221651720" sldId="265"/>
            <ac:spMk id="7" creationId="{0B3BAE85-348A-4BAD-6DA1-9C674C137058}"/>
          </ac:spMkLst>
        </pc:spChg>
        <pc:spChg chg="add mod">
          <ac:chgData name="Afnan Al Marzouk" userId="f1cb62c8-ddef-4e9e-b05a-f2ded9c0918c" providerId="ADAL" clId="{82F00E26-3F10-415F-B894-11E09F4168D9}" dt="2022-11-08T03:20:55.093" v="9612" actId="20577"/>
          <ac:spMkLst>
            <pc:docMk/>
            <pc:sldMk cId="221651720" sldId="265"/>
            <ac:spMk id="7" creationId="{D1E40D55-372A-F337-0E09-E0CEAB76219A}"/>
          </ac:spMkLst>
        </pc:spChg>
        <pc:spChg chg="add mod">
          <ac:chgData name="Afnan Al Marzouk" userId="f1cb62c8-ddef-4e9e-b05a-f2ded9c0918c" providerId="ADAL" clId="{82F00E26-3F10-415F-B894-11E09F4168D9}" dt="2022-11-06T16:22:07.678" v="3076" actId="1036"/>
          <ac:spMkLst>
            <pc:docMk/>
            <pc:sldMk cId="221651720" sldId="265"/>
            <ac:spMk id="9" creationId="{C2C53577-3861-3CDD-8F34-9367FB6EB696}"/>
          </ac:spMkLst>
        </pc:spChg>
        <pc:spChg chg="add mod">
          <ac:chgData name="Afnan Al Marzouk" userId="f1cb62c8-ddef-4e9e-b05a-f2ded9c0918c" providerId="ADAL" clId="{82F00E26-3F10-415F-B894-11E09F4168D9}" dt="2022-11-08T03:21:34.135" v="9628" actId="1036"/>
          <ac:spMkLst>
            <pc:docMk/>
            <pc:sldMk cId="221651720" sldId="265"/>
            <ac:spMk id="10" creationId="{1CC71C1D-175C-2C44-F965-14C0BE633AFF}"/>
          </ac:spMkLst>
        </pc:spChg>
        <pc:grpChg chg="del">
          <ac:chgData name="Afnan Al Marzouk" userId="f1cb62c8-ddef-4e9e-b05a-f2ded9c0918c" providerId="ADAL" clId="{82F00E26-3F10-415F-B894-11E09F4168D9}" dt="2022-11-05T09:20:30.765" v="2408" actId="478"/>
          <ac:grpSpMkLst>
            <pc:docMk/>
            <pc:sldMk cId="221651720" sldId="265"/>
            <ac:grpSpMk id="23" creationId="{5990BF49-276A-48B6-9CBB-2D6B1C8BBDEE}"/>
          </ac:grpSpMkLst>
        </pc:grpChg>
        <pc:grpChg chg="del">
          <ac:chgData name="Afnan Al Marzouk" userId="f1cb62c8-ddef-4e9e-b05a-f2ded9c0918c" providerId="ADAL" clId="{82F00E26-3F10-415F-B894-11E09F4168D9}" dt="2022-11-05T09:20:30.765" v="2408" actId="478"/>
          <ac:grpSpMkLst>
            <pc:docMk/>
            <pc:sldMk cId="221651720" sldId="265"/>
            <ac:grpSpMk id="25" creationId="{DF8FB7F7-793A-4547-9682-2643165310A2}"/>
          </ac:grpSpMkLst>
        </pc:grpChg>
        <pc:grpChg chg="del">
          <ac:chgData name="Afnan Al Marzouk" userId="f1cb62c8-ddef-4e9e-b05a-f2ded9c0918c" providerId="ADAL" clId="{82F00E26-3F10-415F-B894-11E09F4168D9}" dt="2022-11-05T09:20:30.765" v="2408" actId="478"/>
          <ac:grpSpMkLst>
            <pc:docMk/>
            <pc:sldMk cId="221651720" sldId="265"/>
            <ac:grpSpMk id="27" creationId="{0D9E6839-37FF-4A1D-8906-418D4FBBF22E}"/>
          </ac:grpSpMkLst>
        </pc:grpChg>
        <pc:grpChg chg="del">
          <ac:chgData name="Afnan Al Marzouk" userId="f1cb62c8-ddef-4e9e-b05a-f2ded9c0918c" providerId="ADAL" clId="{82F00E26-3F10-415F-B894-11E09F4168D9}" dt="2022-11-05T09:20:30.765" v="2408" actId="478"/>
          <ac:grpSpMkLst>
            <pc:docMk/>
            <pc:sldMk cId="221651720" sldId="265"/>
            <ac:grpSpMk id="29" creationId="{24B31C68-8617-44AC-B610-EAF7B02795AD}"/>
          </ac:grpSpMkLst>
        </pc:grpChg>
        <pc:picChg chg="add mod">
          <ac:chgData name="Afnan Al Marzouk" userId="f1cb62c8-ddef-4e9e-b05a-f2ded9c0918c" providerId="ADAL" clId="{82F00E26-3F10-415F-B894-11E09F4168D9}" dt="2022-11-05T09:21:57.464" v="2440" actId="1038"/>
          <ac:picMkLst>
            <pc:docMk/>
            <pc:sldMk cId="221651720" sldId="265"/>
            <ac:picMk id="2" creationId="{C4D0EBBF-A69E-2086-562B-D78F4C67BDDB}"/>
          </ac:picMkLst>
        </pc:picChg>
        <pc:picChg chg="mod">
          <ac:chgData name="Afnan Al Marzouk" userId="f1cb62c8-ddef-4e9e-b05a-f2ded9c0918c" providerId="ADAL" clId="{82F00E26-3F10-415F-B894-11E09F4168D9}" dt="2022-11-08T13:55:40.999" v="9704" actId="1038"/>
          <ac:picMkLst>
            <pc:docMk/>
            <pc:sldMk cId="221651720" sldId="265"/>
            <ac:picMk id="8" creationId="{1F834927-EC50-413A-B547-D4194006BCA8}"/>
          </ac:picMkLst>
        </pc:picChg>
      </pc:sldChg>
      <pc:sldChg chg="add del">
        <pc:chgData name="Afnan Al Marzouk" userId="f1cb62c8-ddef-4e9e-b05a-f2ded9c0918c" providerId="ADAL" clId="{82F00E26-3F10-415F-B894-11E09F4168D9}" dt="2022-11-07T22:03:31.898" v="9481" actId="47"/>
        <pc:sldMkLst>
          <pc:docMk/>
          <pc:sldMk cId="1617842879" sldId="266"/>
        </pc:sldMkLst>
      </pc:sldChg>
      <pc:sldChg chg="modSp new del mod">
        <pc:chgData name="Afnan Al Marzouk" userId="f1cb62c8-ddef-4e9e-b05a-f2ded9c0918c" providerId="ADAL" clId="{82F00E26-3F10-415F-B894-11E09F4168D9}" dt="2022-11-05T09:03:33.671" v="2268" actId="2696"/>
        <pc:sldMkLst>
          <pc:docMk/>
          <pc:sldMk cId="4007702829" sldId="266"/>
        </pc:sldMkLst>
        <pc:spChg chg="mod">
          <ac:chgData name="Afnan Al Marzouk" userId="f1cb62c8-ddef-4e9e-b05a-f2ded9c0918c" providerId="ADAL" clId="{82F00E26-3F10-415F-B894-11E09F4168D9}" dt="2022-11-05T08:57:20.583" v="2201" actId="403"/>
          <ac:spMkLst>
            <pc:docMk/>
            <pc:sldMk cId="4007702829" sldId="266"/>
            <ac:spMk id="2" creationId="{8A1E4B20-CB80-794B-2731-D494F08D179F}"/>
          </ac:spMkLst>
        </pc:spChg>
        <pc:spChg chg="mod">
          <ac:chgData name="Afnan Al Marzouk" userId="f1cb62c8-ddef-4e9e-b05a-f2ded9c0918c" providerId="ADAL" clId="{82F00E26-3F10-415F-B894-11E09F4168D9}" dt="2022-11-05T08:45:42.511" v="2042" actId="20577"/>
          <ac:spMkLst>
            <pc:docMk/>
            <pc:sldMk cId="4007702829" sldId="266"/>
            <ac:spMk id="3" creationId="{EB3C99E3-72A4-6ADC-8858-F8894EED8D97}"/>
          </ac:spMkLst>
        </pc:spChg>
      </pc:sldChg>
      <pc:sldChg chg="modSp new del mod">
        <pc:chgData name="Afnan Al Marzouk" userId="f1cb62c8-ddef-4e9e-b05a-f2ded9c0918c" providerId="ADAL" clId="{82F00E26-3F10-415F-B894-11E09F4168D9}" dt="2022-11-05T08:53:42.738" v="2200" actId="2696"/>
        <pc:sldMkLst>
          <pc:docMk/>
          <pc:sldMk cId="3863158579" sldId="267"/>
        </pc:sldMkLst>
        <pc:spChg chg="mod">
          <ac:chgData name="Afnan Al Marzouk" userId="f1cb62c8-ddef-4e9e-b05a-f2ded9c0918c" providerId="ADAL" clId="{82F00E26-3F10-415F-B894-11E09F4168D9}" dt="2022-11-02T20:06:02.640" v="500"/>
          <ac:spMkLst>
            <pc:docMk/>
            <pc:sldMk cId="3863158579" sldId="267"/>
            <ac:spMk id="2" creationId="{A10CAE53-76C0-D2A9-C02D-79313B120EDC}"/>
          </ac:spMkLst>
        </pc:spChg>
      </pc:sldChg>
      <pc:sldChg chg="modSp new del mod">
        <pc:chgData name="Afnan Al Marzouk" userId="f1cb62c8-ddef-4e9e-b05a-f2ded9c0918c" providerId="ADAL" clId="{82F00E26-3F10-415F-B894-11E09F4168D9}" dt="2022-11-05T09:02:18.332" v="2265" actId="2696"/>
        <pc:sldMkLst>
          <pc:docMk/>
          <pc:sldMk cId="756567495" sldId="268"/>
        </pc:sldMkLst>
        <pc:spChg chg="mod">
          <ac:chgData name="Afnan Al Marzouk" userId="f1cb62c8-ddef-4e9e-b05a-f2ded9c0918c" providerId="ADAL" clId="{82F00E26-3F10-415F-B894-11E09F4168D9}" dt="2022-11-05T08:59:53.701" v="2246" actId="6549"/>
          <ac:spMkLst>
            <pc:docMk/>
            <pc:sldMk cId="756567495" sldId="268"/>
            <ac:spMk id="2" creationId="{A6A83D70-DF2C-223F-70FB-4C19FC6F2802}"/>
          </ac:spMkLst>
        </pc:spChg>
        <pc:spChg chg="mod">
          <ac:chgData name="Afnan Al Marzouk" userId="f1cb62c8-ddef-4e9e-b05a-f2ded9c0918c" providerId="ADAL" clId="{82F00E26-3F10-415F-B894-11E09F4168D9}" dt="2022-11-05T08:57:50.569" v="2206" actId="20577"/>
          <ac:spMkLst>
            <pc:docMk/>
            <pc:sldMk cId="756567495" sldId="268"/>
            <ac:spMk id="3" creationId="{1926C45E-D31C-19F5-21D1-4E5CC5C18B16}"/>
          </ac:spMkLst>
        </pc:spChg>
      </pc:sldChg>
      <pc:sldChg chg="modSp add del mod">
        <pc:chgData name="Afnan Al Marzouk" userId="f1cb62c8-ddef-4e9e-b05a-f2ded9c0918c" providerId="ADAL" clId="{82F00E26-3F10-415F-B894-11E09F4168D9}" dt="2022-11-07T22:05:35.257" v="9484" actId="47"/>
        <pc:sldMkLst>
          <pc:docMk/>
          <pc:sldMk cId="1460103802" sldId="268"/>
        </pc:sldMkLst>
        <pc:spChg chg="mod">
          <ac:chgData name="Afnan Al Marzouk" userId="f1cb62c8-ddef-4e9e-b05a-f2ded9c0918c" providerId="ADAL" clId="{82F00E26-3F10-415F-B894-11E09F4168D9}" dt="2022-11-07T22:04:24.335" v="9482" actId="20577"/>
          <ac:spMkLst>
            <pc:docMk/>
            <pc:sldMk cId="1460103802" sldId="268"/>
            <ac:spMk id="2" creationId="{A6A83D70-DF2C-223F-70FB-4C19FC6F2802}"/>
          </ac:spMkLst>
        </pc:spChg>
      </pc:sldChg>
      <pc:sldChg chg="add del">
        <pc:chgData name="Afnan Al Marzouk" userId="f1cb62c8-ddef-4e9e-b05a-f2ded9c0918c" providerId="ADAL" clId="{82F00E26-3F10-415F-B894-11E09F4168D9}" dt="2022-11-07T22:04:42.208" v="9483" actId="47"/>
        <pc:sldMkLst>
          <pc:docMk/>
          <pc:sldMk cId="1646168231" sldId="269"/>
        </pc:sldMkLst>
      </pc:sldChg>
      <pc:sldChg chg="addSp delSp modSp new del mod">
        <pc:chgData name="Afnan Al Marzouk" userId="f1cb62c8-ddef-4e9e-b05a-f2ded9c0918c" providerId="ADAL" clId="{82F00E26-3F10-415F-B894-11E09F4168D9}" dt="2022-11-05T09:02:18.332" v="2265" actId="2696"/>
        <pc:sldMkLst>
          <pc:docMk/>
          <pc:sldMk cId="3490068395" sldId="269"/>
        </pc:sldMkLst>
        <pc:spChg chg="mod">
          <ac:chgData name="Afnan Al Marzouk" userId="f1cb62c8-ddef-4e9e-b05a-f2ded9c0918c" providerId="ADAL" clId="{82F00E26-3F10-415F-B894-11E09F4168D9}" dt="2022-11-05T09:01:55.204" v="2261" actId="6549"/>
          <ac:spMkLst>
            <pc:docMk/>
            <pc:sldMk cId="3490068395" sldId="269"/>
            <ac:spMk id="2" creationId="{FF41D1CF-E495-D9DC-4528-6797B5550278}"/>
          </ac:spMkLst>
        </pc:spChg>
        <pc:spChg chg="add del">
          <ac:chgData name="Afnan Al Marzouk" userId="f1cb62c8-ddef-4e9e-b05a-f2ded9c0918c" providerId="ADAL" clId="{82F00E26-3F10-415F-B894-11E09F4168D9}" dt="2022-11-02T20:10:00.049" v="508" actId="22"/>
          <ac:spMkLst>
            <pc:docMk/>
            <pc:sldMk cId="3490068395" sldId="269"/>
            <ac:spMk id="8" creationId="{CB0AE742-E2D6-8F1D-90CF-87A6B658CEE7}"/>
          </ac:spMkLst>
        </pc:spChg>
      </pc:sldChg>
      <pc:sldChg chg="addSp delSp modSp new del mod modNotesTx">
        <pc:chgData name="Afnan Al Marzouk" userId="f1cb62c8-ddef-4e9e-b05a-f2ded9c0918c" providerId="ADAL" clId="{82F00E26-3F10-415F-B894-11E09F4168D9}" dt="2022-11-07T03:33:49.638" v="7599" actId="47"/>
        <pc:sldMkLst>
          <pc:docMk/>
          <pc:sldMk cId="276163398" sldId="270"/>
        </pc:sldMkLst>
        <pc:spChg chg="mod">
          <ac:chgData name="Afnan Al Marzouk" userId="f1cb62c8-ddef-4e9e-b05a-f2ded9c0918c" providerId="ADAL" clId="{82F00E26-3F10-415F-B894-11E09F4168D9}" dt="2022-11-07T02:41:36.952" v="5639" actId="403"/>
          <ac:spMkLst>
            <pc:docMk/>
            <pc:sldMk cId="276163398" sldId="270"/>
            <ac:spMk id="2" creationId="{A25A0877-EE9A-2AF3-C6EC-A3E84FF524FF}"/>
          </ac:spMkLst>
        </pc:spChg>
        <pc:spChg chg="mod">
          <ac:chgData name="Afnan Al Marzouk" userId="f1cb62c8-ddef-4e9e-b05a-f2ded9c0918c" providerId="ADAL" clId="{82F00E26-3F10-415F-B894-11E09F4168D9}" dt="2022-11-07T02:45:21.432" v="5709" actId="255"/>
          <ac:spMkLst>
            <pc:docMk/>
            <pc:sldMk cId="276163398" sldId="270"/>
            <ac:spMk id="3" creationId="{128DC188-6627-E55A-3B2D-034D462A3B56}"/>
          </ac:spMkLst>
        </pc:spChg>
        <pc:spChg chg="mod topLvl">
          <ac:chgData name="Afnan Al Marzouk" userId="f1cb62c8-ddef-4e9e-b05a-f2ded9c0918c" providerId="ADAL" clId="{82F00E26-3F10-415F-B894-11E09F4168D9}" dt="2022-11-07T02:41:13.775" v="5635" actId="164"/>
          <ac:spMkLst>
            <pc:docMk/>
            <pc:sldMk cId="276163398" sldId="270"/>
            <ac:spMk id="10" creationId="{3217175D-1312-8881-5B10-033F47CA2E38}"/>
          </ac:spMkLst>
        </pc:spChg>
        <pc:grpChg chg="add del mod">
          <ac:chgData name="Afnan Al Marzouk" userId="f1cb62c8-ddef-4e9e-b05a-f2ded9c0918c" providerId="ADAL" clId="{82F00E26-3F10-415F-B894-11E09F4168D9}" dt="2022-11-07T02:41:14.721" v="5636" actId="21"/>
          <ac:grpSpMkLst>
            <pc:docMk/>
            <pc:sldMk cId="276163398" sldId="270"/>
            <ac:grpSpMk id="7" creationId="{95A50D3B-1590-5E6B-4C7E-4323828F011B}"/>
          </ac:grpSpMkLst>
        </pc:grpChg>
        <pc:grpChg chg="add del mod">
          <ac:chgData name="Afnan Al Marzouk" userId="f1cb62c8-ddef-4e9e-b05a-f2ded9c0918c" providerId="ADAL" clId="{82F00E26-3F10-415F-B894-11E09F4168D9}" dt="2022-11-07T02:35:09.706" v="5581" actId="165"/>
          <ac:grpSpMkLst>
            <pc:docMk/>
            <pc:sldMk cId="276163398" sldId="270"/>
            <ac:grpSpMk id="8" creationId="{17D775BB-EA7B-9B64-5893-C13AC1E16575}"/>
          </ac:grpSpMkLst>
        </pc:grpChg>
        <pc:graphicFrameChg chg="add del mod modGraphic">
          <ac:chgData name="Afnan Al Marzouk" userId="f1cb62c8-ddef-4e9e-b05a-f2ded9c0918c" providerId="ADAL" clId="{82F00E26-3F10-415F-B894-11E09F4168D9}" dt="2022-11-05T06:32:02.759" v="1474" actId="478"/>
          <ac:graphicFrameMkLst>
            <pc:docMk/>
            <pc:sldMk cId="276163398" sldId="270"/>
            <ac:graphicFrameMk id="7" creationId="{511009F2-8BAA-557A-F71D-4455F8690853}"/>
          </ac:graphicFrameMkLst>
        </pc:graphicFrameChg>
        <pc:picChg chg="mod topLvl">
          <ac:chgData name="Afnan Al Marzouk" userId="f1cb62c8-ddef-4e9e-b05a-f2ded9c0918c" providerId="ADAL" clId="{82F00E26-3F10-415F-B894-11E09F4168D9}" dt="2022-11-07T02:41:13.775" v="5635" actId="164"/>
          <ac:picMkLst>
            <pc:docMk/>
            <pc:sldMk cId="276163398" sldId="270"/>
            <ac:picMk id="9" creationId="{2DB85F46-5AE9-987F-4F35-BCB96FFA1A58}"/>
          </ac:picMkLst>
        </pc:picChg>
      </pc:sldChg>
      <pc:sldChg chg="addSp modSp new mod modNotesTx">
        <pc:chgData name="Afnan Al Marzouk" userId="f1cb62c8-ddef-4e9e-b05a-f2ded9c0918c" providerId="ADAL" clId="{82F00E26-3F10-415F-B894-11E09F4168D9}" dt="2022-11-07T21:53:28.559" v="9400" actId="1038"/>
        <pc:sldMkLst>
          <pc:docMk/>
          <pc:sldMk cId="1784788268" sldId="271"/>
        </pc:sldMkLst>
        <pc:spChg chg="mod">
          <ac:chgData name="Afnan Al Marzouk" userId="f1cb62c8-ddef-4e9e-b05a-f2ded9c0918c" providerId="ADAL" clId="{82F00E26-3F10-415F-B894-11E09F4168D9}" dt="2022-11-07T04:12:23.146" v="8496" actId="20577"/>
          <ac:spMkLst>
            <pc:docMk/>
            <pc:sldMk cId="1784788268" sldId="271"/>
            <ac:spMk id="2" creationId="{07AE5CF7-0BA4-BFBD-F2DB-017BCAC0E203}"/>
          </ac:spMkLst>
        </pc:spChg>
        <pc:spChg chg="mod">
          <ac:chgData name="Afnan Al Marzouk" userId="f1cb62c8-ddef-4e9e-b05a-f2ded9c0918c" providerId="ADAL" clId="{82F00E26-3F10-415F-B894-11E09F4168D9}" dt="2022-11-07T04:09:31.147" v="8416" actId="20577"/>
          <ac:spMkLst>
            <pc:docMk/>
            <pc:sldMk cId="1784788268" sldId="271"/>
            <ac:spMk id="3" creationId="{579F726C-C86F-52AB-DC3D-3035C93EE9BB}"/>
          </ac:spMkLst>
        </pc:spChg>
        <pc:spChg chg="add mod">
          <ac:chgData name="Afnan Al Marzouk" userId="f1cb62c8-ddef-4e9e-b05a-f2ded9c0918c" providerId="ADAL" clId="{82F00E26-3F10-415F-B894-11E09F4168D9}" dt="2022-11-07T21:53:28.559" v="9400" actId="1038"/>
          <ac:spMkLst>
            <pc:docMk/>
            <pc:sldMk cId="1784788268" sldId="271"/>
            <ac:spMk id="11" creationId="{FF7133D7-C9E2-8D33-AA16-AE825D49EBAA}"/>
          </ac:spMkLst>
        </pc:spChg>
        <pc:grpChg chg="add mod">
          <ac:chgData name="Afnan Al Marzouk" userId="f1cb62c8-ddef-4e9e-b05a-f2ded9c0918c" providerId="ADAL" clId="{82F00E26-3F10-415F-B894-11E09F4168D9}" dt="2022-11-07T04:07:15.617" v="8354" actId="1076"/>
          <ac:grpSpMkLst>
            <pc:docMk/>
            <pc:sldMk cId="1784788268" sldId="271"/>
            <ac:grpSpMk id="7" creationId="{D3E40ABA-52BE-5092-AEB1-DBACBAD94CBB}"/>
          </ac:grpSpMkLst>
        </pc:grpChg>
        <pc:graphicFrameChg chg="add mod">
          <ac:chgData name="Afnan Al Marzouk" userId="f1cb62c8-ddef-4e9e-b05a-f2ded9c0918c" providerId="ADAL" clId="{82F00E26-3F10-415F-B894-11E09F4168D9}" dt="2022-11-07T04:08:05.197" v="8381" actId="1037"/>
          <ac:graphicFrameMkLst>
            <pc:docMk/>
            <pc:sldMk cId="1784788268" sldId="271"/>
            <ac:graphicFrameMk id="10" creationId="{CC24F8AC-4B90-931D-71BF-4C93EEA7A31E}"/>
          </ac:graphicFrameMkLst>
        </pc:graphicFrameChg>
        <pc:picChg chg="mod">
          <ac:chgData name="Afnan Al Marzouk" userId="f1cb62c8-ddef-4e9e-b05a-f2ded9c0918c" providerId="ADAL" clId="{82F00E26-3F10-415F-B894-11E09F4168D9}" dt="2022-11-05T09:16:14.289" v="2345"/>
          <ac:picMkLst>
            <pc:docMk/>
            <pc:sldMk cId="1784788268" sldId="271"/>
            <ac:picMk id="8" creationId="{9863DDF4-64CA-A812-F641-B3BE5E43B13B}"/>
          </ac:picMkLst>
        </pc:picChg>
        <pc:picChg chg="mod">
          <ac:chgData name="Afnan Al Marzouk" userId="f1cb62c8-ddef-4e9e-b05a-f2ded9c0918c" providerId="ADAL" clId="{82F00E26-3F10-415F-B894-11E09F4168D9}" dt="2022-11-05T09:16:14.289" v="2345"/>
          <ac:picMkLst>
            <pc:docMk/>
            <pc:sldMk cId="1784788268" sldId="271"/>
            <ac:picMk id="9" creationId="{72156836-06AA-5780-8823-D3B54D8C59E3}"/>
          </ac:picMkLst>
        </pc:picChg>
      </pc:sldChg>
      <pc:sldChg chg="addSp delSp modSp new mod modNotesTx">
        <pc:chgData name="Afnan Al Marzouk" userId="f1cb62c8-ddef-4e9e-b05a-f2ded9c0918c" providerId="ADAL" clId="{82F00E26-3F10-415F-B894-11E09F4168D9}" dt="2022-11-07T21:54:04.273" v="9401" actId="313"/>
        <pc:sldMkLst>
          <pc:docMk/>
          <pc:sldMk cId="814823353" sldId="272"/>
        </pc:sldMkLst>
        <pc:spChg chg="mod">
          <ac:chgData name="Afnan Al Marzouk" userId="f1cb62c8-ddef-4e9e-b05a-f2ded9c0918c" providerId="ADAL" clId="{82F00E26-3F10-415F-B894-11E09F4168D9}" dt="2022-11-07T21:54:04.273" v="9401" actId="313"/>
          <ac:spMkLst>
            <pc:docMk/>
            <pc:sldMk cId="814823353" sldId="272"/>
            <ac:spMk id="2" creationId="{5121D9C8-A655-E80E-40AF-36207C3BD145}"/>
          </ac:spMkLst>
        </pc:spChg>
        <pc:spChg chg="mod">
          <ac:chgData name="Afnan Al Marzouk" userId="f1cb62c8-ddef-4e9e-b05a-f2ded9c0918c" providerId="ADAL" clId="{82F00E26-3F10-415F-B894-11E09F4168D9}" dt="2022-11-07T18:35:52.680" v="8963" actId="2711"/>
          <ac:spMkLst>
            <pc:docMk/>
            <pc:sldMk cId="814823353" sldId="272"/>
            <ac:spMk id="3" creationId="{6A2B5A72-B82D-90AB-66D9-AB170E97C02F}"/>
          </ac:spMkLst>
        </pc:spChg>
        <pc:picChg chg="add del mod">
          <ac:chgData name="Afnan Al Marzouk" userId="f1cb62c8-ddef-4e9e-b05a-f2ded9c0918c" providerId="ADAL" clId="{82F00E26-3F10-415F-B894-11E09F4168D9}" dt="2022-11-05T09:35:34.447" v="2628" actId="21"/>
          <ac:picMkLst>
            <pc:docMk/>
            <pc:sldMk cId="814823353" sldId="272"/>
            <ac:picMk id="7" creationId="{2868710D-EB9C-A71F-6ACB-CEAE1A3C608F}"/>
          </ac:picMkLst>
        </pc:picChg>
        <pc:picChg chg="add mod">
          <ac:chgData name="Afnan Al Marzouk" userId="f1cb62c8-ddef-4e9e-b05a-f2ded9c0918c" providerId="ADAL" clId="{82F00E26-3F10-415F-B894-11E09F4168D9}" dt="2022-11-07T18:39:01.597" v="9018" actId="1037"/>
          <ac:picMkLst>
            <pc:docMk/>
            <pc:sldMk cId="814823353" sldId="272"/>
            <ac:picMk id="7" creationId="{32F3DD12-FFCA-01C8-5309-144C66FD7F8E}"/>
          </ac:picMkLst>
        </pc:picChg>
        <pc:picChg chg="add del mod">
          <ac:chgData name="Afnan Al Marzouk" userId="f1cb62c8-ddef-4e9e-b05a-f2ded9c0918c" providerId="ADAL" clId="{82F00E26-3F10-415F-B894-11E09F4168D9}" dt="2022-11-05T09:35:34.447" v="2628" actId="21"/>
          <ac:picMkLst>
            <pc:docMk/>
            <pc:sldMk cId="814823353" sldId="272"/>
            <ac:picMk id="8" creationId="{63ECD1F2-2643-5862-90CC-1BC3A577DED6}"/>
          </ac:picMkLst>
        </pc:picChg>
        <pc:picChg chg="add del mod">
          <ac:chgData name="Afnan Al Marzouk" userId="f1cb62c8-ddef-4e9e-b05a-f2ded9c0918c" providerId="ADAL" clId="{82F00E26-3F10-415F-B894-11E09F4168D9}" dt="2022-11-05T09:35:34.447" v="2628" actId="21"/>
          <ac:picMkLst>
            <pc:docMk/>
            <pc:sldMk cId="814823353" sldId="272"/>
            <ac:picMk id="9" creationId="{4D97C29E-2CD3-B682-10EB-2032263AF7A5}"/>
          </ac:picMkLst>
        </pc:picChg>
        <pc:picChg chg="add del mod">
          <ac:chgData name="Afnan Al Marzouk" userId="f1cb62c8-ddef-4e9e-b05a-f2ded9c0918c" providerId="ADAL" clId="{82F00E26-3F10-415F-B894-11E09F4168D9}" dt="2022-11-05T09:35:34.447" v="2628" actId="21"/>
          <ac:picMkLst>
            <pc:docMk/>
            <pc:sldMk cId="814823353" sldId="272"/>
            <ac:picMk id="10" creationId="{9E97B1AF-AD51-BCDE-72C5-2878AC71D3A7}"/>
          </ac:picMkLst>
        </pc:picChg>
        <pc:picChg chg="add mod">
          <ac:chgData name="Afnan Al Marzouk" userId="f1cb62c8-ddef-4e9e-b05a-f2ded9c0918c" providerId="ADAL" clId="{82F00E26-3F10-415F-B894-11E09F4168D9}" dt="2022-11-07T18:38:53.908" v="8999" actId="14100"/>
          <ac:picMkLst>
            <pc:docMk/>
            <pc:sldMk cId="814823353" sldId="272"/>
            <ac:picMk id="11" creationId="{16102C16-FD5A-CC02-83B1-853AB001124B}"/>
          </ac:picMkLst>
        </pc:picChg>
        <pc:picChg chg="add mod">
          <ac:chgData name="Afnan Al Marzouk" userId="f1cb62c8-ddef-4e9e-b05a-f2ded9c0918c" providerId="ADAL" clId="{82F00E26-3F10-415F-B894-11E09F4168D9}" dt="2022-11-07T18:40:51.949" v="9056" actId="12788"/>
          <ac:picMkLst>
            <pc:docMk/>
            <pc:sldMk cId="814823353" sldId="272"/>
            <ac:picMk id="12" creationId="{9625CB8A-DFA4-708A-4CD1-57C9ED5BDFB3}"/>
          </ac:picMkLst>
        </pc:picChg>
        <pc:picChg chg="add del mod">
          <ac:chgData name="Afnan Al Marzouk" userId="f1cb62c8-ddef-4e9e-b05a-f2ded9c0918c" providerId="ADAL" clId="{82F00E26-3F10-415F-B894-11E09F4168D9}" dt="2022-11-07T18:35:44.320" v="8962" actId="478"/>
          <ac:picMkLst>
            <pc:docMk/>
            <pc:sldMk cId="814823353" sldId="272"/>
            <ac:picMk id="13" creationId="{48EA0B12-5FA5-5BBA-8581-A54024E63F8E}"/>
          </ac:picMkLst>
        </pc:picChg>
        <pc:picChg chg="add del mod">
          <ac:chgData name="Afnan Al Marzouk" userId="f1cb62c8-ddef-4e9e-b05a-f2ded9c0918c" providerId="ADAL" clId="{82F00E26-3F10-415F-B894-11E09F4168D9}" dt="2022-11-07T18:35:42.340" v="8961" actId="478"/>
          <ac:picMkLst>
            <pc:docMk/>
            <pc:sldMk cId="814823353" sldId="272"/>
            <ac:picMk id="14" creationId="{B3835660-24F1-3DB9-0748-2D2CC13A6204}"/>
          </ac:picMkLst>
        </pc:picChg>
      </pc:sldChg>
      <pc:sldChg chg="addSp modSp new mod">
        <pc:chgData name="Afnan Al Marzouk" userId="f1cb62c8-ddef-4e9e-b05a-f2ded9c0918c" providerId="ADAL" clId="{82F00E26-3F10-415F-B894-11E09F4168D9}" dt="2022-11-08T14:04:04.136" v="9940" actId="948"/>
        <pc:sldMkLst>
          <pc:docMk/>
          <pc:sldMk cId="4135622092" sldId="273"/>
        </pc:sldMkLst>
        <pc:spChg chg="mod">
          <ac:chgData name="Afnan Al Marzouk" userId="f1cb62c8-ddef-4e9e-b05a-f2ded9c0918c" providerId="ADAL" clId="{82F00E26-3F10-415F-B894-11E09F4168D9}" dt="2022-11-08T14:00:43.978" v="9885" actId="1035"/>
          <ac:spMkLst>
            <pc:docMk/>
            <pc:sldMk cId="4135622092" sldId="273"/>
            <ac:spMk id="2" creationId="{5121B582-849B-9ACB-91E1-F0CB28E8B94B}"/>
          </ac:spMkLst>
        </pc:spChg>
        <pc:spChg chg="mod">
          <ac:chgData name="Afnan Al Marzouk" userId="f1cb62c8-ddef-4e9e-b05a-f2ded9c0918c" providerId="ADAL" clId="{82F00E26-3F10-415F-B894-11E09F4168D9}" dt="2022-11-07T02:06:26.973" v="5206" actId="20577"/>
          <ac:spMkLst>
            <pc:docMk/>
            <pc:sldMk cId="4135622092" sldId="273"/>
            <ac:spMk id="3" creationId="{9FB91CC2-7EDE-5D93-470D-0C15D2E08307}"/>
          </ac:spMkLst>
        </pc:spChg>
        <pc:spChg chg="add mod">
          <ac:chgData name="Afnan Al Marzouk" userId="f1cb62c8-ddef-4e9e-b05a-f2ded9c0918c" providerId="ADAL" clId="{82F00E26-3F10-415F-B894-11E09F4168D9}" dt="2022-11-08T14:04:04.136" v="9940" actId="948"/>
          <ac:spMkLst>
            <pc:docMk/>
            <pc:sldMk cId="4135622092" sldId="273"/>
            <ac:spMk id="7" creationId="{7016D2B3-220F-EC0B-DFB0-F1A72040C0D7}"/>
          </ac:spMkLst>
        </pc:spChg>
      </pc:sldChg>
      <pc:sldChg chg="addSp delSp modSp new del mod">
        <pc:chgData name="Afnan Al Marzouk" userId="f1cb62c8-ddef-4e9e-b05a-f2ded9c0918c" providerId="ADAL" clId="{82F00E26-3F10-415F-B894-11E09F4168D9}" dt="2022-11-07T21:50:26.935" v="9325" actId="47"/>
        <pc:sldMkLst>
          <pc:docMk/>
          <pc:sldMk cId="855433502" sldId="274"/>
        </pc:sldMkLst>
        <pc:spChg chg="mod">
          <ac:chgData name="Afnan Al Marzouk" userId="f1cb62c8-ddef-4e9e-b05a-f2ded9c0918c" providerId="ADAL" clId="{82F00E26-3F10-415F-B894-11E09F4168D9}" dt="2022-11-07T21:43:37.284" v="9120" actId="20577"/>
          <ac:spMkLst>
            <pc:docMk/>
            <pc:sldMk cId="855433502" sldId="274"/>
            <ac:spMk id="2" creationId="{2472D7C6-46C6-580D-8692-9ECA6EBC43C4}"/>
          </ac:spMkLst>
        </pc:spChg>
        <pc:spChg chg="add del mod">
          <ac:chgData name="Afnan Al Marzouk" userId="f1cb62c8-ddef-4e9e-b05a-f2ded9c0918c" providerId="ADAL" clId="{82F00E26-3F10-415F-B894-11E09F4168D9}" dt="2022-11-07T02:12:34.410" v="5356" actId="767"/>
          <ac:spMkLst>
            <pc:docMk/>
            <pc:sldMk cId="855433502" sldId="274"/>
            <ac:spMk id="11" creationId="{BA2CF89F-CF4D-CAE3-67EB-5B031C06D83F}"/>
          </ac:spMkLst>
        </pc:spChg>
        <pc:spChg chg="add mod">
          <ac:chgData name="Afnan Al Marzouk" userId="f1cb62c8-ddef-4e9e-b05a-f2ded9c0918c" providerId="ADAL" clId="{82F00E26-3F10-415F-B894-11E09F4168D9}" dt="2022-11-07T02:16:10.668" v="5417" actId="164"/>
          <ac:spMkLst>
            <pc:docMk/>
            <pc:sldMk cId="855433502" sldId="274"/>
            <ac:spMk id="12" creationId="{D7866045-6BE3-A8E9-979F-B40F40066822}"/>
          </ac:spMkLst>
        </pc:spChg>
        <pc:grpChg chg="add mod">
          <ac:chgData name="Afnan Al Marzouk" userId="f1cb62c8-ddef-4e9e-b05a-f2ded9c0918c" providerId="ADAL" clId="{82F00E26-3F10-415F-B894-11E09F4168D9}" dt="2022-11-07T02:16:15.862" v="5426" actId="1036"/>
          <ac:grpSpMkLst>
            <pc:docMk/>
            <pc:sldMk cId="855433502" sldId="274"/>
            <ac:grpSpMk id="13" creationId="{07DCAF79-CA45-AF92-075D-455799F2B58C}"/>
          </ac:grpSpMkLst>
        </pc:grpChg>
        <pc:picChg chg="add del mod">
          <ac:chgData name="Afnan Al Marzouk" userId="f1cb62c8-ddef-4e9e-b05a-f2ded9c0918c" providerId="ADAL" clId="{82F00E26-3F10-415F-B894-11E09F4168D9}" dt="2022-11-07T02:12:38.048" v="5357" actId="478"/>
          <ac:picMkLst>
            <pc:docMk/>
            <pc:sldMk cId="855433502" sldId="274"/>
            <ac:picMk id="8" creationId="{C3CC523B-5AFF-72B9-1B05-F4458A4BC412}"/>
          </ac:picMkLst>
        </pc:picChg>
        <pc:picChg chg="add mod">
          <ac:chgData name="Afnan Al Marzouk" userId="f1cb62c8-ddef-4e9e-b05a-f2ded9c0918c" providerId="ADAL" clId="{82F00E26-3F10-415F-B894-11E09F4168D9}" dt="2022-11-07T02:16:10.668" v="5417" actId="164"/>
          <ac:picMkLst>
            <pc:docMk/>
            <pc:sldMk cId="855433502" sldId="274"/>
            <ac:picMk id="10" creationId="{C69DCF96-7651-2EDF-6F00-CB2D0C8991CC}"/>
          </ac:picMkLst>
        </pc:picChg>
      </pc:sldChg>
      <pc:sldChg chg="addSp delSp modSp new mod modNotesTx">
        <pc:chgData name="Afnan Al Marzouk" userId="f1cb62c8-ddef-4e9e-b05a-f2ded9c0918c" providerId="ADAL" clId="{82F00E26-3F10-415F-B894-11E09F4168D9}" dt="2022-11-08T03:51:22.882" v="9697" actId="20577"/>
        <pc:sldMkLst>
          <pc:docMk/>
          <pc:sldMk cId="3802373781" sldId="275"/>
        </pc:sldMkLst>
        <pc:spChg chg="mod">
          <ac:chgData name="Afnan Al Marzouk" userId="f1cb62c8-ddef-4e9e-b05a-f2ded9c0918c" providerId="ADAL" clId="{82F00E26-3F10-415F-B894-11E09F4168D9}" dt="2022-11-08T03:51:22.882" v="9697" actId="20577"/>
          <ac:spMkLst>
            <pc:docMk/>
            <pc:sldMk cId="3802373781" sldId="275"/>
            <ac:spMk id="2" creationId="{4928086B-8A5E-28AE-CB59-4D0C04A447B6}"/>
          </ac:spMkLst>
        </pc:spChg>
        <pc:spChg chg="mod">
          <ac:chgData name="Afnan Al Marzouk" userId="f1cb62c8-ddef-4e9e-b05a-f2ded9c0918c" providerId="ADAL" clId="{82F00E26-3F10-415F-B894-11E09F4168D9}" dt="2022-11-06T16:24:46.064" v="3090" actId="20577"/>
          <ac:spMkLst>
            <pc:docMk/>
            <pc:sldMk cId="3802373781" sldId="275"/>
            <ac:spMk id="3" creationId="{7CAD8CDE-2B5C-0638-1505-6539FBC1CD36}"/>
          </ac:spMkLst>
        </pc:spChg>
        <pc:picChg chg="add del">
          <ac:chgData name="Afnan Al Marzouk" userId="f1cb62c8-ddef-4e9e-b05a-f2ded9c0918c" providerId="ADAL" clId="{82F00E26-3F10-415F-B894-11E09F4168D9}" dt="2022-11-06T17:10:40.548" v="4403" actId="21"/>
          <ac:picMkLst>
            <pc:docMk/>
            <pc:sldMk cId="3802373781" sldId="275"/>
            <ac:picMk id="8" creationId="{54B4FCAA-32C8-7F8E-BB2F-F0916A50FADF}"/>
          </ac:picMkLst>
        </pc:picChg>
      </pc:sldChg>
      <pc:sldChg chg="addSp delSp modSp new mod ord">
        <pc:chgData name="Afnan Al Marzouk" userId="f1cb62c8-ddef-4e9e-b05a-f2ded9c0918c" providerId="ADAL" clId="{82F00E26-3F10-415F-B894-11E09F4168D9}" dt="2022-11-08T03:35:57.194" v="9685"/>
        <pc:sldMkLst>
          <pc:docMk/>
          <pc:sldMk cId="2899450734" sldId="276"/>
        </pc:sldMkLst>
        <pc:spChg chg="add del mod">
          <ac:chgData name="Afnan Al Marzouk" userId="f1cb62c8-ddef-4e9e-b05a-f2ded9c0918c" providerId="ADAL" clId="{82F00E26-3F10-415F-B894-11E09F4168D9}" dt="2022-11-08T03:35:57.194" v="9685"/>
          <ac:spMkLst>
            <pc:docMk/>
            <pc:sldMk cId="2899450734" sldId="276"/>
            <ac:spMk id="2" creationId="{C5930DDE-1DA8-EC68-936F-352D54245051}"/>
          </ac:spMkLst>
        </pc:spChg>
        <pc:spChg chg="mod">
          <ac:chgData name="Afnan Al Marzouk" userId="f1cb62c8-ddef-4e9e-b05a-f2ded9c0918c" providerId="ADAL" clId="{82F00E26-3F10-415F-B894-11E09F4168D9}" dt="2022-11-07T18:16:14.446" v="8688"/>
          <ac:spMkLst>
            <pc:docMk/>
            <pc:sldMk cId="2899450734" sldId="276"/>
            <ac:spMk id="3" creationId="{7B7ED49F-176E-4B3D-B458-02DF73B340C4}"/>
          </ac:spMkLst>
        </pc:spChg>
        <pc:spChg chg="add mod">
          <ac:chgData name="Afnan Al Marzouk" userId="f1cb62c8-ddef-4e9e-b05a-f2ded9c0918c" providerId="ADAL" clId="{82F00E26-3F10-415F-B894-11E09F4168D9}" dt="2022-11-07T18:18:38.072" v="8762" actId="1036"/>
          <ac:spMkLst>
            <pc:docMk/>
            <pc:sldMk cId="2899450734" sldId="276"/>
            <ac:spMk id="12" creationId="{6C7DC42E-2A7A-FB1A-B3CD-02206EBBD2AD}"/>
          </ac:spMkLst>
        </pc:spChg>
        <pc:picChg chg="add del mod ord">
          <ac:chgData name="Afnan Al Marzouk" userId="f1cb62c8-ddef-4e9e-b05a-f2ded9c0918c" providerId="ADAL" clId="{82F00E26-3F10-415F-B894-11E09F4168D9}" dt="2022-11-06T17:10:12.753" v="4387" actId="22"/>
          <ac:picMkLst>
            <pc:docMk/>
            <pc:sldMk cId="2899450734" sldId="276"/>
            <ac:picMk id="8" creationId="{D0FDCA0C-9C9C-24B7-3E3F-B01CCCE1A038}"/>
          </ac:picMkLst>
        </pc:picChg>
        <pc:picChg chg="add mod">
          <ac:chgData name="Afnan Al Marzouk" userId="f1cb62c8-ddef-4e9e-b05a-f2ded9c0918c" providerId="ADAL" clId="{82F00E26-3F10-415F-B894-11E09F4168D9}" dt="2022-11-07T18:18:53.386" v="8772" actId="1037"/>
          <ac:picMkLst>
            <pc:docMk/>
            <pc:sldMk cId="2899450734" sldId="276"/>
            <ac:picMk id="9" creationId="{E08DA376-563E-9039-FDEE-50E615AB325A}"/>
          </ac:picMkLst>
        </pc:picChg>
        <pc:picChg chg="add mod">
          <ac:chgData name="Afnan Al Marzouk" userId="f1cb62c8-ddef-4e9e-b05a-f2ded9c0918c" providerId="ADAL" clId="{82F00E26-3F10-415F-B894-11E09F4168D9}" dt="2022-11-07T18:18:53.386" v="8772" actId="1037"/>
          <ac:picMkLst>
            <pc:docMk/>
            <pc:sldMk cId="2899450734" sldId="276"/>
            <ac:picMk id="11" creationId="{D94BA157-BAD9-164B-455C-9E96803E99E4}"/>
          </ac:picMkLst>
        </pc:picChg>
      </pc:sldChg>
      <pc:sldChg chg="addSp delSp modSp add mod modNotesTx">
        <pc:chgData name="Afnan Al Marzouk" userId="f1cb62c8-ddef-4e9e-b05a-f2ded9c0918c" providerId="ADAL" clId="{82F00E26-3F10-415F-B894-11E09F4168D9}" dt="2022-11-08T03:45:14.215" v="9696" actId="20577"/>
        <pc:sldMkLst>
          <pc:docMk/>
          <pc:sldMk cId="2646021391" sldId="277"/>
        </pc:sldMkLst>
        <pc:spChg chg="del mod">
          <ac:chgData name="Afnan Al Marzouk" userId="f1cb62c8-ddef-4e9e-b05a-f2ded9c0918c" providerId="ADAL" clId="{82F00E26-3F10-415F-B894-11E09F4168D9}" dt="2022-11-07T02:53:58.333" v="5773" actId="478"/>
          <ac:spMkLst>
            <pc:docMk/>
            <pc:sldMk cId="2646021391" sldId="277"/>
            <ac:spMk id="4" creationId="{8DDCA1B9-66C8-06C8-4B28-33C32B08E9E4}"/>
          </ac:spMkLst>
        </pc:spChg>
        <pc:spChg chg="mod">
          <ac:chgData name="Afnan Al Marzouk" userId="f1cb62c8-ddef-4e9e-b05a-f2ded9c0918c" providerId="ADAL" clId="{82F00E26-3F10-415F-B894-11E09F4168D9}" dt="2022-11-07T02:53:52.766" v="5771"/>
          <ac:spMkLst>
            <pc:docMk/>
            <pc:sldMk cId="2646021391" sldId="277"/>
            <ac:spMk id="7" creationId="{816541C5-F094-CEA3-BBC7-970095AF43D9}"/>
          </ac:spMkLst>
        </pc:spChg>
        <pc:grpChg chg="add mod">
          <ac:chgData name="Afnan Al Marzouk" userId="f1cb62c8-ddef-4e9e-b05a-f2ded9c0918c" providerId="ADAL" clId="{82F00E26-3F10-415F-B894-11E09F4168D9}" dt="2022-11-07T02:54:23.900" v="5799" actId="1035"/>
          <ac:grpSpMkLst>
            <pc:docMk/>
            <pc:sldMk cId="2646021391" sldId="277"/>
            <ac:grpSpMk id="5" creationId="{CADFD936-C286-F40A-FBC7-14A9DC3DD890}"/>
          </ac:grpSpMkLst>
        </pc:grpChg>
        <pc:graphicFrameChg chg="del">
          <ac:chgData name="Afnan Al Marzouk" userId="f1cb62c8-ddef-4e9e-b05a-f2ded9c0918c" providerId="ADAL" clId="{82F00E26-3F10-415F-B894-11E09F4168D9}" dt="2022-11-07T02:53:48.879" v="5769" actId="478"/>
          <ac:graphicFrameMkLst>
            <pc:docMk/>
            <pc:sldMk cId="2646021391" sldId="277"/>
            <ac:graphicFrameMk id="8" creationId="{EDCD830D-BC82-2E08-18BA-48F32A1D96A4}"/>
          </ac:graphicFrameMkLst>
        </pc:graphicFrameChg>
        <pc:graphicFrameChg chg="del">
          <ac:chgData name="Afnan Al Marzouk" userId="f1cb62c8-ddef-4e9e-b05a-f2ded9c0918c" providerId="ADAL" clId="{82F00E26-3F10-415F-B894-11E09F4168D9}" dt="2022-11-07T02:53:48.879" v="5769" actId="478"/>
          <ac:graphicFrameMkLst>
            <pc:docMk/>
            <pc:sldMk cId="2646021391" sldId="277"/>
            <ac:graphicFrameMk id="11" creationId="{AD01E422-628D-C9CD-FACA-F51CF85F53FA}"/>
          </ac:graphicFrameMkLst>
        </pc:graphicFrameChg>
        <pc:graphicFrameChg chg="del">
          <ac:chgData name="Afnan Al Marzouk" userId="f1cb62c8-ddef-4e9e-b05a-f2ded9c0918c" providerId="ADAL" clId="{82F00E26-3F10-415F-B894-11E09F4168D9}" dt="2022-11-07T02:53:48.879" v="5769" actId="478"/>
          <ac:graphicFrameMkLst>
            <pc:docMk/>
            <pc:sldMk cId="2646021391" sldId="277"/>
            <ac:graphicFrameMk id="12" creationId="{A767A787-4FFE-E7B0-80FA-BD6E44EDE77E}"/>
          </ac:graphicFrameMkLst>
        </pc:graphicFrameChg>
        <pc:picChg chg="mod">
          <ac:chgData name="Afnan Al Marzouk" userId="f1cb62c8-ddef-4e9e-b05a-f2ded9c0918c" providerId="ADAL" clId="{82F00E26-3F10-415F-B894-11E09F4168D9}" dt="2022-11-07T02:55:18.869" v="5816" actId="1036"/>
          <ac:picMkLst>
            <pc:docMk/>
            <pc:sldMk cId="2646021391" sldId="277"/>
            <ac:picMk id="3" creationId="{99BC70D8-2874-FD0F-1D4A-7F6621920FFB}"/>
          </ac:picMkLst>
        </pc:picChg>
        <pc:picChg chg="mod">
          <ac:chgData name="Afnan Al Marzouk" userId="f1cb62c8-ddef-4e9e-b05a-f2ded9c0918c" providerId="ADAL" clId="{82F00E26-3F10-415F-B894-11E09F4168D9}" dt="2022-11-07T02:53:52.766" v="5771"/>
          <ac:picMkLst>
            <pc:docMk/>
            <pc:sldMk cId="2646021391" sldId="277"/>
            <ac:picMk id="6" creationId="{2139748E-E1B1-3F33-C7A5-9686E8D42376}"/>
          </ac:picMkLst>
        </pc:picChg>
      </pc:sldChg>
      <pc:sldChg chg="addSp delSp modSp new mod">
        <pc:chgData name="Afnan Al Marzouk" userId="f1cb62c8-ddef-4e9e-b05a-f2ded9c0918c" providerId="ADAL" clId="{82F00E26-3F10-415F-B894-11E09F4168D9}" dt="2022-11-08T14:00:03.761" v="9878" actId="1035"/>
        <pc:sldMkLst>
          <pc:docMk/>
          <pc:sldMk cId="551547799" sldId="278"/>
        </pc:sldMkLst>
        <pc:spChg chg="mod">
          <ac:chgData name="Afnan Al Marzouk" userId="f1cb62c8-ddef-4e9e-b05a-f2ded9c0918c" providerId="ADAL" clId="{82F00E26-3F10-415F-B894-11E09F4168D9}" dt="2022-11-08T03:30:58.820" v="9669" actId="20577"/>
          <ac:spMkLst>
            <pc:docMk/>
            <pc:sldMk cId="551547799" sldId="278"/>
            <ac:spMk id="2" creationId="{BF7EB8EE-B957-C928-CE58-ED65A2314BDC}"/>
          </ac:spMkLst>
        </pc:spChg>
        <pc:spChg chg="mod">
          <ac:chgData name="Afnan Al Marzouk" userId="f1cb62c8-ddef-4e9e-b05a-f2ded9c0918c" providerId="ADAL" clId="{82F00E26-3F10-415F-B894-11E09F4168D9}" dt="2022-11-07T21:46:50.874" v="9171" actId="20577"/>
          <ac:spMkLst>
            <pc:docMk/>
            <pc:sldMk cId="551547799" sldId="278"/>
            <ac:spMk id="3" creationId="{471E349E-11F3-2BF3-15E1-8DFF9412B587}"/>
          </ac:spMkLst>
        </pc:spChg>
        <pc:spChg chg="mod">
          <ac:chgData name="Afnan Al Marzouk" userId="f1cb62c8-ddef-4e9e-b05a-f2ded9c0918c" providerId="ADAL" clId="{82F00E26-3F10-415F-B894-11E09F4168D9}" dt="2022-11-07T21:49:41.992" v="9304" actId="20577"/>
          <ac:spMkLst>
            <pc:docMk/>
            <pc:sldMk cId="551547799" sldId="278"/>
            <ac:spMk id="11" creationId="{0612A114-C41B-BEF6-A07D-7A790F3B8105}"/>
          </ac:spMkLst>
        </pc:spChg>
        <pc:spChg chg="add mod">
          <ac:chgData name="Afnan Al Marzouk" userId="f1cb62c8-ddef-4e9e-b05a-f2ded9c0918c" providerId="ADAL" clId="{82F00E26-3F10-415F-B894-11E09F4168D9}" dt="2022-11-08T13:59:51.239" v="9850" actId="20577"/>
          <ac:spMkLst>
            <pc:docMk/>
            <pc:sldMk cId="551547799" sldId="278"/>
            <ac:spMk id="14" creationId="{82E69238-CDED-0F1A-EA41-9AB23AD24A93}"/>
          </ac:spMkLst>
        </pc:spChg>
        <pc:grpChg chg="add mod">
          <ac:chgData name="Afnan Al Marzouk" userId="f1cb62c8-ddef-4e9e-b05a-f2ded9c0918c" providerId="ADAL" clId="{82F00E26-3F10-415F-B894-11E09F4168D9}" dt="2022-11-08T03:31:07.651" v="9673" actId="1036"/>
          <ac:grpSpMkLst>
            <pc:docMk/>
            <pc:sldMk cId="551547799" sldId="278"/>
            <ac:grpSpMk id="9" creationId="{F3A0204E-8D0D-978B-6570-E42C5CF4147E}"/>
          </ac:grpSpMkLst>
        </pc:grpChg>
        <pc:picChg chg="add del mod">
          <ac:chgData name="Afnan Al Marzouk" userId="f1cb62c8-ddef-4e9e-b05a-f2ded9c0918c" providerId="ADAL" clId="{82F00E26-3F10-415F-B894-11E09F4168D9}" dt="2022-11-07T21:56:36.045" v="9402" actId="478"/>
          <ac:picMkLst>
            <pc:docMk/>
            <pc:sldMk cId="551547799" sldId="278"/>
            <ac:picMk id="8" creationId="{B7DDCC4D-FADD-DA18-E59A-0EF97399A9C0}"/>
          </ac:picMkLst>
        </pc:picChg>
        <pc:picChg chg="mod">
          <ac:chgData name="Afnan Al Marzouk" userId="f1cb62c8-ddef-4e9e-b05a-f2ded9c0918c" providerId="ADAL" clId="{82F00E26-3F10-415F-B894-11E09F4168D9}" dt="2022-11-07T21:47:16.295" v="9173"/>
          <ac:picMkLst>
            <pc:docMk/>
            <pc:sldMk cId="551547799" sldId="278"/>
            <ac:picMk id="10" creationId="{82E84E10-081F-9EE4-AECB-7F48E835F3F2}"/>
          </ac:picMkLst>
        </pc:picChg>
        <pc:picChg chg="add mod">
          <ac:chgData name="Afnan Al Marzouk" userId="f1cb62c8-ddef-4e9e-b05a-f2ded9c0918c" providerId="ADAL" clId="{82F00E26-3F10-415F-B894-11E09F4168D9}" dt="2022-11-08T14:00:03.761" v="9878" actId="1035"/>
          <ac:picMkLst>
            <pc:docMk/>
            <pc:sldMk cId="551547799" sldId="278"/>
            <ac:picMk id="13" creationId="{F8C95B5B-C6A0-6D5C-6E05-2967FFB98DC6}"/>
          </ac:picMkLst>
        </pc:picChg>
      </pc:sldChg>
      <pc:sldChg chg="addSp modSp new mod">
        <pc:chgData name="Afnan Al Marzouk" userId="f1cb62c8-ddef-4e9e-b05a-f2ded9c0918c" providerId="ADAL" clId="{82F00E26-3F10-415F-B894-11E09F4168D9}" dt="2022-11-07T22:01:20.484" v="9460" actId="20577"/>
        <pc:sldMkLst>
          <pc:docMk/>
          <pc:sldMk cId="46485325" sldId="279"/>
        </pc:sldMkLst>
        <pc:spChg chg="mod">
          <ac:chgData name="Afnan Al Marzouk" userId="f1cb62c8-ddef-4e9e-b05a-f2ded9c0918c" providerId="ADAL" clId="{82F00E26-3F10-415F-B894-11E09F4168D9}" dt="2022-11-07T22:01:20.484" v="9460" actId="20577"/>
          <ac:spMkLst>
            <pc:docMk/>
            <pc:sldMk cId="46485325" sldId="279"/>
            <ac:spMk id="2" creationId="{937E1C6F-9E5F-7888-5592-7FA1225D17C1}"/>
          </ac:spMkLst>
        </pc:spChg>
        <pc:spChg chg="mod">
          <ac:chgData name="Afnan Al Marzouk" userId="f1cb62c8-ddef-4e9e-b05a-f2ded9c0918c" providerId="ADAL" clId="{82F00E26-3F10-415F-B894-11E09F4168D9}" dt="2022-11-07T21:50:32.404" v="9327"/>
          <ac:spMkLst>
            <pc:docMk/>
            <pc:sldMk cId="46485325" sldId="279"/>
            <ac:spMk id="3" creationId="{24231B8E-9A05-257A-F86D-DD6305A82DB3}"/>
          </ac:spMkLst>
        </pc:spChg>
        <pc:picChg chg="add mod">
          <ac:chgData name="Afnan Al Marzouk" userId="f1cb62c8-ddef-4e9e-b05a-f2ded9c0918c" providerId="ADAL" clId="{82F00E26-3F10-415F-B894-11E09F4168D9}" dt="2022-11-07T21:58:23.452" v="9419" actId="14100"/>
          <ac:picMkLst>
            <pc:docMk/>
            <pc:sldMk cId="46485325" sldId="279"/>
            <ac:picMk id="8" creationId="{23DE938E-D127-202C-2552-8F2DF4906032}"/>
          </ac:picMkLst>
        </pc:picChg>
        <pc:picChg chg="add mod">
          <ac:chgData name="Afnan Al Marzouk" userId="f1cb62c8-ddef-4e9e-b05a-f2ded9c0918c" providerId="ADAL" clId="{82F00E26-3F10-415F-B894-11E09F4168D9}" dt="2022-11-07T21:59:55.941" v="9442" actId="1037"/>
          <ac:picMkLst>
            <pc:docMk/>
            <pc:sldMk cId="46485325" sldId="279"/>
            <ac:picMk id="10" creationId="{467DF27C-8977-F973-69D3-6D3BE0C67800}"/>
          </ac:picMkLst>
        </pc:picChg>
      </pc:sldChg>
      <pc:sldChg chg="addSp delSp modSp add mod">
        <pc:chgData name="Afnan Al Marzouk" userId="f1cb62c8-ddef-4e9e-b05a-f2ded9c0918c" providerId="ADAL" clId="{82F00E26-3F10-415F-B894-11E09F4168D9}" dt="2022-11-07T22:02:24.780" v="9480" actId="1038"/>
        <pc:sldMkLst>
          <pc:docMk/>
          <pc:sldMk cId="3002788704" sldId="280"/>
        </pc:sldMkLst>
        <pc:spChg chg="mod">
          <ac:chgData name="Afnan Al Marzouk" userId="f1cb62c8-ddef-4e9e-b05a-f2ded9c0918c" providerId="ADAL" clId="{82F00E26-3F10-415F-B894-11E09F4168D9}" dt="2022-11-07T22:01:16.343" v="9458" actId="20577"/>
          <ac:spMkLst>
            <pc:docMk/>
            <pc:sldMk cId="3002788704" sldId="280"/>
            <ac:spMk id="2" creationId="{937E1C6F-9E5F-7888-5592-7FA1225D17C1}"/>
          </ac:spMkLst>
        </pc:spChg>
        <pc:picChg chg="del">
          <ac:chgData name="Afnan Al Marzouk" userId="f1cb62c8-ddef-4e9e-b05a-f2ded9c0918c" providerId="ADAL" clId="{82F00E26-3F10-415F-B894-11E09F4168D9}" dt="2022-11-07T22:00:12.196" v="9454" actId="478"/>
          <ac:picMkLst>
            <pc:docMk/>
            <pc:sldMk cId="3002788704" sldId="280"/>
            <ac:picMk id="8" creationId="{23DE938E-D127-202C-2552-8F2DF4906032}"/>
          </ac:picMkLst>
        </pc:picChg>
        <pc:picChg chg="add mod">
          <ac:chgData name="Afnan Al Marzouk" userId="f1cb62c8-ddef-4e9e-b05a-f2ded9c0918c" providerId="ADAL" clId="{82F00E26-3F10-415F-B894-11E09F4168D9}" dt="2022-11-07T22:02:24.780" v="9480" actId="1038"/>
          <ac:picMkLst>
            <pc:docMk/>
            <pc:sldMk cId="3002788704" sldId="280"/>
            <ac:picMk id="9" creationId="{81E8AB2E-D56D-DA4D-E3C8-1299CE681A07}"/>
          </ac:picMkLst>
        </pc:picChg>
        <pc:picChg chg="del">
          <ac:chgData name="Afnan Al Marzouk" userId="f1cb62c8-ddef-4e9e-b05a-f2ded9c0918c" providerId="ADAL" clId="{82F00E26-3F10-415F-B894-11E09F4168D9}" dt="2022-11-07T22:00:14.329" v="9455" actId="478"/>
          <ac:picMkLst>
            <pc:docMk/>
            <pc:sldMk cId="3002788704" sldId="280"/>
            <ac:picMk id="10" creationId="{467DF27C-8977-F973-69D3-6D3BE0C67800}"/>
          </ac:picMkLst>
        </pc:picChg>
        <pc:picChg chg="add mod">
          <ac:chgData name="Afnan Al Marzouk" userId="f1cb62c8-ddef-4e9e-b05a-f2ded9c0918c" providerId="ADAL" clId="{82F00E26-3F10-415F-B894-11E09F4168D9}" dt="2022-11-07T22:02:12.118" v="9471" actId="1076"/>
          <ac:picMkLst>
            <pc:docMk/>
            <pc:sldMk cId="3002788704" sldId="280"/>
            <ac:picMk id="12" creationId="{F85CBFED-81ED-C50C-9646-9E98C3EF63AA}"/>
          </ac:picMkLst>
        </pc:picChg>
      </pc:sldChg>
      <pc:sldChg chg="addSp modSp new mod modAnim">
        <pc:chgData name="Afnan Al Marzouk" userId="f1cb62c8-ddef-4e9e-b05a-f2ded9c0918c" providerId="ADAL" clId="{82F00E26-3F10-415F-B894-11E09F4168D9}" dt="2022-11-08T13:57:54.019" v="9775" actId="1036"/>
        <pc:sldMkLst>
          <pc:docMk/>
          <pc:sldMk cId="1540587916" sldId="281"/>
        </pc:sldMkLst>
        <pc:spChg chg="mod">
          <ac:chgData name="Afnan Al Marzouk" userId="f1cb62c8-ddef-4e9e-b05a-f2ded9c0918c" providerId="ADAL" clId="{82F00E26-3F10-415F-B894-11E09F4168D9}" dt="2022-11-08T13:57:39.959" v="9763" actId="20577"/>
          <ac:spMkLst>
            <pc:docMk/>
            <pc:sldMk cId="1540587916" sldId="281"/>
            <ac:spMk id="2" creationId="{F781E429-E734-B785-E32C-969B1A76E873}"/>
          </ac:spMkLst>
        </pc:spChg>
        <pc:spChg chg="mod">
          <ac:chgData name="Afnan Al Marzouk" userId="f1cb62c8-ddef-4e9e-b05a-f2ded9c0918c" providerId="ADAL" clId="{82F00E26-3F10-415F-B894-11E09F4168D9}" dt="2022-11-08T13:56:59.705" v="9707" actId="2711"/>
          <ac:spMkLst>
            <pc:docMk/>
            <pc:sldMk cId="1540587916" sldId="281"/>
            <ac:spMk id="3" creationId="{3F2D649B-0A06-5C93-D477-19B0059937FA}"/>
          </ac:spMkLst>
        </pc:spChg>
        <pc:spChg chg="add mod">
          <ac:chgData name="Afnan Al Marzouk" userId="f1cb62c8-ddef-4e9e-b05a-f2ded9c0918c" providerId="ADAL" clId="{82F00E26-3F10-415F-B894-11E09F4168D9}" dt="2022-11-08T13:57:54.019" v="9775" actId="1036"/>
          <ac:spMkLst>
            <pc:docMk/>
            <pc:sldMk cId="1540587916" sldId="281"/>
            <ac:spMk id="9" creationId="{55D087F5-C8A0-A5EA-404B-E9DDB7566905}"/>
          </ac:spMkLst>
        </pc:spChg>
        <pc:spChg chg="add mod">
          <ac:chgData name="Afnan Al Marzouk" userId="f1cb62c8-ddef-4e9e-b05a-f2ded9c0918c" providerId="ADAL" clId="{82F00E26-3F10-415F-B894-11E09F4168D9}" dt="2022-11-08T13:57:54.019" v="9775" actId="1036"/>
          <ac:spMkLst>
            <pc:docMk/>
            <pc:sldMk cId="1540587916" sldId="281"/>
            <ac:spMk id="10" creationId="{D8E4F8DF-E4E8-CC3D-DE1F-E9EE241B968B}"/>
          </ac:spMkLst>
        </pc:spChg>
        <pc:spChg chg="add mod">
          <ac:chgData name="Afnan Al Marzouk" userId="f1cb62c8-ddef-4e9e-b05a-f2ded9c0918c" providerId="ADAL" clId="{82F00E26-3F10-415F-B894-11E09F4168D9}" dt="2022-11-08T13:57:54.019" v="9775" actId="1036"/>
          <ac:spMkLst>
            <pc:docMk/>
            <pc:sldMk cId="1540587916" sldId="281"/>
            <ac:spMk id="11" creationId="{2D8F3D98-8BA7-0C7A-D0E1-1A00B7D84F4A}"/>
          </ac:spMkLst>
        </pc:spChg>
        <pc:picChg chg="add mod">
          <ac:chgData name="Afnan Al Marzouk" userId="f1cb62c8-ddef-4e9e-b05a-f2ded9c0918c" providerId="ADAL" clId="{82F00E26-3F10-415F-B894-11E09F4168D9}" dt="2022-11-08T13:57:54.019" v="9775" actId="1036"/>
          <ac:picMkLst>
            <pc:docMk/>
            <pc:sldMk cId="1540587916" sldId="281"/>
            <ac:picMk id="7" creationId="{2DE63D00-AEE9-843F-6E9F-292B506A096B}"/>
          </ac:picMkLst>
        </pc:picChg>
        <pc:picChg chg="add mod">
          <ac:chgData name="Afnan Al Marzouk" userId="f1cb62c8-ddef-4e9e-b05a-f2ded9c0918c" providerId="ADAL" clId="{82F00E26-3F10-415F-B894-11E09F4168D9}" dt="2022-11-08T13:57:54.019" v="9775" actId="1036"/>
          <ac:picMkLst>
            <pc:docMk/>
            <pc:sldMk cId="1540587916" sldId="281"/>
            <ac:picMk id="8" creationId="{833DBAB1-428E-0EAC-8DE0-6BC4F70F18BB}"/>
          </ac:picMkLst>
        </pc:picChg>
      </pc:sldChg>
      <pc:sldMasterChg chg="addSp delSp modSp mod modSldLayout">
        <pc:chgData name="Afnan Al Marzouk" userId="f1cb62c8-ddef-4e9e-b05a-f2ded9c0918c" providerId="ADAL" clId="{82F00E26-3F10-415F-B894-11E09F4168D9}" dt="2022-11-02T19:02:59.140" v="143"/>
        <pc:sldMasterMkLst>
          <pc:docMk/>
          <pc:sldMasterMk cId="0" sldId="2147483660"/>
        </pc:sldMasterMkLst>
        <pc:picChg chg="add del mod">
          <ac:chgData name="Afnan Al Marzouk" userId="f1cb62c8-ddef-4e9e-b05a-f2ded9c0918c" providerId="ADAL" clId="{82F00E26-3F10-415F-B894-11E09F4168D9}" dt="2022-11-02T19:02:59.140" v="143"/>
          <ac:picMkLst>
            <pc:docMk/>
            <pc:sldMasterMk cId="0" sldId="2147483660"/>
            <ac:picMk id="2" creationId="{49F7475C-3647-3FAB-BB98-1EBF9CE9D4F9}"/>
          </ac:picMkLst>
        </pc:picChg>
        <pc:sldLayoutChg chg="addSp delSp modSp mod">
          <pc:chgData name="Afnan Al Marzouk" userId="f1cb62c8-ddef-4e9e-b05a-f2ded9c0918c" providerId="ADAL" clId="{82F00E26-3F10-415F-B894-11E09F4168D9}" dt="2022-11-02T18:58:34.307" v="111"/>
          <pc:sldLayoutMkLst>
            <pc:docMk/>
            <pc:sldMasterMk cId="0" sldId="2147483660"/>
            <pc:sldLayoutMk cId="0" sldId="2147483661"/>
          </pc:sldLayoutMkLst>
          <pc:picChg chg="add del mod">
            <ac:chgData name="Afnan Al Marzouk" userId="f1cb62c8-ddef-4e9e-b05a-f2ded9c0918c" providerId="ADAL" clId="{82F00E26-3F10-415F-B894-11E09F4168D9}" dt="2022-11-02T18:58:34.307" v="111"/>
            <ac:picMkLst>
              <pc:docMk/>
              <pc:sldMasterMk cId="0" sldId="2147483660"/>
              <pc:sldLayoutMk cId="0" sldId="2147483661"/>
              <ac:picMk id="2" creationId="{0375B13D-ADE7-5750-5775-D1DB618CA37D}"/>
            </ac:picMkLst>
          </pc:picChg>
        </pc:sldLayoutChg>
        <pc:sldLayoutChg chg="addSp delSp modSp">
          <pc:chgData name="Afnan Al Marzouk" userId="f1cb62c8-ddef-4e9e-b05a-f2ded9c0918c" providerId="ADAL" clId="{82F00E26-3F10-415F-B894-11E09F4168D9}" dt="2022-11-02T18:57:44.894" v="107"/>
          <pc:sldLayoutMkLst>
            <pc:docMk/>
            <pc:sldMasterMk cId="0" sldId="2147483660"/>
            <pc:sldLayoutMk cId="0" sldId="2147483662"/>
          </pc:sldLayoutMkLst>
          <pc:picChg chg="add del mod">
            <ac:chgData name="Afnan Al Marzouk" userId="f1cb62c8-ddef-4e9e-b05a-f2ded9c0918c" providerId="ADAL" clId="{82F00E26-3F10-415F-B894-11E09F4168D9}" dt="2022-11-02T18:57:44.894" v="107"/>
            <ac:picMkLst>
              <pc:docMk/>
              <pc:sldMasterMk cId="0" sldId="2147483660"/>
              <pc:sldLayoutMk cId="0" sldId="2147483662"/>
              <ac:picMk id="7" creationId="{28F46604-2200-81EA-827A-0023D76141D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7616-ECBD-CB4F-A207-8F29E7150674}"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686A9-6F14-8749-8EDD-000CD18B3D6C}" type="slidenum">
              <a:rPr lang="en-US" smtClean="0"/>
              <a:t>‹#›</a:t>
            </a:fld>
            <a:endParaRPr lang="en-US"/>
          </a:p>
        </p:txBody>
      </p:sp>
    </p:spTree>
    <p:extLst>
      <p:ext uri="{BB962C8B-B14F-4D97-AF65-F5344CB8AC3E}">
        <p14:creationId xmlns:p14="http://schemas.microsoft.com/office/powerpoint/2010/main" val="24019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eXGyreTermesX-Regular"/>
              </a:rPr>
              <a:t>High brightness electron beams is essential for many current applications such as FELs. We need very short bunches (&lt;100 fs) of high currents (a few kilo amps). One way to get such bunches is through bunch compression. The most common way to compress longitudinally is the magnetic chicane which usually consists of four dipoles. </a:t>
            </a:r>
            <a:r>
              <a:rPr lang="en-US" sz="2800" dirty="0">
                <a:latin typeface="+mn-lt"/>
                <a:cs typeface="Times New Roman" panose="02020603050405020304" pitchFamily="18" charset="0"/>
              </a:rPr>
              <a:t>The principle of a magnetic chicane is to have </a:t>
            </a:r>
            <a:r>
              <a:rPr lang="en-US" sz="2000" dirty="0">
                <a:cs typeface="Times New Roman" panose="02020603050405020304" pitchFamily="18" charset="0"/>
              </a:rPr>
              <a:t>an energy chirp introduced by RF acceleration which ideally will be a linear correlation; lowering the energy in the head and increasing it in the tail. That creates different path lengths through the chicane where the lower energy head takes a long path, and the higher energy tail takes a shorter path; then the bunch length will be compressed. The main problem here is the coherent synchrotron radiation (CSR) emitted by the bunch as it travels through the chicane, which can impact the bunch.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eXGyreTermesX-Regular"/>
              </a:rPr>
              <a:t>Computing CSR in detail within a bunch, especially in three dimensions, is one of the most challenging problems in accelerator physics. </a:t>
            </a:r>
            <a:r>
              <a:rPr lang="en-US" dirty="0">
                <a:latin typeface="Times New Roman" panose="02020603050405020304" pitchFamily="18" charset="0"/>
                <a:cs typeface="Times New Roman" panose="02020603050405020304" pitchFamily="18" charset="0"/>
              </a:rPr>
              <a:t>It has only been pursued recently because of the seemingly high computational cost. </a:t>
            </a:r>
            <a:r>
              <a:rPr lang="en-US" sz="1200" b="0" i="0" u="none" strike="noStrike" baseline="0" dirty="0">
                <a:solidFill>
                  <a:srgbClr val="000000"/>
                </a:solidFill>
                <a:latin typeface="TeXGyreTermesX-Regular"/>
              </a:rPr>
              <a:t>The earliest efforts focused on making approximations and reducing the dimensionality of the problem. So the 1D model is widely used, then the 2D model, and not long ago the 3D model. First-principle simulations in 3D will give better understanding of CSR in the bunch compression chicane and it’s impact on beam brightness. These simulations will also allow to explore the limitations of the 1D and 2D models and benchmark the faster 3D models.</a:t>
            </a:r>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1</a:t>
            </a:fld>
            <a:endParaRPr lang="en-US"/>
          </a:p>
        </p:txBody>
      </p:sp>
    </p:spTree>
    <p:extLst>
      <p:ext uri="{BB962C8B-B14F-4D97-AF65-F5344CB8AC3E}">
        <p14:creationId xmlns:p14="http://schemas.microsoft.com/office/powerpoint/2010/main" val="372213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eXGyreTermesX-Regular"/>
              </a:rPr>
              <a:t>Before I talk about the simulations, let’s talk about how the CSR can impact on the beam through a single bend. From energy conservation, the CSR energy is equal to the energy lost by the particles producing it. Geometrically as the bunch moves on an arc, radiation emitted by particles in the back of the bunch can interact with particles in the front of the bunch. For relativistic bunches in free space, the center and back of the bunch lose energy, while the head of the bunch gains some energy. The total force on a particle due to the whole bunch is called the CSR </a:t>
            </a:r>
            <a:r>
              <a:rPr lang="en-US" sz="1200" b="0" i="0" u="none" strike="noStrike" baseline="0" dirty="0" err="1">
                <a:latin typeface="TeXGyreTermesX-Regular"/>
              </a:rPr>
              <a:t>wakefield</a:t>
            </a:r>
            <a:r>
              <a:rPr lang="en-US" sz="1200" b="0" i="0" u="none" strike="noStrike" baseline="0" dirty="0">
                <a:latin typeface="TeXGyreTermesX-Regular"/>
              </a:rPr>
              <a:t>.</a:t>
            </a:r>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2</a:t>
            </a:fld>
            <a:endParaRPr lang="en-US"/>
          </a:p>
        </p:txBody>
      </p:sp>
    </p:spTree>
    <p:extLst>
      <p:ext uri="{BB962C8B-B14F-4D97-AF65-F5344CB8AC3E}">
        <p14:creationId xmlns:p14="http://schemas.microsoft.com/office/powerpoint/2010/main" val="395088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eXGyreTermesX-Regular"/>
              </a:rPr>
              <a:t>The 1D model is good to give an overall sight of CSR. But, as it assumes a line charge and ignores the transverse coordinates, their domain of validity is questioned. </a:t>
            </a:r>
            <a:r>
              <a:rPr lang="en-US" dirty="0"/>
              <a:t>Until which transverse size these models are valid? </a:t>
            </a:r>
            <a:r>
              <a:rPr lang="en-US" sz="1200" b="0" i="0" u="none" strike="noStrike" baseline="0" dirty="0">
                <a:latin typeface="TeXGyreTermesX-Regular"/>
              </a:rPr>
              <a:t>There are some 3D models currently, but first-principle simulations are important for the validation of different models.</a:t>
            </a:r>
            <a:endParaRPr lang="en-US" dirty="0"/>
          </a:p>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3</a:t>
            </a:fld>
            <a:endParaRPr lang="en-US"/>
          </a:p>
        </p:txBody>
      </p:sp>
    </p:spTree>
    <p:extLst>
      <p:ext uri="{BB962C8B-B14F-4D97-AF65-F5344CB8AC3E}">
        <p14:creationId xmlns:p14="http://schemas.microsoft.com/office/powerpoint/2010/main" val="160369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CSR code from first-principle.</a:t>
            </a:r>
          </a:p>
        </p:txBody>
      </p:sp>
      <p:sp>
        <p:nvSpPr>
          <p:cNvPr id="4" name="Slide Number Placeholder 3"/>
          <p:cNvSpPr>
            <a:spLocks noGrp="1"/>
          </p:cNvSpPr>
          <p:nvPr>
            <p:ph type="sldNum" sz="quarter" idx="5"/>
          </p:nvPr>
        </p:nvSpPr>
        <p:spPr/>
        <p:txBody>
          <a:bodyPr/>
          <a:lstStyle/>
          <a:p>
            <a:fld id="{25C686A9-6F14-8749-8EDD-000CD18B3D6C}" type="slidenum">
              <a:rPr lang="en-US" smtClean="0"/>
              <a:t>4</a:t>
            </a:fld>
            <a:endParaRPr lang="en-US"/>
          </a:p>
        </p:txBody>
      </p:sp>
    </p:spTree>
    <p:extLst>
      <p:ext uri="{BB962C8B-B14F-4D97-AF65-F5344CB8AC3E}">
        <p14:creationId xmlns:p14="http://schemas.microsoft.com/office/powerpoint/2010/main" val="414955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MT"/>
              </a:rPr>
              <a:t>At fixed energy, shot noise goes down with increasing # of particles. At fixed # of particles, shot noise increases with energy.</a:t>
            </a:r>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8</a:t>
            </a:fld>
            <a:endParaRPr lang="en-US"/>
          </a:p>
        </p:txBody>
      </p:sp>
    </p:spTree>
    <p:extLst>
      <p:ext uri="{BB962C8B-B14F-4D97-AF65-F5344CB8AC3E}">
        <p14:creationId xmlns:p14="http://schemas.microsoft.com/office/powerpoint/2010/main" val="404675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9" y="2942950"/>
            <a:ext cx="184731" cy="248209"/>
          </a:xfrm>
          <a:prstGeom prst="rect">
            <a:avLst/>
          </a:prstGeom>
          <a:noFill/>
          <a:ln w="9525">
            <a:noFill/>
            <a:miter lim="800000"/>
            <a:headEnd/>
            <a:tailEnd/>
          </a:ln>
          <a:effectLst/>
        </p:spPr>
        <p:txBody>
          <a:bodyPr wrap="none" anchor="ctr">
            <a:spAutoFit/>
          </a:bodyPr>
          <a:lstStyle/>
          <a:p>
            <a:pPr>
              <a:defRPr/>
            </a:pPr>
            <a:endParaRPr lang="en-US" sz="1013"/>
          </a:p>
        </p:txBody>
      </p:sp>
      <p:sp>
        <p:nvSpPr>
          <p:cNvPr id="5122" name="Rectangle 2"/>
          <p:cNvSpPr>
            <a:spLocks noGrp="1" noChangeArrowheads="1"/>
          </p:cNvSpPr>
          <p:nvPr>
            <p:ph type="ctrTitle"/>
          </p:nvPr>
        </p:nvSpPr>
        <p:spPr>
          <a:xfrm>
            <a:off x="912672" y="2318163"/>
            <a:ext cx="10283648" cy="2268045"/>
          </a:xfrm>
          <a:noFill/>
          <a:ln>
            <a:noFill/>
          </a:ln>
        </p:spPr>
        <p:txBody>
          <a:bodyPr/>
          <a:lstStyle>
            <a:lvl1pPr algn="ctr">
              <a:defRPr sz="3600">
                <a:solidFill>
                  <a:schemeClr val="tx1"/>
                </a:solidFill>
                <a:latin typeface="+mj-lt"/>
                <a:cs typeface="Palatino"/>
              </a:defRPr>
            </a:lvl1pPr>
          </a:lstStyle>
          <a:p>
            <a:r>
              <a:rPr lang="en-US"/>
              <a:t>Click to edit Master title style</a:t>
            </a:r>
            <a:endParaRPr lang="en-US" dirty="0"/>
          </a:p>
        </p:txBody>
      </p:sp>
      <p:sp>
        <p:nvSpPr>
          <p:cNvPr id="32" name="Line 7"/>
          <p:cNvSpPr>
            <a:spLocks noChangeShapeType="1"/>
          </p:cNvSpPr>
          <p:nvPr userDrawn="1"/>
        </p:nvSpPr>
        <p:spPr bwMode="auto">
          <a:xfrm flipV="1">
            <a:off x="485192" y="1550784"/>
            <a:ext cx="11221616" cy="0"/>
          </a:xfrm>
          <a:prstGeom prst="line">
            <a:avLst/>
          </a:prstGeom>
          <a:noFill/>
          <a:ln w="38100">
            <a:solidFill>
              <a:schemeClr val="accent1"/>
            </a:solidFill>
            <a:round/>
            <a:headEnd/>
            <a:tailEnd/>
          </a:ln>
          <a:effectLst/>
        </p:spPr>
        <p:txBody>
          <a:bodyPr/>
          <a:lstStyle/>
          <a:p>
            <a:pPr>
              <a:defRPr/>
            </a:pPr>
            <a:endParaRPr lang="en-US" sz="1013"/>
          </a:p>
        </p:txBody>
      </p:sp>
      <p:pic>
        <p:nvPicPr>
          <p:cNvPr id="11" name="Picture 10"/>
          <p:cNvPicPr>
            <a:picLocks noChangeAspect="1"/>
          </p:cNvPicPr>
          <p:nvPr userDrawn="1"/>
        </p:nvPicPr>
        <p:blipFill>
          <a:blip r:embed="rId2"/>
          <a:stretch>
            <a:fillRect/>
          </a:stretch>
        </p:blipFill>
        <p:spPr>
          <a:xfrm>
            <a:off x="10734455" y="354979"/>
            <a:ext cx="828903" cy="832020"/>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userDrawn="1"/>
        </p:nvPicPr>
        <p:blipFill>
          <a:blip r:embed="rId3"/>
          <a:stretch>
            <a:fillRect/>
          </a:stretch>
        </p:blipFill>
        <p:spPr>
          <a:xfrm>
            <a:off x="485192" y="309420"/>
            <a:ext cx="5811315" cy="9231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9D74DE6-C4A6-AC49-AF7C-6CC46D58FECA}" type="datetime1">
              <a:rPr lang="en-US" smtClean="0"/>
              <a:t>11/6/2022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907627"/>
            <a:ext cx="3048000" cy="57217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907627"/>
            <a:ext cx="8940800" cy="5721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F9D7ED8-E414-B044-ACA4-F4B36413947D}" type="datetime1">
              <a:rPr lang="en-US" smtClean="0"/>
              <a:t>11/6/2022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88907" y="189653"/>
            <a:ext cx="10349653" cy="533400"/>
          </a:xfrm>
        </p:spPr>
        <p:txBody>
          <a:bodyPr/>
          <a:lstStyle/>
          <a:p>
            <a:r>
              <a:rPr lang="en-US"/>
              <a:t>Click to edit Master title style</a:t>
            </a:r>
          </a:p>
        </p:txBody>
      </p:sp>
      <p:sp>
        <p:nvSpPr>
          <p:cNvPr id="3" name="Content Placeholder 2"/>
          <p:cNvSpPr>
            <a:spLocks noGrp="1"/>
          </p:cNvSpPr>
          <p:nvPr>
            <p:ph sz="half" idx="1"/>
          </p:nvPr>
        </p:nvSpPr>
        <p:spPr>
          <a:xfrm>
            <a:off x="0" y="970280"/>
            <a:ext cx="121920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3914992"/>
            <a:ext cx="12192000" cy="2562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05973EFF-999A-384F-AB4D-C2E9F9A3712A}" type="datetime1">
              <a:rPr lang="en-US" smtClean="0"/>
              <a:t>11/6/2022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826347"/>
          </a:xfrm>
        </p:spPr>
        <p:txBody>
          <a:bodyPr/>
          <a:lstStyle/>
          <a:p>
            <a:r>
              <a:rPr lang="en-US"/>
              <a:t>Click to edit Master title style</a:t>
            </a:r>
          </a:p>
        </p:txBody>
      </p:sp>
      <p:sp>
        <p:nvSpPr>
          <p:cNvPr id="3" name="Text Placeholder 2"/>
          <p:cNvSpPr>
            <a:spLocks noGrp="1"/>
          </p:cNvSpPr>
          <p:nvPr>
            <p:ph type="body" sz="half" idx="1"/>
          </p:nvPr>
        </p:nvSpPr>
        <p:spPr>
          <a:xfrm>
            <a:off x="0" y="921178"/>
            <a:ext cx="5994400" cy="5632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21178"/>
            <a:ext cx="5994400" cy="5632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9E68D5D0-711A-8740-9527-5DCAC5598D34}" type="datetime1">
              <a:rPr lang="en-US" smtClean="0"/>
              <a:t>11/6/2022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a:ln/>
        </p:spPr>
        <p:txBody>
          <a:bodyPr/>
          <a:lstStyle>
            <a:lvl1pPr>
              <a:defRPr/>
            </a:lvl1pPr>
          </a:lstStyle>
          <a:p>
            <a:fld id="{DEC16E0C-D3B9-9044-A832-B8662CAF7899}" type="datetime1">
              <a:rPr lang="en-US" smtClean="0"/>
              <a:t>11/6/2022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6"/>
            <a:ext cx="10363200" cy="1362075"/>
          </a:xfrm>
        </p:spPr>
        <p:txBody>
          <a:bodyPr anchor="t"/>
          <a:lstStyle>
            <a:lvl1pPr algn="l">
              <a:defRPr sz="2251"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aseline="0"/>
            </a:lvl1pPr>
            <a:lvl2pPr marL="257163" indent="0">
              <a:buNone/>
              <a:defRPr sz="1013"/>
            </a:lvl2pPr>
            <a:lvl3pPr marL="514324" indent="0">
              <a:buNone/>
              <a:defRPr sz="900"/>
            </a:lvl3pPr>
            <a:lvl4pPr marL="771487" indent="0">
              <a:buNone/>
              <a:defRPr sz="788"/>
            </a:lvl4pPr>
            <a:lvl5pPr marL="1028649" indent="0">
              <a:buNone/>
              <a:defRPr sz="788"/>
            </a:lvl5pPr>
            <a:lvl6pPr marL="1285811" indent="0">
              <a:buNone/>
              <a:defRPr sz="788"/>
            </a:lvl6pPr>
            <a:lvl7pPr marL="1542972" indent="0">
              <a:buNone/>
              <a:defRPr sz="788"/>
            </a:lvl7pPr>
            <a:lvl8pPr marL="1800135" indent="0">
              <a:buNone/>
              <a:defRPr sz="788"/>
            </a:lvl8pPr>
            <a:lvl9pPr marL="2057298" indent="0">
              <a:buNone/>
              <a:defRPr sz="7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B75B191-A0D3-664B-AF32-DC77341F32A0}" type="datetime1">
              <a:rPr lang="en-US" smtClean="0"/>
              <a:t>11/6/2022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7EF57D47-8A81-FB4C-A53F-10C9C6BDEEF1}" type="datetime1">
              <a:rPr lang="en-US" smtClean="0"/>
              <a:t>11/6/2022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11395"/>
            <a:ext cx="5386917"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1461746"/>
            <a:ext cx="5386917"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8" y="511395"/>
            <a:ext cx="5389033"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8" y="1461746"/>
            <a:ext cx="5389033"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551DF0F2-7EBE-8743-BAF0-9AE59F1D9B3F}" type="datetime1">
              <a:rPr lang="en-US" smtClean="0"/>
              <a:t>11/6/2022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0E2FA76-88C5-F640-8681-A024AEFF50BD}" type="datetime1">
              <a:rPr lang="en-US" smtClean="0"/>
              <a:t>11/6/2022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A48596-C7EC-364A-8791-84239986D633}" type="datetime1">
              <a:rPr lang="en-US" smtClean="0"/>
              <a:t>11/6/2022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880541"/>
            <a:ext cx="4011084" cy="89111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80535"/>
            <a:ext cx="6815667" cy="5582180"/>
          </a:xfrm>
        </p:spPr>
        <p:txBody>
          <a:bodyPr/>
          <a:lstStyle>
            <a:lvl1pPr>
              <a:defRPr sz="2400"/>
            </a:lvl1pPr>
            <a:lvl2pPr>
              <a:defRPr sz="1800"/>
            </a:lvl2pPr>
            <a:lvl3pPr>
              <a:defRPr sz="1800"/>
            </a:lvl3pPr>
            <a:lvl4pPr>
              <a:defRPr sz="1800"/>
            </a:lvl4pPr>
            <a:lvl5pPr>
              <a:defRPr sz="18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9" y="1771652"/>
            <a:ext cx="4011084" cy="46910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0E7D62-D8B6-8A4F-8E33-63F5B903D91C}" type="datetime1">
              <a:rPr lang="en-US" smtClean="0"/>
              <a:t>11/6/2022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894087"/>
            <a:ext cx="7315200" cy="3833495"/>
          </a:xfrm>
        </p:spPr>
        <p:txBody>
          <a:bodyPr/>
          <a:lstStyle>
            <a:lvl1pPr marL="0" indent="0">
              <a:buNone/>
              <a:defRPr sz="1800"/>
            </a:lvl1pPr>
            <a:lvl2pPr marL="257163"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2" indent="0">
              <a:buNone/>
              <a:defRPr sz="1125"/>
            </a:lvl7pPr>
            <a:lvl8pPr marL="1800135" indent="0">
              <a:buNone/>
              <a:defRPr sz="1125"/>
            </a:lvl8pPr>
            <a:lvl9pPr marL="2057298"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4E1FC9-8716-F14C-9D3F-30E7A626FD40}" type="datetime1">
              <a:rPr lang="en-US" smtClean="0"/>
              <a:t>11/6/2022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userDrawn="1"/>
        </p:nvSpPr>
        <p:spPr>
          <a:xfrm>
            <a:off x="-93945" y="6553203"/>
            <a:ext cx="12544816" cy="37369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7" name="Rectangle 3"/>
          <p:cNvSpPr>
            <a:spLocks noGrp="1" noChangeArrowheads="1"/>
          </p:cNvSpPr>
          <p:nvPr>
            <p:ph type="body" idx="1"/>
          </p:nvPr>
        </p:nvSpPr>
        <p:spPr bwMode="auto">
          <a:xfrm>
            <a:off x="0" y="940908"/>
            <a:ext cx="12192000"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101600" y="6629400"/>
            <a:ext cx="26416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675" i="1" smtClean="0">
                <a:latin typeface="+mn-lt"/>
              </a:defRPr>
            </a:lvl1pPr>
          </a:lstStyle>
          <a:p>
            <a:fld id="{9B4E1649-15B1-084D-B163-9FB9D17F080B}" type="datetime1">
              <a:rPr lang="en-US" smtClean="0"/>
              <a:t>11/6/2022</a:t>
            </a:fld>
            <a:endParaRPr lang="en-US"/>
          </a:p>
        </p:txBody>
      </p:sp>
      <p:sp>
        <p:nvSpPr>
          <p:cNvPr id="4101" name="Rectangle 5"/>
          <p:cNvSpPr>
            <a:spLocks noGrp="1" noChangeArrowheads="1"/>
          </p:cNvSpPr>
          <p:nvPr>
            <p:ph type="ftr" sz="quarter" idx="3"/>
          </p:nvPr>
        </p:nvSpPr>
        <p:spPr bwMode="auto">
          <a:xfrm>
            <a:off x="2438400" y="6629400"/>
            <a:ext cx="7315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75" i="1" smtClean="0">
                <a:latin typeface="+mn-lt"/>
              </a:defRPr>
            </a:lvl1pPr>
          </a:lstStyle>
          <a:p>
            <a:endParaRPr lang="en-US"/>
          </a:p>
        </p:txBody>
      </p:sp>
      <p:sp>
        <p:nvSpPr>
          <p:cNvPr id="4102" name="Rectangle 6"/>
          <p:cNvSpPr>
            <a:spLocks noGrp="1" noChangeArrowheads="1"/>
          </p:cNvSpPr>
          <p:nvPr>
            <p:ph type="sldNum" sz="quarter" idx="4"/>
          </p:nvPr>
        </p:nvSpPr>
        <p:spPr bwMode="auto">
          <a:xfrm>
            <a:off x="11176000" y="6629400"/>
            <a:ext cx="91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675" i="1" smtClean="0">
                <a:latin typeface="+mn-lt"/>
              </a:defRPr>
            </a:lvl1pPr>
          </a:lstStyle>
          <a:p>
            <a:fld id="{921CBE81-14BD-7343-B359-01BCBA3179F9}" type="slidenum">
              <a:rPr lang="en-US" smtClean="0"/>
              <a:t>‹#›</a:t>
            </a:fld>
            <a:endParaRPr lang="en-US"/>
          </a:p>
        </p:txBody>
      </p:sp>
      <p:sp>
        <p:nvSpPr>
          <p:cNvPr id="1033" name="Rectangle 9"/>
          <p:cNvSpPr>
            <a:spLocks noGrp="1" noChangeArrowheads="1"/>
          </p:cNvSpPr>
          <p:nvPr>
            <p:ph type="title"/>
          </p:nvPr>
        </p:nvSpPr>
        <p:spPr bwMode="auto">
          <a:xfrm>
            <a:off x="0" y="7"/>
            <a:ext cx="12192000" cy="85344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1" name="Line 7"/>
          <p:cNvSpPr>
            <a:spLocks noChangeShapeType="1"/>
          </p:cNvSpPr>
          <p:nvPr userDrawn="1"/>
        </p:nvSpPr>
        <p:spPr bwMode="auto">
          <a:xfrm>
            <a:off x="213568" y="873448"/>
            <a:ext cx="11764864" cy="0"/>
          </a:xfrm>
          <a:prstGeom prst="line">
            <a:avLst/>
          </a:prstGeom>
          <a:noFill/>
          <a:ln w="38100">
            <a:solidFill>
              <a:schemeClr val="accent1"/>
            </a:solidFill>
            <a:round/>
            <a:headEnd/>
            <a:tailEnd/>
          </a:ln>
          <a:effectLst/>
        </p:spPr>
        <p:txBody>
          <a:bodyPr/>
          <a:lstStyle/>
          <a:p>
            <a:pPr>
              <a:defRPr/>
            </a:pPr>
            <a:endParaRPr lang="en-US" sz="1013"/>
          </a:p>
        </p:txBody>
      </p:sp>
      <p:pic>
        <p:nvPicPr>
          <p:cNvPr id="10" name="Picture 9"/>
          <p:cNvPicPr>
            <a:picLocks noChangeAspect="1"/>
          </p:cNvPicPr>
          <p:nvPr userDrawn="1"/>
        </p:nvPicPr>
        <p:blipFill>
          <a:blip r:embed="rId15"/>
          <a:stretch>
            <a:fillRect/>
          </a:stretch>
        </p:blipFill>
        <p:spPr>
          <a:xfrm>
            <a:off x="315980" y="82952"/>
            <a:ext cx="734561" cy="687550"/>
          </a:xfrm>
          <a:prstGeom prst="rect">
            <a:avLst/>
          </a:prstGeom>
        </p:spPr>
      </p:pic>
      <p:pic>
        <p:nvPicPr>
          <p:cNvPr id="11" name="Picture 10"/>
          <p:cNvPicPr>
            <a:picLocks noChangeAspect="1"/>
          </p:cNvPicPr>
          <p:nvPr userDrawn="1"/>
        </p:nvPicPr>
        <p:blipFill>
          <a:blip r:embed="rId16"/>
          <a:stretch>
            <a:fillRect/>
          </a:stretch>
        </p:blipFill>
        <p:spPr>
          <a:xfrm>
            <a:off x="11277702" y="76242"/>
            <a:ext cx="698345" cy="7009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3600">
          <a:solidFill>
            <a:schemeClr val="accent1"/>
          </a:solidFill>
          <a:latin typeface="+mj-lt"/>
          <a:ea typeface="+mj-ea"/>
          <a:cs typeface="+mj-cs"/>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p:titleStyle>
    <p:bodyStyle>
      <a:lvl1pPr marL="192871" indent="-192871" algn="l" rtl="0" eaLnBrk="1" fontAlgn="base" hangingPunct="1">
        <a:spcBef>
          <a:spcPct val="20000"/>
        </a:spcBef>
        <a:spcAft>
          <a:spcPct val="0"/>
        </a:spcAft>
        <a:buChar char="•"/>
        <a:defRPr sz="2400">
          <a:ln>
            <a:noFill/>
          </a:ln>
          <a:solidFill>
            <a:schemeClr val="tx1"/>
          </a:solidFill>
          <a:latin typeface="+mj-lt"/>
          <a:ea typeface="+mn-ea"/>
          <a:cs typeface="+mn-cs"/>
        </a:defRPr>
      </a:lvl1pPr>
      <a:lvl2pPr marL="417888" indent="-160727" algn="l" rtl="0" eaLnBrk="1" fontAlgn="base" hangingPunct="1">
        <a:spcBef>
          <a:spcPct val="20000"/>
        </a:spcBef>
        <a:spcAft>
          <a:spcPct val="0"/>
        </a:spcAft>
        <a:buChar char="–"/>
        <a:defRPr sz="1800">
          <a:ln>
            <a:noFill/>
          </a:ln>
          <a:solidFill>
            <a:schemeClr val="tx1"/>
          </a:solidFill>
          <a:latin typeface="+mn-lt"/>
        </a:defRPr>
      </a:lvl2pPr>
      <a:lvl3pPr marL="642905" indent="-128582" algn="l" rtl="0" eaLnBrk="1" fontAlgn="base" hangingPunct="1">
        <a:spcBef>
          <a:spcPct val="20000"/>
        </a:spcBef>
        <a:spcAft>
          <a:spcPct val="0"/>
        </a:spcAft>
        <a:buChar char="•"/>
        <a:defRPr sz="1800">
          <a:ln>
            <a:noFill/>
          </a:ln>
          <a:solidFill>
            <a:schemeClr val="tx1"/>
          </a:solidFill>
          <a:latin typeface="+mn-lt"/>
        </a:defRPr>
      </a:lvl3pPr>
      <a:lvl4pPr marL="900068" indent="-128582" algn="l" rtl="0" eaLnBrk="1" fontAlgn="base" hangingPunct="1">
        <a:spcBef>
          <a:spcPct val="20000"/>
        </a:spcBef>
        <a:spcAft>
          <a:spcPct val="0"/>
        </a:spcAft>
        <a:buChar char="–"/>
        <a:defRPr sz="1800">
          <a:ln>
            <a:noFill/>
          </a:ln>
          <a:solidFill>
            <a:schemeClr val="tx1"/>
          </a:solidFill>
          <a:latin typeface="+mn-lt"/>
        </a:defRPr>
      </a:lvl4pPr>
      <a:lvl5pPr marL="1157230" indent="-128582" algn="l" rtl="0" eaLnBrk="1" fontAlgn="base" hangingPunct="1">
        <a:spcBef>
          <a:spcPct val="20000"/>
        </a:spcBef>
        <a:spcAft>
          <a:spcPct val="0"/>
        </a:spcAft>
        <a:buChar char="»"/>
        <a:defRPr sz="1800">
          <a:ln>
            <a:noFill/>
          </a:ln>
          <a:solidFill>
            <a:schemeClr val="tx1"/>
          </a:solidFill>
          <a:latin typeface="+mn-lt"/>
        </a:defRPr>
      </a:lvl5pPr>
      <a:lvl6pPr marL="1414391" indent="-128582" algn="l" rtl="0" eaLnBrk="1" fontAlgn="base" hangingPunct="1">
        <a:spcBef>
          <a:spcPct val="20000"/>
        </a:spcBef>
        <a:spcAft>
          <a:spcPct val="0"/>
        </a:spcAft>
        <a:buChar char="»"/>
        <a:defRPr sz="1125">
          <a:solidFill>
            <a:srgbClr val="660066"/>
          </a:solidFill>
          <a:latin typeface="+mn-lt"/>
        </a:defRPr>
      </a:lvl6pPr>
      <a:lvl7pPr marL="1671554" indent="-128582" algn="l" rtl="0" eaLnBrk="1" fontAlgn="base" hangingPunct="1">
        <a:spcBef>
          <a:spcPct val="20000"/>
        </a:spcBef>
        <a:spcAft>
          <a:spcPct val="0"/>
        </a:spcAft>
        <a:buChar char="»"/>
        <a:defRPr sz="1125">
          <a:solidFill>
            <a:srgbClr val="660066"/>
          </a:solidFill>
          <a:latin typeface="+mn-lt"/>
        </a:defRPr>
      </a:lvl7pPr>
      <a:lvl8pPr marL="1928717" indent="-128582" algn="l" rtl="0" eaLnBrk="1" fontAlgn="base" hangingPunct="1">
        <a:spcBef>
          <a:spcPct val="20000"/>
        </a:spcBef>
        <a:spcAft>
          <a:spcPct val="0"/>
        </a:spcAft>
        <a:buChar char="»"/>
        <a:defRPr sz="1125">
          <a:solidFill>
            <a:srgbClr val="660066"/>
          </a:solidFill>
          <a:latin typeface="+mn-lt"/>
        </a:defRPr>
      </a:lvl8pPr>
      <a:lvl9pPr marL="2185879" indent="-128582" algn="l" rtl="0" eaLnBrk="1" fontAlgn="base" hangingPunct="1">
        <a:spcBef>
          <a:spcPct val="20000"/>
        </a:spcBef>
        <a:spcAft>
          <a:spcPct val="0"/>
        </a:spcAft>
        <a:buChar char="»"/>
        <a:defRPr sz="1125">
          <a:solidFill>
            <a:srgbClr val="660066"/>
          </a:solidFill>
          <a:latin typeface="+mn-lt"/>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3"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2"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8" algn="l" defTabSz="51432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7074-6498-0CDE-805E-C8C48C8FB731}"/>
              </a:ext>
            </a:extLst>
          </p:cNvPr>
          <p:cNvSpPr>
            <a:spLocks noGrp="1"/>
          </p:cNvSpPr>
          <p:nvPr>
            <p:ph type="ctrTitle"/>
          </p:nvPr>
        </p:nvSpPr>
        <p:spPr>
          <a:xfrm>
            <a:off x="472440" y="1644078"/>
            <a:ext cx="11247120" cy="1428306"/>
          </a:xfrm>
        </p:spPr>
        <p:txBody>
          <a:bodyPr/>
          <a:lstStyle/>
          <a:p>
            <a:pPr marL="0" indent="0"/>
            <a:r>
              <a:rPr lang="en-US" sz="3000" b="1" dirty="0"/>
              <a:t>First-Principle Simulations of Electron-Bunch Compression Using a Large-Scale </a:t>
            </a:r>
            <a:r>
              <a:rPr lang="en-US" sz="3000" b="1" dirty="0" err="1"/>
              <a:t>Lienard-Wiechert</a:t>
            </a:r>
            <a:r>
              <a:rPr lang="en-US" sz="3000" b="1" dirty="0"/>
              <a:t> Solver</a:t>
            </a:r>
            <a:br>
              <a:rPr lang="en-US" sz="3000" b="1" dirty="0"/>
            </a:br>
            <a:r>
              <a:rPr lang="en-US" sz="2400" i="1" dirty="0">
                <a:solidFill>
                  <a:schemeClr val="accent2"/>
                </a:solidFill>
                <a:latin typeface="Times New Roman" panose="02020603050405020304" pitchFamily="18" charset="0"/>
                <a:cs typeface="Times New Roman" panose="02020603050405020304" pitchFamily="18" charset="0"/>
              </a:rPr>
              <a:t>Afnan Al Marzouk, Dept. of Physics, Northern Illinois University</a:t>
            </a:r>
            <a:endParaRPr lang="en-US" sz="22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9BC70D8-2874-FD0F-1D4A-7F6621920FFB}"/>
              </a:ext>
            </a:extLst>
          </p:cNvPr>
          <p:cNvPicPr>
            <a:picLocks noChangeAspect="1"/>
          </p:cNvPicPr>
          <p:nvPr/>
        </p:nvPicPr>
        <p:blipFill>
          <a:blip r:embed="rId3"/>
          <a:stretch>
            <a:fillRect/>
          </a:stretch>
        </p:blipFill>
        <p:spPr>
          <a:xfrm>
            <a:off x="9369358" y="350463"/>
            <a:ext cx="1250942" cy="1005840"/>
          </a:xfrm>
          <a:prstGeom prst="rect">
            <a:avLst/>
          </a:prstGeom>
        </p:spPr>
      </p:pic>
      <p:grpSp>
        <p:nvGrpSpPr>
          <p:cNvPr id="5" name="Group 4">
            <a:extLst>
              <a:ext uri="{FF2B5EF4-FFF2-40B4-BE49-F238E27FC236}">
                <a16:creationId xmlns:a16="http://schemas.microsoft.com/office/drawing/2014/main" id="{CADFD936-C286-F40A-FBC7-14A9DC3DD890}"/>
              </a:ext>
            </a:extLst>
          </p:cNvPr>
          <p:cNvGrpSpPr/>
          <p:nvPr/>
        </p:nvGrpSpPr>
        <p:grpSpPr>
          <a:xfrm>
            <a:off x="3435754" y="3195954"/>
            <a:ext cx="5320492" cy="3422245"/>
            <a:chOff x="7072610" y="3114674"/>
            <a:chExt cx="4853247" cy="3121704"/>
          </a:xfrm>
        </p:grpSpPr>
        <p:pic>
          <p:nvPicPr>
            <p:cNvPr id="6" name="Picture 5">
              <a:extLst>
                <a:ext uri="{FF2B5EF4-FFF2-40B4-BE49-F238E27FC236}">
                  <a16:creationId xmlns:a16="http://schemas.microsoft.com/office/drawing/2014/main" id="{2139748E-E1B1-3F33-C7A5-9686E8D42376}"/>
                </a:ext>
              </a:extLst>
            </p:cNvPr>
            <p:cNvPicPr>
              <a:picLocks noChangeAspect="1"/>
            </p:cNvPicPr>
            <p:nvPr/>
          </p:nvPicPr>
          <p:blipFill>
            <a:blip r:embed="rId4">
              <a:lum bright="-20000" contrast="40000"/>
            </a:blip>
            <a:stretch>
              <a:fillRect/>
            </a:stretch>
          </p:blipFill>
          <p:spPr>
            <a:xfrm>
              <a:off x="7079537" y="3114674"/>
              <a:ext cx="4846320" cy="2771827"/>
            </a:xfrm>
            <a:prstGeom prst="rect">
              <a:avLst/>
            </a:prstGeom>
            <a:ln>
              <a:solidFill>
                <a:schemeClr val="tx1"/>
              </a:solidFill>
            </a:ln>
          </p:spPr>
        </p:pic>
        <p:sp>
          <p:nvSpPr>
            <p:cNvPr id="7" name="TextBox 6">
              <a:extLst>
                <a:ext uri="{FF2B5EF4-FFF2-40B4-BE49-F238E27FC236}">
                  <a16:creationId xmlns:a16="http://schemas.microsoft.com/office/drawing/2014/main" id="{816541C5-F094-CEA3-BBC7-970095AF43D9}"/>
                </a:ext>
              </a:extLst>
            </p:cNvPr>
            <p:cNvSpPr txBox="1"/>
            <p:nvPr/>
          </p:nvSpPr>
          <p:spPr>
            <a:xfrm>
              <a:off x="7072610" y="5897824"/>
              <a:ext cx="4846320" cy="338554"/>
            </a:xfrm>
            <a:prstGeom prst="rect">
              <a:avLst/>
            </a:prstGeom>
            <a:noFill/>
            <a:ln>
              <a:solidFill>
                <a:schemeClr val="tx1"/>
              </a:solidFill>
            </a:ln>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ICFA Beam Dynamics Newsletter, No. 38</a:t>
              </a:r>
            </a:p>
          </p:txBody>
        </p:sp>
      </p:grpSp>
    </p:spTree>
    <p:extLst>
      <p:ext uri="{BB962C8B-B14F-4D97-AF65-F5344CB8AC3E}">
        <p14:creationId xmlns:p14="http://schemas.microsoft.com/office/powerpoint/2010/main" val="264602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F7EB8EE-B957-C928-CE58-ED65A2314BDC}"/>
                  </a:ext>
                </a:extLst>
              </p:cNvPr>
              <p:cNvSpPr>
                <a:spLocks noGrp="1"/>
              </p:cNvSpPr>
              <p:nvPr>
                <p:ph idx="1"/>
              </p:nvPr>
            </p:nvSpPr>
            <p:spPr>
              <a:xfrm>
                <a:off x="6335486" y="940908"/>
                <a:ext cx="5856514" cy="5612295"/>
              </a:xfrm>
            </p:spPr>
            <p:txBody>
              <a:bodyPr/>
              <a:lstStyle/>
              <a:p>
                <a:r>
                  <a:rPr lang="en-US" sz="2800" dirty="0"/>
                  <a:t>Earlier studies showed that the 1D model is very robust so long as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𝑇</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𝜌</m:t>
                    </m:r>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𝑧</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𝜌</m:t>
                            </m:r>
                          </m:e>
                        </m:d>
                      </m:e>
                      <m:sup>
                        <m:r>
                          <a:rPr lang="en-US" sz="2800" b="0" i="1" smtClean="0">
                            <a:latin typeface="Cambria Math" panose="02040503050406030204" pitchFamily="18" charset="0"/>
                            <a:ea typeface="Cambria Math" panose="02040503050406030204" pitchFamily="18" charset="0"/>
                          </a:rPr>
                          <m:t>2/3</m:t>
                        </m:r>
                      </m:sup>
                    </m:sSup>
                  </m:oMath>
                </a14:m>
                <a:r>
                  <a:rPr lang="en-US" sz="2800" dirty="0"/>
                  <a:t>.</a:t>
                </a:r>
              </a:p>
            </p:txBody>
          </p:sp>
        </mc:Choice>
        <mc:Fallback>
          <p:sp>
            <p:nvSpPr>
              <p:cNvPr id="2" name="Content Placeholder 1">
                <a:extLst>
                  <a:ext uri="{FF2B5EF4-FFF2-40B4-BE49-F238E27FC236}">
                    <a16:creationId xmlns:a16="http://schemas.microsoft.com/office/drawing/2014/main" id="{BF7EB8EE-B957-C928-CE58-ED65A2314BDC}"/>
                  </a:ext>
                </a:extLst>
              </p:cNvPr>
              <p:cNvSpPr>
                <a:spLocks noGrp="1" noRot="1" noChangeAspect="1" noMove="1" noResize="1" noEditPoints="1" noAdjustHandles="1" noChangeArrowheads="1" noChangeShapeType="1" noTextEdit="1"/>
              </p:cNvSpPr>
              <p:nvPr>
                <p:ph idx="1"/>
              </p:nvPr>
            </p:nvSpPr>
            <p:spPr>
              <a:xfrm>
                <a:off x="6335486" y="940908"/>
                <a:ext cx="5856514" cy="5612295"/>
              </a:xfrm>
              <a:blipFill>
                <a:blip r:embed="rId2"/>
                <a:stretch>
                  <a:fillRect l="-1873" t="-1086" r="-29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71E349E-11F3-2BF3-15E1-8DFF9412B587}"/>
              </a:ext>
            </a:extLst>
          </p:cNvPr>
          <p:cNvSpPr>
            <a:spLocks noGrp="1"/>
          </p:cNvSpPr>
          <p:nvPr>
            <p:ph type="title"/>
          </p:nvPr>
        </p:nvSpPr>
        <p:spPr/>
        <p:txBody>
          <a:bodyPr/>
          <a:lstStyle/>
          <a:p>
            <a:r>
              <a:rPr lang="en-US" dirty="0"/>
              <a:t>SC-LW3D Simulations</a:t>
            </a:r>
          </a:p>
        </p:txBody>
      </p:sp>
      <p:sp>
        <p:nvSpPr>
          <p:cNvPr id="4" name="Date Placeholder 3">
            <a:extLst>
              <a:ext uri="{FF2B5EF4-FFF2-40B4-BE49-F238E27FC236}">
                <a16:creationId xmlns:a16="http://schemas.microsoft.com/office/drawing/2014/main" id="{44A2F682-2286-B7E7-DD09-77CD7CEB2787}"/>
              </a:ext>
            </a:extLst>
          </p:cNvPr>
          <p:cNvSpPr>
            <a:spLocks noGrp="1"/>
          </p:cNvSpPr>
          <p:nvPr>
            <p:ph type="dt" sz="half" idx="10"/>
          </p:nvPr>
        </p:nvSpPr>
        <p:spPr/>
        <p:txBody>
          <a:bodyPr/>
          <a:lstStyle/>
          <a:p>
            <a:fld id="{DEC16E0C-D3B9-9044-A832-B8662CAF7899}" type="datetime1">
              <a:rPr lang="en-US" smtClean="0"/>
              <a:t>11/7/2022</a:t>
            </a:fld>
            <a:endParaRPr lang="en-US"/>
          </a:p>
        </p:txBody>
      </p:sp>
      <p:sp>
        <p:nvSpPr>
          <p:cNvPr id="5" name="Footer Placeholder 4">
            <a:extLst>
              <a:ext uri="{FF2B5EF4-FFF2-40B4-BE49-F238E27FC236}">
                <a16:creationId xmlns:a16="http://schemas.microsoft.com/office/drawing/2014/main" id="{D2FE7817-522A-9D3D-B8A0-18E2EECA5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A9BE0-1A9B-D346-EFE0-5ABE72E46398}"/>
              </a:ext>
            </a:extLst>
          </p:cNvPr>
          <p:cNvSpPr>
            <a:spLocks noGrp="1"/>
          </p:cNvSpPr>
          <p:nvPr>
            <p:ph type="sldNum" sz="quarter" idx="12"/>
          </p:nvPr>
        </p:nvSpPr>
        <p:spPr/>
        <p:txBody>
          <a:bodyPr/>
          <a:lstStyle/>
          <a:p>
            <a:fld id="{921CBE81-14BD-7343-B359-01BCBA3179F9}" type="slidenum">
              <a:rPr lang="en-US" smtClean="0"/>
              <a:t>10</a:t>
            </a:fld>
            <a:endParaRPr lang="en-US"/>
          </a:p>
        </p:txBody>
      </p:sp>
      <p:grpSp>
        <p:nvGrpSpPr>
          <p:cNvPr id="9" name="Group 8">
            <a:extLst>
              <a:ext uri="{FF2B5EF4-FFF2-40B4-BE49-F238E27FC236}">
                <a16:creationId xmlns:a16="http://schemas.microsoft.com/office/drawing/2014/main" id="{F3A0204E-8D0D-978B-6570-E42C5CF4147E}"/>
              </a:ext>
            </a:extLst>
          </p:cNvPr>
          <p:cNvGrpSpPr/>
          <p:nvPr/>
        </p:nvGrpSpPr>
        <p:grpSpPr>
          <a:xfrm>
            <a:off x="6337198" y="2350587"/>
            <a:ext cx="5642827" cy="4122836"/>
            <a:chOff x="3328255" y="1379719"/>
            <a:chExt cx="5642827" cy="4122836"/>
          </a:xfrm>
        </p:grpSpPr>
        <p:pic>
          <p:nvPicPr>
            <p:cNvPr id="10" name="Picture 9">
              <a:extLst>
                <a:ext uri="{FF2B5EF4-FFF2-40B4-BE49-F238E27FC236}">
                  <a16:creationId xmlns:a16="http://schemas.microsoft.com/office/drawing/2014/main" id="{82E84E10-081F-9EE4-AECB-7F48E835F3F2}"/>
                </a:ext>
              </a:extLst>
            </p:cNvPr>
            <p:cNvPicPr>
              <a:picLocks noChangeAspect="1"/>
            </p:cNvPicPr>
            <p:nvPr/>
          </p:nvPicPr>
          <p:blipFill>
            <a:blip r:embed="rId3"/>
            <a:stretch>
              <a:fillRect/>
            </a:stretch>
          </p:blipFill>
          <p:spPr>
            <a:xfrm>
              <a:off x="3765639" y="1379719"/>
              <a:ext cx="4660723" cy="3291840"/>
            </a:xfrm>
            <a:prstGeom prst="rect">
              <a:avLst/>
            </a:prstGeom>
          </p:spPr>
        </p:pic>
        <p:sp>
          <p:nvSpPr>
            <p:cNvPr id="11" name="TextBox 10">
              <a:extLst>
                <a:ext uri="{FF2B5EF4-FFF2-40B4-BE49-F238E27FC236}">
                  <a16:creationId xmlns:a16="http://schemas.microsoft.com/office/drawing/2014/main" id="{0612A114-C41B-BEF6-A07D-7A790F3B8105}"/>
                </a:ext>
              </a:extLst>
            </p:cNvPr>
            <p:cNvSpPr txBox="1"/>
            <p:nvPr/>
          </p:nvSpPr>
          <p:spPr>
            <a:xfrm>
              <a:off x="3328255" y="4671558"/>
              <a:ext cx="5642827" cy="830997"/>
            </a:xfrm>
            <a:prstGeom prst="rect">
              <a:avLst/>
            </a:prstGeom>
            <a:noFill/>
          </p:spPr>
          <p:txBody>
            <a:bodyPr wrap="none" rtlCol="0">
              <a:spAutoFit/>
            </a:bodyPr>
            <a:lstStyle/>
            <a:p>
              <a:r>
                <a:rPr lang="en-US" sz="1600" dirty="0"/>
                <a:t>Ryne, R. D., C. Mitchell, J. </a:t>
              </a:r>
              <a:r>
                <a:rPr lang="en-US" sz="1600" dirty="0" err="1"/>
                <a:t>Qiang</a:t>
              </a:r>
              <a:r>
                <a:rPr lang="en-US" sz="1600" dirty="0"/>
                <a:t>, B. </a:t>
              </a:r>
              <a:r>
                <a:rPr lang="en-US" sz="1600" dirty="0" err="1"/>
                <a:t>Carlsten</a:t>
              </a:r>
              <a:r>
                <a:rPr lang="en-US" sz="1600" dirty="0"/>
                <a:t>, and N. </a:t>
              </a:r>
            </a:p>
            <a:p>
              <a:r>
                <a:rPr lang="en-US" sz="1600" dirty="0" err="1"/>
                <a:t>Yampolsky</a:t>
              </a:r>
              <a:r>
                <a:rPr lang="en-US" sz="1600" dirty="0"/>
                <a:t>. "Large scale simulation of synchrotron radiation </a:t>
              </a:r>
            </a:p>
            <a:p>
              <a:r>
                <a:rPr lang="en-US" sz="1600" dirty="0"/>
                <a:t>using a </a:t>
              </a:r>
              <a:r>
                <a:rPr lang="en-US" sz="1600" dirty="0" err="1"/>
                <a:t>Lienard-Wiechert</a:t>
              </a:r>
              <a:r>
                <a:rPr lang="en-US" sz="1600" dirty="0"/>
                <a:t> approach." Proc. IPAC 46 (2012).</a:t>
              </a:r>
            </a:p>
          </p:txBody>
        </p:sp>
      </p:grpSp>
      <p:pic>
        <p:nvPicPr>
          <p:cNvPr id="13" name="Picture 12">
            <a:extLst>
              <a:ext uri="{FF2B5EF4-FFF2-40B4-BE49-F238E27FC236}">
                <a16:creationId xmlns:a16="http://schemas.microsoft.com/office/drawing/2014/main" id="{F8C95B5B-C6A0-6D5C-6E05-2967FFB98DC6}"/>
              </a:ext>
            </a:extLst>
          </p:cNvPr>
          <p:cNvPicPr>
            <a:picLocks noChangeAspect="1"/>
          </p:cNvPicPr>
          <p:nvPr/>
        </p:nvPicPr>
        <p:blipFill>
          <a:blip r:embed="rId4"/>
          <a:stretch>
            <a:fillRect/>
          </a:stretch>
        </p:blipFill>
        <p:spPr>
          <a:xfrm>
            <a:off x="279934" y="1706640"/>
            <a:ext cx="5608806" cy="3680779"/>
          </a:xfrm>
          <a:prstGeom prst="rect">
            <a:avLst/>
          </a:prstGeom>
        </p:spPr>
      </p:pic>
      <mc:AlternateContent xmlns:mc="http://schemas.openxmlformats.org/markup-compatibility/2006">
        <mc:Choice xmlns:a14="http://schemas.microsoft.com/office/drawing/2010/main" Requires="a14">
          <p:sp>
            <p:nvSpPr>
              <p:cNvPr id="14" name="Content Placeholder 1">
                <a:extLst>
                  <a:ext uri="{FF2B5EF4-FFF2-40B4-BE49-F238E27FC236}">
                    <a16:creationId xmlns:a16="http://schemas.microsoft.com/office/drawing/2014/main" id="{82E69238-CDED-0F1A-EA41-9AB23AD24A93}"/>
                  </a:ext>
                </a:extLst>
              </p:cNvPr>
              <p:cNvSpPr txBox="1">
                <a:spLocks/>
              </p:cNvSpPr>
              <p:nvPr/>
            </p:nvSpPr>
            <p:spPr bwMode="auto">
              <a:xfrm>
                <a:off x="10454" y="940908"/>
                <a:ext cx="5856514"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71" indent="-192871" algn="l" rtl="0" eaLnBrk="1" fontAlgn="base" hangingPunct="1">
                  <a:spcBef>
                    <a:spcPct val="20000"/>
                  </a:spcBef>
                  <a:spcAft>
                    <a:spcPct val="0"/>
                  </a:spcAft>
                  <a:buChar char="•"/>
                  <a:defRPr sz="2400">
                    <a:ln>
                      <a:noFill/>
                    </a:ln>
                    <a:solidFill>
                      <a:schemeClr val="tx1"/>
                    </a:solidFill>
                    <a:latin typeface="+mj-lt"/>
                    <a:ea typeface="+mn-ea"/>
                    <a:cs typeface="+mn-cs"/>
                  </a:defRPr>
                </a:lvl1pPr>
                <a:lvl2pPr marL="417888" indent="-160727" algn="l" rtl="0" eaLnBrk="1" fontAlgn="base" hangingPunct="1">
                  <a:spcBef>
                    <a:spcPct val="20000"/>
                  </a:spcBef>
                  <a:spcAft>
                    <a:spcPct val="0"/>
                  </a:spcAft>
                  <a:buChar char="–"/>
                  <a:defRPr sz="1800">
                    <a:ln>
                      <a:noFill/>
                    </a:ln>
                    <a:solidFill>
                      <a:schemeClr val="tx1"/>
                    </a:solidFill>
                    <a:latin typeface="+mn-lt"/>
                  </a:defRPr>
                </a:lvl2pPr>
                <a:lvl3pPr marL="642905" indent="-128582" algn="l" rtl="0" eaLnBrk="1" fontAlgn="base" hangingPunct="1">
                  <a:spcBef>
                    <a:spcPct val="20000"/>
                  </a:spcBef>
                  <a:spcAft>
                    <a:spcPct val="0"/>
                  </a:spcAft>
                  <a:buChar char="•"/>
                  <a:defRPr sz="1800">
                    <a:ln>
                      <a:noFill/>
                    </a:ln>
                    <a:solidFill>
                      <a:schemeClr val="tx1"/>
                    </a:solidFill>
                    <a:latin typeface="+mn-lt"/>
                  </a:defRPr>
                </a:lvl3pPr>
                <a:lvl4pPr marL="900068" indent="-128582" algn="l" rtl="0" eaLnBrk="1" fontAlgn="base" hangingPunct="1">
                  <a:spcBef>
                    <a:spcPct val="20000"/>
                  </a:spcBef>
                  <a:spcAft>
                    <a:spcPct val="0"/>
                  </a:spcAft>
                  <a:buChar char="–"/>
                  <a:defRPr sz="1800">
                    <a:ln>
                      <a:noFill/>
                    </a:ln>
                    <a:solidFill>
                      <a:schemeClr val="tx1"/>
                    </a:solidFill>
                    <a:latin typeface="+mn-lt"/>
                  </a:defRPr>
                </a:lvl4pPr>
                <a:lvl5pPr marL="1157230" indent="-128582" algn="l" rtl="0" eaLnBrk="1" fontAlgn="base" hangingPunct="1">
                  <a:spcBef>
                    <a:spcPct val="20000"/>
                  </a:spcBef>
                  <a:spcAft>
                    <a:spcPct val="0"/>
                  </a:spcAft>
                  <a:buChar char="»"/>
                  <a:defRPr sz="1800">
                    <a:ln>
                      <a:noFill/>
                    </a:ln>
                    <a:solidFill>
                      <a:schemeClr val="tx1"/>
                    </a:solidFill>
                    <a:latin typeface="+mn-lt"/>
                  </a:defRPr>
                </a:lvl5pPr>
                <a:lvl6pPr marL="1414391" indent="-128582" algn="l" rtl="0" eaLnBrk="1" fontAlgn="base" hangingPunct="1">
                  <a:spcBef>
                    <a:spcPct val="20000"/>
                  </a:spcBef>
                  <a:spcAft>
                    <a:spcPct val="0"/>
                  </a:spcAft>
                  <a:buChar char="»"/>
                  <a:defRPr sz="1125">
                    <a:solidFill>
                      <a:srgbClr val="660066"/>
                    </a:solidFill>
                    <a:latin typeface="+mn-lt"/>
                  </a:defRPr>
                </a:lvl6pPr>
                <a:lvl7pPr marL="1671554" indent="-128582" algn="l" rtl="0" eaLnBrk="1" fontAlgn="base" hangingPunct="1">
                  <a:spcBef>
                    <a:spcPct val="20000"/>
                  </a:spcBef>
                  <a:spcAft>
                    <a:spcPct val="0"/>
                  </a:spcAft>
                  <a:buChar char="»"/>
                  <a:defRPr sz="1125">
                    <a:solidFill>
                      <a:srgbClr val="660066"/>
                    </a:solidFill>
                    <a:latin typeface="+mn-lt"/>
                  </a:defRPr>
                </a:lvl7pPr>
                <a:lvl8pPr marL="1928717" indent="-128582" algn="l" rtl="0" eaLnBrk="1" fontAlgn="base" hangingPunct="1">
                  <a:spcBef>
                    <a:spcPct val="20000"/>
                  </a:spcBef>
                  <a:spcAft>
                    <a:spcPct val="0"/>
                  </a:spcAft>
                  <a:buChar char="»"/>
                  <a:defRPr sz="1125">
                    <a:solidFill>
                      <a:srgbClr val="660066"/>
                    </a:solidFill>
                    <a:latin typeface="+mn-lt"/>
                  </a:defRPr>
                </a:lvl8pPr>
                <a:lvl9pPr marL="2185879" indent="-128582" algn="l" rtl="0" eaLnBrk="1" fontAlgn="base" hangingPunct="1">
                  <a:spcBef>
                    <a:spcPct val="20000"/>
                  </a:spcBef>
                  <a:spcAft>
                    <a:spcPct val="0"/>
                  </a:spcAft>
                  <a:buChar char="»"/>
                  <a:defRPr sz="1125">
                    <a:solidFill>
                      <a:srgbClr val="660066"/>
                    </a:solidFill>
                    <a:latin typeface="+mn-lt"/>
                  </a:defRPr>
                </a:lvl9pPr>
              </a:lstStyle>
              <a:p>
                <a:pPr defTabSz="914400"/>
                <a14:m>
                  <m:oMath xmlns:m="http://schemas.openxmlformats.org/officeDocument/2006/math">
                    <m:sSub>
                      <m:sSubPr>
                        <m:ctrlPr>
                          <a:rPr lang="en-US" sz="2800" b="0" i="1" kern="0" smtClean="0">
                            <a:latin typeface="Cambria Math" panose="02040503050406030204" pitchFamily="18" charset="0"/>
                            <a:ea typeface="Cambria Math" panose="02040503050406030204" pitchFamily="18" charset="0"/>
                          </a:rPr>
                        </m:ctrlPr>
                      </m:sSubPr>
                      <m:e>
                        <m:r>
                          <a:rPr lang="en-US" sz="2800" i="1" kern="0" smtClean="0">
                            <a:latin typeface="Cambria Math" panose="02040503050406030204" pitchFamily="18" charset="0"/>
                            <a:ea typeface="Cambria Math" panose="02040503050406030204" pitchFamily="18" charset="0"/>
                          </a:rPr>
                          <m:t>𝜎</m:t>
                        </m:r>
                      </m:e>
                      <m:sub>
                        <m:r>
                          <a:rPr lang="en-US" sz="2800" b="0" i="1" kern="0" smtClean="0">
                            <a:latin typeface="Cambria Math" panose="02040503050406030204" pitchFamily="18" charset="0"/>
                            <a:ea typeface="Cambria Math" panose="02040503050406030204" pitchFamily="18" charset="0"/>
                          </a:rPr>
                          <m:t>𝑧</m:t>
                        </m:r>
                      </m:sub>
                    </m:sSub>
                    <m:r>
                      <a:rPr lang="en-US" sz="2800" b="0" i="1" kern="0" smtClean="0">
                        <a:latin typeface="Cambria Math" panose="02040503050406030204" pitchFamily="18" charset="0"/>
                        <a:ea typeface="Cambria Math" panose="02040503050406030204" pitchFamily="18" charset="0"/>
                      </a:rPr>
                      <m:t>=</m:t>
                    </m:r>
                    <m:sSub>
                      <m:sSubPr>
                        <m:ctrlPr>
                          <a:rPr lang="en-US" sz="2800" b="0" i="1" kern="0" smtClean="0">
                            <a:latin typeface="Cambria Math" panose="02040503050406030204" pitchFamily="18" charset="0"/>
                            <a:ea typeface="Cambria Math" panose="02040503050406030204" pitchFamily="18" charset="0"/>
                          </a:rPr>
                        </m:ctrlPr>
                      </m:sSubPr>
                      <m:e>
                        <m:r>
                          <a:rPr lang="en-US" sz="2800" b="0" i="1" kern="0" smtClean="0">
                            <a:latin typeface="Cambria Math" panose="02040503050406030204" pitchFamily="18" charset="0"/>
                            <a:ea typeface="Cambria Math" panose="02040503050406030204" pitchFamily="18" charset="0"/>
                          </a:rPr>
                          <m:t>𝜎</m:t>
                        </m:r>
                      </m:e>
                      <m:sub>
                        <m:r>
                          <a:rPr lang="en-US" sz="2800" b="0" i="1" kern="0" smtClean="0">
                            <a:latin typeface="Cambria Math" panose="02040503050406030204" pitchFamily="18" charset="0"/>
                            <a:ea typeface="Cambria Math" panose="02040503050406030204" pitchFamily="18" charset="0"/>
                          </a:rPr>
                          <m:t>𝑥</m:t>
                        </m:r>
                      </m:sub>
                    </m:sSub>
                    <m:r>
                      <a:rPr lang="en-US" sz="2800" b="0" i="1" kern="0" smtClean="0">
                        <a:latin typeface="Cambria Math" panose="02040503050406030204" pitchFamily="18" charset="0"/>
                        <a:ea typeface="Cambria Math" panose="02040503050406030204" pitchFamily="18" charset="0"/>
                      </a:rPr>
                      <m:t>=100</m:t>
                    </m:r>
                    <m:r>
                      <a:rPr lang="en-US" sz="2800" b="0" i="1" kern="0" smtClean="0">
                        <a:latin typeface="Cambria Math" panose="02040503050406030204" pitchFamily="18" charset="0"/>
                        <a:ea typeface="Cambria Math" panose="02040503050406030204" pitchFamily="18" charset="0"/>
                      </a:rPr>
                      <m:t>𝜇</m:t>
                    </m:r>
                    <m:r>
                      <a:rPr lang="en-US" sz="2800" b="0" i="1" kern="0" smtClean="0">
                        <a:latin typeface="Cambria Math" panose="02040503050406030204" pitchFamily="18" charset="0"/>
                        <a:ea typeface="Cambria Math" panose="02040503050406030204" pitchFamily="18" charset="0"/>
                      </a:rPr>
                      <m:t>𝑚</m:t>
                    </m:r>
                    <m:r>
                      <a:rPr lang="en-US" sz="2800" b="0" i="1" kern="0" smtClean="0">
                        <a:latin typeface="Cambria Math" panose="02040503050406030204" pitchFamily="18" charset="0"/>
                        <a:ea typeface="Cambria Math" panose="02040503050406030204" pitchFamily="18" charset="0"/>
                      </a:rPr>
                      <m:t>,∆</m:t>
                    </m:r>
                    <m:r>
                      <a:rPr lang="en-US" sz="2800" b="0" i="1" kern="0" smtClean="0">
                        <a:latin typeface="Cambria Math" panose="02040503050406030204" pitchFamily="18" charset="0"/>
                        <a:ea typeface="Cambria Math" panose="02040503050406030204" pitchFamily="18" charset="0"/>
                      </a:rPr>
                      <m:t>𝛾</m:t>
                    </m:r>
                    <m:r>
                      <a:rPr lang="en-US" sz="2800" b="0" i="1" kern="0" smtClean="0">
                        <a:latin typeface="Cambria Math" panose="02040503050406030204" pitchFamily="18" charset="0"/>
                        <a:ea typeface="Cambria Math" panose="02040503050406030204" pitchFamily="18" charset="0"/>
                      </a:rPr>
                      <m:t>=0</m:t>
                    </m:r>
                  </m:oMath>
                </a14:m>
                <a:endParaRPr lang="en-US" sz="2800" b="0" kern="0" dirty="0">
                  <a:ea typeface="Cambria Math" panose="02040503050406030204" pitchFamily="18" charset="0"/>
                </a:endParaRPr>
              </a:p>
              <a:p>
                <a:pPr defTabSz="914400"/>
                <a:endParaRPr lang="en-US" sz="2800" b="0" kern="0" dirty="0">
                  <a:ea typeface="Cambria Math" panose="02040503050406030204" pitchFamily="18" charset="0"/>
                </a:endParaRPr>
              </a:p>
              <a:p>
                <a:pPr defTabSz="914400"/>
                <a:endParaRPr lang="en-US" sz="2800" kern="0" dirty="0">
                  <a:ea typeface="Cambria Math" panose="02040503050406030204" pitchFamily="18" charset="0"/>
                </a:endParaRPr>
              </a:p>
              <a:p>
                <a:pPr defTabSz="914400"/>
                <a:endParaRPr lang="en-US" sz="2800" b="0" kern="0" dirty="0">
                  <a:ea typeface="Cambria Math" panose="02040503050406030204" pitchFamily="18" charset="0"/>
                </a:endParaRPr>
              </a:p>
              <a:p>
                <a:pPr defTabSz="914400"/>
                <a:endParaRPr lang="en-US" sz="2800" kern="0" dirty="0">
                  <a:ea typeface="Cambria Math" panose="02040503050406030204" pitchFamily="18" charset="0"/>
                </a:endParaRPr>
              </a:p>
              <a:p>
                <a:pPr defTabSz="914400"/>
                <a:endParaRPr lang="en-US" sz="2800" b="0" kern="0" dirty="0">
                  <a:ea typeface="Cambria Math" panose="02040503050406030204" pitchFamily="18" charset="0"/>
                </a:endParaRPr>
              </a:p>
              <a:p>
                <a:pPr defTabSz="914400"/>
                <a:endParaRPr lang="en-US" sz="2800" kern="0" dirty="0">
                  <a:ea typeface="Cambria Math" panose="02040503050406030204" pitchFamily="18" charset="0"/>
                </a:endParaRPr>
              </a:p>
              <a:p>
                <a:pPr defTabSz="914400"/>
                <a:endParaRPr lang="en-US" sz="2800" b="0" kern="0" dirty="0">
                  <a:ea typeface="Cambria Math" panose="02040503050406030204" pitchFamily="18" charset="0"/>
                </a:endParaRPr>
              </a:p>
              <a:p>
                <a:pPr defTabSz="914400"/>
                <a:endParaRPr lang="en-US" sz="2800" b="0" kern="0" dirty="0">
                  <a:ea typeface="Cambria Math" panose="02040503050406030204" pitchFamily="18" charset="0"/>
                </a:endParaRPr>
              </a:p>
              <a:p>
                <a:pPr defTabSz="914400"/>
                <a:r>
                  <a:rPr lang="en-US" sz="2800" kern="0" dirty="0"/>
                  <a:t>Noise is due to discreetness, can be smoothed.</a:t>
                </a:r>
              </a:p>
            </p:txBody>
          </p:sp>
        </mc:Choice>
        <mc:Fallback>
          <p:sp>
            <p:nvSpPr>
              <p:cNvPr id="14" name="Content Placeholder 1">
                <a:extLst>
                  <a:ext uri="{FF2B5EF4-FFF2-40B4-BE49-F238E27FC236}">
                    <a16:creationId xmlns:a16="http://schemas.microsoft.com/office/drawing/2014/main" id="{82E69238-CDED-0F1A-EA41-9AB23AD24A93}"/>
                  </a:ext>
                </a:extLst>
              </p:cNvPr>
              <p:cNvSpPr txBox="1">
                <a:spLocks noRot="1" noChangeAspect="1" noMove="1" noResize="1" noEditPoints="1" noAdjustHandles="1" noChangeArrowheads="1" noChangeShapeType="1" noTextEdit="1"/>
              </p:cNvSpPr>
              <p:nvPr/>
            </p:nvSpPr>
            <p:spPr bwMode="auto">
              <a:xfrm>
                <a:off x="10454" y="940908"/>
                <a:ext cx="5856514" cy="5612295"/>
              </a:xfrm>
              <a:prstGeom prst="rect">
                <a:avLst/>
              </a:prstGeom>
              <a:blipFill>
                <a:blip r:embed="rId5"/>
                <a:stretch>
                  <a:fillRect l="-1875" b="-195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55154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7E1C6F-9E5F-7888-5592-7FA1225D17C1}"/>
              </a:ext>
            </a:extLst>
          </p:cNvPr>
          <p:cNvSpPr>
            <a:spLocks noGrp="1"/>
          </p:cNvSpPr>
          <p:nvPr>
            <p:ph idx="1"/>
          </p:nvPr>
        </p:nvSpPr>
        <p:spPr/>
        <p:txBody>
          <a:bodyPr/>
          <a:lstStyle/>
          <a:p>
            <a:r>
              <a:rPr lang="en-US" dirty="0"/>
              <a:t>Longitudinal field</a:t>
            </a:r>
          </a:p>
        </p:txBody>
      </p:sp>
      <p:sp>
        <p:nvSpPr>
          <p:cNvPr id="3" name="Title 2">
            <a:extLst>
              <a:ext uri="{FF2B5EF4-FFF2-40B4-BE49-F238E27FC236}">
                <a16:creationId xmlns:a16="http://schemas.microsoft.com/office/drawing/2014/main" id="{24231B8E-9A05-257A-F86D-DD6305A82DB3}"/>
              </a:ext>
            </a:extLst>
          </p:cNvPr>
          <p:cNvSpPr>
            <a:spLocks noGrp="1"/>
          </p:cNvSpPr>
          <p:nvPr>
            <p:ph type="title"/>
          </p:nvPr>
        </p:nvSpPr>
        <p:spPr/>
        <p:txBody>
          <a:bodyPr/>
          <a:lstStyle/>
          <a:p>
            <a:r>
              <a:rPr lang="en-US" dirty="0"/>
              <a:t>SC-LW3D Simulations</a:t>
            </a:r>
          </a:p>
        </p:txBody>
      </p:sp>
      <p:sp>
        <p:nvSpPr>
          <p:cNvPr id="4" name="Date Placeholder 3">
            <a:extLst>
              <a:ext uri="{FF2B5EF4-FFF2-40B4-BE49-F238E27FC236}">
                <a16:creationId xmlns:a16="http://schemas.microsoft.com/office/drawing/2014/main" id="{94E24F51-4915-2EFA-3E4C-66D9A88C2736}"/>
              </a:ext>
            </a:extLst>
          </p:cNvPr>
          <p:cNvSpPr>
            <a:spLocks noGrp="1"/>
          </p:cNvSpPr>
          <p:nvPr>
            <p:ph type="dt" sz="half" idx="10"/>
          </p:nvPr>
        </p:nvSpPr>
        <p:spPr/>
        <p:txBody>
          <a:bodyPr/>
          <a:lstStyle/>
          <a:p>
            <a:fld id="{DEC16E0C-D3B9-9044-A832-B8662CAF7899}" type="datetime1">
              <a:rPr lang="en-US" smtClean="0"/>
              <a:t>11/7/2022</a:t>
            </a:fld>
            <a:endParaRPr lang="en-US"/>
          </a:p>
        </p:txBody>
      </p:sp>
      <p:sp>
        <p:nvSpPr>
          <p:cNvPr id="5" name="Footer Placeholder 4">
            <a:extLst>
              <a:ext uri="{FF2B5EF4-FFF2-40B4-BE49-F238E27FC236}">
                <a16:creationId xmlns:a16="http://schemas.microsoft.com/office/drawing/2014/main" id="{61D75047-544F-1DA1-E377-DAFDD5BFE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761A-EF30-FB94-2932-4348AF281BCC}"/>
              </a:ext>
            </a:extLst>
          </p:cNvPr>
          <p:cNvSpPr>
            <a:spLocks noGrp="1"/>
          </p:cNvSpPr>
          <p:nvPr>
            <p:ph type="sldNum" sz="quarter" idx="12"/>
          </p:nvPr>
        </p:nvSpPr>
        <p:spPr/>
        <p:txBody>
          <a:bodyPr/>
          <a:lstStyle/>
          <a:p>
            <a:fld id="{921CBE81-14BD-7343-B359-01BCBA3179F9}" type="slidenum">
              <a:rPr lang="en-US" smtClean="0"/>
              <a:t>11</a:t>
            </a:fld>
            <a:endParaRPr lang="en-US"/>
          </a:p>
        </p:txBody>
      </p:sp>
      <p:pic>
        <p:nvPicPr>
          <p:cNvPr id="8" name="Picture 7">
            <a:extLst>
              <a:ext uri="{FF2B5EF4-FFF2-40B4-BE49-F238E27FC236}">
                <a16:creationId xmlns:a16="http://schemas.microsoft.com/office/drawing/2014/main" id="{23DE938E-D127-202C-2552-8F2DF4906032}"/>
              </a:ext>
            </a:extLst>
          </p:cNvPr>
          <p:cNvPicPr>
            <a:picLocks noChangeAspect="1"/>
          </p:cNvPicPr>
          <p:nvPr/>
        </p:nvPicPr>
        <p:blipFill>
          <a:blip r:embed="rId2"/>
          <a:stretch>
            <a:fillRect/>
          </a:stretch>
        </p:blipFill>
        <p:spPr>
          <a:xfrm>
            <a:off x="574517" y="1937656"/>
            <a:ext cx="5320147" cy="3657600"/>
          </a:xfrm>
          <a:prstGeom prst="rect">
            <a:avLst/>
          </a:prstGeom>
        </p:spPr>
      </p:pic>
      <p:pic>
        <p:nvPicPr>
          <p:cNvPr id="10" name="Picture 9">
            <a:extLst>
              <a:ext uri="{FF2B5EF4-FFF2-40B4-BE49-F238E27FC236}">
                <a16:creationId xmlns:a16="http://schemas.microsoft.com/office/drawing/2014/main" id="{467DF27C-8977-F973-69D3-6D3BE0C67800}"/>
              </a:ext>
            </a:extLst>
          </p:cNvPr>
          <p:cNvPicPr>
            <a:picLocks noChangeAspect="1"/>
          </p:cNvPicPr>
          <p:nvPr/>
        </p:nvPicPr>
        <p:blipFill>
          <a:blip r:embed="rId3"/>
          <a:stretch>
            <a:fillRect/>
          </a:stretch>
        </p:blipFill>
        <p:spPr>
          <a:xfrm>
            <a:off x="6306938" y="1937656"/>
            <a:ext cx="5278419" cy="3657600"/>
          </a:xfrm>
          <a:prstGeom prst="rect">
            <a:avLst/>
          </a:prstGeom>
        </p:spPr>
      </p:pic>
    </p:spTree>
    <p:extLst>
      <p:ext uri="{BB962C8B-B14F-4D97-AF65-F5344CB8AC3E}">
        <p14:creationId xmlns:p14="http://schemas.microsoft.com/office/powerpoint/2010/main" val="4648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7E1C6F-9E5F-7888-5592-7FA1225D17C1}"/>
              </a:ext>
            </a:extLst>
          </p:cNvPr>
          <p:cNvSpPr>
            <a:spLocks noGrp="1"/>
          </p:cNvSpPr>
          <p:nvPr>
            <p:ph idx="1"/>
          </p:nvPr>
        </p:nvSpPr>
        <p:spPr/>
        <p:txBody>
          <a:bodyPr/>
          <a:lstStyle/>
          <a:p>
            <a:r>
              <a:rPr lang="en-US" dirty="0"/>
              <a:t>Transverse field</a:t>
            </a:r>
          </a:p>
        </p:txBody>
      </p:sp>
      <p:sp>
        <p:nvSpPr>
          <p:cNvPr id="3" name="Title 2">
            <a:extLst>
              <a:ext uri="{FF2B5EF4-FFF2-40B4-BE49-F238E27FC236}">
                <a16:creationId xmlns:a16="http://schemas.microsoft.com/office/drawing/2014/main" id="{24231B8E-9A05-257A-F86D-DD6305A82DB3}"/>
              </a:ext>
            </a:extLst>
          </p:cNvPr>
          <p:cNvSpPr>
            <a:spLocks noGrp="1"/>
          </p:cNvSpPr>
          <p:nvPr>
            <p:ph type="title"/>
          </p:nvPr>
        </p:nvSpPr>
        <p:spPr/>
        <p:txBody>
          <a:bodyPr/>
          <a:lstStyle/>
          <a:p>
            <a:r>
              <a:rPr lang="en-US" dirty="0"/>
              <a:t>SC-LW3D Simulations</a:t>
            </a:r>
          </a:p>
        </p:txBody>
      </p:sp>
      <p:sp>
        <p:nvSpPr>
          <p:cNvPr id="4" name="Date Placeholder 3">
            <a:extLst>
              <a:ext uri="{FF2B5EF4-FFF2-40B4-BE49-F238E27FC236}">
                <a16:creationId xmlns:a16="http://schemas.microsoft.com/office/drawing/2014/main" id="{94E24F51-4915-2EFA-3E4C-66D9A88C2736}"/>
              </a:ext>
            </a:extLst>
          </p:cNvPr>
          <p:cNvSpPr>
            <a:spLocks noGrp="1"/>
          </p:cNvSpPr>
          <p:nvPr>
            <p:ph type="dt" sz="half" idx="10"/>
          </p:nvPr>
        </p:nvSpPr>
        <p:spPr/>
        <p:txBody>
          <a:bodyPr/>
          <a:lstStyle/>
          <a:p>
            <a:fld id="{DEC16E0C-D3B9-9044-A832-B8662CAF7899}" type="datetime1">
              <a:rPr lang="en-US" smtClean="0"/>
              <a:t>11/7/2022</a:t>
            </a:fld>
            <a:endParaRPr lang="en-US"/>
          </a:p>
        </p:txBody>
      </p:sp>
      <p:sp>
        <p:nvSpPr>
          <p:cNvPr id="5" name="Footer Placeholder 4">
            <a:extLst>
              <a:ext uri="{FF2B5EF4-FFF2-40B4-BE49-F238E27FC236}">
                <a16:creationId xmlns:a16="http://schemas.microsoft.com/office/drawing/2014/main" id="{61D75047-544F-1DA1-E377-DAFDD5BFE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761A-EF30-FB94-2932-4348AF281BCC}"/>
              </a:ext>
            </a:extLst>
          </p:cNvPr>
          <p:cNvSpPr>
            <a:spLocks noGrp="1"/>
          </p:cNvSpPr>
          <p:nvPr>
            <p:ph type="sldNum" sz="quarter" idx="12"/>
          </p:nvPr>
        </p:nvSpPr>
        <p:spPr/>
        <p:txBody>
          <a:bodyPr/>
          <a:lstStyle/>
          <a:p>
            <a:fld id="{921CBE81-14BD-7343-B359-01BCBA3179F9}" type="slidenum">
              <a:rPr lang="en-US" smtClean="0"/>
              <a:t>12</a:t>
            </a:fld>
            <a:endParaRPr lang="en-US"/>
          </a:p>
        </p:txBody>
      </p:sp>
      <p:pic>
        <p:nvPicPr>
          <p:cNvPr id="9" name="Picture 8">
            <a:extLst>
              <a:ext uri="{FF2B5EF4-FFF2-40B4-BE49-F238E27FC236}">
                <a16:creationId xmlns:a16="http://schemas.microsoft.com/office/drawing/2014/main" id="{81E8AB2E-D56D-DA4D-E3C8-1299CE681A07}"/>
              </a:ext>
            </a:extLst>
          </p:cNvPr>
          <p:cNvPicPr>
            <a:picLocks noChangeAspect="1"/>
          </p:cNvPicPr>
          <p:nvPr/>
        </p:nvPicPr>
        <p:blipFill>
          <a:blip r:embed="rId2"/>
          <a:stretch>
            <a:fillRect/>
          </a:stretch>
        </p:blipFill>
        <p:spPr>
          <a:xfrm>
            <a:off x="489067" y="1918255"/>
            <a:ext cx="5318194" cy="3657600"/>
          </a:xfrm>
          <a:prstGeom prst="rect">
            <a:avLst/>
          </a:prstGeom>
        </p:spPr>
      </p:pic>
      <p:pic>
        <p:nvPicPr>
          <p:cNvPr id="12" name="Picture 11">
            <a:extLst>
              <a:ext uri="{FF2B5EF4-FFF2-40B4-BE49-F238E27FC236}">
                <a16:creationId xmlns:a16="http://schemas.microsoft.com/office/drawing/2014/main" id="{F85CBFED-81ED-C50C-9646-9E98C3EF63AA}"/>
              </a:ext>
            </a:extLst>
          </p:cNvPr>
          <p:cNvPicPr>
            <a:picLocks noChangeAspect="1"/>
          </p:cNvPicPr>
          <p:nvPr/>
        </p:nvPicPr>
        <p:blipFill>
          <a:blip r:embed="rId3"/>
          <a:stretch>
            <a:fillRect/>
          </a:stretch>
        </p:blipFill>
        <p:spPr>
          <a:xfrm>
            <a:off x="6096000" y="1918255"/>
            <a:ext cx="5311036" cy="3657600"/>
          </a:xfrm>
          <a:prstGeom prst="rect">
            <a:avLst/>
          </a:prstGeom>
        </p:spPr>
      </p:pic>
    </p:spTree>
    <p:extLst>
      <p:ext uri="{BB962C8B-B14F-4D97-AF65-F5344CB8AC3E}">
        <p14:creationId xmlns:p14="http://schemas.microsoft.com/office/powerpoint/2010/main" val="300278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1B582-849B-9ACB-91E1-F0CB28E8B94B}"/>
              </a:ext>
            </a:extLst>
          </p:cNvPr>
          <p:cNvSpPr>
            <a:spLocks noGrp="1"/>
          </p:cNvSpPr>
          <p:nvPr>
            <p:ph idx="1"/>
          </p:nvPr>
        </p:nvSpPr>
        <p:spPr>
          <a:xfrm>
            <a:off x="472440" y="1038640"/>
            <a:ext cx="11247120" cy="2769357"/>
          </a:xfrm>
        </p:spPr>
        <p:style>
          <a:lnRef idx="2">
            <a:schemeClr val="accent1"/>
          </a:lnRef>
          <a:fillRef idx="1">
            <a:schemeClr val="lt1"/>
          </a:fillRef>
          <a:effectRef idx="0">
            <a:schemeClr val="accent1"/>
          </a:effectRef>
          <a:fontRef idx="minor">
            <a:schemeClr val="dk1"/>
          </a:fontRef>
        </p:style>
        <p:txBody>
          <a:bodyPr/>
          <a:lstStyle/>
          <a:p>
            <a:r>
              <a:rPr lang="en-US" dirty="0"/>
              <a:t>We have performed first-principle simulations of CSR for the bunch compressor at AWA. </a:t>
            </a:r>
          </a:p>
          <a:p>
            <a:r>
              <a:rPr lang="en-US" dirty="0"/>
              <a:t>The N-body self-consistent LW3D is in progress, and it shows that CSR can differ from the non-self-consistent.</a:t>
            </a:r>
          </a:p>
          <a:p>
            <a:r>
              <a:rPr lang="en-US" dirty="0"/>
              <a:t>We will study the CSR impact on beam brightness with the self-consistent code along with possible CSR mitigations.</a:t>
            </a:r>
          </a:p>
        </p:txBody>
      </p:sp>
      <p:sp>
        <p:nvSpPr>
          <p:cNvPr id="3" name="Title 2">
            <a:extLst>
              <a:ext uri="{FF2B5EF4-FFF2-40B4-BE49-F238E27FC236}">
                <a16:creationId xmlns:a16="http://schemas.microsoft.com/office/drawing/2014/main" id="{9FB91CC2-7EDE-5D93-470D-0C15D2E08307}"/>
              </a:ext>
            </a:extLst>
          </p:cNvPr>
          <p:cNvSpPr>
            <a:spLocks noGrp="1"/>
          </p:cNvSpPr>
          <p:nvPr>
            <p:ph type="title"/>
          </p:nvPr>
        </p:nvSpPr>
        <p:spPr/>
        <p:txBody>
          <a:bodyPr/>
          <a:lstStyle/>
          <a:p>
            <a:r>
              <a:rPr lang="en-US" dirty="0"/>
              <a:t>Conclusions and Outlooks</a:t>
            </a:r>
          </a:p>
        </p:txBody>
      </p:sp>
      <p:sp>
        <p:nvSpPr>
          <p:cNvPr id="4" name="Date Placeholder 3">
            <a:extLst>
              <a:ext uri="{FF2B5EF4-FFF2-40B4-BE49-F238E27FC236}">
                <a16:creationId xmlns:a16="http://schemas.microsoft.com/office/drawing/2014/main" id="{ED6510BE-4ADB-C58F-5405-A6C78264B1EB}"/>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C7A378C1-E0F0-89E7-1289-0DF9BA174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4A103-B5AE-4F6F-21A4-67AB13863B2E}"/>
              </a:ext>
            </a:extLst>
          </p:cNvPr>
          <p:cNvSpPr>
            <a:spLocks noGrp="1"/>
          </p:cNvSpPr>
          <p:nvPr>
            <p:ph type="sldNum" sz="quarter" idx="12"/>
          </p:nvPr>
        </p:nvSpPr>
        <p:spPr/>
        <p:txBody>
          <a:bodyPr/>
          <a:lstStyle/>
          <a:p>
            <a:fld id="{921CBE81-14BD-7343-B359-01BCBA3179F9}" type="slidenum">
              <a:rPr lang="en-US" smtClean="0"/>
              <a:t>13</a:t>
            </a:fld>
            <a:endParaRPr lang="en-US"/>
          </a:p>
        </p:txBody>
      </p:sp>
      <p:sp>
        <p:nvSpPr>
          <p:cNvPr id="7" name="Title 1">
            <a:extLst>
              <a:ext uri="{FF2B5EF4-FFF2-40B4-BE49-F238E27FC236}">
                <a16:creationId xmlns:a16="http://schemas.microsoft.com/office/drawing/2014/main" id="{7016D2B3-220F-EC0B-DFB0-F1A72040C0D7}"/>
              </a:ext>
            </a:extLst>
          </p:cNvPr>
          <p:cNvSpPr txBox="1">
            <a:spLocks/>
          </p:cNvSpPr>
          <p:nvPr/>
        </p:nvSpPr>
        <p:spPr bwMode="auto">
          <a:xfrm>
            <a:off x="472440" y="3993189"/>
            <a:ext cx="11247120" cy="23843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1"/>
                </a:solidFill>
                <a:latin typeface="+mj-lt"/>
                <a:ea typeface="+mj-ea"/>
                <a:cs typeface="Palatino"/>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a:lstStyle>
          <a:p>
            <a:r>
              <a:rPr lang="en-US" sz="2800" dirty="0">
                <a:solidFill>
                  <a:schemeClr val="accent1"/>
                </a:solidFill>
                <a:latin typeface="+mn-lt"/>
              </a:rPr>
              <a:t>Acknowledgments</a:t>
            </a:r>
            <a:endParaRPr lang="en-US" sz="1800" dirty="0">
              <a:solidFill>
                <a:schemeClr val="accent1"/>
              </a:solidFill>
              <a:latin typeface="+mn-lt"/>
            </a:endParaRPr>
          </a:p>
          <a:p>
            <a:pPr marL="182880" indent="-182880" algn="l">
              <a:buFont typeface="Arial" panose="020B0604020202020204" pitchFamily="34" charset="0"/>
              <a:buChar char="•"/>
            </a:pPr>
            <a:r>
              <a:rPr lang="en-US" sz="2000" dirty="0">
                <a:latin typeface="+mn-lt"/>
              </a:rPr>
              <a:t>Collaborators: R. D. Ryne, C. E. Mitchell, J. </a:t>
            </a:r>
            <a:r>
              <a:rPr lang="en-US" sz="2000" dirty="0" err="1">
                <a:latin typeface="+mn-lt"/>
              </a:rPr>
              <a:t>Qiang</a:t>
            </a:r>
            <a:r>
              <a:rPr lang="en-US" sz="2000" dirty="0">
                <a:latin typeface="+mn-lt"/>
              </a:rPr>
              <a:t>.</a:t>
            </a:r>
          </a:p>
          <a:p>
            <a:pPr marL="182880" indent="-182880" algn="l">
              <a:buFont typeface="Arial" panose="020B0604020202020204" pitchFamily="34" charset="0"/>
              <a:buChar char="•"/>
            </a:pPr>
            <a:r>
              <a:rPr lang="en-US" sz="2000" dirty="0">
                <a:latin typeface="+mn-lt"/>
              </a:rPr>
              <a:t>This work was support by the U.S. National Science Foundation under award PHY-1549132 to Cornell University and NIU. </a:t>
            </a:r>
          </a:p>
          <a:p>
            <a:pPr marL="182880" indent="-182880" algn="l">
              <a:buFont typeface="Arial" panose="020B0604020202020204" pitchFamily="34" charset="0"/>
              <a:buChar char="•"/>
            </a:pPr>
            <a:r>
              <a:rPr lang="en-US" sz="2000" dirty="0">
                <a:latin typeface="+mn-lt"/>
              </a:rPr>
              <a:t>This research used resources of the National Energy Research Scientific Computing Center; a DOE Office of Science User Facility supported by the Office of Science of the U.S. Department of Energy under Contract No. DE-AC02-05CH11231 using NERSC award BES-ERCAP0020725.</a:t>
            </a:r>
          </a:p>
        </p:txBody>
      </p:sp>
    </p:spTree>
    <p:extLst>
      <p:ext uri="{BB962C8B-B14F-4D97-AF65-F5344CB8AC3E}">
        <p14:creationId xmlns:p14="http://schemas.microsoft.com/office/powerpoint/2010/main" val="413562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37B262CE-5A9E-4280-BD96-D40C98F7E34C}"/>
                  </a:ext>
                </a:extLst>
              </p:cNvPr>
              <p:cNvSpPr>
                <a:spLocks noGrp="1"/>
              </p:cNvSpPr>
              <p:nvPr>
                <p:ph idx="1"/>
              </p:nvPr>
            </p:nvSpPr>
            <p:spPr/>
            <p:txBody>
              <a:bodyPr/>
              <a:lstStyle/>
              <a:p>
                <a:pPr algn="l"/>
                <a:endParaRPr lang="en-US" sz="2800" dirty="0">
                  <a:latin typeface="+mn-lt"/>
                  <a:cs typeface="Times New Roman" panose="02020603050405020304" pitchFamily="18" charset="0"/>
                </a:endParaRPr>
              </a:p>
              <a:p>
                <a:pPr algn="l"/>
                <a:endParaRPr lang="en-US" sz="2800" dirty="0">
                  <a:latin typeface="+mn-lt"/>
                  <a:cs typeface="Times New Roman" panose="02020603050405020304" pitchFamily="18" charset="0"/>
                </a:endParaRPr>
              </a:p>
              <a:p>
                <a:pPr algn="l"/>
                <a:endParaRPr lang="en-US" sz="2800" dirty="0">
                  <a:latin typeface="+mn-lt"/>
                  <a:cs typeface="Times New Roman" panose="02020603050405020304" pitchFamily="18" charset="0"/>
                </a:endParaRPr>
              </a:p>
              <a:p>
                <a:pPr algn="l"/>
                <a:endParaRPr lang="en-US" sz="2800" dirty="0">
                  <a:latin typeface="+mn-lt"/>
                  <a:cs typeface="Times New Roman" panose="02020603050405020304" pitchFamily="18" charset="0"/>
                </a:endParaRPr>
              </a:p>
              <a:p>
                <a:pPr algn="l"/>
                <a:r>
                  <a:rPr lang="en-US" sz="2800" dirty="0">
                    <a:cs typeface="Times New Roman" panose="02020603050405020304" pitchFamily="18" charset="0"/>
                  </a:rPr>
                  <a:t>For a chicane</a:t>
                </a:r>
              </a:p>
              <a:p>
                <a:pPr lvl="1"/>
                <a:r>
                  <a:rPr lang="en-US" sz="2200" dirty="0">
                    <a:cs typeface="Times New Roman" panose="02020603050405020304" pitchFamily="18" charset="0"/>
                  </a:rPr>
                  <a:t>energy loss varies along the bunch length</a:t>
                </a:r>
              </a:p>
              <a:p>
                <a:pPr lvl="1"/>
                <a:r>
                  <a:rPr lang="en-US" sz="2200" dirty="0">
                    <a:cs typeface="Times New Roman" panose="02020603050405020304" pitchFamily="18" charset="0"/>
                  </a:rPr>
                  <a:t>increases energy spread and transverse emittance</a:t>
                </a:r>
              </a:p>
              <a:p>
                <a:pPr lvl="1"/>
                <a:r>
                  <a:rPr lang="en-US" sz="2200" dirty="0">
                    <a:cs typeface="Times New Roman" panose="02020603050405020304" pitchFamily="18" charset="0"/>
                  </a:rPr>
                  <a:t>could even disturb the compression process itself!</a:t>
                </a:r>
              </a:p>
              <a:p>
                <a:pPr algn="l"/>
                <a:r>
                  <a:rPr lang="en-US" sz="2800" dirty="0">
                    <a:latin typeface="+mn-lt"/>
                    <a:cs typeface="Times New Roman" panose="02020603050405020304" pitchFamily="18" charset="0"/>
                  </a:rPr>
                  <a:t>CSR power: </a:t>
                </a:r>
                <a14:m>
                  <m:oMath xmlns:m="http://schemas.openxmlformats.org/officeDocument/2006/math">
                    <m:sSub>
                      <m:sSubPr>
                        <m:ctrlPr>
                          <a:rPr lang="en-US" sz="2800" b="0" i="1" kern="1200" smtClean="0">
                            <a:solidFill>
                              <a:schemeClr val="tx1"/>
                            </a:solidFill>
                            <a:latin typeface="Cambria Math" panose="02040503050406030204" pitchFamily="18" charset="0"/>
                            <a:ea typeface="+mn-ea"/>
                            <a:cs typeface="Times New Roman" panose="02020603050405020304" pitchFamily="18" charset="0"/>
                          </a:rPr>
                        </m:ctrlPr>
                      </m:sSubPr>
                      <m:e>
                        <m:r>
                          <a:rPr lang="en-US" sz="2800" b="0" i="1" kern="1200" smtClean="0">
                            <a:solidFill>
                              <a:schemeClr val="tx1"/>
                            </a:solidFill>
                            <a:latin typeface="Cambria Math" panose="02040503050406030204" pitchFamily="18" charset="0"/>
                            <a:ea typeface="+mn-ea"/>
                            <a:cs typeface="Times New Roman" panose="02020603050405020304" pitchFamily="18" charset="0"/>
                          </a:rPr>
                          <m:t>𝑃</m:t>
                        </m:r>
                      </m:e>
                      <m:sub>
                        <m:r>
                          <a:rPr lang="en-US" sz="2800" b="0" i="1" kern="1200" smtClean="0">
                            <a:solidFill>
                              <a:schemeClr val="tx1"/>
                            </a:solidFill>
                            <a:latin typeface="Cambria Math" panose="02040503050406030204" pitchFamily="18" charset="0"/>
                            <a:ea typeface="+mn-ea"/>
                            <a:cs typeface="Times New Roman" panose="02020603050405020304" pitchFamily="18" charset="0"/>
                          </a:rPr>
                          <m:t>𝑐𝑠𝑟</m:t>
                        </m:r>
                      </m:sub>
                    </m:sSub>
                    <m:r>
                      <a:rPr lang="en-US" sz="2800" b="0" i="1" kern="1200" smtClean="0">
                        <a:solidFill>
                          <a:schemeClr val="tx1"/>
                        </a:solidFill>
                        <a:latin typeface="Cambria Math" panose="02040503050406030204" pitchFamily="18" charset="0"/>
                        <a:ea typeface="+mn-ea"/>
                        <a:cs typeface="Times New Roman" panose="02020603050405020304" pitchFamily="18" charset="0"/>
                      </a:rPr>
                      <m:t>=</m:t>
                    </m:r>
                    <m:f>
                      <m:fPr>
                        <m:ctrlPr>
                          <a:rPr lang="en-US" sz="2800" b="0" i="1" kern="1200" smtClean="0">
                            <a:solidFill>
                              <a:schemeClr val="tx1"/>
                            </a:solidFill>
                            <a:latin typeface="Cambria Math" panose="02040503050406030204" pitchFamily="18" charset="0"/>
                            <a:ea typeface="+mn-ea"/>
                            <a:cs typeface="Times New Roman" panose="02020603050405020304" pitchFamily="18" charset="0"/>
                          </a:rPr>
                        </m:ctrlPr>
                      </m:fPr>
                      <m:num>
                        <m:sSup>
                          <m:sSupPr>
                            <m:ctrlPr>
                              <a:rPr lang="en-US" sz="2800" b="0" i="1" kern="1200" smtClean="0">
                                <a:solidFill>
                                  <a:schemeClr val="tx1"/>
                                </a:solidFill>
                                <a:latin typeface="Cambria Math" panose="02040503050406030204" pitchFamily="18" charset="0"/>
                                <a:ea typeface="+mn-ea"/>
                                <a:cs typeface="Times New Roman" panose="02020603050405020304" pitchFamily="18" charset="0"/>
                              </a:rPr>
                            </m:ctrlPr>
                          </m:sSupPr>
                          <m:e>
                            <m:r>
                              <a:rPr lang="en-US" sz="2800" b="0" i="1" kern="1200" smtClean="0">
                                <a:solidFill>
                                  <a:schemeClr val="tx1"/>
                                </a:solidFill>
                                <a:latin typeface="Cambria Math" panose="02040503050406030204" pitchFamily="18" charset="0"/>
                                <a:ea typeface="+mn-ea"/>
                                <a:cs typeface="Times New Roman" panose="02020603050405020304" pitchFamily="18" charset="0"/>
                              </a:rPr>
                              <m:t>𝑁</m:t>
                            </m:r>
                          </m:e>
                          <m:sup>
                            <m:r>
                              <a:rPr lang="en-US" sz="2800" b="0" i="1" kern="1200" smtClean="0">
                                <a:solidFill>
                                  <a:schemeClr val="tx1"/>
                                </a:solidFill>
                                <a:latin typeface="Cambria Math" panose="02040503050406030204" pitchFamily="18" charset="0"/>
                                <a:ea typeface="+mn-ea"/>
                                <a:cs typeface="Times New Roman" panose="02020603050405020304" pitchFamily="18" charset="0"/>
                              </a:rPr>
                              <m:t>2</m:t>
                            </m:r>
                          </m:sup>
                        </m:sSup>
                        <m:sSup>
                          <m:sSupPr>
                            <m:ctrlPr>
                              <a:rPr lang="en-US" sz="2800" b="0" i="1" kern="1200" smtClean="0">
                                <a:solidFill>
                                  <a:schemeClr val="tx1"/>
                                </a:solidFill>
                                <a:latin typeface="Cambria Math" panose="02040503050406030204" pitchFamily="18" charset="0"/>
                                <a:ea typeface="+mn-ea"/>
                                <a:cs typeface="Times New Roman" panose="02020603050405020304" pitchFamily="18" charset="0"/>
                              </a:rPr>
                            </m:ctrlPr>
                          </m:sSupPr>
                          <m:e>
                            <m:r>
                              <a:rPr lang="en-US" sz="2800" b="0" i="1" kern="1200" smtClean="0">
                                <a:solidFill>
                                  <a:schemeClr val="tx1"/>
                                </a:solidFill>
                                <a:latin typeface="Cambria Math" panose="02040503050406030204" pitchFamily="18" charset="0"/>
                                <a:ea typeface="+mn-ea"/>
                                <a:cs typeface="Times New Roman" panose="02020603050405020304" pitchFamily="18" charset="0"/>
                              </a:rPr>
                              <m:t>𝑒</m:t>
                            </m:r>
                          </m:e>
                          <m:sup>
                            <m:r>
                              <a:rPr lang="en-US" sz="2800" b="0" i="1" kern="1200" smtClean="0">
                                <a:solidFill>
                                  <a:schemeClr val="tx1"/>
                                </a:solidFill>
                                <a:latin typeface="Cambria Math" panose="02040503050406030204" pitchFamily="18" charset="0"/>
                                <a:ea typeface="+mn-ea"/>
                                <a:cs typeface="Times New Roman" panose="02020603050405020304" pitchFamily="18" charset="0"/>
                              </a:rPr>
                              <m:t>2</m:t>
                            </m:r>
                          </m:sup>
                        </m:sSup>
                        <m:r>
                          <a:rPr lang="en-US" sz="2800" b="0" i="1" kern="1200" smtClean="0">
                            <a:solidFill>
                              <a:schemeClr val="tx1"/>
                            </a:solidFill>
                            <a:latin typeface="Cambria Math" panose="02040503050406030204" pitchFamily="18" charset="0"/>
                            <a:ea typeface="+mn-ea"/>
                            <a:cs typeface="Times New Roman" panose="02020603050405020304" pitchFamily="18" charset="0"/>
                          </a:rPr>
                          <m:t>𝑥𝑐</m:t>
                        </m:r>
                      </m:num>
                      <m:den>
                        <m:sSub>
                          <m:sSubPr>
                            <m:ctrlP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sub>
                        </m:sSub>
                        <m:sSup>
                          <m:sSupPr>
                            <m:ctrlP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𝜌</m:t>
                            </m:r>
                          </m:e>
                          <m:sup>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p>
                        </m:sSup>
                        <m:sSubSup>
                          <m:sSubSupPr>
                            <m:ctrlP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𝑧</m:t>
                            </m:r>
                          </m:sub>
                          <m:sup>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4/3</m:t>
                            </m:r>
                          </m:sup>
                        </m:sSubSup>
                      </m:den>
                    </m:f>
                    <m:r>
                      <a:rPr lang="en-US" sz="2800" b="0" i="1" kern="1200" smtClean="0">
                        <a:solidFill>
                          <a:schemeClr val="tx1"/>
                        </a:solidFill>
                        <a:latin typeface="Cambria Math" panose="02040503050406030204" pitchFamily="18" charset="0"/>
                        <a:ea typeface="+mn-ea"/>
                        <a:cs typeface="Times New Roman" panose="02020603050405020304" pitchFamily="18" charset="0"/>
                      </a:rPr>
                      <m:t>, </m:t>
                    </m:r>
                    <m:r>
                      <a:rPr lang="en-US" sz="2800" b="0" i="1" kern="1200" smtClean="0">
                        <a:solidFill>
                          <a:schemeClr val="tx1"/>
                        </a:solidFill>
                        <a:latin typeface="Cambria Math" panose="02040503050406030204" pitchFamily="18" charset="0"/>
                        <a:ea typeface="+mn-ea"/>
                        <a:cs typeface="Times New Roman" panose="02020603050405020304" pitchFamily="18" charset="0"/>
                      </a:rPr>
                      <m:t>𝑥</m:t>
                    </m:r>
                    <m:r>
                      <a:rPr lang="en-US" sz="2800" b="0" i="1" kern="12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kern="1200" smtClean="0">
                        <a:solidFill>
                          <a:schemeClr val="tx1"/>
                        </a:solidFill>
                        <a:latin typeface="Cambria Math" panose="02040503050406030204" pitchFamily="18" charset="0"/>
                        <a:ea typeface="+mn-ea"/>
                        <a:cs typeface="Times New Roman" panose="02020603050405020304" pitchFamily="18" charset="0"/>
                      </a:rPr>
                      <m:t>0.0279</m:t>
                    </m:r>
                  </m:oMath>
                </a14:m>
                <a:endParaRPr lang="en-US" sz="2800" dirty="0">
                  <a:latin typeface="+mn-lt"/>
                  <a:cs typeface="Times New Roman" panose="02020603050405020304" pitchFamily="18" charset="0"/>
                </a:endParaRPr>
              </a:p>
              <a:p>
                <a:pPr marL="257161" lvl="1" indent="0">
                  <a:buNone/>
                </a:pPr>
                <a:r>
                  <a:rPr lang="en-US" sz="2800" dirty="0">
                    <a:cs typeface="Times New Roman" panose="02020603050405020304" pitchFamily="18" charset="0"/>
                  </a:rPr>
                  <a:t>	</a:t>
                </a:r>
                <a:r>
                  <a:rPr lang="en-US" sz="2800" dirty="0">
                    <a:latin typeface="+mn-lt"/>
                    <a:cs typeface="Times New Roman" panose="02020603050405020304" pitchFamily="18" charset="0"/>
                  </a:rPr>
                  <a:t> → Important to study CSR!</a:t>
                </a:r>
              </a:p>
            </p:txBody>
          </p:sp>
        </mc:Choice>
        <mc:Fallback>
          <p:sp>
            <p:nvSpPr>
              <p:cNvPr id="2" name="Content Placeholder 1">
                <a:extLst>
                  <a:ext uri="{FF2B5EF4-FFF2-40B4-BE49-F238E27FC236}">
                    <a16:creationId xmlns:a16="http://schemas.microsoft.com/office/drawing/2014/main" id="{37B262CE-5A9E-4280-BD96-D40C98F7E34C}"/>
                  </a:ext>
                </a:extLst>
              </p:cNvPr>
              <p:cNvSpPr>
                <a:spLocks noGrp="1" noRot="1" noChangeAspect="1" noMove="1" noResize="1" noEditPoints="1" noAdjustHandles="1" noChangeArrowheads="1" noChangeShapeType="1" noTextEdit="1"/>
              </p:cNvSpPr>
              <p:nvPr>
                <p:ph idx="1"/>
              </p:nvPr>
            </p:nvSpPr>
            <p:spPr>
              <a:blipFill>
                <a:blip r:embed="rId3"/>
                <a:stretch>
                  <a:fillRect l="-9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5774A81-717C-41FC-BB98-4C0EAA351C0A}"/>
              </a:ext>
            </a:extLst>
          </p:cNvPr>
          <p:cNvSpPr>
            <a:spLocks noGrp="1"/>
          </p:cNvSpPr>
          <p:nvPr>
            <p:ph type="title"/>
          </p:nvPr>
        </p:nvSpPr>
        <p:spPr/>
        <p:txBody>
          <a:bodyPr/>
          <a:lstStyle/>
          <a:p>
            <a:r>
              <a:rPr lang="en-US" dirty="0">
                <a:cs typeface="Times New Roman" panose="02020603050405020304" pitchFamily="18" charset="0"/>
              </a:rPr>
              <a:t>Impact of CSR</a:t>
            </a:r>
          </a:p>
        </p:txBody>
      </p:sp>
      <p:sp>
        <p:nvSpPr>
          <p:cNvPr id="4" name="Date Placeholder 3">
            <a:extLst>
              <a:ext uri="{FF2B5EF4-FFF2-40B4-BE49-F238E27FC236}">
                <a16:creationId xmlns:a16="http://schemas.microsoft.com/office/drawing/2014/main" id="{ADB9CA0E-C952-488B-B982-D0A5D1B4BF3E}"/>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682143EA-C2EC-4653-848C-C1ABF2488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45A6C-87C7-4DF1-9320-5E9C452690EB}"/>
              </a:ext>
            </a:extLst>
          </p:cNvPr>
          <p:cNvSpPr>
            <a:spLocks noGrp="1"/>
          </p:cNvSpPr>
          <p:nvPr>
            <p:ph type="sldNum" sz="quarter" idx="12"/>
          </p:nvPr>
        </p:nvSpPr>
        <p:spPr/>
        <p:txBody>
          <a:bodyPr/>
          <a:lstStyle/>
          <a:p>
            <a:fld id="{921CBE81-14BD-7343-B359-01BCBA3179F9}" type="slidenum">
              <a:rPr lang="en-US" smtClean="0"/>
              <a:t>2</a:t>
            </a:fld>
            <a:endParaRPr lang="en-US"/>
          </a:p>
        </p:txBody>
      </p:sp>
      <p:sp>
        <p:nvSpPr>
          <p:cNvPr id="13" name="Title 1">
            <a:extLst>
              <a:ext uri="{FF2B5EF4-FFF2-40B4-BE49-F238E27FC236}">
                <a16:creationId xmlns:a16="http://schemas.microsoft.com/office/drawing/2014/main" id="{58E64851-CD1C-BFB5-3E2B-3DD0124008B1}"/>
              </a:ext>
            </a:extLst>
          </p:cNvPr>
          <p:cNvSpPr txBox="1">
            <a:spLocks/>
          </p:cNvSpPr>
          <p:nvPr/>
        </p:nvSpPr>
        <p:spPr bwMode="auto">
          <a:xfrm>
            <a:off x="8752118" y="5573486"/>
            <a:ext cx="3383280" cy="93617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1"/>
                </a:solidFill>
                <a:latin typeface="+mj-lt"/>
                <a:ea typeface="+mj-ea"/>
                <a:cs typeface="Palatino"/>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a:lstStyle>
          <a:p>
            <a:r>
              <a:rPr lang="en-US" sz="1600" b="0" i="0" dirty="0">
                <a:solidFill>
                  <a:srgbClr val="222222"/>
                </a:solidFill>
                <a:effectLst/>
                <a:latin typeface="Arial" panose="020B0604020202020204" pitchFamily="34" charset="0"/>
              </a:rPr>
              <a:t>Picture from: Peter</a:t>
            </a:r>
            <a:r>
              <a:rPr lang="en-US" sz="1600" dirty="0">
                <a:solidFill>
                  <a:srgbClr val="222222"/>
                </a:solidFill>
                <a:latin typeface="Arial" panose="020B0604020202020204" pitchFamily="34" charset="0"/>
              </a:rPr>
              <a:t> </a:t>
            </a:r>
            <a:r>
              <a:rPr lang="en-US" sz="1600" b="0" i="0" dirty="0">
                <a:solidFill>
                  <a:srgbClr val="222222"/>
                </a:solidFill>
                <a:effectLst/>
                <a:latin typeface="Arial" panose="020B0604020202020204" pitchFamily="34" charset="0"/>
              </a:rPr>
              <a:t>Williams talk in ERL2019 "Beyond the Limits of 1D Coherent Synchrotron Radiation.“</a:t>
            </a:r>
            <a:endParaRPr lang="en-US" sz="1600" i="1" kern="0" dirty="0">
              <a:latin typeface="Times New Roman" panose="02020603050405020304" pitchFamily="18"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30C39BFD-B82D-7CB4-F2D6-4A26A4E13E8C}"/>
              </a:ext>
            </a:extLst>
          </p:cNvPr>
          <p:cNvGraphicFramePr>
            <a:graphicFrameLocks noChangeAspect="1"/>
          </p:cNvGraphicFramePr>
          <p:nvPr>
            <p:extLst>
              <p:ext uri="{D42A27DB-BD31-4B8C-83A1-F6EECF244321}">
                <p14:modId xmlns:p14="http://schemas.microsoft.com/office/powerpoint/2010/main" val="2736229420"/>
              </p:ext>
            </p:extLst>
          </p:nvPr>
        </p:nvGraphicFramePr>
        <p:xfrm>
          <a:off x="3569831" y="936105"/>
          <a:ext cx="5052338" cy="2355482"/>
        </p:xfrm>
        <a:graphic>
          <a:graphicData uri="http://schemas.openxmlformats.org/presentationml/2006/ole">
            <mc:AlternateContent xmlns:mc="http://schemas.openxmlformats.org/markup-compatibility/2006">
              <mc:Choice xmlns:v="urn:schemas-microsoft-com:vml" Requires="v">
                <p:oleObj name="Bitmap Image" r:id="rId4" imgW="2819520" imgH="1314360" progId="PBrush">
                  <p:embed/>
                </p:oleObj>
              </mc:Choice>
              <mc:Fallback>
                <p:oleObj name="Bitmap Image" r:id="rId4" imgW="2819520" imgH="1314360" progId="PBrush">
                  <p:embed/>
                  <p:pic>
                    <p:nvPicPr>
                      <p:cNvPr id="15" name="Object 14">
                        <a:extLst>
                          <a:ext uri="{FF2B5EF4-FFF2-40B4-BE49-F238E27FC236}">
                            <a16:creationId xmlns:a16="http://schemas.microsoft.com/office/drawing/2014/main" id="{30C39BFD-B82D-7CB4-F2D6-4A26A4E13E8C}"/>
                          </a:ext>
                        </a:extLst>
                      </p:cNvPr>
                      <p:cNvPicPr/>
                      <p:nvPr/>
                    </p:nvPicPr>
                    <p:blipFill>
                      <a:blip r:embed="rId5"/>
                      <a:stretch>
                        <a:fillRect/>
                      </a:stretch>
                    </p:blipFill>
                    <p:spPr>
                      <a:xfrm>
                        <a:off x="3569831" y="936105"/>
                        <a:ext cx="5052338" cy="2355482"/>
                      </a:xfrm>
                      <a:prstGeom prst="rect">
                        <a:avLst/>
                      </a:prstGeom>
                    </p:spPr>
                  </p:pic>
                </p:oleObj>
              </mc:Fallback>
            </mc:AlternateContent>
          </a:graphicData>
        </a:graphic>
      </p:graphicFrame>
    </p:spTree>
    <p:extLst>
      <p:ext uri="{BB962C8B-B14F-4D97-AF65-F5344CB8AC3E}">
        <p14:creationId xmlns:p14="http://schemas.microsoft.com/office/powerpoint/2010/main" val="149016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E5CF7-0BA4-BFBD-F2DB-017BCAC0E203}"/>
              </a:ext>
            </a:extLst>
          </p:cNvPr>
          <p:cNvSpPr>
            <a:spLocks noGrp="1"/>
          </p:cNvSpPr>
          <p:nvPr>
            <p:ph idx="1"/>
          </p:nvPr>
        </p:nvSpPr>
        <p:spPr/>
        <p:txBody>
          <a:bodyPr/>
          <a:lstStyle/>
          <a:p>
            <a:r>
              <a:rPr lang="en-US" sz="2800" dirty="0">
                <a:latin typeface="+mn-lt"/>
                <a:cs typeface="Times New Roman" panose="02020603050405020304" pitchFamily="18" charset="0"/>
              </a:rPr>
              <a:t>Basic approach to compute the CSR </a:t>
            </a:r>
            <a:r>
              <a:rPr lang="en-US" sz="2800" dirty="0" err="1">
                <a:latin typeface="+mn-lt"/>
                <a:cs typeface="Times New Roman" panose="02020603050405020304" pitchFamily="18" charset="0"/>
              </a:rPr>
              <a:t>wakefield</a:t>
            </a:r>
            <a:r>
              <a:rPr lang="en-US" sz="2800" dirty="0">
                <a:latin typeface="+mn-lt"/>
                <a:cs typeface="Times New Roman" panose="02020603050405020304" pitchFamily="18" charset="0"/>
              </a:rPr>
              <a:t> is from </a:t>
            </a:r>
            <a:r>
              <a:rPr lang="en-US" sz="2800" dirty="0" err="1">
                <a:latin typeface="+mn-lt"/>
                <a:cs typeface="Times New Roman" panose="02020603050405020304" pitchFamily="18" charset="0"/>
              </a:rPr>
              <a:t>Liénard-Wiechert</a:t>
            </a:r>
            <a:r>
              <a:rPr lang="en-US" sz="2800" dirty="0">
                <a:latin typeface="+mn-lt"/>
                <a:cs typeface="Times New Roman" panose="02020603050405020304" pitchFamily="18" charset="0"/>
              </a:rPr>
              <a:t> eq.</a:t>
            </a:r>
          </a:p>
          <a:p>
            <a:pPr algn="l"/>
            <a:endParaRPr lang="en-US" sz="2800" dirty="0">
              <a:latin typeface="+mn-lt"/>
              <a:cs typeface="Times New Roman" panose="02020603050405020304" pitchFamily="18" charset="0"/>
            </a:endParaRPr>
          </a:p>
          <a:p>
            <a:pPr algn="l"/>
            <a:endParaRPr lang="en-US" sz="2800" dirty="0">
              <a:latin typeface="+mn-lt"/>
              <a:cs typeface="Times New Roman" panose="02020603050405020304" pitchFamily="18" charset="0"/>
            </a:endParaRPr>
          </a:p>
          <a:p>
            <a:pPr algn="l"/>
            <a:endParaRPr lang="en-US" sz="2800" dirty="0">
              <a:latin typeface="+mn-lt"/>
              <a:cs typeface="Times New Roman" panose="02020603050405020304" pitchFamily="18" charset="0"/>
            </a:endParaRPr>
          </a:p>
          <a:p>
            <a:pPr algn="l"/>
            <a:r>
              <a:rPr lang="en-US" sz="2800" dirty="0">
                <a:latin typeface="+mn-lt"/>
                <a:cs typeface="Times New Roman" panose="02020603050405020304" pitchFamily="18" charset="0"/>
              </a:rPr>
              <a:t>The 1D model → gives overall insight. Validity?</a:t>
            </a:r>
          </a:p>
          <a:p>
            <a:pPr algn="l"/>
            <a:r>
              <a:rPr lang="en-US" sz="2800" dirty="0">
                <a:latin typeface="+mn-lt"/>
                <a:cs typeface="Times New Roman" panose="02020603050405020304" pitchFamily="18" charset="0"/>
              </a:rPr>
              <a:t>Similarly for the 2D model.</a:t>
            </a:r>
          </a:p>
          <a:p>
            <a:pPr algn="l"/>
            <a:r>
              <a:rPr lang="en-US" sz="2800" dirty="0">
                <a:latin typeface="+mn-lt"/>
                <a:cs typeface="Times New Roman" panose="02020603050405020304" pitchFamily="18" charset="0"/>
              </a:rPr>
              <a:t>There are some 3D models, but not first-principle.</a:t>
            </a:r>
            <a:endParaRPr lang="en-US" sz="2800" dirty="0"/>
          </a:p>
        </p:txBody>
      </p:sp>
      <p:sp>
        <p:nvSpPr>
          <p:cNvPr id="3" name="Title 2">
            <a:extLst>
              <a:ext uri="{FF2B5EF4-FFF2-40B4-BE49-F238E27FC236}">
                <a16:creationId xmlns:a16="http://schemas.microsoft.com/office/drawing/2014/main" id="{579F726C-C86F-52AB-DC3D-3035C93EE9BB}"/>
              </a:ext>
            </a:extLst>
          </p:cNvPr>
          <p:cNvSpPr>
            <a:spLocks noGrp="1"/>
          </p:cNvSpPr>
          <p:nvPr>
            <p:ph type="title"/>
          </p:nvPr>
        </p:nvSpPr>
        <p:spPr/>
        <p:txBody>
          <a:bodyPr/>
          <a:lstStyle/>
          <a:p>
            <a:r>
              <a:rPr lang="en-US" dirty="0"/>
              <a:t>Computational CSR</a:t>
            </a:r>
          </a:p>
        </p:txBody>
      </p:sp>
      <p:sp>
        <p:nvSpPr>
          <p:cNvPr id="4" name="Date Placeholder 3">
            <a:extLst>
              <a:ext uri="{FF2B5EF4-FFF2-40B4-BE49-F238E27FC236}">
                <a16:creationId xmlns:a16="http://schemas.microsoft.com/office/drawing/2014/main" id="{AB19F2CB-2D8E-2A07-3C86-EC679D147267}"/>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29FCADA9-D263-8C15-1C54-24BF30E92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FA07-EA56-8CA2-C247-0113BA9F7E2A}"/>
              </a:ext>
            </a:extLst>
          </p:cNvPr>
          <p:cNvSpPr>
            <a:spLocks noGrp="1"/>
          </p:cNvSpPr>
          <p:nvPr>
            <p:ph type="sldNum" sz="quarter" idx="12"/>
          </p:nvPr>
        </p:nvSpPr>
        <p:spPr/>
        <p:txBody>
          <a:bodyPr/>
          <a:lstStyle/>
          <a:p>
            <a:fld id="{921CBE81-14BD-7343-B359-01BCBA3179F9}" type="slidenum">
              <a:rPr lang="en-US" smtClean="0"/>
              <a:t>3</a:t>
            </a:fld>
            <a:endParaRPr lang="en-US"/>
          </a:p>
        </p:txBody>
      </p:sp>
      <p:grpSp>
        <p:nvGrpSpPr>
          <p:cNvPr id="7" name="Group 6">
            <a:extLst>
              <a:ext uri="{FF2B5EF4-FFF2-40B4-BE49-F238E27FC236}">
                <a16:creationId xmlns:a16="http://schemas.microsoft.com/office/drawing/2014/main" id="{D3E40ABA-52BE-5092-AEB1-DBACBAD94CBB}"/>
              </a:ext>
            </a:extLst>
          </p:cNvPr>
          <p:cNvGrpSpPr/>
          <p:nvPr/>
        </p:nvGrpSpPr>
        <p:grpSpPr>
          <a:xfrm>
            <a:off x="577265" y="2143723"/>
            <a:ext cx="7315200" cy="1073223"/>
            <a:chOff x="2340903" y="3015307"/>
            <a:chExt cx="6279314" cy="898072"/>
          </a:xfrm>
        </p:grpSpPr>
        <p:pic>
          <p:nvPicPr>
            <p:cNvPr id="8" name="Picture 7">
              <a:extLst>
                <a:ext uri="{FF2B5EF4-FFF2-40B4-BE49-F238E27FC236}">
                  <a16:creationId xmlns:a16="http://schemas.microsoft.com/office/drawing/2014/main" id="{9863DDF4-64CA-A812-F641-B3BE5E43B13B}"/>
                </a:ext>
              </a:extLst>
            </p:cNvPr>
            <p:cNvPicPr>
              <a:picLocks noChangeAspect="1"/>
            </p:cNvPicPr>
            <p:nvPr/>
          </p:nvPicPr>
          <p:blipFill>
            <a:blip r:embed="rId3"/>
            <a:stretch>
              <a:fillRect/>
            </a:stretch>
          </p:blipFill>
          <p:spPr>
            <a:xfrm>
              <a:off x="7396421" y="3133129"/>
              <a:ext cx="1223796" cy="368176"/>
            </a:xfrm>
            <a:prstGeom prst="rect">
              <a:avLst/>
            </a:prstGeom>
          </p:spPr>
        </p:pic>
        <p:pic>
          <p:nvPicPr>
            <p:cNvPr id="9" name="Picture 8">
              <a:extLst>
                <a:ext uri="{FF2B5EF4-FFF2-40B4-BE49-F238E27FC236}">
                  <a16:creationId xmlns:a16="http://schemas.microsoft.com/office/drawing/2014/main" id="{72156836-06AA-5780-8823-D3B54D8C59E3}"/>
                </a:ext>
              </a:extLst>
            </p:cNvPr>
            <p:cNvPicPr>
              <a:picLocks noChangeAspect="1"/>
            </p:cNvPicPr>
            <p:nvPr/>
          </p:nvPicPr>
          <p:blipFill>
            <a:blip r:embed="rId4">
              <a:lum bright="-20000" contrast="40000"/>
            </a:blip>
            <a:stretch>
              <a:fillRect/>
            </a:stretch>
          </p:blipFill>
          <p:spPr>
            <a:xfrm>
              <a:off x="2340903" y="3015307"/>
              <a:ext cx="4980215" cy="898072"/>
            </a:xfrm>
            <a:prstGeom prst="rect">
              <a:avLst/>
            </a:prstGeom>
          </p:spPr>
        </p:pic>
      </p:grpSp>
      <p:graphicFrame>
        <p:nvGraphicFramePr>
          <p:cNvPr id="10" name="Object 9">
            <a:extLst>
              <a:ext uri="{FF2B5EF4-FFF2-40B4-BE49-F238E27FC236}">
                <a16:creationId xmlns:a16="http://schemas.microsoft.com/office/drawing/2014/main" id="{CC24F8AC-4B90-931D-71BF-4C93EEA7A31E}"/>
              </a:ext>
            </a:extLst>
          </p:cNvPr>
          <p:cNvGraphicFramePr>
            <a:graphicFrameLocks noChangeAspect="1"/>
          </p:cNvGraphicFramePr>
          <p:nvPr>
            <p:extLst>
              <p:ext uri="{D42A27DB-BD31-4B8C-83A1-F6EECF244321}">
                <p14:modId xmlns:p14="http://schemas.microsoft.com/office/powerpoint/2010/main" val="3156044184"/>
              </p:ext>
            </p:extLst>
          </p:nvPr>
        </p:nvGraphicFramePr>
        <p:xfrm>
          <a:off x="8295554" y="1723100"/>
          <a:ext cx="3610806" cy="3832056"/>
        </p:xfrm>
        <a:graphic>
          <a:graphicData uri="http://schemas.openxmlformats.org/presentationml/2006/ole">
            <mc:AlternateContent xmlns:mc="http://schemas.openxmlformats.org/markup-compatibility/2006">
              <mc:Choice xmlns:v="urn:schemas-microsoft-com:vml" Requires="v">
                <p:oleObj name="Bitmap Image" r:id="rId5" imgW="2590920" imgH="2749680" progId="PBrush">
                  <p:embed/>
                </p:oleObj>
              </mc:Choice>
              <mc:Fallback>
                <p:oleObj name="Bitmap Image" r:id="rId5" imgW="2590920" imgH="2749680" progId="PBrush">
                  <p:embed/>
                  <p:pic>
                    <p:nvPicPr>
                      <p:cNvPr id="10" name="Object 9">
                        <a:extLst>
                          <a:ext uri="{FF2B5EF4-FFF2-40B4-BE49-F238E27FC236}">
                            <a16:creationId xmlns:a16="http://schemas.microsoft.com/office/drawing/2014/main" id="{CC24F8AC-4B90-931D-71BF-4C93EEA7A31E}"/>
                          </a:ext>
                        </a:extLst>
                      </p:cNvPr>
                      <p:cNvPicPr/>
                      <p:nvPr/>
                    </p:nvPicPr>
                    <p:blipFill>
                      <a:blip r:embed="rId6"/>
                      <a:stretch>
                        <a:fillRect/>
                      </a:stretch>
                    </p:blipFill>
                    <p:spPr>
                      <a:xfrm>
                        <a:off x="8295554" y="1723100"/>
                        <a:ext cx="3610806" cy="3832056"/>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F7133D7-C9E2-8D33-AA16-AE825D49EBAA}"/>
              </a:ext>
            </a:extLst>
          </p:cNvPr>
          <p:cNvSpPr txBox="1">
            <a:spLocks/>
          </p:cNvSpPr>
          <p:nvPr/>
        </p:nvSpPr>
        <p:spPr bwMode="auto">
          <a:xfrm>
            <a:off x="8240483" y="5573486"/>
            <a:ext cx="3820885" cy="93617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1"/>
                </a:solidFill>
                <a:latin typeface="+mj-lt"/>
                <a:ea typeface="+mj-ea"/>
                <a:cs typeface="Palatino"/>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a:lstStyle>
          <a:p>
            <a:r>
              <a:rPr lang="en-US" sz="1600" b="0" i="0" dirty="0">
                <a:solidFill>
                  <a:srgbClr val="222222"/>
                </a:solidFill>
                <a:effectLst/>
                <a:latin typeface="Arial" panose="020B0604020202020204" pitchFamily="34" charset="0"/>
              </a:rPr>
              <a:t>Picture from: Peter</a:t>
            </a:r>
            <a:r>
              <a:rPr lang="en-US" sz="1600" dirty="0">
                <a:solidFill>
                  <a:srgbClr val="222222"/>
                </a:solidFill>
                <a:latin typeface="Arial" panose="020B0604020202020204" pitchFamily="34" charset="0"/>
              </a:rPr>
              <a:t> </a:t>
            </a:r>
            <a:r>
              <a:rPr lang="en-US" sz="1600" b="0" i="0" dirty="0">
                <a:solidFill>
                  <a:srgbClr val="222222"/>
                </a:solidFill>
                <a:effectLst/>
                <a:latin typeface="Arial" panose="020B0604020202020204" pitchFamily="34" charset="0"/>
              </a:rPr>
              <a:t>Williams talk in ERL2019 "Beyond the Limits of 1D Coherent Synchrotron Radiation.“</a:t>
            </a:r>
            <a:endParaRPr lang="en-US" sz="1600" i="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78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8086B-8A5E-28AE-CB59-4D0C04A447B6}"/>
              </a:ext>
            </a:extLst>
          </p:cNvPr>
          <p:cNvSpPr>
            <a:spLocks noGrp="1"/>
          </p:cNvSpPr>
          <p:nvPr>
            <p:ph idx="1"/>
          </p:nvPr>
        </p:nvSpPr>
        <p:spPr/>
        <p:txBody>
          <a:bodyPr/>
          <a:lstStyle/>
          <a:p>
            <a:r>
              <a:rPr lang="en-US" sz="2800" dirty="0">
                <a:latin typeface="+mn-lt"/>
                <a:cs typeface="Times New Roman" panose="02020603050405020304" pitchFamily="18" charset="0"/>
              </a:rPr>
              <a:t>Developed by R. Ryne in 2012.</a:t>
            </a:r>
          </a:p>
          <a:p>
            <a:r>
              <a:rPr lang="en-US" sz="2800" dirty="0">
                <a:latin typeface="+mn-lt"/>
                <a:cs typeface="Times New Roman" panose="02020603050405020304" pitchFamily="18" charset="0"/>
              </a:rPr>
              <a:t>First-principle large-scale code → computes the 3D fields directly from </a:t>
            </a:r>
            <a:r>
              <a:rPr lang="en-US" sz="2800" dirty="0">
                <a:solidFill>
                  <a:srgbClr val="000000"/>
                </a:solidFill>
                <a:latin typeface="+mn-lt"/>
              </a:rPr>
              <a:t>𝑁 </a:t>
            </a:r>
            <a:r>
              <a:rPr lang="en-US" sz="2800" dirty="0">
                <a:latin typeface="+mn-lt"/>
                <a:cs typeface="Times New Roman" panose="02020603050405020304" pitchFamily="18" charset="0"/>
              </a:rPr>
              <a:t>particles in a bunch using </a:t>
            </a:r>
            <a:r>
              <a:rPr lang="en-US" sz="2800" dirty="0" err="1">
                <a:latin typeface="+mn-lt"/>
                <a:cs typeface="Times New Roman" panose="02020603050405020304" pitchFamily="18" charset="0"/>
              </a:rPr>
              <a:t>Liénard-Wiechert</a:t>
            </a:r>
            <a:r>
              <a:rPr lang="en-US" sz="2800" dirty="0">
                <a:latin typeface="+mn-lt"/>
                <a:cs typeface="Times New Roman" panose="02020603050405020304" pitchFamily="18" charset="0"/>
              </a:rPr>
              <a:t> eq.</a:t>
            </a:r>
          </a:p>
          <a:p>
            <a:r>
              <a:rPr lang="en-US" sz="2800" b="0" i="0" u="none" strike="noStrike" baseline="0" dirty="0">
                <a:solidFill>
                  <a:srgbClr val="000000"/>
                </a:solidFill>
              </a:rPr>
              <a:t>Fields are </a:t>
            </a:r>
            <a:r>
              <a:rPr lang="en-US" sz="2800" dirty="0">
                <a:solidFill>
                  <a:srgbClr val="000000"/>
                </a:solidFill>
              </a:rPr>
              <a:t>computed on a 3D grid points from the </a:t>
            </a:r>
            <a:r>
              <a:rPr lang="en-US" sz="2800" b="0" i="0" u="none" strike="noStrike" baseline="0" dirty="0">
                <a:solidFill>
                  <a:srgbClr val="000000"/>
                </a:solidFill>
              </a:rPr>
              <a:t>retarded positions at chosen timesteps.</a:t>
            </a:r>
          </a:p>
          <a:p>
            <a:r>
              <a:rPr lang="en-US" sz="2800" dirty="0">
                <a:latin typeface="+mn-lt"/>
                <a:cs typeface="Times New Roman" panose="02020603050405020304" pitchFamily="18" charset="0"/>
              </a:rPr>
              <a:t>The initial code is not self-consistent → fields do not interact with the particles.</a:t>
            </a:r>
          </a:p>
          <a:p>
            <a:r>
              <a:rPr lang="en-US" sz="2800" dirty="0">
                <a:latin typeface="+mn-lt"/>
                <a:cs typeface="Times New Roman" panose="02020603050405020304" pitchFamily="18" charset="0"/>
              </a:rPr>
              <a:t>Massively parallel → runs on 10s of thousands of cores.</a:t>
            </a:r>
          </a:p>
          <a:p>
            <a:endParaRPr lang="en-US" sz="2800" dirty="0">
              <a:latin typeface="+mn-lt"/>
            </a:endParaRPr>
          </a:p>
        </p:txBody>
      </p:sp>
      <p:sp>
        <p:nvSpPr>
          <p:cNvPr id="3" name="Title 2">
            <a:extLst>
              <a:ext uri="{FF2B5EF4-FFF2-40B4-BE49-F238E27FC236}">
                <a16:creationId xmlns:a16="http://schemas.microsoft.com/office/drawing/2014/main" id="{7CAD8CDE-2B5C-0638-1505-6539FBC1CD36}"/>
              </a:ext>
            </a:extLst>
          </p:cNvPr>
          <p:cNvSpPr>
            <a:spLocks noGrp="1"/>
          </p:cNvSpPr>
          <p:nvPr>
            <p:ph type="title"/>
          </p:nvPr>
        </p:nvSpPr>
        <p:spPr/>
        <p:txBody>
          <a:bodyPr/>
          <a:lstStyle/>
          <a:p>
            <a:r>
              <a:rPr lang="en-US" dirty="0"/>
              <a:t>The LW3D Code</a:t>
            </a:r>
          </a:p>
        </p:txBody>
      </p:sp>
      <p:sp>
        <p:nvSpPr>
          <p:cNvPr id="4" name="Date Placeholder 3">
            <a:extLst>
              <a:ext uri="{FF2B5EF4-FFF2-40B4-BE49-F238E27FC236}">
                <a16:creationId xmlns:a16="http://schemas.microsoft.com/office/drawing/2014/main" id="{44E39FD1-DF5A-967F-E978-7D1C6130EFE3}"/>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C1BA112F-1CDE-8A76-A9C1-8C83B7177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C91A4-668B-B57D-7507-523B963CF156}"/>
              </a:ext>
            </a:extLst>
          </p:cNvPr>
          <p:cNvSpPr>
            <a:spLocks noGrp="1"/>
          </p:cNvSpPr>
          <p:nvPr>
            <p:ph type="sldNum" sz="quarter" idx="12"/>
          </p:nvPr>
        </p:nvSpPr>
        <p:spPr/>
        <p:txBody>
          <a:bodyPr/>
          <a:lstStyle/>
          <a:p>
            <a:fld id="{921CBE81-14BD-7343-B359-01BCBA3179F9}" type="slidenum">
              <a:rPr lang="en-US" smtClean="0"/>
              <a:t>4</a:t>
            </a:fld>
            <a:endParaRPr lang="en-US"/>
          </a:p>
        </p:txBody>
      </p:sp>
    </p:spTree>
    <p:extLst>
      <p:ext uri="{BB962C8B-B14F-4D97-AF65-F5344CB8AC3E}">
        <p14:creationId xmlns:p14="http://schemas.microsoft.com/office/powerpoint/2010/main" val="380237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30DDE-1DA8-EC68-936F-352D54245051}"/>
              </a:ext>
            </a:extLst>
          </p:cNvPr>
          <p:cNvSpPr>
            <a:spLocks noGrp="1"/>
          </p:cNvSpPr>
          <p:nvPr>
            <p:ph idx="1"/>
          </p:nvPr>
        </p:nvSpPr>
        <p:spPr/>
        <p:txBody>
          <a:bodyPr/>
          <a:lstStyle/>
          <a:p>
            <a:r>
              <a:rPr lang="en-US" sz="2800" dirty="0">
                <a:latin typeface="+mn-lt"/>
                <a:cs typeface="Times New Roman" panose="02020603050405020304" pitchFamily="18" charset="0"/>
              </a:rPr>
              <a:t>Advantages: </a:t>
            </a:r>
          </a:p>
          <a:p>
            <a:pPr lvl="1"/>
            <a:r>
              <a:rPr lang="en-US" sz="2000" dirty="0">
                <a:solidFill>
                  <a:srgbClr val="000000"/>
                </a:solidFill>
                <a:cs typeface="Times New Roman" panose="02020603050405020304" pitchFamily="18" charset="0"/>
              </a:rPr>
              <a:t>explore limitations of the 1D and 2D CSR models</a:t>
            </a:r>
          </a:p>
          <a:p>
            <a:pPr lvl="1"/>
            <a:r>
              <a:rPr lang="en-US" sz="2000" b="0" i="0" u="none" strike="noStrike" baseline="0" dirty="0">
                <a:solidFill>
                  <a:srgbClr val="000000"/>
                </a:solidFill>
              </a:rPr>
              <a:t>benchmark and validate faster 3D CSR codes  </a:t>
            </a: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endParaRPr lang="en-US" sz="2800" dirty="0">
              <a:latin typeface="+mn-lt"/>
              <a:cs typeface="Times New Roman" panose="02020603050405020304" pitchFamily="18" charset="0"/>
            </a:endParaRPr>
          </a:p>
          <a:p>
            <a:r>
              <a:rPr lang="en-US" sz="2800" dirty="0">
                <a:latin typeface="+mn-lt"/>
                <a:cs typeface="Times New Roman" panose="02020603050405020304" pitchFamily="18" charset="0"/>
              </a:rPr>
              <a:t>The 𝑁-body self-consistent LW3D code is currently under development.</a:t>
            </a:r>
            <a:endParaRPr lang="en-US" sz="2800" dirty="0"/>
          </a:p>
        </p:txBody>
      </p:sp>
      <p:sp>
        <p:nvSpPr>
          <p:cNvPr id="3" name="Title 2">
            <a:extLst>
              <a:ext uri="{FF2B5EF4-FFF2-40B4-BE49-F238E27FC236}">
                <a16:creationId xmlns:a16="http://schemas.microsoft.com/office/drawing/2014/main" id="{7B7ED49F-176E-4B3D-B458-02DF73B340C4}"/>
              </a:ext>
            </a:extLst>
          </p:cNvPr>
          <p:cNvSpPr>
            <a:spLocks noGrp="1"/>
          </p:cNvSpPr>
          <p:nvPr>
            <p:ph type="title"/>
          </p:nvPr>
        </p:nvSpPr>
        <p:spPr/>
        <p:txBody>
          <a:bodyPr/>
          <a:lstStyle/>
          <a:p>
            <a:r>
              <a:rPr lang="en-US" dirty="0"/>
              <a:t>The LW3D Code</a:t>
            </a:r>
          </a:p>
        </p:txBody>
      </p:sp>
      <p:sp>
        <p:nvSpPr>
          <p:cNvPr id="4" name="Date Placeholder 3">
            <a:extLst>
              <a:ext uri="{FF2B5EF4-FFF2-40B4-BE49-F238E27FC236}">
                <a16:creationId xmlns:a16="http://schemas.microsoft.com/office/drawing/2014/main" id="{F32E329C-7F9F-C926-B4C8-29E64F5D645C}"/>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FE3AE188-0A38-D77B-7B39-213A4F907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DA054-FF55-72D6-5F12-F8AFFB2004D3}"/>
              </a:ext>
            </a:extLst>
          </p:cNvPr>
          <p:cNvSpPr>
            <a:spLocks noGrp="1"/>
          </p:cNvSpPr>
          <p:nvPr>
            <p:ph type="sldNum" sz="quarter" idx="12"/>
          </p:nvPr>
        </p:nvSpPr>
        <p:spPr/>
        <p:txBody>
          <a:bodyPr/>
          <a:lstStyle/>
          <a:p>
            <a:fld id="{921CBE81-14BD-7343-B359-01BCBA3179F9}" type="slidenum">
              <a:rPr lang="en-US" smtClean="0"/>
              <a:t>5</a:t>
            </a:fld>
            <a:endParaRPr lang="en-US"/>
          </a:p>
        </p:txBody>
      </p:sp>
      <p:pic>
        <p:nvPicPr>
          <p:cNvPr id="9" name="Picture 8">
            <a:extLst>
              <a:ext uri="{FF2B5EF4-FFF2-40B4-BE49-F238E27FC236}">
                <a16:creationId xmlns:a16="http://schemas.microsoft.com/office/drawing/2014/main" id="{E08DA376-563E-9039-FDEE-50E615AB325A}"/>
              </a:ext>
            </a:extLst>
          </p:cNvPr>
          <p:cNvPicPr>
            <a:picLocks noChangeAspect="1"/>
          </p:cNvPicPr>
          <p:nvPr/>
        </p:nvPicPr>
        <p:blipFill>
          <a:blip r:embed="rId2"/>
          <a:stretch>
            <a:fillRect/>
          </a:stretch>
        </p:blipFill>
        <p:spPr>
          <a:xfrm>
            <a:off x="1255238" y="2176806"/>
            <a:ext cx="4692913" cy="2928592"/>
          </a:xfrm>
          <a:prstGeom prst="rect">
            <a:avLst/>
          </a:prstGeom>
        </p:spPr>
      </p:pic>
      <p:pic>
        <p:nvPicPr>
          <p:cNvPr id="11" name="Picture 10">
            <a:extLst>
              <a:ext uri="{FF2B5EF4-FFF2-40B4-BE49-F238E27FC236}">
                <a16:creationId xmlns:a16="http://schemas.microsoft.com/office/drawing/2014/main" id="{D94BA157-BAD9-164B-455C-9E96803E99E4}"/>
              </a:ext>
            </a:extLst>
          </p:cNvPr>
          <p:cNvPicPr>
            <a:picLocks noChangeAspect="1"/>
          </p:cNvPicPr>
          <p:nvPr/>
        </p:nvPicPr>
        <p:blipFill>
          <a:blip r:embed="rId3"/>
          <a:stretch>
            <a:fillRect/>
          </a:stretch>
        </p:blipFill>
        <p:spPr>
          <a:xfrm>
            <a:off x="6139543" y="2176806"/>
            <a:ext cx="4764560" cy="2928592"/>
          </a:xfrm>
          <a:prstGeom prst="rect">
            <a:avLst/>
          </a:prstGeom>
        </p:spPr>
      </p:pic>
      <p:sp>
        <p:nvSpPr>
          <p:cNvPr id="12" name="TextBox 11">
            <a:extLst>
              <a:ext uri="{FF2B5EF4-FFF2-40B4-BE49-F238E27FC236}">
                <a16:creationId xmlns:a16="http://schemas.microsoft.com/office/drawing/2014/main" id="{6C7DC42E-2A7A-FB1A-B3CD-02206EBBD2AD}"/>
              </a:ext>
            </a:extLst>
          </p:cNvPr>
          <p:cNvSpPr txBox="1"/>
          <p:nvPr/>
        </p:nvSpPr>
        <p:spPr>
          <a:xfrm>
            <a:off x="1203960" y="5102100"/>
            <a:ext cx="9784080" cy="584775"/>
          </a:xfrm>
          <a:prstGeom prst="rect">
            <a:avLst/>
          </a:prstGeom>
          <a:noFill/>
        </p:spPr>
        <p:txBody>
          <a:bodyPr wrap="square" rtlCol="0">
            <a:spAutoFit/>
          </a:bodyPr>
          <a:lstStyle/>
          <a:p>
            <a:pPr algn="l"/>
            <a:r>
              <a:rPr lang="en-US" sz="1600" i="0" u="none" strike="noStrike" baseline="0" dirty="0"/>
              <a:t>C.E. Mayes, “Computational approaches to Coherent Synchrotron Radiation in two and three dimensions,” ICFA BEAM DYNAMICS NEWSLETTER#82 - ADVANCED ACCELERATOR MODELLING (2021)</a:t>
            </a:r>
            <a:endParaRPr lang="en-US" sz="1600" dirty="0"/>
          </a:p>
        </p:txBody>
      </p:sp>
    </p:spTree>
    <p:extLst>
      <p:ext uri="{BB962C8B-B14F-4D97-AF65-F5344CB8AC3E}">
        <p14:creationId xmlns:p14="http://schemas.microsoft.com/office/powerpoint/2010/main" val="289945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2B06C-9BAD-48A1-95EF-1149359D523C}"/>
              </a:ext>
            </a:extLst>
          </p:cNvPr>
          <p:cNvSpPr>
            <a:spLocks noGrp="1"/>
          </p:cNvSpPr>
          <p:nvPr>
            <p:ph idx="1"/>
          </p:nvPr>
        </p:nvSpPr>
        <p:spPr/>
        <p:txBody>
          <a:bodyPr/>
          <a:lstStyle/>
          <a:p>
            <a:r>
              <a:rPr lang="en-US" sz="2800" dirty="0">
                <a:latin typeface="+mn-lt"/>
                <a:cs typeface="Times New Roman" panose="02020603050405020304" pitchFamily="18" charset="0"/>
              </a:rPr>
              <a:t>AWA: Argonne Wakefield Accelerator </a:t>
            </a:r>
          </a:p>
          <a:p>
            <a:r>
              <a:rPr lang="en-US" sz="2800" dirty="0">
                <a:latin typeface="+mn-lt"/>
                <a:cs typeface="Times New Roman" panose="02020603050405020304" pitchFamily="18" charset="0"/>
              </a:rPr>
              <a:t>No experiment were performed, yet!</a:t>
            </a:r>
          </a:p>
          <a:p>
            <a:pPr algn="l"/>
            <a:endParaRPr lang="en-US" sz="2800" dirty="0">
              <a:latin typeface="+mn-lt"/>
              <a:cs typeface="Times New Roman" panose="02020603050405020304" pitchFamily="18" charset="0"/>
            </a:endParaRPr>
          </a:p>
        </p:txBody>
      </p:sp>
      <p:sp>
        <p:nvSpPr>
          <p:cNvPr id="3" name="Title 2">
            <a:extLst>
              <a:ext uri="{FF2B5EF4-FFF2-40B4-BE49-F238E27FC236}">
                <a16:creationId xmlns:a16="http://schemas.microsoft.com/office/drawing/2014/main" id="{4D4172AB-4C0A-435D-BE42-4E1670C4A8ED}"/>
              </a:ext>
            </a:extLst>
          </p:cNvPr>
          <p:cNvSpPr>
            <a:spLocks noGrp="1"/>
          </p:cNvSpPr>
          <p:nvPr>
            <p:ph type="title"/>
          </p:nvPr>
        </p:nvSpPr>
        <p:spPr/>
        <p:txBody>
          <a:bodyPr/>
          <a:lstStyle/>
          <a:p>
            <a:r>
              <a:rPr lang="en-US" dirty="0">
                <a:cs typeface="Times New Roman" panose="02020603050405020304" pitchFamily="18" charset="0"/>
              </a:rPr>
              <a:t>Motivation: Bunch Compression at AWA</a:t>
            </a:r>
          </a:p>
        </p:txBody>
      </p:sp>
      <p:sp>
        <p:nvSpPr>
          <p:cNvPr id="4" name="Date Placeholder 3">
            <a:extLst>
              <a:ext uri="{FF2B5EF4-FFF2-40B4-BE49-F238E27FC236}">
                <a16:creationId xmlns:a16="http://schemas.microsoft.com/office/drawing/2014/main" id="{FA050EFA-608E-4581-A91B-A991CA19E7FC}"/>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39C5DFF6-CC10-425A-9BD8-48254AC06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CEC4D-7019-4E1A-A8AA-7ED74578AD32}"/>
              </a:ext>
            </a:extLst>
          </p:cNvPr>
          <p:cNvSpPr>
            <a:spLocks noGrp="1"/>
          </p:cNvSpPr>
          <p:nvPr>
            <p:ph type="sldNum" sz="quarter" idx="12"/>
          </p:nvPr>
        </p:nvSpPr>
        <p:spPr/>
        <p:txBody>
          <a:bodyPr/>
          <a:lstStyle/>
          <a:p>
            <a:fld id="{921CBE81-14BD-7343-B359-01BCBA3179F9}" type="slidenum">
              <a:rPr lang="en-US" smtClean="0"/>
              <a:t>6</a:t>
            </a:fld>
            <a:endParaRPr lang="en-US"/>
          </a:p>
        </p:txBody>
      </p:sp>
      <p:grpSp>
        <p:nvGrpSpPr>
          <p:cNvPr id="13" name="Group 12">
            <a:extLst>
              <a:ext uri="{FF2B5EF4-FFF2-40B4-BE49-F238E27FC236}">
                <a16:creationId xmlns:a16="http://schemas.microsoft.com/office/drawing/2014/main" id="{BFE394A3-2294-4129-BB57-63738DF8A5D4}"/>
              </a:ext>
            </a:extLst>
          </p:cNvPr>
          <p:cNvGrpSpPr/>
          <p:nvPr/>
        </p:nvGrpSpPr>
        <p:grpSpPr>
          <a:xfrm>
            <a:off x="6516904" y="1844907"/>
            <a:ext cx="5573496" cy="2585492"/>
            <a:chOff x="2529840" y="1914244"/>
            <a:chExt cx="7132320" cy="2542254"/>
          </a:xfrm>
        </p:grpSpPr>
        <p:pic>
          <p:nvPicPr>
            <p:cNvPr id="8" name="Picture 7">
              <a:extLst>
                <a:ext uri="{FF2B5EF4-FFF2-40B4-BE49-F238E27FC236}">
                  <a16:creationId xmlns:a16="http://schemas.microsoft.com/office/drawing/2014/main" id="{2CA3A104-9AFC-4C99-A854-DB4CE584F1DD}"/>
                </a:ext>
              </a:extLst>
            </p:cNvPr>
            <p:cNvPicPr>
              <a:picLocks noChangeAspect="1"/>
            </p:cNvPicPr>
            <p:nvPr/>
          </p:nvPicPr>
          <p:blipFill>
            <a:blip r:embed="rId2">
              <a:lum bright="-20000" contrast="40000"/>
            </a:blip>
            <a:stretch>
              <a:fillRect/>
            </a:stretch>
          </p:blipFill>
          <p:spPr>
            <a:xfrm>
              <a:off x="2529840" y="1914244"/>
              <a:ext cx="7132320" cy="2541653"/>
            </a:xfrm>
            <a:prstGeom prst="rect">
              <a:avLst/>
            </a:prstGeom>
          </p:spPr>
        </p:pic>
        <p:cxnSp>
          <p:nvCxnSpPr>
            <p:cNvPr id="10" name="Straight Connector 9">
              <a:extLst>
                <a:ext uri="{FF2B5EF4-FFF2-40B4-BE49-F238E27FC236}">
                  <a16:creationId xmlns:a16="http://schemas.microsoft.com/office/drawing/2014/main" id="{228B0E72-29B9-4FE0-BEB0-B70E2C934A75}"/>
                </a:ext>
              </a:extLst>
            </p:cNvPr>
            <p:cNvCxnSpPr>
              <a:cxnSpLocks/>
            </p:cNvCxnSpPr>
            <p:nvPr/>
          </p:nvCxnSpPr>
          <p:spPr>
            <a:xfrm>
              <a:off x="2529840" y="4456498"/>
              <a:ext cx="7132320" cy="0"/>
            </a:xfrm>
            <a:prstGeom prst="line">
              <a:avLst/>
            </a:prstGeom>
            <a:ln w="19050"/>
          </p:spPr>
          <p:style>
            <a:lnRef idx="1">
              <a:schemeClr val="dk1"/>
            </a:lnRef>
            <a:fillRef idx="0">
              <a:schemeClr val="dk1"/>
            </a:fillRef>
            <a:effectRef idx="0">
              <a:schemeClr val="dk1"/>
            </a:effectRef>
            <a:fontRef idx="minor">
              <a:schemeClr val="tx1"/>
            </a:fontRef>
          </p:style>
        </p:cxnSp>
      </p:grpSp>
      <p:pic>
        <p:nvPicPr>
          <p:cNvPr id="15" name="Picture 14">
            <a:extLst>
              <a:ext uri="{FF2B5EF4-FFF2-40B4-BE49-F238E27FC236}">
                <a16:creationId xmlns:a16="http://schemas.microsoft.com/office/drawing/2014/main" id="{B6DB75B6-431C-4E6F-8BC7-4C70C3E1A985}"/>
              </a:ext>
            </a:extLst>
          </p:cNvPr>
          <p:cNvPicPr>
            <a:picLocks noChangeAspect="1"/>
          </p:cNvPicPr>
          <p:nvPr/>
        </p:nvPicPr>
        <p:blipFill>
          <a:blip r:embed="rId3">
            <a:lum bright="-20000" contrast="40000"/>
          </a:blip>
          <a:stretch>
            <a:fillRect/>
          </a:stretch>
        </p:blipFill>
        <p:spPr>
          <a:xfrm>
            <a:off x="544145" y="3940148"/>
            <a:ext cx="5300088" cy="2534233"/>
          </a:xfrm>
          <a:prstGeom prst="rect">
            <a:avLst/>
          </a:prstGeom>
        </p:spPr>
      </p:pic>
      <p:pic>
        <p:nvPicPr>
          <p:cNvPr id="12" name="Picture 11">
            <a:extLst>
              <a:ext uri="{FF2B5EF4-FFF2-40B4-BE49-F238E27FC236}">
                <a16:creationId xmlns:a16="http://schemas.microsoft.com/office/drawing/2014/main" id="{783C50FD-F1BE-D7F9-6B76-3A004F0E338B}"/>
              </a:ext>
            </a:extLst>
          </p:cNvPr>
          <p:cNvPicPr>
            <a:picLocks noChangeAspect="1"/>
          </p:cNvPicPr>
          <p:nvPr/>
        </p:nvPicPr>
        <p:blipFill>
          <a:blip r:embed="rId4"/>
          <a:stretch>
            <a:fillRect/>
          </a:stretch>
        </p:blipFill>
        <p:spPr>
          <a:xfrm>
            <a:off x="177027" y="1945850"/>
            <a:ext cx="6196107" cy="2019076"/>
          </a:xfrm>
          <a:prstGeom prst="rect">
            <a:avLst/>
          </a:prstGeom>
        </p:spPr>
      </p:pic>
    </p:spTree>
    <p:extLst>
      <p:ext uri="{BB962C8B-B14F-4D97-AF65-F5344CB8AC3E}">
        <p14:creationId xmlns:p14="http://schemas.microsoft.com/office/powerpoint/2010/main" val="406068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81E429-E734-B785-E32C-969B1A76E873}"/>
              </a:ext>
            </a:extLst>
          </p:cNvPr>
          <p:cNvSpPr>
            <a:spLocks noGrp="1"/>
          </p:cNvSpPr>
          <p:nvPr>
            <p:ph idx="1"/>
          </p:nvPr>
        </p:nvSpPr>
        <p:spPr/>
        <p:txBody>
          <a:bodyPr/>
          <a:lstStyle/>
          <a:p>
            <a:r>
              <a:rPr lang="en-US" dirty="0"/>
              <a:t>Radiation wavefronts (no kick applied to the bunch).</a:t>
            </a:r>
          </a:p>
        </p:txBody>
      </p:sp>
      <p:sp>
        <p:nvSpPr>
          <p:cNvPr id="3" name="Title 2">
            <a:extLst>
              <a:ext uri="{FF2B5EF4-FFF2-40B4-BE49-F238E27FC236}">
                <a16:creationId xmlns:a16="http://schemas.microsoft.com/office/drawing/2014/main" id="{3F2D649B-0A06-5C93-D477-19B0059937FA}"/>
              </a:ext>
            </a:extLst>
          </p:cNvPr>
          <p:cNvSpPr>
            <a:spLocks noGrp="1"/>
          </p:cNvSpPr>
          <p:nvPr>
            <p:ph type="title"/>
          </p:nvPr>
        </p:nvSpPr>
        <p:spPr/>
        <p:txBody>
          <a:bodyPr/>
          <a:lstStyle/>
          <a:p>
            <a:r>
              <a:rPr lang="en-US" dirty="0">
                <a:cs typeface="Times New Roman" panose="02020603050405020304" pitchFamily="18" charset="0"/>
              </a:rPr>
              <a:t>LW3D Simulations of AWA Chicane</a:t>
            </a:r>
            <a:endParaRPr lang="en-US" dirty="0"/>
          </a:p>
        </p:txBody>
      </p:sp>
      <p:sp>
        <p:nvSpPr>
          <p:cNvPr id="4" name="Date Placeholder 3">
            <a:extLst>
              <a:ext uri="{FF2B5EF4-FFF2-40B4-BE49-F238E27FC236}">
                <a16:creationId xmlns:a16="http://schemas.microsoft.com/office/drawing/2014/main" id="{54AAA8A2-E223-6AC7-5166-92F49D2E0FD3}"/>
              </a:ext>
            </a:extLst>
          </p:cNvPr>
          <p:cNvSpPr>
            <a:spLocks noGrp="1"/>
          </p:cNvSpPr>
          <p:nvPr>
            <p:ph type="dt" sz="half" idx="10"/>
          </p:nvPr>
        </p:nvSpPr>
        <p:spPr/>
        <p:txBody>
          <a:bodyPr/>
          <a:lstStyle/>
          <a:p>
            <a:fld id="{DEC16E0C-D3B9-9044-A832-B8662CAF7899}" type="datetime1">
              <a:rPr lang="en-US" smtClean="0"/>
              <a:t>11/8/2022</a:t>
            </a:fld>
            <a:endParaRPr lang="en-US"/>
          </a:p>
        </p:txBody>
      </p:sp>
      <p:sp>
        <p:nvSpPr>
          <p:cNvPr id="5" name="Footer Placeholder 4">
            <a:extLst>
              <a:ext uri="{FF2B5EF4-FFF2-40B4-BE49-F238E27FC236}">
                <a16:creationId xmlns:a16="http://schemas.microsoft.com/office/drawing/2014/main" id="{99754437-27EA-01FA-7C08-AE40AD967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23493-E344-DA43-DD30-C1E7A895EF53}"/>
              </a:ext>
            </a:extLst>
          </p:cNvPr>
          <p:cNvSpPr>
            <a:spLocks noGrp="1"/>
          </p:cNvSpPr>
          <p:nvPr>
            <p:ph type="sldNum" sz="quarter" idx="12"/>
          </p:nvPr>
        </p:nvSpPr>
        <p:spPr/>
        <p:txBody>
          <a:bodyPr/>
          <a:lstStyle/>
          <a:p>
            <a:fld id="{921CBE81-14BD-7343-B359-01BCBA3179F9}" type="slidenum">
              <a:rPr lang="en-US" smtClean="0"/>
              <a:t>7</a:t>
            </a:fld>
            <a:endParaRPr lang="en-US"/>
          </a:p>
        </p:txBody>
      </p:sp>
      <p:pic>
        <p:nvPicPr>
          <p:cNvPr id="7" name="Picture 8" descr="Chart&#10;&#10;Description automatically generated">
            <a:extLst>
              <a:ext uri="{FF2B5EF4-FFF2-40B4-BE49-F238E27FC236}">
                <a16:creationId xmlns:a16="http://schemas.microsoft.com/office/drawing/2014/main" id="{2DE63D00-AEE9-843F-6E9F-292B506A096B}"/>
              </a:ext>
            </a:extLst>
          </p:cNvPr>
          <p:cNvPicPr>
            <a:picLocks noChangeAspect="1"/>
          </p:cNvPicPr>
          <p:nvPr/>
        </p:nvPicPr>
        <p:blipFill>
          <a:blip r:embed="rId4"/>
          <a:stretch>
            <a:fillRect/>
          </a:stretch>
        </p:blipFill>
        <p:spPr bwMode="auto">
          <a:xfrm>
            <a:off x="39016" y="2029630"/>
            <a:ext cx="4016448" cy="3008290"/>
          </a:xfrm>
          <a:prstGeom prst="rect">
            <a:avLst/>
          </a:prstGeom>
          <a:noFill/>
          <a:ln w="9525">
            <a:noFill/>
            <a:miter lim="800000"/>
            <a:headEnd/>
            <a:tailEnd/>
          </a:ln>
        </p:spPr>
      </p:pic>
      <p:pic>
        <p:nvPicPr>
          <p:cNvPr id="8" name="chicane_radiation_1">
            <a:hlinkClick r:id="" action="ppaction://media"/>
            <a:extLst>
              <a:ext uri="{FF2B5EF4-FFF2-40B4-BE49-F238E27FC236}">
                <a16:creationId xmlns:a16="http://schemas.microsoft.com/office/drawing/2014/main" id="{833DBAB1-428E-0EAC-8DE0-6BC4F70F18B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40224" y="1647690"/>
            <a:ext cx="8128000" cy="4064000"/>
          </a:xfrm>
          <a:prstGeom prst="rect">
            <a:avLst/>
          </a:prstGeom>
        </p:spPr>
      </p:pic>
      <p:sp>
        <p:nvSpPr>
          <p:cNvPr id="9" name="TextBox 8">
            <a:extLst>
              <a:ext uri="{FF2B5EF4-FFF2-40B4-BE49-F238E27FC236}">
                <a16:creationId xmlns:a16="http://schemas.microsoft.com/office/drawing/2014/main" id="{55D087F5-C8A0-A5EA-404B-E9DDB7566905}"/>
              </a:ext>
            </a:extLst>
          </p:cNvPr>
          <p:cNvSpPr txBox="1"/>
          <p:nvPr/>
        </p:nvSpPr>
        <p:spPr>
          <a:xfrm flipH="1">
            <a:off x="9530080" y="5936615"/>
            <a:ext cx="2286000" cy="365760"/>
          </a:xfrm>
          <a:prstGeom prst="rect">
            <a:avLst/>
          </a:prstGeom>
          <a:noFill/>
        </p:spPr>
        <p:txBody>
          <a:bodyPr wrap="square" rtlCol="0">
            <a:spAutoFit/>
          </a:bodyPr>
          <a:lstStyle/>
          <a:p>
            <a:r>
              <a:rPr lang="en-US" dirty="0"/>
              <a:t>Courtesy of R. Ryne </a:t>
            </a:r>
          </a:p>
        </p:txBody>
      </p:sp>
      <p:sp>
        <p:nvSpPr>
          <p:cNvPr id="10" name="TextBox 9">
            <a:extLst>
              <a:ext uri="{FF2B5EF4-FFF2-40B4-BE49-F238E27FC236}">
                <a16:creationId xmlns:a16="http://schemas.microsoft.com/office/drawing/2014/main" id="{D8E4F8DF-E4E8-CC3D-DE1F-E9EE241B968B}"/>
              </a:ext>
            </a:extLst>
          </p:cNvPr>
          <p:cNvSpPr txBox="1"/>
          <p:nvPr/>
        </p:nvSpPr>
        <p:spPr>
          <a:xfrm>
            <a:off x="7674427" y="5623829"/>
            <a:ext cx="731520" cy="307777"/>
          </a:xfrm>
          <a:prstGeom prst="rect">
            <a:avLst/>
          </a:prstGeom>
          <a:noFill/>
        </p:spPr>
        <p:txBody>
          <a:bodyPr wrap="square" rtlCol="0">
            <a:spAutoFit/>
          </a:bodyPr>
          <a:lstStyle/>
          <a:p>
            <a:r>
              <a:rPr lang="en-US" sz="1400" dirty="0"/>
              <a:t>z (m)</a:t>
            </a:r>
          </a:p>
        </p:txBody>
      </p:sp>
      <p:sp>
        <p:nvSpPr>
          <p:cNvPr id="11" name="TextBox 10">
            <a:extLst>
              <a:ext uri="{FF2B5EF4-FFF2-40B4-BE49-F238E27FC236}">
                <a16:creationId xmlns:a16="http://schemas.microsoft.com/office/drawing/2014/main" id="{2D8F3D98-8BA7-0C7A-D0E1-1A00B7D84F4A}"/>
              </a:ext>
            </a:extLst>
          </p:cNvPr>
          <p:cNvSpPr txBox="1"/>
          <p:nvPr/>
        </p:nvSpPr>
        <p:spPr>
          <a:xfrm rot="16200000">
            <a:off x="3828352" y="3438715"/>
            <a:ext cx="731520" cy="307777"/>
          </a:xfrm>
          <a:prstGeom prst="rect">
            <a:avLst/>
          </a:prstGeom>
          <a:noFill/>
        </p:spPr>
        <p:txBody>
          <a:bodyPr wrap="square" rtlCol="0">
            <a:spAutoFit/>
          </a:bodyPr>
          <a:lstStyle/>
          <a:p>
            <a:r>
              <a:rPr lang="en-US" sz="1400" dirty="0"/>
              <a:t>x (m)</a:t>
            </a:r>
          </a:p>
        </p:txBody>
      </p:sp>
    </p:spTree>
    <p:extLst>
      <p:ext uri="{BB962C8B-B14F-4D97-AF65-F5344CB8AC3E}">
        <p14:creationId xmlns:p14="http://schemas.microsoft.com/office/powerpoint/2010/main" val="15405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1D9C8-A655-E80E-40AF-36207C3BD145}"/>
              </a:ext>
            </a:extLst>
          </p:cNvPr>
          <p:cNvSpPr>
            <a:spLocks noGrp="1"/>
          </p:cNvSpPr>
          <p:nvPr>
            <p:ph idx="1"/>
          </p:nvPr>
        </p:nvSpPr>
        <p:spPr/>
        <p:txBody>
          <a:bodyPr/>
          <a:lstStyle/>
          <a:p>
            <a:r>
              <a:rPr lang="en-US" sz="2800" dirty="0"/>
              <a:t>Showed </a:t>
            </a:r>
          </a:p>
          <a:p>
            <a:pPr marL="0" indent="0">
              <a:buNone/>
            </a:pPr>
            <a:r>
              <a:rPr lang="en-US" sz="2800" dirty="0"/>
              <a:t>compression</a:t>
            </a:r>
          </a:p>
          <a:p>
            <a:pPr marL="0" indent="0">
              <a:buNone/>
            </a:pPr>
            <a:r>
              <a:rPr lang="en-US" sz="2800" dirty="0"/>
              <a:t>by a factor</a:t>
            </a:r>
          </a:p>
          <a:p>
            <a:pPr marL="0" indent="0">
              <a:buNone/>
            </a:pPr>
            <a:r>
              <a:rPr lang="en-US" sz="2800" dirty="0"/>
              <a:t>of 7.5</a:t>
            </a:r>
          </a:p>
        </p:txBody>
      </p:sp>
      <p:sp>
        <p:nvSpPr>
          <p:cNvPr id="3" name="Title 2">
            <a:extLst>
              <a:ext uri="{FF2B5EF4-FFF2-40B4-BE49-F238E27FC236}">
                <a16:creationId xmlns:a16="http://schemas.microsoft.com/office/drawing/2014/main" id="{6A2B5A72-B82D-90AB-66D9-AB170E97C02F}"/>
              </a:ext>
            </a:extLst>
          </p:cNvPr>
          <p:cNvSpPr>
            <a:spLocks noGrp="1"/>
          </p:cNvSpPr>
          <p:nvPr>
            <p:ph type="title"/>
          </p:nvPr>
        </p:nvSpPr>
        <p:spPr/>
        <p:txBody>
          <a:bodyPr/>
          <a:lstStyle/>
          <a:p>
            <a:r>
              <a:rPr lang="en-US" dirty="0">
                <a:cs typeface="Times New Roman" panose="02020603050405020304" pitchFamily="18" charset="0"/>
              </a:rPr>
              <a:t>LW3D Simulations of AWA Chicane</a:t>
            </a:r>
            <a:endParaRPr lang="en-US" dirty="0"/>
          </a:p>
        </p:txBody>
      </p:sp>
      <p:sp>
        <p:nvSpPr>
          <p:cNvPr id="4" name="Date Placeholder 3">
            <a:extLst>
              <a:ext uri="{FF2B5EF4-FFF2-40B4-BE49-F238E27FC236}">
                <a16:creationId xmlns:a16="http://schemas.microsoft.com/office/drawing/2014/main" id="{BF7175AE-48DF-14C8-6A37-E1CC2EA5BECC}"/>
              </a:ext>
            </a:extLst>
          </p:cNvPr>
          <p:cNvSpPr>
            <a:spLocks noGrp="1"/>
          </p:cNvSpPr>
          <p:nvPr>
            <p:ph type="dt" sz="half" idx="10"/>
          </p:nvPr>
        </p:nvSpPr>
        <p:spPr/>
        <p:txBody>
          <a:bodyPr/>
          <a:lstStyle/>
          <a:p>
            <a:fld id="{DEC16E0C-D3B9-9044-A832-B8662CAF7899}" type="datetime1">
              <a:rPr lang="en-US" smtClean="0"/>
              <a:t>11/7/2022</a:t>
            </a:fld>
            <a:endParaRPr lang="en-US"/>
          </a:p>
        </p:txBody>
      </p:sp>
      <p:sp>
        <p:nvSpPr>
          <p:cNvPr id="5" name="Footer Placeholder 4">
            <a:extLst>
              <a:ext uri="{FF2B5EF4-FFF2-40B4-BE49-F238E27FC236}">
                <a16:creationId xmlns:a16="http://schemas.microsoft.com/office/drawing/2014/main" id="{E0E408B2-FA69-B788-11F4-40CBC1FAB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E595E-316D-7ADE-42A6-73230E68D522}"/>
              </a:ext>
            </a:extLst>
          </p:cNvPr>
          <p:cNvSpPr>
            <a:spLocks noGrp="1"/>
          </p:cNvSpPr>
          <p:nvPr>
            <p:ph type="sldNum" sz="quarter" idx="12"/>
          </p:nvPr>
        </p:nvSpPr>
        <p:spPr/>
        <p:txBody>
          <a:bodyPr/>
          <a:lstStyle/>
          <a:p>
            <a:fld id="{921CBE81-14BD-7343-B359-01BCBA3179F9}" type="slidenum">
              <a:rPr lang="en-US" smtClean="0"/>
              <a:t>8</a:t>
            </a:fld>
            <a:endParaRPr lang="en-US"/>
          </a:p>
        </p:txBody>
      </p:sp>
      <p:pic>
        <p:nvPicPr>
          <p:cNvPr id="11" name="Picture 10">
            <a:extLst>
              <a:ext uri="{FF2B5EF4-FFF2-40B4-BE49-F238E27FC236}">
                <a16:creationId xmlns:a16="http://schemas.microsoft.com/office/drawing/2014/main" id="{16102C16-FD5A-CC02-83B1-853AB001124B}"/>
              </a:ext>
            </a:extLst>
          </p:cNvPr>
          <p:cNvPicPr>
            <a:picLocks noChangeAspect="1"/>
          </p:cNvPicPr>
          <p:nvPr/>
        </p:nvPicPr>
        <p:blipFill>
          <a:blip r:embed="rId3"/>
          <a:stretch>
            <a:fillRect/>
          </a:stretch>
        </p:blipFill>
        <p:spPr>
          <a:xfrm>
            <a:off x="2438400" y="623046"/>
            <a:ext cx="4526280" cy="3017520"/>
          </a:xfrm>
          <a:prstGeom prst="rect">
            <a:avLst/>
          </a:prstGeom>
        </p:spPr>
      </p:pic>
      <p:pic>
        <p:nvPicPr>
          <p:cNvPr id="12" name="Picture 11" descr="Chart, line chart&#10;&#10;Description automatically generated">
            <a:extLst>
              <a:ext uri="{FF2B5EF4-FFF2-40B4-BE49-F238E27FC236}">
                <a16:creationId xmlns:a16="http://schemas.microsoft.com/office/drawing/2014/main" id="{9625CB8A-DFA4-708A-4CD1-57C9ED5BDFB3}"/>
              </a:ext>
            </a:extLst>
          </p:cNvPr>
          <p:cNvPicPr>
            <a:picLocks noChangeAspect="1"/>
          </p:cNvPicPr>
          <p:nvPr/>
        </p:nvPicPr>
        <p:blipFill>
          <a:blip r:embed="rId4"/>
          <a:stretch>
            <a:fillRect/>
          </a:stretch>
        </p:blipFill>
        <p:spPr>
          <a:xfrm>
            <a:off x="4932319" y="3424265"/>
            <a:ext cx="4526279" cy="3017520"/>
          </a:xfrm>
          <a:prstGeom prst="rect">
            <a:avLst/>
          </a:prstGeom>
        </p:spPr>
      </p:pic>
      <p:pic>
        <p:nvPicPr>
          <p:cNvPr id="7" name="Picture 6">
            <a:extLst>
              <a:ext uri="{FF2B5EF4-FFF2-40B4-BE49-F238E27FC236}">
                <a16:creationId xmlns:a16="http://schemas.microsoft.com/office/drawing/2014/main" id="{32F3DD12-FFCA-01C8-5309-144C66FD7F8E}"/>
              </a:ext>
            </a:extLst>
          </p:cNvPr>
          <p:cNvPicPr>
            <a:picLocks noChangeAspect="1"/>
          </p:cNvPicPr>
          <p:nvPr/>
        </p:nvPicPr>
        <p:blipFill>
          <a:blip r:embed="rId5"/>
          <a:stretch>
            <a:fillRect/>
          </a:stretch>
        </p:blipFill>
        <p:spPr>
          <a:xfrm>
            <a:off x="6921136" y="623046"/>
            <a:ext cx="4526280" cy="3017520"/>
          </a:xfrm>
          <a:prstGeom prst="rect">
            <a:avLst/>
          </a:prstGeom>
        </p:spPr>
      </p:pic>
    </p:spTree>
    <p:extLst>
      <p:ext uri="{BB962C8B-B14F-4D97-AF65-F5344CB8AC3E}">
        <p14:creationId xmlns:p14="http://schemas.microsoft.com/office/powerpoint/2010/main" val="81482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18146765-A9C8-4D3A-B07B-4C7EFCCE9FA6}"/>
                  </a:ext>
                </a:extLst>
              </p:cNvPr>
              <p:cNvSpPr>
                <a:spLocks noGrp="1"/>
              </p:cNvSpPr>
              <p:nvPr>
                <p:ph idx="1"/>
              </p:nvPr>
            </p:nvSpPr>
            <p:spPr/>
            <p:txBody>
              <a:bodyPr/>
              <a:lstStyle/>
              <a:p>
                <a:r>
                  <a:rPr lang="en-US" sz="2800" b="0" i="0" u="none" strike="noStrike" baseline="0" dirty="0">
                    <a:solidFill>
                      <a:srgbClr val="000000"/>
                    </a:solidFill>
                  </a:rPr>
                  <a:t>Ideally: compute the fields at each particle’s position due to</a:t>
                </a:r>
                <a:r>
                  <a:rPr lang="en-US" sz="2800" dirty="0">
                    <a:solidFill>
                      <a:srgbClr val="000000"/>
                    </a:solidFill>
                  </a:rPr>
                  <a:t> all other particles in the bunch </a:t>
                </a:r>
                <a:r>
                  <a:rPr lang="en-US" sz="2800" dirty="0">
                    <a:latin typeface="+mn-lt"/>
                    <a:cs typeface="Times New Roman" panose="02020603050405020304" pitchFamily="18" charset="0"/>
                  </a:rPr>
                  <a:t>→ scales as </a:t>
                </a:r>
                <a14:m>
                  <m:oMath xmlns:m="http://schemas.openxmlformats.org/officeDocument/2006/math">
                    <m:sSup>
                      <m:sSupPr>
                        <m:ctrlPr>
                          <a:rPr lang="en-US" sz="2800" i="1" dirty="0" smtClean="0">
                            <a:latin typeface="Cambria Math" panose="02040503050406030204" pitchFamily="18" charset="0"/>
                            <a:cs typeface="Times New Roman" panose="02020603050405020304" pitchFamily="18" charset="0"/>
                          </a:rPr>
                        </m:ctrlPr>
                      </m:sSupPr>
                      <m:e>
                        <m:r>
                          <a:rPr lang="en-US" sz="2800" i="1" dirty="0" smtClean="0">
                            <a:latin typeface="Cambria Math" panose="02040503050406030204" pitchFamily="18" charset="0"/>
                            <a:cs typeface="Times New Roman" panose="02020603050405020304" pitchFamily="18" charset="0"/>
                          </a:rPr>
                          <m:t>𝑁</m:t>
                        </m:r>
                      </m:e>
                      <m:sup>
                        <m:r>
                          <a:rPr lang="en-US" sz="2800" i="1" dirty="0" smtClean="0">
                            <a:latin typeface="Cambria Math" panose="02040503050406030204" pitchFamily="18" charset="0"/>
                            <a:cs typeface="Times New Roman" panose="02020603050405020304" pitchFamily="18" charset="0"/>
                          </a:rPr>
                          <m:t>2</m:t>
                        </m:r>
                      </m:sup>
                    </m:sSup>
                  </m:oMath>
                </a14:m>
                <a:r>
                  <a:rPr lang="en-US" sz="2800" dirty="0">
                    <a:solidFill>
                      <a:srgbClr val="000000"/>
                    </a:solidFill>
                  </a:rPr>
                  <a:t>; add to that storing the time history of each particles </a:t>
                </a:r>
                <a:r>
                  <a:rPr lang="en-US" sz="2800" dirty="0">
                    <a:cs typeface="Times New Roman" panose="02020603050405020304" pitchFamily="18" charset="0"/>
                  </a:rPr>
                  <a:t>→ </a:t>
                </a:r>
                <a:r>
                  <a:rPr lang="en-US" sz="2800" dirty="0">
                    <a:solidFill>
                      <a:srgbClr val="000000"/>
                    </a:solidFill>
                  </a:rPr>
                  <a:t>really complicated.</a:t>
                </a:r>
              </a:p>
              <a:p>
                <a:r>
                  <a:rPr lang="en-US" sz="2800" dirty="0">
                    <a:solidFill>
                      <a:srgbClr val="000000"/>
                    </a:solidFill>
                  </a:rPr>
                  <a:t>A more straight forward approach is to interpolate the computed fields on grid points at the position of each particle at each time step.</a:t>
                </a:r>
                <a:endParaRPr lang="en-US" sz="2800" b="0" i="0" u="none" strike="noStrike" baseline="0" dirty="0">
                  <a:solidFill>
                    <a:srgbClr val="000000"/>
                  </a:solidFill>
                </a:endParaRPr>
              </a:p>
              <a:p>
                <a:endParaRPr lang="en-US" sz="2800" dirty="0">
                  <a:latin typeface="+mn-lt"/>
                  <a:cs typeface="Times New Roman" panose="02020603050405020304" pitchFamily="18" charset="0"/>
                </a:endParaRPr>
              </a:p>
            </p:txBody>
          </p:sp>
        </mc:Choice>
        <mc:Fallback>
          <p:sp>
            <p:nvSpPr>
              <p:cNvPr id="2" name="Content Placeholder 1">
                <a:extLst>
                  <a:ext uri="{FF2B5EF4-FFF2-40B4-BE49-F238E27FC236}">
                    <a16:creationId xmlns:a16="http://schemas.microsoft.com/office/drawing/2014/main" id="{18146765-A9C8-4D3A-B07B-4C7EFCCE9FA6}"/>
                  </a:ext>
                </a:extLst>
              </p:cNvPr>
              <p:cNvSpPr>
                <a:spLocks noGrp="1" noRot="1" noChangeAspect="1" noMove="1" noResize="1" noEditPoints="1" noAdjustHandles="1" noChangeArrowheads="1" noChangeShapeType="1" noTextEdit="1"/>
              </p:cNvSpPr>
              <p:nvPr>
                <p:ph idx="1"/>
              </p:nvPr>
            </p:nvSpPr>
            <p:spPr>
              <a:blipFill>
                <a:blip r:embed="rId2"/>
                <a:stretch>
                  <a:fillRect l="-900" t="-10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626FA1-BC0D-4096-B237-488FA78CE463}"/>
              </a:ext>
            </a:extLst>
          </p:cNvPr>
          <p:cNvSpPr>
            <a:spLocks noGrp="1"/>
          </p:cNvSpPr>
          <p:nvPr>
            <p:ph type="title"/>
          </p:nvPr>
        </p:nvSpPr>
        <p:spPr/>
        <p:txBody>
          <a:bodyPr/>
          <a:lstStyle/>
          <a:p>
            <a:r>
              <a:rPr lang="en-US" dirty="0">
                <a:cs typeface="Times New Roman" panose="02020603050405020304" pitchFamily="18" charset="0"/>
              </a:rPr>
              <a:t>The Self-Consistent LW3D Code</a:t>
            </a:r>
          </a:p>
        </p:txBody>
      </p:sp>
      <p:sp>
        <p:nvSpPr>
          <p:cNvPr id="4" name="Date Placeholder 3">
            <a:extLst>
              <a:ext uri="{FF2B5EF4-FFF2-40B4-BE49-F238E27FC236}">
                <a16:creationId xmlns:a16="http://schemas.microsoft.com/office/drawing/2014/main" id="{D9487606-5E23-4EC0-9DC2-2CC42EC6E2E1}"/>
              </a:ext>
            </a:extLst>
          </p:cNvPr>
          <p:cNvSpPr>
            <a:spLocks noGrp="1"/>
          </p:cNvSpPr>
          <p:nvPr>
            <p:ph type="dt" sz="half" idx="10"/>
          </p:nvPr>
        </p:nvSpPr>
        <p:spPr/>
        <p:txBody>
          <a:bodyPr/>
          <a:lstStyle/>
          <a:p>
            <a:fld id="{DEC16E0C-D3B9-9044-A832-B8662CAF7899}" type="datetime1">
              <a:rPr lang="en-US" smtClean="0"/>
              <a:t>11/6/2022</a:t>
            </a:fld>
            <a:endParaRPr lang="en-US"/>
          </a:p>
        </p:txBody>
      </p:sp>
      <p:sp>
        <p:nvSpPr>
          <p:cNvPr id="5" name="Footer Placeholder 4">
            <a:extLst>
              <a:ext uri="{FF2B5EF4-FFF2-40B4-BE49-F238E27FC236}">
                <a16:creationId xmlns:a16="http://schemas.microsoft.com/office/drawing/2014/main" id="{3C4D7C89-41AD-4C1B-8549-E16FF9E5E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B49FB-AC9C-45F2-A20F-4AAE187700CB}"/>
              </a:ext>
            </a:extLst>
          </p:cNvPr>
          <p:cNvSpPr>
            <a:spLocks noGrp="1"/>
          </p:cNvSpPr>
          <p:nvPr>
            <p:ph type="sldNum" sz="quarter" idx="12"/>
          </p:nvPr>
        </p:nvSpPr>
        <p:spPr/>
        <p:txBody>
          <a:bodyPr/>
          <a:lstStyle/>
          <a:p>
            <a:fld id="{921CBE81-14BD-7343-B359-01BCBA3179F9}" type="slidenum">
              <a:rPr lang="en-US" smtClean="0"/>
              <a:t>9</a:t>
            </a:fld>
            <a:endParaRPr lang="en-US"/>
          </a:p>
        </p:txBody>
      </p:sp>
    </p:spTree>
    <p:extLst>
      <p:ext uri="{BB962C8B-B14F-4D97-AF65-F5344CB8AC3E}">
        <p14:creationId xmlns:p14="http://schemas.microsoft.com/office/powerpoint/2010/main" val="3733809763"/>
      </p:ext>
    </p:extLst>
  </p:cSld>
  <p:clrMapOvr>
    <a:masterClrMapping/>
  </p:clrMapOvr>
</p:sld>
</file>

<file path=ppt/theme/theme1.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almarzouk</Template>
  <TotalTime>8403</TotalTime>
  <Words>1165</Words>
  <Application>Microsoft Office PowerPoint</Application>
  <PresentationFormat>Widescreen</PresentationFormat>
  <Paragraphs>120</Paragraphs>
  <Slides>13</Slides>
  <Notes>5</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ArialMT</vt:lpstr>
      <vt:lpstr>Calibri</vt:lpstr>
      <vt:lpstr>Cambria Math</vt:lpstr>
      <vt:lpstr>TeXGyreTermesX-Regular</vt:lpstr>
      <vt:lpstr>Times New Roman</vt:lpstr>
      <vt:lpstr>Bright Beams theme</vt:lpstr>
      <vt:lpstr>Bitmap Image</vt:lpstr>
      <vt:lpstr>First-Principle Simulations of Electron-Bunch Compression Using a Large-Scale Lienard-Wiechert Solver Afnan Al Marzouk, Dept. of Physics, Northern Illinois University</vt:lpstr>
      <vt:lpstr>Impact of CSR</vt:lpstr>
      <vt:lpstr>Computational CSR</vt:lpstr>
      <vt:lpstr>The LW3D Code</vt:lpstr>
      <vt:lpstr>The LW3D Code</vt:lpstr>
      <vt:lpstr>Motivation: Bunch Compression at AWA</vt:lpstr>
      <vt:lpstr>LW3D Simulations of AWA Chicane</vt:lpstr>
      <vt:lpstr>LW3D Simulations of AWA Chicane</vt:lpstr>
      <vt:lpstr>The Self-Consistent LW3D Code</vt:lpstr>
      <vt:lpstr>SC-LW3D Simulations</vt:lpstr>
      <vt:lpstr>SC-LW3D Simulations</vt:lpstr>
      <vt:lpstr>SC-LW3D Simulations</vt:lpstr>
      <vt:lpstr>Conclusions and Outlooks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Afnan Al Marzouk</dc:creator>
  <cp:lastModifiedBy>Afnan Al Marzouk</cp:lastModifiedBy>
  <cp:revision>1</cp:revision>
  <dcterms:created xsi:type="dcterms:W3CDTF">2022-11-02T17:59:18Z</dcterms:created>
  <dcterms:modified xsi:type="dcterms:W3CDTF">2022-11-08T14:04:10Z</dcterms:modified>
</cp:coreProperties>
</file>