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4" r:id="rId1"/>
    <p:sldMasterId id="2147483687" r:id="rId2"/>
    <p:sldMasterId id="2147483699" r:id="rId3"/>
  </p:sldMasterIdLst>
  <p:notesMasterIdLst>
    <p:notesMasterId r:id="rId35"/>
  </p:notesMasterIdLst>
  <p:handoutMasterIdLst>
    <p:handoutMasterId r:id="rId36"/>
  </p:handoutMasterIdLst>
  <p:sldIdLst>
    <p:sldId id="1034" r:id="rId4"/>
    <p:sldId id="1084" r:id="rId5"/>
    <p:sldId id="1085" r:id="rId6"/>
    <p:sldId id="1086" r:id="rId7"/>
    <p:sldId id="1063" r:id="rId8"/>
    <p:sldId id="1094" r:id="rId9"/>
    <p:sldId id="293" r:id="rId10"/>
    <p:sldId id="294" r:id="rId11"/>
    <p:sldId id="1099" r:id="rId12"/>
    <p:sldId id="1095" r:id="rId13"/>
    <p:sldId id="1096" r:id="rId14"/>
    <p:sldId id="1097" r:id="rId15"/>
    <p:sldId id="273" r:id="rId16"/>
    <p:sldId id="673" r:id="rId17"/>
    <p:sldId id="674" r:id="rId18"/>
    <p:sldId id="1054" r:id="rId19"/>
    <p:sldId id="1091" r:id="rId20"/>
    <p:sldId id="1046" r:id="rId21"/>
    <p:sldId id="1073" r:id="rId22"/>
    <p:sldId id="466" r:id="rId23"/>
    <p:sldId id="1031" r:id="rId24"/>
    <p:sldId id="906" r:id="rId25"/>
    <p:sldId id="1035" r:id="rId26"/>
    <p:sldId id="1036" r:id="rId27"/>
    <p:sldId id="1049" r:id="rId28"/>
    <p:sldId id="1039" r:id="rId29"/>
    <p:sldId id="1048" r:id="rId30"/>
    <p:sldId id="1047" r:id="rId31"/>
    <p:sldId id="1071" r:id="rId32"/>
    <p:sldId id="1050" r:id="rId33"/>
    <p:sldId id="1051" r:id="rId34"/>
  </p:sldIdLst>
  <p:sldSz cx="9144000" cy="5143500" type="screen16x9"/>
  <p:notesSz cx="6858000" cy="9144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21D843B-45E5-3643-814B-AEE145F6BEB6}">
          <p14:sldIdLst>
            <p14:sldId id="1034"/>
            <p14:sldId id="1084"/>
            <p14:sldId id="1085"/>
            <p14:sldId id="1086"/>
            <p14:sldId id="1063"/>
            <p14:sldId id="1094"/>
            <p14:sldId id="293"/>
            <p14:sldId id="294"/>
            <p14:sldId id="1099"/>
            <p14:sldId id="1095"/>
            <p14:sldId id="1096"/>
            <p14:sldId id="1097"/>
            <p14:sldId id="273"/>
            <p14:sldId id="673"/>
            <p14:sldId id="674"/>
            <p14:sldId id="1054"/>
            <p14:sldId id="1091"/>
            <p14:sldId id="1046"/>
            <p14:sldId id="1073"/>
            <p14:sldId id="466"/>
            <p14:sldId id="1031"/>
            <p14:sldId id="906"/>
            <p14:sldId id="1035"/>
            <p14:sldId id="1036"/>
            <p14:sldId id="1049"/>
            <p14:sldId id="1039"/>
            <p14:sldId id="1048"/>
            <p14:sldId id="1047"/>
            <p14:sldId id="1071"/>
            <p14:sldId id="1050"/>
            <p14:sldId id="1051"/>
          </p14:sldIdLst>
        </p14:section>
      </p14:sectionLst>
    </p:ext>
    <p:ext uri="{EFAFB233-063F-42B5-8137-9DF3F51BA10A}">
      <p15:sldGuideLst xmlns:p15="http://schemas.microsoft.com/office/powerpoint/2012/main">
        <p15:guide id="1" orient="horz" pos="1644" userDrawn="1">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rgyro Maniatis" initials="" lastIdx="1" clrIdx="0"/>
  <p:cmAuthor id="2" name="Aasma Aslam" initials="AA" lastIdx="1" clrIdx="1">
    <p:extLst>
      <p:ext uri="{19B8F6BF-5375-455C-9EA6-DF929625EA0E}">
        <p15:presenceInfo xmlns:p15="http://schemas.microsoft.com/office/powerpoint/2012/main" userId="Aasma Aslam" providerId="None"/>
      </p:ext>
    </p:extLst>
  </p:cmAuthor>
  <p:cmAuthor id="3" name="Adebambo Adio" initials="AA" lastIdx="1" clrIdx="2">
    <p:extLst>
      <p:ext uri="{19B8F6BF-5375-455C-9EA6-DF929625EA0E}">
        <p15:presenceInfo xmlns:p15="http://schemas.microsoft.com/office/powerpoint/2012/main" userId="08115a8030cc0a9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54" autoAdjust="0"/>
    <p:restoredTop sz="85880" autoAdjust="0"/>
  </p:normalViewPr>
  <p:slideViewPr>
    <p:cSldViewPr snapToGrid="0" snapToObjects="1">
      <p:cViewPr varScale="1">
        <p:scale>
          <a:sx n="71" d="100"/>
          <a:sy n="71" d="100"/>
        </p:scale>
        <p:origin x="1420" y="36"/>
      </p:cViewPr>
      <p:guideLst>
        <p:guide orient="horz" pos="16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200"/>
    </p:cViewPr>
  </p:sorterViewPr>
  <p:notesViewPr>
    <p:cSldViewPr snapToGrid="0" snapToObjects="1">
      <p:cViewPr varScale="1">
        <p:scale>
          <a:sx n="97" d="100"/>
          <a:sy n="97" d="100"/>
        </p:scale>
        <p:origin x="4328" y="20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viewProps" Target="viewProps.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DBFFF32-C621-4211-8B2F-39DC2FD5745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5577CDA-2DCB-4BC9-B8A5-06B66896B9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7764F15-D51C-48EC-8F3B-3D0D8A4A08E6}" type="datetime1">
              <a:rPr lang="en-US" smtClean="0"/>
              <a:pPr/>
              <a:t>12/8/2022</a:t>
            </a:fld>
            <a:endParaRPr lang="en-US"/>
          </a:p>
        </p:txBody>
      </p:sp>
      <p:sp>
        <p:nvSpPr>
          <p:cNvPr id="4" name="Footer Placeholder 3">
            <a:extLst>
              <a:ext uri="{FF2B5EF4-FFF2-40B4-BE49-F238E27FC236}">
                <a16:creationId xmlns:a16="http://schemas.microsoft.com/office/drawing/2014/main" id="{1FC26E6C-6F25-4462-9C50-2E05E9B03C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09512D4-2F84-4195-8C02-2F771222F6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76EEC44-D873-4BE1-8C71-EFD18D5CDEF8}" type="slidenum">
              <a:rPr lang="en-US" smtClean="0"/>
              <a:pPr/>
              <a:t>‹#›</a:t>
            </a:fld>
            <a:endParaRPr lang="en-US"/>
          </a:p>
        </p:txBody>
      </p:sp>
    </p:spTree>
    <p:extLst>
      <p:ext uri="{BB962C8B-B14F-4D97-AF65-F5344CB8AC3E}">
        <p14:creationId xmlns:p14="http://schemas.microsoft.com/office/powerpoint/2010/main" val="399717117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FB75D7-5512-4C94-B778-AD2BE55A3362}" type="datetime1">
              <a:rPr lang="en-US" smtClean="0"/>
              <a:pPr/>
              <a:t>12/8/2022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398713" y="8685213"/>
            <a:ext cx="2971800" cy="457200"/>
          </a:xfrm>
          <a:prstGeom prst="rect">
            <a:avLst/>
          </a:prstGeom>
        </p:spPr>
        <p:txBody>
          <a:bodyPr vert="horz" lIns="91440" tIns="45720" rIns="91440" bIns="45720" rtlCol="0" anchor="b"/>
          <a:lstStyle>
            <a:lvl1pPr algn="l">
              <a:defRPr sz="1200"/>
            </a:lvl1pPr>
          </a:lstStyle>
          <a:p>
            <a:endParaRPr lang="en-US" dirty="0"/>
          </a:p>
        </p:txBody>
      </p:sp>
    </p:spTree>
    <p:extLst>
      <p:ext uri="{BB962C8B-B14F-4D97-AF65-F5344CB8AC3E}">
        <p14:creationId xmlns:p14="http://schemas.microsoft.com/office/powerpoint/2010/main" val="405464429"/>
      </p:ext>
    </p:extLst>
  </p:cSld>
  <p:clrMap bg1="lt1" tx1="dk1" bg2="lt2" tx2="dk2" accent1="accent1" accent2="accent2" accent3="accent3" accent4="accent4" accent5="accent5" accent6="accent6" hlink="hlink" folHlink="folHlink"/>
  <p:hf sldNum="0" hdr="0" dt="0"/>
  <p:notesStyle>
    <a:lvl1pPr marL="0" algn="l" defTabSz="457166" rtl="0" eaLnBrk="1" latinLnBrk="0" hangingPunct="1">
      <a:defRPr sz="1200" kern="1200">
        <a:solidFill>
          <a:schemeClr val="tx1"/>
        </a:solidFill>
        <a:latin typeface="+mn-lt"/>
        <a:ea typeface="+mn-ea"/>
        <a:cs typeface="+mn-cs"/>
      </a:defRPr>
    </a:lvl1pPr>
    <a:lvl2pPr marL="457166" algn="l" defTabSz="457166" rtl="0" eaLnBrk="1" latinLnBrk="0" hangingPunct="1">
      <a:defRPr sz="1200" kern="1200">
        <a:solidFill>
          <a:schemeClr val="tx1"/>
        </a:solidFill>
        <a:latin typeface="+mn-lt"/>
        <a:ea typeface="+mn-ea"/>
        <a:cs typeface="+mn-cs"/>
      </a:defRPr>
    </a:lvl2pPr>
    <a:lvl3pPr marL="914333" algn="l" defTabSz="457166" rtl="0" eaLnBrk="1" latinLnBrk="0" hangingPunct="1">
      <a:defRPr sz="1200" kern="1200">
        <a:solidFill>
          <a:schemeClr val="tx1"/>
        </a:solidFill>
        <a:latin typeface="+mn-lt"/>
        <a:ea typeface="+mn-ea"/>
        <a:cs typeface="+mn-cs"/>
      </a:defRPr>
    </a:lvl3pPr>
    <a:lvl4pPr marL="1371498" algn="l" defTabSz="457166" rtl="0" eaLnBrk="1" latinLnBrk="0" hangingPunct="1">
      <a:defRPr sz="1200" kern="1200">
        <a:solidFill>
          <a:schemeClr val="tx1"/>
        </a:solidFill>
        <a:latin typeface="+mn-lt"/>
        <a:ea typeface="+mn-ea"/>
        <a:cs typeface="+mn-cs"/>
      </a:defRPr>
    </a:lvl4pPr>
    <a:lvl5pPr marL="1828664" algn="l" defTabSz="457166" rtl="0" eaLnBrk="1" latinLnBrk="0" hangingPunct="1">
      <a:defRPr sz="1200" kern="1200">
        <a:solidFill>
          <a:schemeClr val="tx1"/>
        </a:solidFill>
        <a:latin typeface="+mn-lt"/>
        <a:ea typeface="+mn-ea"/>
        <a:cs typeface="+mn-cs"/>
      </a:defRPr>
    </a:lvl5pPr>
    <a:lvl6pPr marL="2285829" algn="l" defTabSz="457166" rtl="0" eaLnBrk="1" latinLnBrk="0" hangingPunct="1">
      <a:defRPr sz="1200" kern="1200">
        <a:solidFill>
          <a:schemeClr val="tx1"/>
        </a:solidFill>
        <a:latin typeface="+mn-lt"/>
        <a:ea typeface="+mn-ea"/>
        <a:cs typeface="+mn-cs"/>
      </a:defRPr>
    </a:lvl6pPr>
    <a:lvl7pPr marL="2742995" algn="l" defTabSz="457166" rtl="0" eaLnBrk="1" latinLnBrk="0" hangingPunct="1">
      <a:defRPr sz="1200" kern="1200">
        <a:solidFill>
          <a:schemeClr val="tx1"/>
        </a:solidFill>
        <a:latin typeface="+mn-lt"/>
        <a:ea typeface="+mn-ea"/>
        <a:cs typeface="+mn-cs"/>
      </a:defRPr>
    </a:lvl7pPr>
    <a:lvl8pPr marL="3200160" algn="l" defTabSz="457166" rtl="0" eaLnBrk="1" latinLnBrk="0" hangingPunct="1">
      <a:defRPr sz="1200" kern="1200">
        <a:solidFill>
          <a:schemeClr val="tx1"/>
        </a:solidFill>
        <a:latin typeface="+mn-lt"/>
        <a:ea typeface="+mn-ea"/>
        <a:cs typeface="+mn-cs"/>
      </a:defRPr>
    </a:lvl8pPr>
    <a:lvl9pPr marL="3657326" algn="l" defTabSz="45716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5" name="Footer Placeholder 4">
            <a:extLst>
              <a:ext uri="{FF2B5EF4-FFF2-40B4-BE49-F238E27FC236}">
                <a16:creationId xmlns:a16="http://schemas.microsoft.com/office/drawing/2014/main" id="{B8650736-97E1-F840-BA8F-73CB6113755B}"/>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880323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6329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66"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6615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42621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9602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166"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Tree>
    <p:extLst>
      <p:ext uri="{BB962C8B-B14F-4D97-AF65-F5344CB8AC3E}">
        <p14:creationId xmlns:p14="http://schemas.microsoft.com/office/powerpoint/2010/main" val="3363054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endParaRPr lang="en-US" dirty="0"/>
              </a:p>
            </p:txBody>
          </p:sp>
        </mc:Choice>
        <mc:Fallback xmlns="">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measure the performance of the trained network, we used the mean squared error function.</a:t>
                </a:r>
              </a:p>
              <a:p>
                <a:r>
                  <a:rPr lang="en-US" sz="1200" kern="1200" dirty="0">
                    <a:solidFill>
                      <a:schemeClr val="tx1"/>
                    </a:solidFill>
                    <a:effectLst/>
                    <a:latin typeface="+mn-lt"/>
                    <a:ea typeface="+mn-ea"/>
                    <a:cs typeface="+mn-cs"/>
                  </a:rPr>
                  <a:t>MSE = </a:t>
                </a:r>
                <a:r>
                  <a:rPr lang="en-US" sz="1200" i="0" kern="1200">
                    <a:solidFill>
                      <a:schemeClr val="tx1"/>
                    </a:solidFill>
                    <a:effectLst/>
                    <a:latin typeface="+mn-lt"/>
                    <a:ea typeface="+mn-ea"/>
                    <a:cs typeface="+mn-cs"/>
                  </a:rPr>
                  <a:t>1/𝑛 ∑_(𝑖=1)^𝑁(〖𝑌_𝑖− Ŷ_𝑖)〗^2</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MSE</a:t>
                </a:r>
                <a:r>
                  <a:rPr lang="en-US" sz="1200" kern="1200" dirty="0">
                    <a:solidFill>
                      <a:schemeClr val="tx1"/>
                    </a:solidFill>
                    <a:effectLst/>
                    <a:latin typeface="+mn-lt"/>
                    <a:ea typeface="+mn-ea"/>
                    <a:cs typeface="+mn-cs"/>
                  </a:rPr>
                  <a:t> = Mean Square Error</a:t>
                </a:r>
              </a:p>
              <a:p>
                <a:r>
                  <a:rPr lang="en-US" sz="1200" i="1" kern="1200" dirty="0">
                    <a:solidFill>
                      <a:schemeClr val="tx1"/>
                    </a:solidFill>
                    <a:effectLst/>
                    <a:latin typeface="+mn-lt"/>
                    <a:ea typeface="+mn-ea"/>
                    <a:cs typeface="+mn-cs"/>
                  </a:rPr>
                  <a:t>n</a:t>
                </a:r>
                <a:r>
                  <a:rPr lang="en-US" sz="1200" kern="1200" dirty="0">
                    <a:solidFill>
                      <a:schemeClr val="tx1"/>
                    </a:solidFill>
                    <a:effectLst/>
                    <a:latin typeface="+mn-lt"/>
                    <a:ea typeface="+mn-ea"/>
                    <a:cs typeface="+mn-cs"/>
                  </a:rPr>
                  <a:t> = Number of Data Points</a:t>
                </a:r>
              </a:p>
              <a:p>
                <a:r>
                  <a:rPr lang="en-US" sz="1200" i="0" kern="1200">
                    <a:solidFill>
                      <a:schemeClr val="tx1"/>
                    </a:solidFill>
                    <a:effectLst/>
                    <a:latin typeface="+mn-lt"/>
                    <a:ea typeface="+mn-ea"/>
                    <a:cs typeface="+mn-cs"/>
                  </a:rPr>
                  <a:t>𝑌_𝑖</a:t>
                </a:r>
                <a:r>
                  <a:rPr lang="en-US" sz="1200" kern="1200" dirty="0">
                    <a:solidFill>
                      <a:schemeClr val="tx1"/>
                    </a:solidFill>
                    <a:effectLst/>
                    <a:latin typeface="+mn-lt"/>
                    <a:ea typeface="+mn-ea"/>
                    <a:cs typeface="+mn-cs"/>
                  </a:rPr>
                  <a:t> = Observed Value</a:t>
                </a:r>
              </a:p>
              <a:p>
                <a:r>
                  <a:rPr lang="en-US" sz="1200" i="0" kern="1200">
                    <a:solidFill>
                      <a:schemeClr val="tx1"/>
                    </a:solidFill>
                    <a:effectLst/>
                    <a:latin typeface="+mn-lt"/>
                    <a:ea typeface="+mn-ea"/>
                    <a:cs typeface="+mn-cs"/>
                  </a:rPr>
                  <a:t>Ŷ_𝑖</a:t>
                </a:r>
                <a:r>
                  <a:rPr lang="en-US" sz="1200" kern="1200" dirty="0">
                    <a:solidFill>
                      <a:schemeClr val="tx1"/>
                    </a:solidFill>
                    <a:effectLst/>
                    <a:latin typeface="+mn-lt"/>
                    <a:ea typeface="+mn-ea"/>
                    <a:cs typeface="+mn-cs"/>
                  </a:rPr>
                  <a:t> = Predicted Value</a:t>
                </a:r>
              </a:p>
              <a:p>
                <a:endParaRPr lang="en-US" dirty="0"/>
              </a:p>
            </p:txBody>
          </p:sp>
        </mc:Fallback>
      </mc:AlternateContent>
    </p:spTree>
    <p:extLst>
      <p:ext uri="{BB962C8B-B14F-4D97-AF65-F5344CB8AC3E}">
        <p14:creationId xmlns:p14="http://schemas.microsoft.com/office/powerpoint/2010/main" val="3508386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0676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75125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6" name="Footer Placeholder 5">
            <a:extLst>
              <a:ext uri="{FF2B5EF4-FFF2-40B4-BE49-F238E27FC236}">
                <a16:creationId xmlns:a16="http://schemas.microsoft.com/office/drawing/2014/main" id="{755CF757-4FEB-634F-9C53-2BA4841B8569}"/>
              </a:ext>
            </a:extLst>
          </p:cNvPr>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66691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702979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79286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347976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t>
            </a:r>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0120746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604941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19290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65226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59832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84793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2378251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325245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8107402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en-US" dirty="0"/>
          </a:p>
        </p:txBody>
      </p:sp>
    </p:spTree>
    <p:extLst>
      <p:ext uri="{BB962C8B-B14F-4D97-AF65-F5344CB8AC3E}">
        <p14:creationId xmlns:p14="http://schemas.microsoft.com/office/powerpoint/2010/main" val="1649270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1942"/>
            <a:ext cx="7772400" cy="1102519"/>
          </a:xfrm>
        </p:spPr>
        <p:txBody>
          <a:bodyPr/>
          <a:lstStyle>
            <a:lvl1pPr>
              <a:defRPr sz="2600" baseline="0">
                <a:solidFill>
                  <a:srgbClr val="1D4F9F"/>
                </a:solidFill>
              </a:defRPr>
            </a:lvl1pPr>
          </a:lstStyle>
          <a:p>
            <a:r>
              <a:rPr lang="en-US" dirty="0"/>
              <a:t>Click to add Title</a:t>
            </a:r>
          </a:p>
        </p:txBody>
      </p:sp>
      <p:sp>
        <p:nvSpPr>
          <p:cNvPr id="5" name="Text Placeholder 4"/>
          <p:cNvSpPr>
            <a:spLocks noGrp="1"/>
          </p:cNvSpPr>
          <p:nvPr>
            <p:ph type="body" sz="quarter" idx="10" hasCustomPrompt="1"/>
          </p:nvPr>
        </p:nvSpPr>
        <p:spPr>
          <a:xfrm>
            <a:off x="2" y="153962"/>
            <a:ext cx="5075853" cy="342900"/>
          </a:xfrm>
        </p:spPr>
        <p:txBody>
          <a:bodyPr/>
          <a:lstStyle>
            <a:lvl1pPr>
              <a:buNone/>
              <a:defRPr sz="1500" b="1" baseline="0">
                <a:solidFill>
                  <a:srgbClr val="1D4F9F"/>
                </a:solidFill>
              </a:defRPr>
            </a:lvl1pPr>
          </a:lstStyle>
          <a:p>
            <a:pPr lvl="0"/>
            <a:r>
              <a:rPr lang="en-US" dirty="0"/>
              <a:t>Click to add location</a:t>
            </a:r>
          </a:p>
        </p:txBody>
      </p:sp>
      <p:sp>
        <p:nvSpPr>
          <p:cNvPr id="6" name="Text Placeholder 4"/>
          <p:cNvSpPr>
            <a:spLocks noGrp="1"/>
          </p:cNvSpPr>
          <p:nvPr>
            <p:ph type="body" sz="quarter" idx="11" hasCustomPrompt="1"/>
          </p:nvPr>
        </p:nvSpPr>
        <p:spPr>
          <a:xfrm>
            <a:off x="5723715" y="1121939"/>
            <a:ext cx="2845907" cy="342900"/>
          </a:xfrm>
        </p:spPr>
        <p:txBody>
          <a:bodyPr/>
          <a:lstStyle>
            <a:lvl1pPr algn="r">
              <a:buNone/>
              <a:defRPr sz="1500" b="1" baseline="0">
                <a:solidFill>
                  <a:srgbClr val="1D4F9F"/>
                </a:solidFill>
              </a:defRPr>
            </a:lvl1pPr>
          </a:lstStyle>
          <a:p>
            <a:pPr lvl="0"/>
            <a:r>
              <a:rPr lang="en-US" dirty="0"/>
              <a:t>Click to add Date</a:t>
            </a:r>
          </a:p>
        </p:txBody>
      </p:sp>
    </p:spTree>
    <p:extLst>
      <p:ext uri="{BB962C8B-B14F-4D97-AF65-F5344CB8AC3E}">
        <p14:creationId xmlns:p14="http://schemas.microsoft.com/office/powerpoint/2010/main" val="3484420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14238"/>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9614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100" y="0"/>
            <a:ext cx="2247900" cy="4686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 y="0"/>
            <a:ext cx="6591300" cy="4686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55158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500"/>
          </a:xfrm>
        </p:spPr>
        <p:txBody>
          <a:bodyPr/>
          <a:lstStyle/>
          <a:p>
            <a:r>
              <a:rPr lang="en-US"/>
              <a:t>Click to edit Master title style</a:t>
            </a:r>
            <a:endParaRPr lang="en-US" dirty="0"/>
          </a:p>
        </p:txBody>
      </p:sp>
      <p:sp>
        <p:nvSpPr>
          <p:cNvPr id="3" name="Table Placeholder 2"/>
          <p:cNvSpPr>
            <a:spLocks noGrp="1"/>
          </p:cNvSpPr>
          <p:nvPr>
            <p:ph type="tbl" idx="1"/>
          </p:nvPr>
        </p:nvSpPr>
        <p:spPr>
          <a:xfrm>
            <a:off x="457200" y="742950"/>
            <a:ext cx="8229600" cy="3943350"/>
          </a:xfrm>
        </p:spPr>
        <p:txBody>
          <a:bodyPr/>
          <a:lstStyle/>
          <a:p>
            <a:pPr lvl="0"/>
            <a:r>
              <a:rPr lang="en-US" noProof="0"/>
              <a:t>Click icon to add table</a:t>
            </a:r>
            <a:endParaRPr lang="en-US" noProof="0" dirty="0"/>
          </a:p>
        </p:txBody>
      </p:sp>
    </p:spTree>
    <p:extLst>
      <p:ext uri="{BB962C8B-B14F-4D97-AF65-F5344CB8AC3E}">
        <p14:creationId xmlns:p14="http://schemas.microsoft.com/office/powerpoint/2010/main" val="751307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6"/>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66" indent="0" algn="ctr">
              <a:buNone/>
              <a:defRPr>
                <a:solidFill>
                  <a:schemeClr val="tx1">
                    <a:tint val="75000"/>
                  </a:schemeClr>
                </a:solidFill>
              </a:defRPr>
            </a:lvl2pPr>
            <a:lvl3pPr marL="914333" indent="0" algn="ctr">
              <a:buNone/>
              <a:defRPr>
                <a:solidFill>
                  <a:schemeClr val="tx1">
                    <a:tint val="75000"/>
                  </a:schemeClr>
                </a:solidFill>
              </a:defRPr>
            </a:lvl3pPr>
            <a:lvl4pPr marL="1371498" indent="0" algn="ctr">
              <a:buNone/>
              <a:defRPr>
                <a:solidFill>
                  <a:schemeClr val="tx1">
                    <a:tint val="75000"/>
                  </a:schemeClr>
                </a:solidFill>
              </a:defRPr>
            </a:lvl4pPr>
            <a:lvl5pPr marL="1828664" indent="0" algn="ctr">
              <a:buNone/>
              <a:defRPr>
                <a:solidFill>
                  <a:schemeClr val="tx1">
                    <a:tint val="75000"/>
                  </a:schemeClr>
                </a:solidFill>
              </a:defRPr>
            </a:lvl5pPr>
            <a:lvl6pPr marL="2285829" indent="0" algn="ctr">
              <a:buNone/>
              <a:defRPr>
                <a:solidFill>
                  <a:schemeClr val="tx1">
                    <a:tint val="75000"/>
                  </a:schemeClr>
                </a:solidFill>
              </a:defRPr>
            </a:lvl6pPr>
            <a:lvl7pPr marL="2742995" indent="0" algn="ctr">
              <a:buNone/>
              <a:defRPr>
                <a:solidFill>
                  <a:schemeClr val="tx1">
                    <a:tint val="75000"/>
                  </a:schemeClr>
                </a:solidFill>
              </a:defRPr>
            </a:lvl7pPr>
            <a:lvl8pPr marL="3200160" indent="0" algn="ctr">
              <a:buNone/>
              <a:defRPr>
                <a:solidFill>
                  <a:schemeClr val="tx1">
                    <a:tint val="75000"/>
                  </a:schemeClr>
                </a:solidFill>
              </a:defRPr>
            </a:lvl8pPr>
            <a:lvl9pPr marL="3657326"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8150AB8-5BD8-4C45-A296-3C37F04EAC75}"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50AB8-5BD8-4C45-A296-3C37F04EAC75}"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40"/>
            <a:ext cx="7772400" cy="1125537"/>
          </a:xfrm>
        </p:spPr>
        <p:txBody>
          <a:bodyPr anchor="b"/>
          <a:lstStyle>
            <a:lvl1pPr marL="0" indent="0">
              <a:buNone/>
              <a:defRPr sz="2000">
                <a:solidFill>
                  <a:schemeClr val="tx1">
                    <a:tint val="75000"/>
                  </a:schemeClr>
                </a:solidFill>
              </a:defRPr>
            </a:lvl1pPr>
            <a:lvl2pPr marL="457166" indent="0">
              <a:buNone/>
              <a:defRPr sz="1800">
                <a:solidFill>
                  <a:schemeClr val="tx1">
                    <a:tint val="75000"/>
                  </a:schemeClr>
                </a:solidFill>
              </a:defRPr>
            </a:lvl2pPr>
            <a:lvl3pPr marL="914333" indent="0">
              <a:buNone/>
              <a:defRPr sz="1600">
                <a:solidFill>
                  <a:schemeClr val="tx1">
                    <a:tint val="75000"/>
                  </a:schemeClr>
                </a:solidFill>
              </a:defRPr>
            </a:lvl3pPr>
            <a:lvl4pPr marL="1371498" indent="0">
              <a:buNone/>
              <a:defRPr sz="1400">
                <a:solidFill>
                  <a:schemeClr val="tx1">
                    <a:tint val="75000"/>
                  </a:schemeClr>
                </a:solidFill>
              </a:defRPr>
            </a:lvl4pPr>
            <a:lvl5pPr marL="1828664" indent="0">
              <a:buNone/>
              <a:defRPr sz="1400">
                <a:solidFill>
                  <a:schemeClr val="tx1">
                    <a:tint val="75000"/>
                  </a:schemeClr>
                </a:solidFill>
              </a:defRPr>
            </a:lvl5pPr>
            <a:lvl6pPr marL="2285829" indent="0">
              <a:buNone/>
              <a:defRPr sz="1400">
                <a:solidFill>
                  <a:schemeClr val="tx1">
                    <a:tint val="75000"/>
                  </a:schemeClr>
                </a:solidFill>
              </a:defRPr>
            </a:lvl6pPr>
            <a:lvl7pPr marL="2742995" indent="0">
              <a:buNone/>
              <a:defRPr sz="1400">
                <a:solidFill>
                  <a:schemeClr val="tx1">
                    <a:tint val="75000"/>
                  </a:schemeClr>
                </a:solidFill>
              </a:defRPr>
            </a:lvl7pPr>
            <a:lvl8pPr marL="3200160" indent="0">
              <a:buNone/>
              <a:defRPr sz="1400">
                <a:solidFill>
                  <a:schemeClr val="tx1">
                    <a:tint val="75000"/>
                  </a:schemeClr>
                </a:solidFill>
              </a:defRPr>
            </a:lvl8pPr>
            <a:lvl9pPr marL="365732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150AB8-5BD8-4C45-A296-3C37F04EAC75}"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3"/>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8150AB8-5BD8-4C45-A296-3C37F04EAC75}"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1"/>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0938"/>
            <a:ext cx="4041775" cy="481012"/>
          </a:xfrm>
        </p:spPr>
        <p:txBody>
          <a:bodyPr anchor="b"/>
          <a:lstStyle>
            <a:lvl1pPr marL="0" indent="0">
              <a:buNone/>
              <a:defRPr sz="2400" b="1"/>
            </a:lvl1pPr>
            <a:lvl2pPr marL="457166" indent="0">
              <a:buNone/>
              <a:defRPr sz="2000" b="1"/>
            </a:lvl2pPr>
            <a:lvl3pPr marL="914333" indent="0">
              <a:buNone/>
              <a:defRPr sz="1800" b="1"/>
            </a:lvl3pPr>
            <a:lvl4pPr marL="1371498" indent="0">
              <a:buNone/>
              <a:defRPr sz="1600" b="1"/>
            </a:lvl4pPr>
            <a:lvl5pPr marL="1828664" indent="0">
              <a:buNone/>
              <a:defRPr sz="1600" b="1"/>
            </a:lvl5pPr>
            <a:lvl6pPr marL="2285829" indent="0">
              <a:buNone/>
              <a:defRPr sz="1600" b="1"/>
            </a:lvl6pPr>
            <a:lvl7pPr marL="2742995" indent="0">
              <a:buNone/>
              <a:defRPr sz="1600" b="1"/>
            </a:lvl7pPr>
            <a:lvl8pPr marL="3200160" indent="0">
              <a:buNone/>
              <a:defRPr sz="1600" b="1"/>
            </a:lvl8pPr>
            <a:lvl9pPr marL="365732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951"/>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8150AB8-5BD8-4C45-A296-3C37F04EAC75}" type="datetimeFigureOut">
              <a:rPr lang="en-US" smtClean="0"/>
              <a:pPr/>
              <a:t>12/8/2022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8150AB8-5BD8-4C45-A296-3C37F04EAC75}" type="datetimeFigureOut">
              <a:rPr lang="en-US" smtClean="0"/>
              <a:pPr/>
              <a:t>12/8/2022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50AB8-5BD8-4C45-A296-3C37F04EAC75}" type="datetimeFigureOut">
              <a:rPr lang="en-US" smtClean="0"/>
              <a:pPr/>
              <a:t>12/8/2022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20202"/>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38962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91"/>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1"/>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5"/>
            <a:ext cx="3008313" cy="351790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150AB8-5BD8-4C45-A296-3C37F04EAC75}" type="datetimeFigureOut">
              <a:rPr lang="en-US" smtClean="0"/>
              <a:pPr/>
              <a:t>12/8/2022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45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166" indent="0">
              <a:buNone/>
              <a:defRPr sz="2800"/>
            </a:lvl2pPr>
            <a:lvl3pPr marL="914333" indent="0">
              <a:buNone/>
              <a:defRPr sz="2400"/>
            </a:lvl3pPr>
            <a:lvl4pPr marL="1371498" indent="0">
              <a:buNone/>
              <a:defRPr sz="2000"/>
            </a:lvl4pPr>
            <a:lvl5pPr marL="1828664" indent="0">
              <a:buNone/>
              <a:defRPr sz="2000"/>
            </a:lvl5pPr>
            <a:lvl6pPr marL="2285829" indent="0">
              <a:buNone/>
              <a:defRPr sz="2000"/>
            </a:lvl6pPr>
            <a:lvl7pPr marL="2742995" indent="0">
              <a:buNone/>
              <a:defRPr sz="2000"/>
            </a:lvl7pPr>
            <a:lvl8pPr marL="3200160" indent="0">
              <a:buNone/>
              <a:defRPr sz="2000"/>
            </a:lvl8pPr>
            <a:lvl9pPr marL="3657326" indent="0">
              <a:buNone/>
              <a:defRPr sz="2000"/>
            </a:lvl9pPr>
          </a:lstStyle>
          <a:p>
            <a:endParaRPr lang="en-US"/>
          </a:p>
        </p:txBody>
      </p:sp>
      <p:sp>
        <p:nvSpPr>
          <p:cNvPr id="4" name="Text Placeholder 3"/>
          <p:cNvSpPr>
            <a:spLocks noGrp="1"/>
          </p:cNvSpPr>
          <p:nvPr>
            <p:ph type="body" sz="half" idx="2"/>
          </p:nvPr>
        </p:nvSpPr>
        <p:spPr>
          <a:xfrm>
            <a:off x="1792288" y="4025901"/>
            <a:ext cx="5486400" cy="603250"/>
          </a:xfrm>
        </p:spPr>
        <p:txBody>
          <a:bodyPr/>
          <a:lstStyle>
            <a:lvl1pPr marL="0" indent="0">
              <a:buNone/>
              <a:defRPr sz="1400"/>
            </a:lvl1pPr>
            <a:lvl2pPr marL="457166" indent="0">
              <a:buNone/>
              <a:defRPr sz="1200"/>
            </a:lvl2pPr>
            <a:lvl3pPr marL="914333" indent="0">
              <a:buNone/>
              <a:defRPr sz="1000"/>
            </a:lvl3pPr>
            <a:lvl4pPr marL="1371498" indent="0">
              <a:buNone/>
              <a:defRPr sz="900"/>
            </a:lvl4pPr>
            <a:lvl5pPr marL="1828664" indent="0">
              <a:buNone/>
              <a:defRPr sz="900"/>
            </a:lvl5pPr>
            <a:lvl6pPr marL="2285829" indent="0">
              <a:buNone/>
              <a:defRPr sz="900"/>
            </a:lvl6pPr>
            <a:lvl7pPr marL="2742995" indent="0">
              <a:buNone/>
              <a:defRPr sz="900"/>
            </a:lvl7pPr>
            <a:lvl8pPr marL="3200160" indent="0">
              <a:buNone/>
              <a:defRPr sz="900"/>
            </a:lvl8pPr>
            <a:lvl9pPr marL="3657326"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D8150AB8-5BD8-4C45-A296-3C37F04EAC75}" type="datetimeFigureOut">
              <a:rPr lang="en-US" smtClean="0"/>
              <a:pPr/>
              <a:t>12/8/2022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50AB8-5BD8-4C45-A296-3C37F04EAC75}"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7"/>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7"/>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8150AB8-5BD8-4C45-A296-3C37F04EAC75}" type="datetimeFigureOut">
              <a:rPr lang="en-US" smtClean="0"/>
              <a:pPr/>
              <a:t>12/8/2022</a:t>
            </a:fld>
            <a:endParaRPr lang="en-US"/>
          </a:p>
        </p:txBody>
      </p:sp>
      <p:sp>
        <p:nvSpPr>
          <p:cNvPr id="5" name="Footer Placeholder 4"/>
          <p:cNvSpPr>
            <a:spLocks noGrp="1"/>
          </p:cNvSpPr>
          <p:nvPr>
            <p:ph type="ftr" sz="quarter" idx="11"/>
          </p:nvPr>
        </p:nvSpPr>
        <p:spPr/>
        <p:txBody>
          <a:bodyPr/>
          <a:lstStyle/>
          <a:p>
            <a:r>
              <a:rPr lang="en-US"/>
              <a:t>23</a:t>
            </a:r>
            <a:r>
              <a:rPr lang="en-US" baseline="30000"/>
              <a:t>rd</a:t>
            </a:r>
            <a:r>
              <a:rPr lang="en-US"/>
              <a:t>  ATF User’s meetings, December, 2020.</a:t>
            </a:r>
          </a:p>
          <a:p>
            <a:endParaRPr lang="en-US" dirty="0"/>
          </a:p>
        </p:txBody>
      </p:sp>
      <p:sp>
        <p:nvSpPr>
          <p:cNvPr id="6" name="Slide Number Placeholder 5"/>
          <p:cNvSpPr>
            <a:spLocks noGrp="1"/>
          </p:cNvSpPr>
          <p:nvPr>
            <p:ph type="sldNum" sz="quarter" idx="12"/>
          </p:nvPr>
        </p:nvSpPr>
        <p:spPr/>
        <p:txBody>
          <a:bodyPr/>
          <a:lstStyle/>
          <a:p>
            <a:fld id="{D7958869-5CF4-4B9E-A18B-9071A8731783}"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7" y="2195647"/>
            <a:ext cx="184731" cy="209288"/>
          </a:xfrm>
          <a:prstGeom prst="rect">
            <a:avLst/>
          </a:prstGeom>
          <a:noFill/>
          <a:ln w="9525">
            <a:noFill/>
            <a:miter lim="800000"/>
            <a:headEnd/>
            <a:tailEnd/>
          </a:ln>
          <a:effectLst/>
        </p:spPr>
        <p:txBody>
          <a:bodyPr wrap="none" anchor="ctr">
            <a:spAutoFit/>
          </a:bodyPr>
          <a:lstStyle/>
          <a:p>
            <a:pPr>
              <a:defRPr/>
            </a:pPr>
            <a:endParaRPr lang="en-US" sz="760"/>
          </a:p>
        </p:txBody>
      </p:sp>
      <p:sp>
        <p:nvSpPr>
          <p:cNvPr id="5122" name="Rectangle 2"/>
          <p:cNvSpPr>
            <a:spLocks noGrp="1" noChangeArrowheads="1"/>
          </p:cNvSpPr>
          <p:nvPr>
            <p:ph type="ctrTitle"/>
          </p:nvPr>
        </p:nvSpPr>
        <p:spPr>
          <a:xfrm>
            <a:off x="684504" y="1738622"/>
            <a:ext cx="7712736" cy="1701034"/>
          </a:xfrm>
          <a:noFill/>
          <a:ln>
            <a:noFill/>
          </a:ln>
        </p:spPr>
        <p:txBody>
          <a:bodyPr/>
          <a:lstStyle>
            <a:lvl1pPr algn="ctr">
              <a:defRPr sz="2700">
                <a:solidFill>
                  <a:schemeClr val="tx1"/>
                </a:solidFill>
                <a:latin typeface="+mj-lt"/>
                <a:cs typeface="Palatino"/>
              </a:defRPr>
            </a:lvl1pPr>
          </a:lstStyle>
          <a:p>
            <a:r>
              <a:rPr lang="en-US"/>
              <a:t>Click to edit Master title style</a:t>
            </a:r>
            <a:endParaRPr lang="en-US" dirty="0"/>
          </a:p>
        </p:txBody>
      </p:sp>
      <p:sp>
        <p:nvSpPr>
          <p:cNvPr id="32" name="Line 7"/>
          <p:cNvSpPr>
            <a:spLocks noChangeShapeType="1"/>
          </p:cNvSpPr>
          <p:nvPr/>
        </p:nvSpPr>
        <p:spPr bwMode="auto">
          <a:xfrm flipV="1">
            <a:off x="363894" y="1163088"/>
            <a:ext cx="8416212" cy="0"/>
          </a:xfrm>
          <a:prstGeom prst="line">
            <a:avLst/>
          </a:prstGeom>
          <a:noFill/>
          <a:ln w="38100">
            <a:solidFill>
              <a:schemeClr val="accent1"/>
            </a:solidFill>
            <a:round/>
            <a:headEnd/>
            <a:tailEnd/>
          </a:ln>
          <a:effectLst/>
        </p:spPr>
        <p:txBody>
          <a:bodyPr/>
          <a:lstStyle/>
          <a:p>
            <a:pPr>
              <a:defRPr/>
            </a:pPr>
            <a:endParaRPr lang="en-US" sz="760"/>
          </a:p>
        </p:txBody>
      </p:sp>
      <p:pic>
        <p:nvPicPr>
          <p:cNvPr id="11" name="Picture 10"/>
          <p:cNvPicPr>
            <a:picLocks noChangeAspect="1"/>
          </p:cNvPicPr>
          <p:nvPr/>
        </p:nvPicPr>
        <p:blipFill>
          <a:blip r:embed="rId2"/>
          <a:stretch>
            <a:fillRect/>
          </a:stretch>
        </p:blipFill>
        <p:spPr>
          <a:xfrm>
            <a:off x="8050842" y="266234"/>
            <a:ext cx="621677" cy="624015"/>
          </a:xfrm>
          <a:prstGeom prst="rect">
            <a:avLst/>
          </a:prstGeom>
        </p:spPr>
      </p:pic>
      <p:pic>
        <p:nvPicPr>
          <p:cNvPr id="7" name="Picture 6">
            <a:extLst>
              <a:ext uri="{FF2B5EF4-FFF2-40B4-BE49-F238E27FC236}">
                <a16:creationId xmlns:a16="http://schemas.microsoft.com/office/drawing/2014/main" id="{2F49B7D3-407D-474A-9897-E6FB6711B47E}"/>
              </a:ext>
            </a:extLst>
          </p:cNvPr>
          <p:cNvPicPr>
            <a:picLocks noChangeAspect="1"/>
          </p:cNvPicPr>
          <p:nvPr/>
        </p:nvPicPr>
        <p:blipFill>
          <a:blip r:embed="rId3"/>
          <a:stretch>
            <a:fillRect/>
          </a:stretch>
        </p:blipFill>
        <p:spPr>
          <a:xfrm>
            <a:off x="363895" y="232066"/>
            <a:ext cx="4358486" cy="692363"/>
          </a:xfrm>
          <a:prstGeom prst="rect">
            <a:avLst/>
          </a:prstGeom>
        </p:spPr>
      </p:pic>
    </p:spTree>
    <p:extLst>
      <p:ext uri="{BB962C8B-B14F-4D97-AF65-F5344CB8AC3E}">
        <p14:creationId xmlns:p14="http://schemas.microsoft.com/office/powerpoint/2010/main" val="55067348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8D031059-F36A-4891-A26A-E917139FD075}"/>
              </a:ext>
            </a:extLst>
          </p:cNvPr>
          <p:cNvSpPr>
            <a:spLocks noGrp="1"/>
          </p:cNvSpPr>
          <p:nvPr>
            <p:ph type="dt" sz="half" idx="10"/>
          </p:nvPr>
        </p:nvSpPr>
        <p:spPr/>
        <p:txBody>
          <a:bodyPr/>
          <a:lstStyle/>
          <a:p>
            <a:fld id="{9B4E1649-15B1-084D-B163-9FB9D17F080B}" type="datetime1">
              <a:rPr lang="en-US" smtClean="0"/>
              <a:t>12/8/2022</a:t>
            </a:fld>
            <a:endParaRPr lang="en-US" dirty="0"/>
          </a:p>
        </p:txBody>
      </p:sp>
      <p:sp>
        <p:nvSpPr>
          <p:cNvPr id="8" name="Footer Placeholder 7">
            <a:extLst>
              <a:ext uri="{FF2B5EF4-FFF2-40B4-BE49-F238E27FC236}">
                <a16:creationId xmlns:a16="http://schemas.microsoft.com/office/drawing/2014/main" id="{AEC86FD7-A6BD-4EB1-987E-730827CC2430}"/>
              </a:ext>
            </a:extLst>
          </p:cNvPr>
          <p:cNvSpPr>
            <a:spLocks noGrp="1"/>
          </p:cNvSpPr>
          <p:nvPr>
            <p:ph type="ftr" sz="quarter" idx="11"/>
          </p:nvPr>
        </p:nvSpPr>
        <p:spPr/>
        <p:txBody>
          <a:bodyPr/>
          <a:lstStyle/>
          <a:p>
            <a:endParaRPr lang="en-US"/>
          </a:p>
          <a:p>
            <a:endParaRPr lang="en-US" dirty="0"/>
          </a:p>
        </p:txBody>
      </p:sp>
      <p:sp>
        <p:nvSpPr>
          <p:cNvPr id="9" name="Slide Number Placeholder 8">
            <a:extLst>
              <a:ext uri="{FF2B5EF4-FFF2-40B4-BE49-F238E27FC236}">
                <a16:creationId xmlns:a16="http://schemas.microsoft.com/office/drawing/2014/main" id="{82E1D893-59FE-48BC-9F74-E621D8D1FFA5}"/>
              </a:ext>
            </a:extLst>
          </p:cNvPr>
          <p:cNvSpPr>
            <a:spLocks noGrp="1"/>
          </p:cNvSpPr>
          <p:nvPr>
            <p:ph type="sldNum" sz="quarter" idx="12"/>
          </p:nvPr>
        </p:nvSpPr>
        <p:spPr/>
        <p:txBody>
          <a:bodyPr/>
          <a:lstStyle/>
          <a:p>
            <a:fld id="{921CBE81-14BD-7343-B359-01BCBA3179F9}" type="slidenum">
              <a:rPr lang="en-US" smtClean="0"/>
              <a:t>‹#›</a:t>
            </a:fld>
            <a:endParaRPr lang="en-US"/>
          </a:p>
        </p:txBody>
      </p:sp>
      <p:sp>
        <p:nvSpPr>
          <p:cNvPr id="10" name="Title 9">
            <a:extLst>
              <a:ext uri="{FF2B5EF4-FFF2-40B4-BE49-F238E27FC236}">
                <a16:creationId xmlns:a16="http://schemas.microsoft.com/office/drawing/2014/main" id="{9E707D40-EE05-4B60-8551-07676345D66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85628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567B6-8B96-4BD5-B135-CEA3ADAA6949}"/>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9203941A-8500-495B-AF44-5E121B04E338}"/>
              </a:ext>
            </a:extLst>
          </p:cNvPr>
          <p:cNvSpPr>
            <a:spLocks noGrp="1"/>
          </p:cNvSpPr>
          <p:nvPr>
            <p:ph type="dt" sz="half" idx="10"/>
          </p:nvPr>
        </p:nvSpPr>
        <p:spPr/>
        <p:txBody>
          <a:bodyPr/>
          <a:lstStyle/>
          <a:p>
            <a:fld id="{9B4E1649-15B1-084D-B163-9FB9D17F080B}" type="datetime1">
              <a:rPr lang="en-US" smtClean="0"/>
              <a:t>12/8/2022</a:t>
            </a:fld>
            <a:endParaRPr lang="en-US" dirty="0"/>
          </a:p>
        </p:txBody>
      </p:sp>
      <p:sp>
        <p:nvSpPr>
          <p:cNvPr id="4" name="Footer Placeholder 3">
            <a:extLst>
              <a:ext uri="{FF2B5EF4-FFF2-40B4-BE49-F238E27FC236}">
                <a16:creationId xmlns:a16="http://schemas.microsoft.com/office/drawing/2014/main" id="{EA9C0DBF-7820-4A8F-A019-2A081EA3D69C}"/>
              </a:ext>
            </a:extLst>
          </p:cNvPr>
          <p:cNvSpPr>
            <a:spLocks noGrp="1"/>
          </p:cNvSpPr>
          <p:nvPr>
            <p:ph type="ftr" sz="quarter" idx="11"/>
          </p:nvPr>
        </p:nvSpPr>
        <p:spPr/>
        <p:txBody>
          <a:bodyPr/>
          <a:lstStyle/>
          <a:p>
            <a:endParaRPr lang="en-US"/>
          </a:p>
          <a:p>
            <a:endParaRPr lang="en-US" dirty="0"/>
          </a:p>
        </p:txBody>
      </p:sp>
      <p:sp>
        <p:nvSpPr>
          <p:cNvPr id="5" name="Slide Number Placeholder 4">
            <a:extLst>
              <a:ext uri="{FF2B5EF4-FFF2-40B4-BE49-F238E27FC236}">
                <a16:creationId xmlns:a16="http://schemas.microsoft.com/office/drawing/2014/main" id="{BC5F169B-D0AC-4E88-8389-26339934D9F5}"/>
              </a:ext>
            </a:extLst>
          </p:cNvPr>
          <p:cNvSpPr>
            <a:spLocks noGrp="1"/>
          </p:cNvSpPr>
          <p:nvPr>
            <p:ph type="sldNum" sz="quarter" idx="12"/>
          </p:nvPr>
        </p:nvSpPr>
        <p:spPr/>
        <p:txBody>
          <a:bodyPr/>
          <a:lstStyle/>
          <a:p>
            <a:fld id="{921CBE81-14BD-7343-B359-01BCBA3179F9}" type="slidenum">
              <a:rPr lang="en-US" smtClean="0"/>
              <a:t>‹#›</a:t>
            </a:fld>
            <a:endParaRPr lang="en-US"/>
          </a:p>
        </p:txBody>
      </p:sp>
    </p:spTree>
    <p:extLst>
      <p:ext uri="{BB962C8B-B14F-4D97-AF65-F5344CB8AC3E}">
        <p14:creationId xmlns:p14="http://schemas.microsoft.com/office/powerpoint/2010/main" val="3913103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80"/>
            <a:ext cx="7772400" cy="1021556"/>
          </a:xfrm>
        </p:spPr>
        <p:txBody>
          <a:bodyPr anchor="t"/>
          <a:lstStyle>
            <a:lvl1pPr algn="l">
              <a:defRPr sz="1688" b="1" cap="all" baseline="0">
                <a:solidFill>
                  <a:schemeClr val="bg1"/>
                </a:solidFill>
              </a:defRPr>
            </a:lvl1pPr>
          </a:lstStyle>
          <a:p>
            <a:r>
              <a:rPr lang="en-US" dirty="0"/>
              <a:t>Title of objective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800" baseline="0"/>
            </a:lvl1pPr>
            <a:lvl2pPr marL="192872" indent="0">
              <a:buNone/>
              <a:defRPr sz="760"/>
            </a:lvl2pPr>
            <a:lvl3pPr marL="385743" indent="0">
              <a:buNone/>
              <a:defRPr sz="675"/>
            </a:lvl3pPr>
            <a:lvl4pPr marL="578615" indent="0">
              <a:buNone/>
              <a:defRPr sz="591"/>
            </a:lvl4pPr>
            <a:lvl5pPr marL="771487" indent="0">
              <a:buNone/>
              <a:defRPr sz="591"/>
            </a:lvl5pPr>
            <a:lvl6pPr marL="964358" indent="0">
              <a:buNone/>
              <a:defRPr sz="591"/>
            </a:lvl6pPr>
            <a:lvl7pPr marL="1157229" indent="0">
              <a:buNone/>
              <a:defRPr sz="591"/>
            </a:lvl7pPr>
            <a:lvl8pPr marL="1350101" indent="0">
              <a:buNone/>
              <a:defRPr sz="591"/>
            </a:lvl8pPr>
            <a:lvl9pPr marL="1542974" indent="0">
              <a:buNone/>
              <a:defRPr sz="591"/>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fld id="{7B75B191-A0D3-664B-AF32-DC77341F32A0}" type="datetime1">
              <a:rPr lang="en-US" smtClean="0"/>
              <a:t>12/8/2022</a:t>
            </a:fld>
            <a:endParaRPr lang="en-US" dirty="0"/>
          </a:p>
        </p:txBody>
      </p:sp>
      <p:sp>
        <p:nvSpPr>
          <p:cNvPr id="5" name="Rectangle 5"/>
          <p:cNvSpPr>
            <a:spLocks noGrp="1" noChangeArrowheads="1"/>
          </p:cNvSpPr>
          <p:nvPr>
            <p:ph type="ftr" sz="quarter" idx="11"/>
          </p:nvPr>
        </p:nvSpPr>
        <p:spPr>
          <a:xfrm>
            <a:off x="1828800" y="3542107"/>
            <a:ext cx="5486400" cy="171450"/>
          </a:xfrm>
          <a:ln/>
        </p:spPr>
        <p:txBody>
          <a:bodyPr/>
          <a:lstStyle>
            <a:lvl1pPr>
              <a:defRPr/>
            </a:lvl1pPr>
          </a:lstStyle>
          <a:p>
            <a:endParaRPr lang="en-US" dirty="0"/>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770480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0" y="711200"/>
            <a:ext cx="4495800" cy="4203700"/>
          </a:xfrm>
        </p:spPr>
        <p:txBody>
          <a:bodyPr/>
          <a:lstStyle>
            <a:lvl1pPr>
              <a:defRPr sz="1800"/>
            </a:lvl1pPr>
            <a:lvl2pPr>
              <a:defRPr sz="1350"/>
            </a:lvl2pPr>
            <a:lvl3pPr>
              <a:defRPr sz="1350"/>
            </a:lvl3pPr>
            <a:lvl4pPr>
              <a:defRPr sz="1350"/>
            </a:lvl4pPr>
            <a:lvl5pPr>
              <a:defRPr sz="135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711200"/>
            <a:ext cx="4495800" cy="4203700"/>
          </a:xfrm>
        </p:spPr>
        <p:txBody>
          <a:bodyPr/>
          <a:lstStyle>
            <a:lvl1pPr>
              <a:defRPr sz="1800"/>
            </a:lvl1pPr>
            <a:lvl2pPr>
              <a:defRPr sz="1350"/>
            </a:lvl2pPr>
            <a:lvl3pPr>
              <a:defRPr sz="1350"/>
            </a:lvl3pPr>
            <a:lvl4pPr>
              <a:defRPr sz="1350"/>
            </a:lvl4pPr>
            <a:lvl5pPr>
              <a:defRPr sz="1350"/>
            </a:lvl5pPr>
            <a:lvl6pPr>
              <a:defRPr sz="760"/>
            </a:lvl6pPr>
            <a:lvl7pPr>
              <a:defRPr sz="760"/>
            </a:lvl7pPr>
            <a:lvl8pPr>
              <a:defRPr sz="760"/>
            </a:lvl8pPr>
            <a:lvl9pPr>
              <a:defRPr sz="7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7EF57D47-8A81-FB4C-A53F-10C9C6BDEEF1}" type="datetime1">
              <a:rPr lang="en-US" smtClean="0"/>
              <a:t>12/8/2022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9897796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3546"/>
            <a:ext cx="4040188" cy="651801"/>
          </a:xfrm>
        </p:spPr>
        <p:txBody>
          <a:bodyPr anchor="b"/>
          <a:lstStyle>
            <a:lvl1pPr marL="0" indent="0">
              <a:buNone/>
              <a:defRPr sz="1800" b="1"/>
            </a:lvl1pPr>
            <a:lvl2pPr marL="192872" indent="0">
              <a:buNone/>
              <a:defRPr sz="844" b="1"/>
            </a:lvl2pPr>
            <a:lvl3pPr marL="385743" indent="0">
              <a:buNone/>
              <a:defRPr sz="760" b="1"/>
            </a:lvl3pPr>
            <a:lvl4pPr marL="578615" indent="0">
              <a:buNone/>
              <a:defRPr sz="675" b="1"/>
            </a:lvl4pPr>
            <a:lvl5pPr marL="771487" indent="0">
              <a:buNone/>
              <a:defRPr sz="675" b="1"/>
            </a:lvl5pPr>
            <a:lvl6pPr marL="964358" indent="0">
              <a:buNone/>
              <a:defRPr sz="675" b="1"/>
            </a:lvl6pPr>
            <a:lvl7pPr marL="1157229" indent="0">
              <a:buNone/>
              <a:defRPr sz="675" b="1"/>
            </a:lvl7pPr>
            <a:lvl8pPr marL="1350101" indent="0">
              <a:buNone/>
              <a:defRPr sz="675" b="1"/>
            </a:lvl8pPr>
            <a:lvl9pPr marL="1542974" indent="0">
              <a:buNone/>
              <a:defRPr sz="675" b="1"/>
            </a:lvl9pPr>
          </a:lstStyle>
          <a:p>
            <a:pPr lvl="0"/>
            <a:r>
              <a:rPr lang="en-US"/>
              <a:t>Click to edit Master text styles</a:t>
            </a:r>
          </a:p>
        </p:txBody>
      </p:sp>
      <p:sp>
        <p:nvSpPr>
          <p:cNvPr id="4" name="Content Placeholder 3"/>
          <p:cNvSpPr>
            <a:spLocks noGrp="1"/>
          </p:cNvSpPr>
          <p:nvPr>
            <p:ph sz="half" idx="2"/>
          </p:nvPr>
        </p:nvSpPr>
        <p:spPr>
          <a:xfrm>
            <a:off x="457200" y="1096310"/>
            <a:ext cx="4040188" cy="3704294"/>
          </a:xfrm>
        </p:spPr>
        <p:txBody>
          <a:bodyPr/>
          <a:lstStyle>
            <a:lvl1pPr>
              <a:defRPr sz="1500"/>
            </a:lvl1pPr>
            <a:lvl2pPr>
              <a:defRPr sz="1350"/>
            </a:lvl2pPr>
            <a:lvl3pPr>
              <a:defRPr sz="1350"/>
            </a:lvl3pPr>
            <a:lvl4pPr>
              <a:defRPr sz="1350"/>
            </a:lvl4pPr>
            <a:lvl5pPr>
              <a:defRPr sz="1350"/>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34" y="383546"/>
            <a:ext cx="4041775" cy="651801"/>
          </a:xfrm>
        </p:spPr>
        <p:txBody>
          <a:bodyPr anchor="b"/>
          <a:lstStyle>
            <a:lvl1pPr marL="0" indent="0">
              <a:buNone/>
              <a:defRPr sz="1800" b="1"/>
            </a:lvl1pPr>
            <a:lvl2pPr marL="192872" indent="0">
              <a:buNone/>
              <a:defRPr sz="844" b="1"/>
            </a:lvl2pPr>
            <a:lvl3pPr marL="385743" indent="0">
              <a:buNone/>
              <a:defRPr sz="760" b="1"/>
            </a:lvl3pPr>
            <a:lvl4pPr marL="578615" indent="0">
              <a:buNone/>
              <a:defRPr sz="675" b="1"/>
            </a:lvl4pPr>
            <a:lvl5pPr marL="771487" indent="0">
              <a:buNone/>
              <a:defRPr sz="675" b="1"/>
            </a:lvl5pPr>
            <a:lvl6pPr marL="964358" indent="0">
              <a:buNone/>
              <a:defRPr sz="675" b="1"/>
            </a:lvl6pPr>
            <a:lvl7pPr marL="1157229" indent="0">
              <a:buNone/>
              <a:defRPr sz="675" b="1"/>
            </a:lvl7pPr>
            <a:lvl8pPr marL="1350101" indent="0">
              <a:buNone/>
              <a:defRPr sz="675" b="1"/>
            </a:lvl8pPr>
            <a:lvl9pPr marL="1542974" indent="0">
              <a:buNone/>
              <a:defRPr sz="675" b="1"/>
            </a:lvl9pPr>
          </a:lstStyle>
          <a:p>
            <a:pPr lvl="0"/>
            <a:r>
              <a:rPr lang="en-US"/>
              <a:t>Click to edit Master text styles</a:t>
            </a:r>
          </a:p>
        </p:txBody>
      </p:sp>
      <p:sp>
        <p:nvSpPr>
          <p:cNvPr id="6" name="Content Placeholder 5"/>
          <p:cNvSpPr>
            <a:spLocks noGrp="1"/>
          </p:cNvSpPr>
          <p:nvPr>
            <p:ph sz="quarter" idx="4"/>
          </p:nvPr>
        </p:nvSpPr>
        <p:spPr>
          <a:xfrm>
            <a:off x="4645034" y="1096310"/>
            <a:ext cx="4041775" cy="3704294"/>
          </a:xfrm>
        </p:spPr>
        <p:txBody>
          <a:bodyPr/>
          <a:lstStyle>
            <a:lvl1pPr>
              <a:defRPr sz="1500"/>
            </a:lvl1pPr>
            <a:lvl2pPr>
              <a:defRPr sz="1350"/>
            </a:lvl2pPr>
            <a:lvl3pPr>
              <a:defRPr sz="1350"/>
            </a:lvl3pPr>
            <a:lvl4pPr>
              <a:defRPr sz="1350"/>
            </a:lvl4pPr>
            <a:lvl5pPr>
              <a:defRPr sz="1350"/>
            </a:lvl5pPr>
            <a:lvl6pPr>
              <a:defRPr sz="675"/>
            </a:lvl6pPr>
            <a:lvl7pPr>
              <a:defRPr sz="675"/>
            </a:lvl7pPr>
            <a:lvl8pPr>
              <a:defRPr sz="675"/>
            </a:lvl8pPr>
            <a:lvl9pPr>
              <a:defRPr sz="67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fld id="{551DF0F2-7EBE-8743-BAF0-9AE59F1D9B3F}" type="datetime1">
              <a:rPr lang="en-US" smtClean="0"/>
              <a:t>12/8/2022</a:t>
            </a:fld>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a:p>
            <a:endParaRPr lang="en-US" dirty="0"/>
          </a:p>
        </p:txBody>
      </p:sp>
      <p:sp>
        <p:nvSpPr>
          <p:cNvPr id="9"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368234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lvl1pPr>
            <a:lvl2pPr marL="342875" indent="0">
              <a:buNone/>
              <a:defRPr sz="1400"/>
            </a:lvl2pPr>
            <a:lvl3pPr marL="685749" indent="0">
              <a:buNone/>
              <a:defRPr sz="1200"/>
            </a:lvl3pPr>
            <a:lvl4pPr marL="1028624" indent="0">
              <a:buNone/>
              <a:defRPr sz="1100"/>
            </a:lvl4pPr>
            <a:lvl5pPr marL="1371498" indent="0">
              <a:buNone/>
              <a:defRPr sz="1100"/>
            </a:lvl5pPr>
            <a:lvl6pPr marL="1714373" indent="0">
              <a:buNone/>
              <a:defRPr sz="1100"/>
            </a:lvl6pPr>
            <a:lvl7pPr marL="2057246" indent="0">
              <a:buNone/>
              <a:defRPr sz="1100"/>
            </a:lvl7pPr>
            <a:lvl8pPr marL="2400120" indent="0">
              <a:buNone/>
              <a:defRPr sz="1100"/>
            </a:lvl8pPr>
            <a:lvl9pPr marL="2742995" indent="0">
              <a:buNone/>
              <a:defRPr sz="1100"/>
            </a:lvl9pPr>
          </a:lstStyle>
          <a:p>
            <a:pPr lvl="0"/>
            <a:r>
              <a:rPr lang="en-US" dirty="0"/>
              <a:t>Click to edit Master text styles</a:t>
            </a:r>
          </a:p>
        </p:txBody>
      </p:sp>
    </p:spTree>
    <p:extLst>
      <p:ext uri="{BB962C8B-B14F-4D97-AF65-F5344CB8AC3E}">
        <p14:creationId xmlns:p14="http://schemas.microsoft.com/office/powerpoint/2010/main" val="3415257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fld id="{A0E2FA76-88C5-F640-8681-A024AEFF50BD}" type="datetime1">
              <a:rPr lang="en-US" smtClean="0"/>
              <a:t>12/8/2022</a:t>
            </a:fld>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691076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93A48596-C7EC-364A-8791-84239986D633}" type="datetime1">
              <a:rPr lang="en-US" smtClean="0"/>
              <a:t>12/8/2022</a:t>
            </a:fld>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33212321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660406"/>
            <a:ext cx="3008313" cy="6683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660401"/>
            <a:ext cx="5111750" cy="4186635"/>
          </a:xfrm>
        </p:spPr>
        <p:txBody>
          <a:bodyPr/>
          <a:lstStyle>
            <a:lvl1pPr>
              <a:defRPr sz="1800"/>
            </a:lvl1pPr>
            <a:lvl2pPr>
              <a:defRPr sz="1350"/>
            </a:lvl2pPr>
            <a:lvl3pPr>
              <a:defRPr sz="1350"/>
            </a:lvl3pPr>
            <a:lvl4pPr>
              <a:defRPr sz="1350"/>
            </a:lvl4pPr>
            <a:lvl5pPr>
              <a:defRPr sz="1350"/>
            </a:lvl5pPr>
            <a:lvl6pPr>
              <a:defRPr sz="844"/>
            </a:lvl6pPr>
            <a:lvl7pPr>
              <a:defRPr sz="844"/>
            </a:lvl7pPr>
            <a:lvl8pPr>
              <a:defRPr sz="844"/>
            </a:lvl8pPr>
            <a:lvl9pPr>
              <a:defRPr sz="8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7" y="1328739"/>
            <a:ext cx="3008313" cy="3518297"/>
          </a:xfrm>
        </p:spPr>
        <p:txBody>
          <a:bodyPr/>
          <a:lstStyle>
            <a:lvl1pPr marL="0" indent="0">
              <a:buNone/>
              <a:defRPr sz="1350"/>
            </a:lvl1pPr>
            <a:lvl2pPr marL="192872" indent="0">
              <a:buNone/>
              <a:defRPr sz="506"/>
            </a:lvl2pPr>
            <a:lvl3pPr marL="385743" indent="0">
              <a:buNone/>
              <a:defRPr sz="422"/>
            </a:lvl3pPr>
            <a:lvl4pPr marL="578615" indent="0">
              <a:buNone/>
              <a:defRPr sz="380"/>
            </a:lvl4pPr>
            <a:lvl5pPr marL="771487" indent="0">
              <a:buNone/>
              <a:defRPr sz="380"/>
            </a:lvl5pPr>
            <a:lvl6pPr marL="964358" indent="0">
              <a:buNone/>
              <a:defRPr sz="380"/>
            </a:lvl6pPr>
            <a:lvl7pPr marL="1157229" indent="0">
              <a:buNone/>
              <a:defRPr sz="380"/>
            </a:lvl7pPr>
            <a:lvl8pPr marL="1350101" indent="0">
              <a:buNone/>
              <a:defRPr sz="380"/>
            </a:lvl8pPr>
            <a:lvl9pPr marL="1542974"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A0E7D62-D8B6-8A4F-8E33-63F5B903D91C}" type="datetime1">
              <a:rPr lang="en-US" smtClean="0"/>
              <a:t>12/8/2022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33246414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5"/>
            <a:ext cx="5486400" cy="425054"/>
          </a:xfrm>
        </p:spPr>
        <p:txBody>
          <a:bodyPr anchor="b"/>
          <a:lstStyle>
            <a:lvl1pPr algn="l">
              <a:defRPr sz="1500" b="1"/>
            </a:lvl1pPr>
          </a:lstStyle>
          <a:p>
            <a:r>
              <a:rPr lang="en-US"/>
              <a:t>Click to edit Master title style</a:t>
            </a:r>
            <a:endParaRPr lang="en-US" dirty="0"/>
          </a:p>
        </p:txBody>
      </p:sp>
      <p:sp>
        <p:nvSpPr>
          <p:cNvPr id="3" name="Picture Placeholder 2"/>
          <p:cNvSpPr>
            <a:spLocks noGrp="1"/>
          </p:cNvSpPr>
          <p:nvPr>
            <p:ph type="pic" idx="1"/>
          </p:nvPr>
        </p:nvSpPr>
        <p:spPr>
          <a:xfrm>
            <a:off x="1792288" y="670566"/>
            <a:ext cx="5486400" cy="2875121"/>
          </a:xfrm>
        </p:spPr>
        <p:txBody>
          <a:bodyPr/>
          <a:lstStyle>
            <a:lvl1pPr marL="0" indent="0">
              <a:buNone/>
              <a:defRPr sz="1350"/>
            </a:lvl1pPr>
            <a:lvl2pPr marL="192872" indent="0">
              <a:buNone/>
              <a:defRPr sz="1181"/>
            </a:lvl2pPr>
            <a:lvl3pPr marL="385743" indent="0">
              <a:buNone/>
              <a:defRPr sz="1013"/>
            </a:lvl3pPr>
            <a:lvl4pPr marL="578615" indent="0">
              <a:buNone/>
              <a:defRPr sz="844"/>
            </a:lvl4pPr>
            <a:lvl5pPr marL="771487" indent="0">
              <a:buNone/>
              <a:defRPr sz="844"/>
            </a:lvl5pPr>
            <a:lvl6pPr marL="964358" indent="0">
              <a:buNone/>
              <a:defRPr sz="844"/>
            </a:lvl6pPr>
            <a:lvl7pPr marL="1157229" indent="0">
              <a:buNone/>
              <a:defRPr sz="844"/>
            </a:lvl7pPr>
            <a:lvl8pPr marL="1350101" indent="0">
              <a:buNone/>
              <a:defRPr sz="844"/>
            </a:lvl8pPr>
            <a:lvl9pPr marL="1542974" indent="0">
              <a:buNone/>
              <a:defRPr sz="844"/>
            </a:lvl9pPr>
          </a:lstStyle>
          <a:p>
            <a:pPr lvl="0"/>
            <a:r>
              <a:rPr lang="en-US" noProof="0"/>
              <a:t>Click icon to add picture</a:t>
            </a:r>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350"/>
            </a:lvl1pPr>
            <a:lvl2pPr marL="192872" indent="0">
              <a:buNone/>
              <a:defRPr sz="506"/>
            </a:lvl2pPr>
            <a:lvl3pPr marL="385743" indent="0">
              <a:buNone/>
              <a:defRPr sz="422"/>
            </a:lvl3pPr>
            <a:lvl4pPr marL="578615" indent="0">
              <a:buNone/>
              <a:defRPr sz="380"/>
            </a:lvl4pPr>
            <a:lvl5pPr marL="771487" indent="0">
              <a:buNone/>
              <a:defRPr sz="380"/>
            </a:lvl5pPr>
            <a:lvl6pPr marL="964358" indent="0">
              <a:buNone/>
              <a:defRPr sz="380"/>
            </a:lvl6pPr>
            <a:lvl7pPr marL="1157229" indent="0">
              <a:buNone/>
              <a:defRPr sz="380"/>
            </a:lvl7pPr>
            <a:lvl8pPr marL="1350101" indent="0">
              <a:buNone/>
              <a:defRPr sz="380"/>
            </a:lvl8pPr>
            <a:lvl9pPr marL="1542974" indent="0">
              <a:buNone/>
              <a:defRPr sz="38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fld id="{FD4E1FC9-8716-F14C-9D3F-30E7A626FD40}" type="datetime1">
              <a:rPr lang="en-US" smtClean="0"/>
              <a:t>12/8/2022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6240691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89D74DE6-C4A6-AC49-AF7C-6CC46D58FECA}" type="datetime1">
              <a:rPr lang="en-US" smtClean="0"/>
              <a:t>12/8/2022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491131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680720"/>
            <a:ext cx="2286000" cy="429133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680720"/>
            <a:ext cx="6705600" cy="429133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fld id="{1F9D7ED8-E414-B044-ACA4-F4B36413947D}" type="datetime1">
              <a:rPr lang="en-US" smtClean="0"/>
              <a:t>12/8/2022</a:t>
            </a:fld>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36680413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41680" y="142240"/>
            <a:ext cx="7762240" cy="400050"/>
          </a:xfrm>
        </p:spPr>
        <p:txBody>
          <a:bodyPr/>
          <a:lstStyle/>
          <a:p>
            <a:r>
              <a:rPr lang="en-US"/>
              <a:t>Click to edit Master title style</a:t>
            </a:r>
          </a:p>
        </p:txBody>
      </p:sp>
      <p:sp>
        <p:nvSpPr>
          <p:cNvPr id="3" name="Content Placeholder 2"/>
          <p:cNvSpPr>
            <a:spLocks noGrp="1"/>
          </p:cNvSpPr>
          <p:nvPr>
            <p:ph sz="half" idx="1"/>
          </p:nvPr>
        </p:nvSpPr>
        <p:spPr>
          <a:xfrm>
            <a:off x="0" y="727710"/>
            <a:ext cx="9144000" cy="2114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0" y="2936244"/>
            <a:ext cx="9144000" cy="192151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05973EFF-999A-384F-AB4D-C2E9F9A3712A}" type="datetime1">
              <a:rPr lang="en-US" smtClean="0"/>
              <a:t>12/8/2022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22738245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5"/>
            <a:ext cx="9144000" cy="619760"/>
          </a:xfrm>
        </p:spPr>
        <p:txBody>
          <a:bodyPr/>
          <a:lstStyle/>
          <a:p>
            <a:r>
              <a:rPr lang="en-US"/>
              <a:t>Click to edit Master title style</a:t>
            </a:r>
          </a:p>
        </p:txBody>
      </p:sp>
      <p:sp>
        <p:nvSpPr>
          <p:cNvPr id="3" name="Text Placeholder 2"/>
          <p:cNvSpPr>
            <a:spLocks noGrp="1"/>
          </p:cNvSpPr>
          <p:nvPr>
            <p:ph type="body" sz="half" idx="1"/>
          </p:nvPr>
        </p:nvSpPr>
        <p:spPr>
          <a:xfrm>
            <a:off x="0" y="690884"/>
            <a:ext cx="4495800" cy="4224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690884"/>
            <a:ext cx="4495800" cy="42240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a:spLocks noGrp="1" noChangeArrowheads="1"/>
          </p:cNvSpPr>
          <p:nvPr>
            <p:ph type="dt" sz="half" idx="10"/>
          </p:nvPr>
        </p:nvSpPr>
        <p:spPr>
          <a:ln/>
        </p:spPr>
        <p:txBody>
          <a:bodyPr/>
          <a:lstStyle>
            <a:lvl1pPr>
              <a:defRPr/>
            </a:lvl1pPr>
          </a:lstStyle>
          <a:p>
            <a:fld id="{9E68D5D0-711A-8740-9527-5DCAC5598D34}" type="datetime1">
              <a:rPr lang="en-US" smtClean="0"/>
              <a:t>12/8/2022</a:t>
            </a:fld>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a:p>
            <a:endParaRPr lang="en-US" dirty="0"/>
          </a:p>
        </p:txBody>
      </p:sp>
      <p:sp>
        <p:nvSpPr>
          <p:cNvPr id="7" name="Rectangle 6"/>
          <p:cNvSpPr>
            <a:spLocks noGrp="1" noChangeArrowheads="1"/>
          </p:cNvSpPr>
          <p:nvPr>
            <p:ph type="sldNum" sz="quarter" idx="12"/>
          </p:nvPr>
        </p:nvSpPr>
        <p:spPr>
          <a:ln/>
        </p:spPr>
        <p:txBody>
          <a:bodyPr/>
          <a:lstStyle>
            <a:lvl1pPr>
              <a:defRPr/>
            </a:lvl1pPr>
          </a:lstStyle>
          <a:p>
            <a:fld id="{921CBE81-14BD-7343-B359-01BCBA3179F9}" type="slidenum">
              <a:rPr lang="en-US" smtClean="0"/>
              <a:t>‹#›</a:t>
            </a:fld>
            <a:endParaRPr lang="en-US"/>
          </a:p>
        </p:txBody>
      </p:sp>
    </p:spTree>
    <p:extLst>
      <p:ext uri="{BB962C8B-B14F-4D97-AF65-F5344CB8AC3E}">
        <p14:creationId xmlns:p14="http://schemas.microsoft.com/office/powerpoint/2010/main" val="32194219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00751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EFCD6291-4154-4983-877E-F40969E5BBCC}"/>
              </a:ext>
            </a:extLst>
          </p:cNvPr>
          <p:cNvSpPr>
            <a:spLocks noGrp="1"/>
          </p:cNvSpPr>
          <p:nvPr>
            <p:ph type="pic" sz="quarter" idx="10"/>
          </p:nvPr>
        </p:nvSpPr>
        <p:spPr>
          <a:xfrm>
            <a:off x="3114676" y="400050"/>
            <a:ext cx="2343149" cy="3314700"/>
          </a:xfrm>
          <a:prstGeom prst="rect">
            <a:avLst/>
          </a:prstGeom>
        </p:spPr>
        <p:txBody>
          <a:bodyPr/>
          <a:lstStyle>
            <a:lvl1pPr>
              <a:defRPr sz="750"/>
            </a:lvl1pPr>
          </a:lstStyle>
          <a:p>
            <a:endParaRPr lang="en-US"/>
          </a:p>
        </p:txBody>
      </p:sp>
      <p:sp>
        <p:nvSpPr>
          <p:cNvPr id="11" name="Picture Placeholder 9">
            <a:extLst>
              <a:ext uri="{FF2B5EF4-FFF2-40B4-BE49-F238E27FC236}">
                <a16:creationId xmlns:a16="http://schemas.microsoft.com/office/drawing/2014/main" id="{C07DC5CB-7070-452A-8BE5-4E2B5FA56239}"/>
              </a:ext>
            </a:extLst>
          </p:cNvPr>
          <p:cNvSpPr>
            <a:spLocks noGrp="1"/>
          </p:cNvSpPr>
          <p:nvPr>
            <p:ph type="pic" sz="quarter" idx="11"/>
          </p:nvPr>
        </p:nvSpPr>
        <p:spPr>
          <a:xfrm>
            <a:off x="5843588" y="0"/>
            <a:ext cx="3300413" cy="3075039"/>
          </a:xfrm>
          <a:prstGeom prst="rect">
            <a:avLst/>
          </a:prstGeom>
        </p:spPr>
        <p:txBody>
          <a:bodyPr/>
          <a:lstStyle>
            <a:lvl1pPr>
              <a:defRPr sz="750"/>
            </a:lvl1pPr>
          </a:lstStyle>
          <a:p>
            <a:endParaRPr lang="en-US"/>
          </a:p>
        </p:txBody>
      </p:sp>
      <p:sp>
        <p:nvSpPr>
          <p:cNvPr id="12" name="Picture Placeholder 9">
            <a:extLst>
              <a:ext uri="{FF2B5EF4-FFF2-40B4-BE49-F238E27FC236}">
                <a16:creationId xmlns:a16="http://schemas.microsoft.com/office/drawing/2014/main" id="{E2E9C87C-5C39-4FB5-B0B7-FCA0074E1969}"/>
              </a:ext>
            </a:extLst>
          </p:cNvPr>
          <p:cNvSpPr>
            <a:spLocks noGrp="1"/>
          </p:cNvSpPr>
          <p:nvPr>
            <p:ph type="pic" sz="quarter" idx="12"/>
          </p:nvPr>
        </p:nvSpPr>
        <p:spPr>
          <a:xfrm>
            <a:off x="5843589" y="3714750"/>
            <a:ext cx="657224" cy="635677"/>
          </a:xfrm>
          <a:prstGeom prst="rect">
            <a:avLst/>
          </a:prstGeom>
        </p:spPr>
        <p:txBody>
          <a:bodyPr/>
          <a:lstStyle>
            <a:lvl1pPr>
              <a:defRPr sz="750"/>
            </a:lvl1pPr>
          </a:lstStyle>
          <a:p>
            <a:endParaRPr lang="en-US"/>
          </a:p>
        </p:txBody>
      </p:sp>
      <p:sp>
        <p:nvSpPr>
          <p:cNvPr id="13" name="Picture Placeholder 9">
            <a:extLst>
              <a:ext uri="{FF2B5EF4-FFF2-40B4-BE49-F238E27FC236}">
                <a16:creationId xmlns:a16="http://schemas.microsoft.com/office/drawing/2014/main" id="{D335057D-3F35-4498-8EE0-90C112315876}"/>
              </a:ext>
            </a:extLst>
          </p:cNvPr>
          <p:cNvSpPr>
            <a:spLocks noGrp="1"/>
          </p:cNvSpPr>
          <p:nvPr>
            <p:ph type="pic" sz="quarter" idx="13"/>
          </p:nvPr>
        </p:nvSpPr>
        <p:spPr>
          <a:xfrm>
            <a:off x="6810377" y="3714750"/>
            <a:ext cx="657224" cy="635677"/>
          </a:xfrm>
          <a:prstGeom prst="rect">
            <a:avLst/>
          </a:prstGeom>
        </p:spPr>
        <p:txBody>
          <a:bodyPr/>
          <a:lstStyle>
            <a:lvl1pPr>
              <a:defRPr sz="750"/>
            </a:lvl1pPr>
          </a:lstStyle>
          <a:p>
            <a:endParaRPr lang="en-US"/>
          </a:p>
        </p:txBody>
      </p:sp>
      <p:sp>
        <p:nvSpPr>
          <p:cNvPr id="14" name="Picture Placeholder 9">
            <a:extLst>
              <a:ext uri="{FF2B5EF4-FFF2-40B4-BE49-F238E27FC236}">
                <a16:creationId xmlns:a16="http://schemas.microsoft.com/office/drawing/2014/main" id="{5C9C9885-992E-48A9-89B2-F0807DEE8F1F}"/>
              </a:ext>
            </a:extLst>
          </p:cNvPr>
          <p:cNvSpPr>
            <a:spLocks noGrp="1"/>
          </p:cNvSpPr>
          <p:nvPr>
            <p:ph type="pic" sz="quarter" idx="14"/>
          </p:nvPr>
        </p:nvSpPr>
        <p:spPr>
          <a:xfrm>
            <a:off x="7777165" y="3714750"/>
            <a:ext cx="657224" cy="635677"/>
          </a:xfrm>
          <a:prstGeom prst="rect">
            <a:avLst/>
          </a:prstGeom>
        </p:spPr>
        <p:txBody>
          <a:bodyPr/>
          <a:lstStyle>
            <a:lvl1pPr>
              <a:defRPr sz="750"/>
            </a:lvl1pPr>
          </a:lstStyle>
          <a:p>
            <a:endParaRPr lang="en-US"/>
          </a:p>
        </p:txBody>
      </p:sp>
      <p:sp>
        <p:nvSpPr>
          <p:cNvPr id="15" name="Picture Placeholder 9">
            <a:extLst>
              <a:ext uri="{FF2B5EF4-FFF2-40B4-BE49-F238E27FC236}">
                <a16:creationId xmlns:a16="http://schemas.microsoft.com/office/drawing/2014/main" id="{A0AA9009-24BF-4F5D-ABA8-A96ABB233511}"/>
              </a:ext>
            </a:extLst>
          </p:cNvPr>
          <p:cNvSpPr>
            <a:spLocks noGrp="1"/>
          </p:cNvSpPr>
          <p:nvPr>
            <p:ph type="pic" sz="quarter" idx="15"/>
          </p:nvPr>
        </p:nvSpPr>
        <p:spPr>
          <a:xfrm>
            <a:off x="8743950" y="3714750"/>
            <a:ext cx="400051" cy="635677"/>
          </a:xfrm>
          <a:prstGeom prst="rect">
            <a:avLst/>
          </a:prstGeom>
        </p:spPr>
        <p:txBody>
          <a:bodyPr/>
          <a:lstStyle>
            <a:lvl1pPr>
              <a:defRPr sz="750"/>
            </a:lvl1pPr>
          </a:lstStyle>
          <a:p>
            <a:endParaRPr lang="en-US"/>
          </a:p>
        </p:txBody>
      </p:sp>
      <p:sp>
        <p:nvSpPr>
          <p:cNvPr id="8" name="Text Placeholder 2">
            <a:extLst>
              <a:ext uri="{FF2B5EF4-FFF2-40B4-BE49-F238E27FC236}">
                <a16:creationId xmlns:a16="http://schemas.microsoft.com/office/drawing/2014/main" id="{1CF0FA65-E262-4D7A-B020-15D04DC14E9B}"/>
              </a:ext>
            </a:extLst>
          </p:cNvPr>
          <p:cNvSpPr>
            <a:spLocks noGrp="1"/>
          </p:cNvSpPr>
          <p:nvPr>
            <p:ph type="body" sz="quarter" idx="16"/>
          </p:nvPr>
        </p:nvSpPr>
        <p:spPr>
          <a:xfrm>
            <a:off x="508227" y="984831"/>
            <a:ext cx="2507116" cy="858697"/>
          </a:xfrm>
          <a:prstGeom prst="rect">
            <a:avLst/>
          </a:prstGeom>
        </p:spPr>
        <p:txBody>
          <a:bodyPr anchor="ctr"/>
          <a:lstStyle>
            <a:lvl1pPr marL="0" indent="0" algn="l">
              <a:buNone/>
              <a:defRPr sz="2850">
                <a:solidFill>
                  <a:schemeClr val="tx1">
                    <a:lumMod val="85000"/>
                    <a:lumOff val="15000"/>
                  </a:schemeClr>
                </a:solidFill>
                <a:latin typeface="+mj-lt"/>
              </a:defRPr>
            </a:lvl1pPr>
          </a:lstStyle>
          <a:p>
            <a:pPr lvl="0"/>
            <a:endParaRPr lang="en-US" dirty="0"/>
          </a:p>
        </p:txBody>
      </p:sp>
    </p:spTree>
    <p:extLst>
      <p:ext uri="{BB962C8B-B14F-4D97-AF65-F5344CB8AC3E}">
        <p14:creationId xmlns:p14="http://schemas.microsoft.com/office/powerpoint/2010/main" val="360020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96348"/>
          </a:xfrm>
        </p:spPr>
        <p:txBody>
          <a:bodyPr/>
          <a:lstStyle/>
          <a:p>
            <a:r>
              <a:rPr lang="en-US"/>
              <a:t>Click to edit Master title style</a:t>
            </a:r>
          </a:p>
        </p:txBody>
      </p:sp>
      <p:sp>
        <p:nvSpPr>
          <p:cNvPr id="3" name="Content Placeholder 2"/>
          <p:cNvSpPr>
            <a:spLocks noGrp="1"/>
          </p:cNvSpPr>
          <p:nvPr>
            <p:ph sz="half" idx="1"/>
          </p:nvPr>
        </p:nvSpPr>
        <p:spPr>
          <a:xfrm>
            <a:off x="457200" y="742950"/>
            <a:ext cx="4038600" cy="394335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742950"/>
            <a:ext cx="4038600" cy="3943350"/>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384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748800" y="532943"/>
            <a:ext cx="7645418" cy="558166"/>
          </a:xfrm>
          <a:prstGeom prst="rect">
            <a:avLst/>
          </a:prstGeom>
        </p:spPr>
        <p:txBody>
          <a:bodyPr lIns="0" tIns="0" rIns="0" bIns="0" anchor="ctr">
            <a:spAutoFit/>
          </a:bodyPr>
          <a:lstStyle/>
          <a:p>
            <a:pPr algn="ctr"/>
            <a:endParaRPr lang="en-US" sz="3627" b="0" strike="noStrike" spc="-1">
              <a:latin typeface="Arial"/>
            </a:endParaRPr>
          </a:p>
        </p:txBody>
      </p:sp>
      <p:sp>
        <p:nvSpPr>
          <p:cNvPr id="6" name="PlaceHolder 2"/>
          <p:cNvSpPr>
            <a:spLocks noGrp="1"/>
          </p:cNvSpPr>
          <p:nvPr>
            <p:ph type="subTitle"/>
          </p:nvPr>
        </p:nvSpPr>
        <p:spPr>
          <a:xfrm>
            <a:off x="748800" y="2520402"/>
            <a:ext cx="7645418" cy="325923"/>
          </a:xfrm>
          <a:prstGeom prst="rect">
            <a:avLst/>
          </a:prstGeom>
        </p:spPr>
        <p:txBody>
          <a:bodyPr lIns="0" tIns="0" rIns="0" bIns="0" anchor="ctr">
            <a:spAutoFit/>
          </a:bodyPr>
          <a:lstStyle/>
          <a:p>
            <a:pPr algn="ctr"/>
            <a:endParaRPr lang="en-US" sz="2118" b="0" strike="noStrike" spc="-1">
              <a:latin typeface="Arial"/>
            </a:endParaRPr>
          </a:p>
        </p:txBody>
      </p:sp>
    </p:spTree>
    <p:extLst>
      <p:ext uri="{BB962C8B-B14F-4D97-AF65-F5344CB8AC3E}">
        <p14:creationId xmlns:p14="http://schemas.microsoft.com/office/powerpoint/2010/main" val="4639363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Title Slid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B69F0784-657B-449C-BA92-D1581BADE384}"/>
              </a:ext>
            </a:extLst>
          </p:cNvPr>
          <p:cNvSpPr>
            <a:spLocks noGrp="1"/>
          </p:cNvSpPr>
          <p:nvPr>
            <p:ph type="pic" sz="quarter" idx="10"/>
          </p:nvPr>
        </p:nvSpPr>
        <p:spPr>
          <a:xfrm>
            <a:off x="576943" y="449036"/>
            <a:ext cx="5802086" cy="4245429"/>
          </a:xfrm>
          <a:custGeom>
            <a:avLst/>
            <a:gdLst>
              <a:gd name="connsiteX0" fmla="*/ 0 w 7736114"/>
              <a:gd name="connsiteY0" fmla="*/ 0 h 5660572"/>
              <a:gd name="connsiteX1" fmla="*/ 7736114 w 7736114"/>
              <a:gd name="connsiteY1" fmla="*/ 0 h 5660572"/>
              <a:gd name="connsiteX2" fmla="*/ 7736114 w 7736114"/>
              <a:gd name="connsiteY2" fmla="*/ 5660572 h 5660572"/>
              <a:gd name="connsiteX3" fmla="*/ 0 w 7736114"/>
              <a:gd name="connsiteY3" fmla="*/ 5660572 h 5660572"/>
            </a:gdLst>
            <a:ahLst/>
            <a:cxnLst>
              <a:cxn ang="0">
                <a:pos x="connsiteX0" y="connsiteY0"/>
              </a:cxn>
              <a:cxn ang="0">
                <a:pos x="connsiteX1" y="connsiteY1"/>
              </a:cxn>
              <a:cxn ang="0">
                <a:pos x="connsiteX2" y="connsiteY2"/>
              </a:cxn>
              <a:cxn ang="0">
                <a:pos x="connsiteX3" y="connsiteY3"/>
              </a:cxn>
            </a:cxnLst>
            <a:rect l="l" t="t" r="r" b="b"/>
            <a:pathLst>
              <a:path w="7736114" h="5660572">
                <a:moveTo>
                  <a:pt x="0" y="0"/>
                </a:moveTo>
                <a:lnTo>
                  <a:pt x="7736114" y="0"/>
                </a:lnTo>
                <a:lnTo>
                  <a:pt x="7736114" y="5660572"/>
                </a:lnTo>
                <a:lnTo>
                  <a:pt x="0" y="5660572"/>
                </a:lnTo>
                <a:close/>
              </a:path>
            </a:pathLst>
          </a:custGeom>
          <a:pattFill prst="pct20">
            <a:fgClr>
              <a:schemeClr val="accent1"/>
            </a:fgClr>
            <a:bgClr>
              <a:schemeClr val="bg1"/>
            </a:bgClr>
          </a:pattFill>
        </p:spPr>
        <p:txBody>
          <a:bodyPr wrap="square">
            <a:noAutofit/>
          </a:bodyPr>
          <a:lstStyle/>
          <a:p>
            <a:endParaRPr lang="en-ID"/>
          </a:p>
        </p:txBody>
      </p:sp>
      <p:sp>
        <p:nvSpPr>
          <p:cNvPr id="3" name="TextBox 2">
            <a:extLst>
              <a:ext uri="{FF2B5EF4-FFF2-40B4-BE49-F238E27FC236}">
                <a16:creationId xmlns:a16="http://schemas.microsoft.com/office/drawing/2014/main" id="{9A68F79B-93FA-8AA3-1599-B2DC9FC1C2EA}"/>
              </a:ext>
            </a:extLst>
          </p:cNvPr>
          <p:cNvSpPr txBox="1"/>
          <p:nvPr userDrawn="1"/>
        </p:nvSpPr>
        <p:spPr>
          <a:xfrm>
            <a:off x="510746" y="238897"/>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7549244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60231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800" b="1"/>
            </a:lvl1pPr>
            <a:lvl2pPr marL="342875" indent="0">
              <a:buNone/>
              <a:defRPr sz="1500" b="1"/>
            </a:lvl2pPr>
            <a:lvl3pPr marL="685749" indent="0">
              <a:buNone/>
              <a:defRPr sz="140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9"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45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596348"/>
          </a:xfrm>
        </p:spPr>
        <p:txBody>
          <a:bodyPr/>
          <a:lstStyle/>
          <a:p>
            <a:r>
              <a:rPr lang="en-US"/>
              <a:t>Click to edit Master title style</a:t>
            </a:r>
            <a:endParaRPr lang="en-US" dirty="0"/>
          </a:p>
        </p:txBody>
      </p:sp>
    </p:spTree>
    <p:extLst>
      <p:ext uri="{BB962C8B-B14F-4D97-AF65-F5344CB8AC3E}">
        <p14:creationId xmlns:p14="http://schemas.microsoft.com/office/powerpoint/2010/main" val="3778549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0890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2"/>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Tree>
    <p:extLst>
      <p:ext uri="{BB962C8B-B14F-4D97-AF65-F5344CB8AC3E}">
        <p14:creationId xmlns:p14="http://schemas.microsoft.com/office/powerpoint/2010/main" val="364404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75" indent="0">
              <a:buNone/>
              <a:defRPr sz="2100"/>
            </a:lvl2pPr>
            <a:lvl3pPr marL="685749" indent="0">
              <a:buNone/>
              <a:defRPr sz="1800"/>
            </a:lvl3pPr>
            <a:lvl4pPr marL="1028624" indent="0">
              <a:buNone/>
              <a:defRPr sz="1500"/>
            </a:lvl4pPr>
            <a:lvl5pPr marL="1371498" indent="0">
              <a:buNone/>
              <a:defRPr sz="1500"/>
            </a:lvl5pPr>
            <a:lvl6pPr marL="1714373" indent="0">
              <a:buNone/>
              <a:defRPr sz="1500"/>
            </a:lvl6pPr>
            <a:lvl7pPr marL="2057246" indent="0">
              <a:buNone/>
              <a:defRPr sz="1500"/>
            </a:lvl7pPr>
            <a:lvl8pPr marL="2400120" indent="0">
              <a:buNone/>
              <a:defRPr sz="1500"/>
            </a:lvl8pPr>
            <a:lvl9pPr marL="2742995" indent="0">
              <a:buNone/>
              <a:defRPr sz="15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100"/>
            </a:lvl1pPr>
            <a:lvl2pPr marL="342875" indent="0">
              <a:buNone/>
              <a:defRPr sz="900"/>
            </a:lvl2pPr>
            <a:lvl3pPr marL="685749" indent="0">
              <a:buNone/>
              <a:defRPr sz="800"/>
            </a:lvl3pPr>
            <a:lvl4pPr marL="1028624" indent="0">
              <a:buNone/>
              <a:defRPr sz="700"/>
            </a:lvl4pPr>
            <a:lvl5pPr marL="1371498" indent="0">
              <a:buNone/>
              <a:defRPr sz="700"/>
            </a:lvl5pPr>
            <a:lvl6pPr marL="1714373" indent="0">
              <a:buNone/>
              <a:defRPr sz="700"/>
            </a:lvl6pPr>
            <a:lvl7pPr marL="2057246" indent="0">
              <a:buNone/>
              <a:defRPr sz="700"/>
            </a:lvl7pPr>
            <a:lvl8pPr marL="2400120" indent="0">
              <a:buNone/>
              <a:defRPr sz="700"/>
            </a:lvl8pPr>
            <a:lvl9pPr marL="2742995" indent="0">
              <a:buNone/>
              <a:defRPr sz="700"/>
            </a:lvl9pPr>
          </a:lstStyle>
          <a:p>
            <a:pPr lvl="0"/>
            <a:r>
              <a:rPr lang="en-US"/>
              <a:t>Click to edit Master text styles</a:t>
            </a:r>
          </a:p>
        </p:txBody>
      </p:sp>
    </p:spTree>
    <p:extLst>
      <p:ext uri="{BB962C8B-B14F-4D97-AF65-F5344CB8AC3E}">
        <p14:creationId xmlns:p14="http://schemas.microsoft.com/office/powerpoint/2010/main" val="476408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image" Target="../media/image3.png"/><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image" Target="../media/image2.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06" y="1"/>
            <a:ext cx="9144000" cy="602312"/>
          </a:xfrm>
          <a:prstGeom prst="rect">
            <a:avLst/>
          </a:prstGeom>
          <a:noFill/>
          <a:ln w="9525">
            <a:noFill/>
            <a:miter lim="800000"/>
            <a:headEnd/>
            <a:tailEnd/>
          </a:ln>
        </p:spPr>
        <p:txBody>
          <a:bodyPr vert="horz" wrap="square" lIns="91434" tIns="45717" rIns="91434" bIns="45717" numCol="1" anchor="ctr" anchorCtr="0" compatLnSpc="1">
            <a:prstTxWarp prst="textNoShape">
              <a:avLst/>
            </a:prstTxWarp>
          </a:bodyPr>
          <a:lstStyle/>
          <a:p>
            <a:pPr lvl="0"/>
            <a:r>
              <a:rPr lang="en-US" dirty="0"/>
              <a:t>Click to edit Master title style</a:t>
            </a:r>
          </a:p>
        </p:txBody>
      </p:sp>
      <p:sp>
        <p:nvSpPr>
          <p:cNvPr id="627716" name="Line 4"/>
          <p:cNvSpPr>
            <a:spLocks noChangeShapeType="1"/>
          </p:cNvSpPr>
          <p:nvPr userDrawn="1"/>
        </p:nvSpPr>
        <p:spPr bwMode="auto">
          <a:xfrm>
            <a:off x="0" y="503243"/>
            <a:ext cx="9144000" cy="0"/>
          </a:xfrm>
          <a:prstGeom prst="line">
            <a:avLst/>
          </a:prstGeom>
          <a:noFill/>
          <a:ln w="63500">
            <a:solidFill>
              <a:srgbClr val="C00000"/>
            </a:solidFill>
            <a:round/>
            <a:headEnd/>
            <a:tailEnd/>
          </a:ln>
          <a:effectLst/>
        </p:spPr>
        <p:txBody>
          <a:bodyPr lIns="91434" tIns="45717" rIns="91434" bIns="45717"/>
          <a:lstStyle/>
          <a:p>
            <a:pPr>
              <a:defRPr/>
            </a:pPr>
            <a:endParaRPr lang="en-US" sz="1400" dirty="0">
              <a:cs typeface="+mn-cs"/>
            </a:endParaRPr>
          </a:p>
        </p:txBody>
      </p:sp>
      <p:sp>
        <p:nvSpPr>
          <p:cNvPr id="627717" name="Line 5"/>
          <p:cNvSpPr>
            <a:spLocks noChangeShapeType="1"/>
          </p:cNvSpPr>
          <p:nvPr/>
        </p:nvSpPr>
        <p:spPr bwMode="auto">
          <a:xfrm>
            <a:off x="-3705" y="4841450"/>
            <a:ext cx="9144000" cy="0"/>
          </a:xfrm>
          <a:prstGeom prst="line">
            <a:avLst/>
          </a:prstGeom>
          <a:noFill/>
          <a:ln w="63500">
            <a:solidFill>
              <a:srgbClr val="C00000"/>
            </a:solidFill>
            <a:round/>
            <a:headEnd/>
            <a:tailEnd/>
          </a:ln>
          <a:effectLst/>
        </p:spPr>
        <p:txBody>
          <a:bodyPr lIns="91434" tIns="45717" rIns="91434" bIns="45717"/>
          <a:lstStyle/>
          <a:p>
            <a:pPr>
              <a:defRPr/>
            </a:pPr>
            <a:endParaRPr lang="en-US" sz="1400" dirty="0">
              <a:cs typeface="+mn-cs"/>
            </a:endParaRPr>
          </a:p>
        </p:txBody>
      </p:sp>
      <p:sp>
        <p:nvSpPr>
          <p:cNvPr id="627720" name="Text Box 8"/>
          <p:cNvSpPr txBox="1">
            <a:spLocks noChangeArrowheads="1"/>
          </p:cNvSpPr>
          <p:nvPr userDrawn="1"/>
        </p:nvSpPr>
        <p:spPr bwMode="auto">
          <a:xfrm>
            <a:off x="8832163" y="4912009"/>
            <a:ext cx="308132" cy="338548"/>
          </a:xfrm>
          <a:prstGeom prst="rect">
            <a:avLst/>
          </a:prstGeom>
          <a:noFill/>
          <a:ln w="9525">
            <a:noFill/>
            <a:miter lim="800000"/>
            <a:headEnd/>
            <a:tailEnd/>
          </a:ln>
          <a:effectLst/>
        </p:spPr>
        <p:txBody>
          <a:bodyPr wrap="square" lIns="91434" tIns="45717" rIns="91434" bIns="45717">
            <a:spAutoFit/>
          </a:bodyPr>
          <a:lstStyle/>
          <a:p>
            <a:pPr eaLnBrk="1" hangingPunct="1">
              <a:spcBef>
                <a:spcPct val="50000"/>
              </a:spcBef>
              <a:defRPr/>
            </a:pPr>
            <a:r>
              <a:rPr lang="en-US" sz="800" b="0" i="1" dirty="0">
                <a:latin typeface="Times New Roman" pitchFamily="18" charset="0"/>
                <a:cs typeface="+mn-cs"/>
              </a:rPr>
              <a:t> </a:t>
            </a:r>
            <a:fld id="{1B5B5EA7-2DCA-4A86-8031-B157A36EB5B6}" type="slidenum">
              <a:rPr lang="en-US" sz="800" b="0" i="1" smtClean="0">
                <a:latin typeface="Times New Roman" pitchFamily="18" charset="0"/>
                <a:cs typeface="+mn-cs"/>
              </a:rPr>
              <a:pPr eaLnBrk="1" hangingPunct="1">
                <a:spcBef>
                  <a:spcPct val="50000"/>
                </a:spcBef>
                <a:defRPr/>
              </a:pPr>
              <a:t>‹#›</a:t>
            </a:fld>
            <a:endParaRPr lang="en-US" sz="800" b="0" i="1" dirty="0">
              <a:latin typeface="Times New Roman" pitchFamily="18" charset="0"/>
              <a:cs typeface="+mn-cs"/>
            </a:endParaRPr>
          </a:p>
        </p:txBody>
      </p:sp>
      <p:sp>
        <p:nvSpPr>
          <p:cNvPr id="1034" name="Rectangle 10"/>
          <p:cNvSpPr>
            <a:spLocks noGrp="1" noChangeArrowheads="1"/>
          </p:cNvSpPr>
          <p:nvPr>
            <p:ph type="body" idx="1"/>
          </p:nvPr>
        </p:nvSpPr>
        <p:spPr bwMode="auto">
          <a:xfrm>
            <a:off x="457200" y="742950"/>
            <a:ext cx="8229600" cy="3943350"/>
          </a:xfrm>
          <a:prstGeom prst="rect">
            <a:avLst/>
          </a:prstGeom>
          <a:noFill/>
          <a:ln w="9525">
            <a:noFill/>
            <a:miter lim="800000"/>
            <a:headEnd/>
            <a:tailEnd/>
          </a:ln>
        </p:spPr>
        <p:txBody>
          <a:bodyPr vert="horz" wrap="square" lIns="91434" tIns="45717" rIns="91434" bIns="45717"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descr="A close up of a logo&#10;&#10;Description automatically generated">
            <a:extLst>
              <a:ext uri="{FF2B5EF4-FFF2-40B4-BE49-F238E27FC236}">
                <a16:creationId xmlns:a16="http://schemas.microsoft.com/office/drawing/2014/main" id="{11EEF623-C9E3-4EBA-8C30-1354116376C2}"/>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7564585" y="1737"/>
            <a:ext cx="1575713" cy="477400"/>
          </a:xfrm>
          <a:prstGeom prst="rect">
            <a:avLst/>
          </a:prstGeom>
        </p:spPr>
      </p:pic>
      <p:sp>
        <p:nvSpPr>
          <p:cNvPr id="9" name="Footer Placeholder 8"/>
          <p:cNvSpPr>
            <a:spLocks noGrp="1"/>
          </p:cNvSpPr>
          <p:nvPr>
            <p:ph type="ftr" sz="quarter" idx="3"/>
          </p:nvPr>
        </p:nvSpPr>
        <p:spPr>
          <a:xfrm>
            <a:off x="2702168" y="4868863"/>
            <a:ext cx="3142318"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endParaRPr lang="en-US"/>
          </a:p>
          <a:p>
            <a:endParaRPr lang="en-US" dirty="0"/>
          </a:p>
        </p:txBody>
      </p:sp>
      <p:sp>
        <p:nvSpPr>
          <p:cNvPr id="10" name="Footer Placeholder 8"/>
          <p:cNvSpPr txBox="1">
            <a:spLocks/>
          </p:cNvSpPr>
          <p:nvPr userDrawn="1"/>
        </p:nvSpPr>
        <p:spPr>
          <a:xfrm>
            <a:off x="98580" y="4975920"/>
            <a:ext cx="8588219"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Aasma  Aslam                                                       CBB</a:t>
            </a:r>
            <a:r>
              <a:rPr lang="en-US" dirty="0"/>
              <a:t> meeting, January, 2022.</a:t>
            </a:r>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spTree>
    <p:extLst>
      <p:ext uri="{BB962C8B-B14F-4D97-AF65-F5344CB8AC3E}">
        <p14:creationId xmlns:p14="http://schemas.microsoft.com/office/powerpoint/2010/main" val="28708078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cs typeface="Arial" charset="0"/>
        </a:defRPr>
      </a:lvl2pPr>
      <a:lvl3pPr algn="ctr" rtl="0" eaLnBrk="1" fontAlgn="base" hangingPunct="1">
        <a:spcBef>
          <a:spcPct val="0"/>
        </a:spcBef>
        <a:spcAft>
          <a:spcPct val="0"/>
        </a:spcAft>
        <a:defRPr sz="2400" b="1">
          <a:solidFill>
            <a:schemeClr val="tx1"/>
          </a:solidFill>
          <a:latin typeface="Arial" charset="0"/>
          <a:cs typeface="Arial" charset="0"/>
        </a:defRPr>
      </a:lvl3pPr>
      <a:lvl4pPr algn="ctr" rtl="0" eaLnBrk="1" fontAlgn="base" hangingPunct="1">
        <a:spcBef>
          <a:spcPct val="0"/>
        </a:spcBef>
        <a:spcAft>
          <a:spcPct val="0"/>
        </a:spcAft>
        <a:defRPr sz="2400" b="1">
          <a:solidFill>
            <a:schemeClr val="tx1"/>
          </a:solidFill>
          <a:latin typeface="Arial" charset="0"/>
          <a:cs typeface="Arial" charset="0"/>
        </a:defRPr>
      </a:lvl4pPr>
      <a:lvl5pPr algn="ctr" rtl="0" eaLnBrk="1" fontAlgn="base" hangingPunct="1">
        <a:spcBef>
          <a:spcPct val="0"/>
        </a:spcBef>
        <a:spcAft>
          <a:spcPct val="0"/>
        </a:spcAft>
        <a:defRPr sz="2400" b="1">
          <a:solidFill>
            <a:schemeClr val="tx1"/>
          </a:solidFill>
          <a:latin typeface="Arial" charset="0"/>
          <a:cs typeface="Arial" charset="0"/>
        </a:defRPr>
      </a:lvl5pPr>
      <a:lvl6pPr marL="342875" algn="ctr" rtl="0" eaLnBrk="1" fontAlgn="base" hangingPunct="1">
        <a:spcBef>
          <a:spcPct val="0"/>
        </a:spcBef>
        <a:spcAft>
          <a:spcPct val="0"/>
        </a:spcAft>
        <a:defRPr sz="2400" b="1">
          <a:solidFill>
            <a:schemeClr val="tx1"/>
          </a:solidFill>
          <a:latin typeface="Arial" charset="0"/>
          <a:cs typeface="Arial" charset="0"/>
        </a:defRPr>
      </a:lvl6pPr>
      <a:lvl7pPr marL="685749" algn="ctr" rtl="0" eaLnBrk="1" fontAlgn="base" hangingPunct="1">
        <a:spcBef>
          <a:spcPct val="0"/>
        </a:spcBef>
        <a:spcAft>
          <a:spcPct val="0"/>
        </a:spcAft>
        <a:defRPr sz="2400" b="1">
          <a:solidFill>
            <a:schemeClr val="tx1"/>
          </a:solidFill>
          <a:latin typeface="Arial" charset="0"/>
          <a:cs typeface="Arial" charset="0"/>
        </a:defRPr>
      </a:lvl7pPr>
      <a:lvl8pPr marL="1028624" algn="ctr" rtl="0" eaLnBrk="1" fontAlgn="base" hangingPunct="1">
        <a:spcBef>
          <a:spcPct val="0"/>
        </a:spcBef>
        <a:spcAft>
          <a:spcPct val="0"/>
        </a:spcAft>
        <a:defRPr sz="2400" b="1">
          <a:solidFill>
            <a:schemeClr val="tx1"/>
          </a:solidFill>
          <a:latin typeface="Arial" charset="0"/>
          <a:cs typeface="Arial" charset="0"/>
        </a:defRPr>
      </a:lvl8pPr>
      <a:lvl9pPr marL="1371498" algn="ctr" rtl="0" eaLnBrk="1" fontAlgn="base" hangingPunct="1">
        <a:spcBef>
          <a:spcPct val="0"/>
        </a:spcBef>
        <a:spcAft>
          <a:spcPct val="0"/>
        </a:spcAft>
        <a:defRPr sz="2400" b="1">
          <a:solidFill>
            <a:schemeClr val="tx1"/>
          </a:solidFill>
          <a:latin typeface="Arial" charset="0"/>
          <a:cs typeface="Arial" charset="0"/>
        </a:defRPr>
      </a:lvl9pPr>
    </p:titleStyle>
    <p:bodyStyle>
      <a:lvl1pPr marL="257156" indent="-257156" algn="l" rtl="0" eaLnBrk="1" fontAlgn="base" hangingPunct="1">
        <a:spcBef>
          <a:spcPct val="20000"/>
        </a:spcBef>
        <a:spcAft>
          <a:spcPct val="0"/>
        </a:spcAft>
        <a:buChar char="•"/>
        <a:defRPr sz="2100">
          <a:solidFill>
            <a:schemeClr val="tx1"/>
          </a:solidFill>
          <a:latin typeface="+mn-lt"/>
          <a:ea typeface="+mn-ea"/>
          <a:cs typeface="+mn-cs"/>
        </a:defRPr>
      </a:lvl1pPr>
      <a:lvl2pPr marL="557171" indent="-214298" algn="l" rtl="0" eaLnBrk="1" fontAlgn="base" hangingPunct="1">
        <a:spcBef>
          <a:spcPct val="20000"/>
        </a:spcBef>
        <a:spcAft>
          <a:spcPct val="0"/>
        </a:spcAft>
        <a:buChar char="–"/>
        <a:defRPr sz="1800">
          <a:solidFill>
            <a:schemeClr val="tx1"/>
          </a:solidFill>
          <a:latin typeface="+mn-lt"/>
          <a:cs typeface="+mn-cs"/>
        </a:defRPr>
      </a:lvl2pPr>
      <a:lvl3pPr marL="857186" indent="-171438" algn="l" rtl="0" eaLnBrk="1" fontAlgn="base" hangingPunct="1">
        <a:spcBef>
          <a:spcPct val="20000"/>
        </a:spcBef>
        <a:spcAft>
          <a:spcPct val="0"/>
        </a:spcAft>
        <a:buChar char="•"/>
        <a:defRPr sz="1500">
          <a:solidFill>
            <a:schemeClr val="tx1"/>
          </a:solidFill>
          <a:latin typeface="+mn-lt"/>
          <a:cs typeface="+mn-cs"/>
        </a:defRPr>
      </a:lvl3pPr>
      <a:lvl4pPr marL="1200060" indent="-171438" algn="l" rtl="0" eaLnBrk="1" fontAlgn="base" hangingPunct="1">
        <a:spcBef>
          <a:spcPct val="20000"/>
        </a:spcBef>
        <a:spcAft>
          <a:spcPct val="0"/>
        </a:spcAft>
        <a:buChar char="–"/>
        <a:defRPr sz="1400">
          <a:solidFill>
            <a:schemeClr val="tx1"/>
          </a:solidFill>
          <a:latin typeface="+mn-lt"/>
          <a:cs typeface="+mn-cs"/>
        </a:defRPr>
      </a:lvl4pPr>
      <a:lvl5pPr marL="1542935" indent="-171438" algn="l" rtl="0" eaLnBrk="1" fontAlgn="base" hangingPunct="1">
        <a:spcBef>
          <a:spcPct val="20000"/>
        </a:spcBef>
        <a:spcAft>
          <a:spcPct val="0"/>
        </a:spcAft>
        <a:buChar char="»"/>
        <a:defRPr sz="1400">
          <a:solidFill>
            <a:schemeClr val="tx1"/>
          </a:solidFill>
          <a:latin typeface="+mn-lt"/>
          <a:cs typeface="+mn-cs"/>
        </a:defRPr>
      </a:lvl5pPr>
      <a:lvl6pPr marL="1885809" indent="-171438" algn="l" rtl="0" eaLnBrk="1" fontAlgn="base" hangingPunct="1">
        <a:spcBef>
          <a:spcPct val="20000"/>
        </a:spcBef>
        <a:spcAft>
          <a:spcPct val="0"/>
        </a:spcAft>
        <a:buChar char="»"/>
        <a:defRPr>
          <a:solidFill>
            <a:schemeClr val="tx1"/>
          </a:solidFill>
          <a:latin typeface="+mn-lt"/>
          <a:cs typeface="+mn-cs"/>
        </a:defRPr>
      </a:lvl6pPr>
      <a:lvl7pPr marL="2228684" indent="-171438" algn="l" rtl="0" eaLnBrk="1" fontAlgn="base" hangingPunct="1">
        <a:spcBef>
          <a:spcPct val="20000"/>
        </a:spcBef>
        <a:spcAft>
          <a:spcPct val="0"/>
        </a:spcAft>
        <a:buChar char="»"/>
        <a:defRPr>
          <a:solidFill>
            <a:schemeClr val="tx1"/>
          </a:solidFill>
          <a:latin typeface="+mn-lt"/>
          <a:cs typeface="+mn-cs"/>
        </a:defRPr>
      </a:lvl7pPr>
      <a:lvl8pPr marL="2571558" indent="-171438" algn="l" rtl="0" eaLnBrk="1" fontAlgn="base" hangingPunct="1">
        <a:spcBef>
          <a:spcPct val="20000"/>
        </a:spcBef>
        <a:spcAft>
          <a:spcPct val="0"/>
        </a:spcAft>
        <a:buChar char="»"/>
        <a:defRPr>
          <a:solidFill>
            <a:schemeClr val="tx1"/>
          </a:solidFill>
          <a:latin typeface="+mn-lt"/>
          <a:cs typeface="+mn-cs"/>
        </a:defRPr>
      </a:lvl8pPr>
      <a:lvl9pPr marL="2914433" indent="-171438" algn="l" rtl="0" eaLnBrk="1" fontAlgn="base" hangingPunct="1">
        <a:spcBef>
          <a:spcPct val="20000"/>
        </a:spcBef>
        <a:spcAft>
          <a:spcPct val="0"/>
        </a:spcAft>
        <a:buChar char="»"/>
        <a:defRPr>
          <a:solidFill>
            <a:schemeClr val="tx1"/>
          </a:solidFill>
          <a:latin typeface="+mn-lt"/>
          <a:cs typeface="+mn-cs"/>
        </a:defRPr>
      </a:lvl9pPr>
    </p:bodyStyle>
    <p:otherStyle>
      <a:defPPr>
        <a:defRPr lang="en-US"/>
      </a:defPPr>
      <a:lvl1pPr marL="0" algn="l" defTabSz="685749" rtl="0" eaLnBrk="1" latinLnBrk="0" hangingPunct="1">
        <a:defRPr sz="1400" kern="1200">
          <a:solidFill>
            <a:schemeClr val="tx1"/>
          </a:solidFill>
          <a:latin typeface="+mn-lt"/>
          <a:ea typeface="+mn-ea"/>
          <a:cs typeface="+mn-cs"/>
        </a:defRPr>
      </a:lvl1pPr>
      <a:lvl2pPr marL="342875" algn="l" defTabSz="685749" rtl="0" eaLnBrk="1" latinLnBrk="0" hangingPunct="1">
        <a:defRPr sz="1400" kern="1200">
          <a:solidFill>
            <a:schemeClr val="tx1"/>
          </a:solidFill>
          <a:latin typeface="+mn-lt"/>
          <a:ea typeface="+mn-ea"/>
          <a:cs typeface="+mn-cs"/>
        </a:defRPr>
      </a:lvl2pPr>
      <a:lvl3pPr marL="685749" algn="l" defTabSz="685749" rtl="0" eaLnBrk="1" latinLnBrk="0" hangingPunct="1">
        <a:defRPr sz="1400" kern="1200">
          <a:solidFill>
            <a:schemeClr val="tx1"/>
          </a:solidFill>
          <a:latin typeface="+mn-lt"/>
          <a:ea typeface="+mn-ea"/>
          <a:cs typeface="+mn-cs"/>
        </a:defRPr>
      </a:lvl3pPr>
      <a:lvl4pPr marL="1028624" algn="l" defTabSz="685749" rtl="0" eaLnBrk="1" latinLnBrk="0" hangingPunct="1">
        <a:defRPr sz="1400" kern="1200">
          <a:solidFill>
            <a:schemeClr val="tx1"/>
          </a:solidFill>
          <a:latin typeface="+mn-lt"/>
          <a:ea typeface="+mn-ea"/>
          <a:cs typeface="+mn-cs"/>
        </a:defRPr>
      </a:lvl4pPr>
      <a:lvl5pPr marL="1371498" algn="l" defTabSz="685749" rtl="0" eaLnBrk="1" latinLnBrk="0" hangingPunct="1">
        <a:defRPr sz="1400" kern="1200">
          <a:solidFill>
            <a:schemeClr val="tx1"/>
          </a:solidFill>
          <a:latin typeface="+mn-lt"/>
          <a:ea typeface="+mn-ea"/>
          <a:cs typeface="+mn-cs"/>
        </a:defRPr>
      </a:lvl5pPr>
      <a:lvl6pPr marL="1714373" algn="l" defTabSz="685749" rtl="0" eaLnBrk="1" latinLnBrk="0" hangingPunct="1">
        <a:defRPr sz="1400" kern="1200">
          <a:solidFill>
            <a:schemeClr val="tx1"/>
          </a:solidFill>
          <a:latin typeface="+mn-lt"/>
          <a:ea typeface="+mn-ea"/>
          <a:cs typeface="+mn-cs"/>
        </a:defRPr>
      </a:lvl6pPr>
      <a:lvl7pPr marL="2057246" algn="l" defTabSz="685749" rtl="0" eaLnBrk="1" latinLnBrk="0" hangingPunct="1">
        <a:defRPr sz="1400" kern="1200">
          <a:solidFill>
            <a:schemeClr val="tx1"/>
          </a:solidFill>
          <a:latin typeface="+mn-lt"/>
          <a:ea typeface="+mn-ea"/>
          <a:cs typeface="+mn-cs"/>
        </a:defRPr>
      </a:lvl7pPr>
      <a:lvl8pPr marL="2400120" algn="l" defTabSz="685749" rtl="0" eaLnBrk="1" latinLnBrk="0" hangingPunct="1">
        <a:defRPr sz="1400" kern="1200">
          <a:solidFill>
            <a:schemeClr val="tx1"/>
          </a:solidFill>
          <a:latin typeface="+mn-lt"/>
          <a:ea typeface="+mn-ea"/>
          <a:cs typeface="+mn-cs"/>
        </a:defRPr>
      </a:lvl8pPr>
      <a:lvl9pPr marL="2742995" algn="l" defTabSz="685749"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34" tIns="45717" rIns="91434" bIns="45717" rtlCol="0" anchor="ctr">
            <a:normAutofit/>
          </a:bodyPr>
          <a:lstStyle/>
          <a:p>
            <a:r>
              <a:rPr lang="en-US"/>
              <a:t>Click to edit Master title style</a:t>
            </a:r>
          </a:p>
        </p:txBody>
      </p:sp>
      <p:sp>
        <p:nvSpPr>
          <p:cNvPr id="3" name="Text Placeholder 2"/>
          <p:cNvSpPr>
            <a:spLocks noGrp="1"/>
          </p:cNvSpPr>
          <p:nvPr>
            <p:ph type="body" idx="1"/>
          </p:nvPr>
        </p:nvSpPr>
        <p:spPr>
          <a:xfrm>
            <a:off x="457200" y="1200153"/>
            <a:ext cx="8229600" cy="3394075"/>
          </a:xfrm>
          <a:prstGeom prst="rect">
            <a:avLst/>
          </a:prstGeom>
        </p:spPr>
        <p:txBody>
          <a:bodyPr vert="horz" lIns="91434" tIns="45717" rIns="91434" bIns="4571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6"/>
            <a:ext cx="2133600" cy="274637"/>
          </a:xfrm>
          <a:prstGeom prst="rect">
            <a:avLst/>
          </a:prstGeom>
        </p:spPr>
        <p:txBody>
          <a:bodyPr vert="horz" lIns="91434" tIns="45717" rIns="91434" bIns="45717" rtlCol="0" anchor="ctr"/>
          <a:lstStyle>
            <a:lvl1pPr algn="l">
              <a:defRPr sz="1200">
                <a:solidFill>
                  <a:schemeClr val="tx1">
                    <a:tint val="75000"/>
                  </a:schemeClr>
                </a:solidFill>
              </a:defRPr>
            </a:lvl1pPr>
          </a:lstStyle>
          <a:p>
            <a:fld id="{D8150AB8-5BD8-4C45-A296-3C37F04EAC75}" type="datetimeFigureOut">
              <a:rPr lang="en-US" smtClean="0"/>
              <a:pPr/>
              <a:t>12/8/2022</a:t>
            </a:fld>
            <a:endParaRPr lang="en-US"/>
          </a:p>
        </p:txBody>
      </p:sp>
      <p:sp>
        <p:nvSpPr>
          <p:cNvPr id="5" name="Footer Placeholder 4"/>
          <p:cNvSpPr>
            <a:spLocks noGrp="1"/>
          </p:cNvSpPr>
          <p:nvPr>
            <p:ph type="ftr" sz="quarter" idx="3"/>
          </p:nvPr>
        </p:nvSpPr>
        <p:spPr>
          <a:xfrm>
            <a:off x="3124200" y="4767266"/>
            <a:ext cx="2895600"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r>
              <a:rPr lang="en-US" dirty="0"/>
              <a:t>CBB meeting, January, 2022</a:t>
            </a:r>
          </a:p>
        </p:txBody>
      </p:sp>
      <p:sp>
        <p:nvSpPr>
          <p:cNvPr id="6" name="Slide Number Placeholder 5"/>
          <p:cNvSpPr>
            <a:spLocks noGrp="1"/>
          </p:cNvSpPr>
          <p:nvPr>
            <p:ph type="sldNum" sz="quarter" idx="4"/>
          </p:nvPr>
        </p:nvSpPr>
        <p:spPr>
          <a:xfrm>
            <a:off x="6553200" y="4767266"/>
            <a:ext cx="2133600" cy="274637"/>
          </a:xfrm>
          <a:prstGeom prst="rect">
            <a:avLst/>
          </a:prstGeom>
        </p:spPr>
        <p:txBody>
          <a:bodyPr vert="horz" lIns="91434" tIns="45717" rIns="91434" bIns="45717" rtlCol="0" anchor="ctr"/>
          <a:lstStyle>
            <a:lvl1pPr algn="r">
              <a:defRPr sz="1200">
                <a:solidFill>
                  <a:schemeClr val="tx1">
                    <a:tint val="75000"/>
                  </a:schemeClr>
                </a:solidFill>
              </a:defRPr>
            </a:lvl1pPr>
          </a:lstStyle>
          <a:p>
            <a:fld id="{D7958869-5CF4-4B9E-A18B-9071A873178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333" rtl="0" eaLnBrk="1" latinLnBrk="0" hangingPunct="1">
        <a:spcBef>
          <a:spcPct val="0"/>
        </a:spcBef>
        <a:buNone/>
        <a:defRPr sz="4400" kern="1200">
          <a:solidFill>
            <a:schemeClr val="tx1"/>
          </a:solidFill>
          <a:latin typeface="+mj-lt"/>
          <a:ea typeface="+mj-ea"/>
          <a:cs typeface="+mj-cs"/>
        </a:defRPr>
      </a:lvl1pPr>
    </p:titleStyle>
    <p:bodyStyle>
      <a:lvl1pPr marL="342875" indent="-342875" algn="l" defTabSz="914333"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95" indent="-285729" algn="l" defTabSz="914333"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15" indent="-228582" algn="l" defTabSz="914333"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80"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246"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411"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9" indent="-228582" algn="l" defTabSz="91433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6482AC1-74C1-474A-8F9A-BFA4F4443A35}"/>
              </a:ext>
            </a:extLst>
          </p:cNvPr>
          <p:cNvSpPr/>
          <p:nvPr/>
        </p:nvSpPr>
        <p:spPr>
          <a:xfrm>
            <a:off x="-70459" y="4914902"/>
            <a:ext cx="9408612" cy="280268"/>
          </a:xfrm>
          <a:prstGeom prst="rect">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   </a:t>
            </a:r>
          </a:p>
        </p:txBody>
      </p:sp>
      <p:sp>
        <p:nvSpPr>
          <p:cNvPr id="1027" name="Rectangle 3"/>
          <p:cNvSpPr>
            <a:spLocks noGrp="1" noChangeArrowheads="1"/>
          </p:cNvSpPr>
          <p:nvPr>
            <p:ph type="body" idx="1"/>
          </p:nvPr>
        </p:nvSpPr>
        <p:spPr bwMode="auto">
          <a:xfrm>
            <a:off x="0" y="705682"/>
            <a:ext cx="9144000" cy="42092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100" name="Rectangle 4"/>
          <p:cNvSpPr>
            <a:spLocks noGrp="1" noChangeArrowheads="1"/>
          </p:cNvSpPr>
          <p:nvPr>
            <p:ph type="dt" sz="half" idx="2"/>
          </p:nvPr>
        </p:nvSpPr>
        <p:spPr bwMode="auto">
          <a:xfrm>
            <a:off x="76200" y="4972050"/>
            <a:ext cx="1981200"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506" i="1" smtClean="0">
                <a:latin typeface="+mn-lt"/>
              </a:defRPr>
            </a:lvl1pPr>
          </a:lstStyle>
          <a:p>
            <a:fld id="{9B4E1649-15B1-084D-B163-9FB9D17F080B}" type="datetime1">
              <a:rPr lang="en-US" smtClean="0"/>
              <a:t>12/8/2022</a:t>
            </a:fld>
            <a:endParaRPr lang="en-US" dirty="0"/>
          </a:p>
        </p:txBody>
      </p:sp>
      <p:sp>
        <p:nvSpPr>
          <p:cNvPr id="4101" name="Rectangle 5"/>
          <p:cNvSpPr>
            <a:spLocks noGrp="1" noChangeArrowheads="1"/>
          </p:cNvSpPr>
          <p:nvPr>
            <p:ph type="ftr" sz="quarter" idx="3"/>
          </p:nvPr>
        </p:nvSpPr>
        <p:spPr bwMode="auto">
          <a:xfrm>
            <a:off x="1828800" y="4972050"/>
            <a:ext cx="5486400"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a:defRPr sz="506" i="1" smtClean="0">
                <a:latin typeface="+mn-lt"/>
              </a:defRPr>
            </a:lvl1pPr>
          </a:lstStyle>
          <a:p>
            <a:endParaRPr lang="en-US"/>
          </a:p>
          <a:p>
            <a:endParaRPr lang="en-US" dirty="0"/>
          </a:p>
        </p:txBody>
      </p:sp>
      <p:sp>
        <p:nvSpPr>
          <p:cNvPr id="4102" name="Rectangle 6"/>
          <p:cNvSpPr>
            <a:spLocks noGrp="1" noChangeArrowheads="1"/>
          </p:cNvSpPr>
          <p:nvPr>
            <p:ph type="sldNum" sz="quarter" idx="4"/>
          </p:nvPr>
        </p:nvSpPr>
        <p:spPr bwMode="auto">
          <a:xfrm>
            <a:off x="8382000" y="4972050"/>
            <a:ext cx="685800" cy="1714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r">
              <a:defRPr sz="506" i="1" smtClean="0">
                <a:latin typeface="+mn-lt"/>
              </a:defRPr>
            </a:lvl1pPr>
          </a:lstStyle>
          <a:p>
            <a:fld id="{921CBE81-14BD-7343-B359-01BCBA3179F9}" type="slidenum">
              <a:rPr lang="en-US" smtClean="0"/>
              <a:t>‹#›</a:t>
            </a:fld>
            <a:endParaRPr lang="en-US"/>
          </a:p>
        </p:txBody>
      </p:sp>
      <p:sp>
        <p:nvSpPr>
          <p:cNvPr id="1033" name="Rectangle 9"/>
          <p:cNvSpPr>
            <a:spLocks noGrp="1" noChangeArrowheads="1"/>
          </p:cNvSpPr>
          <p:nvPr>
            <p:ph type="title"/>
          </p:nvPr>
        </p:nvSpPr>
        <p:spPr bwMode="auto">
          <a:xfrm>
            <a:off x="0" y="6"/>
            <a:ext cx="9144000" cy="640081"/>
          </a:xfrm>
          <a:prstGeom prst="rect">
            <a:avLst/>
          </a:prstGeom>
          <a:noFill/>
          <a:ln w="0">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21" name="Line 7"/>
          <p:cNvSpPr>
            <a:spLocks noChangeShapeType="1"/>
          </p:cNvSpPr>
          <p:nvPr/>
        </p:nvSpPr>
        <p:spPr bwMode="auto">
          <a:xfrm>
            <a:off x="160176" y="655086"/>
            <a:ext cx="8823648" cy="0"/>
          </a:xfrm>
          <a:prstGeom prst="line">
            <a:avLst/>
          </a:prstGeom>
          <a:noFill/>
          <a:ln w="38100">
            <a:solidFill>
              <a:schemeClr val="accent1"/>
            </a:solidFill>
            <a:round/>
            <a:headEnd/>
            <a:tailEnd/>
          </a:ln>
          <a:effectLst/>
        </p:spPr>
        <p:txBody>
          <a:bodyPr/>
          <a:lstStyle/>
          <a:p>
            <a:pPr>
              <a:defRPr/>
            </a:pPr>
            <a:endParaRPr lang="en-US" sz="760"/>
          </a:p>
        </p:txBody>
      </p:sp>
      <p:pic>
        <p:nvPicPr>
          <p:cNvPr id="10" name="Picture 9"/>
          <p:cNvPicPr>
            <a:picLocks noChangeAspect="1"/>
          </p:cNvPicPr>
          <p:nvPr/>
        </p:nvPicPr>
        <p:blipFill>
          <a:blip r:embed="rId20"/>
          <a:stretch>
            <a:fillRect/>
          </a:stretch>
        </p:blipFill>
        <p:spPr>
          <a:xfrm>
            <a:off x="236985" y="62214"/>
            <a:ext cx="550921" cy="515663"/>
          </a:xfrm>
          <a:prstGeom prst="rect">
            <a:avLst/>
          </a:prstGeom>
        </p:spPr>
      </p:pic>
      <p:pic>
        <p:nvPicPr>
          <p:cNvPr id="11" name="Picture 10"/>
          <p:cNvPicPr>
            <a:picLocks noChangeAspect="1"/>
          </p:cNvPicPr>
          <p:nvPr/>
        </p:nvPicPr>
        <p:blipFill>
          <a:blip r:embed="rId21"/>
          <a:stretch>
            <a:fillRect/>
          </a:stretch>
        </p:blipFill>
        <p:spPr>
          <a:xfrm>
            <a:off x="8458277" y="57182"/>
            <a:ext cx="523759" cy="525728"/>
          </a:xfrm>
          <a:prstGeom prst="rect">
            <a:avLst/>
          </a:prstGeom>
        </p:spPr>
      </p:pic>
      <p:sp>
        <p:nvSpPr>
          <p:cNvPr id="13" name="Line 4">
            <a:extLst>
              <a:ext uri="{FF2B5EF4-FFF2-40B4-BE49-F238E27FC236}">
                <a16:creationId xmlns:a16="http://schemas.microsoft.com/office/drawing/2014/main" id="{703EB858-A74A-49A3-A1BD-65C63D4B9175}"/>
              </a:ext>
            </a:extLst>
          </p:cNvPr>
          <p:cNvSpPr>
            <a:spLocks noChangeShapeType="1"/>
          </p:cNvSpPr>
          <p:nvPr userDrawn="1"/>
        </p:nvSpPr>
        <p:spPr bwMode="auto">
          <a:xfrm>
            <a:off x="0" y="503243"/>
            <a:ext cx="9144000" cy="0"/>
          </a:xfrm>
          <a:prstGeom prst="line">
            <a:avLst/>
          </a:prstGeom>
          <a:noFill/>
          <a:ln w="63500">
            <a:solidFill>
              <a:srgbClr val="C00000"/>
            </a:solidFill>
            <a:round/>
            <a:headEnd/>
            <a:tailEnd/>
          </a:ln>
          <a:effectLst/>
        </p:spPr>
        <p:txBody>
          <a:bodyPr lIns="91434" tIns="45717" rIns="91434" bIns="45717"/>
          <a:lstStyle/>
          <a:p>
            <a:pPr>
              <a:defRPr/>
            </a:pPr>
            <a:endParaRPr lang="en-US" sz="1400" dirty="0">
              <a:cs typeface="+mn-cs"/>
            </a:endParaRPr>
          </a:p>
        </p:txBody>
      </p:sp>
      <p:sp>
        <p:nvSpPr>
          <p:cNvPr id="14" name="Text Box 8">
            <a:extLst>
              <a:ext uri="{FF2B5EF4-FFF2-40B4-BE49-F238E27FC236}">
                <a16:creationId xmlns:a16="http://schemas.microsoft.com/office/drawing/2014/main" id="{0B0268A6-954F-4052-90F0-54D51046229D}"/>
              </a:ext>
            </a:extLst>
          </p:cNvPr>
          <p:cNvSpPr txBox="1">
            <a:spLocks noChangeArrowheads="1"/>
          </p:cNvSpPr>
          <p:nvPr userDrawn="1"/>
        </p:nvSpPr>
        <p:spPr bwMode="auto">
          <a:xfrm>
            <a:off x="8532736" y="4912009"/>
            <a:ext cx="308132" cy="338548"/>
          </a:xfrm>
          <a:prstGeom prst="rect">
            <a:avLst/>
          </a:prstGeom>
          <a:noFill/>
          <a:ln w="9525">
            <a:noFill/>
            <a:miter lim="800000"/>
            <a:headEnd/>
            <a:tailEnd/>
          </a:ln>
          <a:effectLst/>
        </p:spPr>
        <p:txBody>
          <a:bodyPr wrap="square" lIns="91434" tIns="45717" rIns="91434" bIns="45717">
            <a:spAutoFit/>
          </a:bodyPr>
          <a:lstStyle/>
          <a:p>
            <a:pPr eaLnBrk="1" hangingPunct="1">
              <a:spcBef>
                <a:spcPct val="50000"/>
              </a:spcBef>
              <a:defRPr/>
            </a:pPr>
            <a:r>
              <a:rPr lang="en-US" sz="800" b="0" i="1" dirty="0">
                <a:latin typeface="Times New Roman" pitchFamily="18" charset="0"/>
                <a:cs typeface="+mn-cs"/>
              </a:rPr>
              <a:t> </a:t>
            </a:r>
            <a:fld id="{1B5B5EA7-2DCA-4A86-8031-B157A36EB5B6}" type="slidenum">
              <a:rPr lang="en-US" sz="800" b="0" i="1" smtClean="0">
                <a:latin typeface="Times New Roman" pitchFamily="18" charset="0"/>
                <a:cs typeface="+mn-cs"/>
              </a:rPr>
              <a:pPr eaLnBrk="1" hangingPunct="1">
                <a:spcBef>
                  <a:spcPct val="50000"/>
                </a:spcBef>
                <a:defRPr/>
              </a:pPr>
              <a:t>‹#›</a:t>
            </a:fld>
            <a:endParaRPr lang="en-US" sz="800" b="0" i="1" dirty="0">
              <a:latin typeface="Times New Roman" pitchFamily="18" charset="0"/>
              <a:cs typeface="+mn-cs"/>
            </a:endParaRPr>
          </a:p>
        </p:txBody>
      </p:sp>
      <p:pic>
        <p:nvPicPr>
          <p:cNvPr id="15" name="Picture 14" descr="A close up of a logo&#10;&#10;Description automatically generated">
            <a:extLst>
              <a:ext uri="{FF2B5EF4-FFF2-40B4-BE49-F238E27FC236}">
                <a16:creationId xmlns:a16="http://schemas.microsoft.com/office/drawing/2014/main" id="{B456FD47-B843-4533-9528-AB85C794761F}"/>
              </a:ext>
            </a:extLst>
          </p:cNvPr>
          <p:cNvPicPr>
            <a:picLocks noChangeAspect="1"/>
          </p:cNvPicPr>
          <p:nvPr userDrawn="1"/>
        </p:nvPicPr>
        <p:blipFill>
          <a:blip r:embed="rId22" cstate="email">
            <a:extLst>
              <a:ext uri="{28A0092B-C50C-407E-A947-70E740481C1C}">
                <a14:useLocalDpi xmlns:a14="http://schemas.microsoft.com/office/drawing/2010/main" val="0"/>
              </a:ext>
            </a:extLst>
          </a:blip>
          <a:stretch>
            <a:fillRect/>
          </a:stretch>
        </p:blipFill>
        <p:spPr>
          <a:xfrm>
            <a:off x="7564585" y="1737"/>
            <a:ext cx="1575713" cy="477400"/>
          </a:xfrm>
          <a:prstGeom prst="rect">
            <a:avLst/>
          </a:prstGeom>
        </p:spPr>
      </p:pic>
      <p:sp>
        <p:nvSpPr>
          <p:cNvPr id="16" name="Footer Placeholder 8">
            <a:extLst>
              <a:ext uri="{FF2B5EF4-FFF2-40B4-BE49-F238E27FC236}">
                <a16:creationId xmlns:a16="http://schemas.microsoft.com/office/drawing/2014/main" id="{B7E7A47B-3020-4C11-8F36-AF6C2325440C}"/>
              </a:ext>
            </a:extLst>
          </p:cNvPr>
          <p:cNvSpPr txBox="1">
            <a:spLocks/>
          </p:cNvSpPr>
          <p:nvPr userDrawn="1"/>
        </p:nvSpPr>
        <p:spPr>
          <a:xfrm>
            <a:off x="98580" y="4975920"/>
            <a:ext cx="8588219" cy="274637"/>
          </a:xfrm>
          <a:prstGeom prst="rect">
            <a:avLst/>
          </a:prstGeom>
        </p:spPr>
        <p:txBody>
          <a:bodyPr vert="horz" lIns="91434" tIns="45717" rIns="91434" bIns="45717" rtlCol="0" anchor="ctr"/>
          <a:lstStyle>
            <a:lvl1pPr algn="ctr">
              <a:defRPr sz="1200">
                <a:solidFill>
                  <a:schemeClr val="tx1">
                    <a:tint val="75000"/>
                  </a:schemeClr>
                </a:solidFill>
              </a:defRPr>
            </a:lvl1pPr>
          </a:lstStyle>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Aasma  Aslam                                            </a:t>
            </a:r>
            <a:endParaRPr lang="en-US" dirty="0"/>
          </a:p>
          <a:p>
            <a:pPr marL="0" marR="0" lvl="0" indent="0" algn="ctr" defTabSz="914333"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rPr>
              <a:t> 			</a:t>
            </a:r>
          </a:p>
        </p:txBody>
      </p:sp>
    </p:spTree>
    <p:extLst>
      <p:ext uri="{BB962C8B-B14F-4D97-AF65-F5344CB8AC3E}">
        <p14:creationId xmlns:p14="http://schemas.microsoft.com/office/powerpoint/2010/main" val="3199889333"/>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13"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4" r:id="rId15"/>
    <p:sldLayoutId id="2147483717" r:id="rId16"/>
    <p:sldLayoutId id="2147483718" r:id="rId17"/>
    <p:sldLayoutId id="2147483724" r:id="rId18"/>
  </p:sldLayoutIdLst>
  <p:txStyles>
    <p:titleStyle>
      <a:lvl1pPr algn="ctr" rtl="0" eaLnBrk="1" fontAlgn="base" hangingPunct="1">
        <a:spcBef>
          <a:spcPct val="0"/>
        </a:spcBef>
        <a:spcAft>
          <a:spcPct val="0"/>
        </a:spcAft>
        <a:defRPr sz="2700">
          <a:solidFill>
            <a:schemeClr val="accent1"/>
          </a:solidFill>
          <a:latin typeface="+mj-lt"/>
          <a:ea typeface="+mj-ea"/>
          <a:cs typeface="+mj-cs"/>
        </a:defRPr>
      </a:lvl1pPr>
      <a:lvl2pPr algn="ctr" rtl="0" eaLnBrk="1" fontAlgn="base" hangingPunct="1">
        <a:spcBef>
          <a:spcPct val="0"/>
        </a:spcBef>
        <a:spcAft>
          <a:spcPct val="0"/>
        </a:spcAft>
        <a:defRPr sz="1350">
          <a:solidFill>
            <a:schemeClr val="bg1"/>
          </a:solidFill>
          <a:latin typeface="Arial" charset="0"/>
        </a:defRPr>
      </a:lvl2pPr>
      <a:lvl3pPr algn="ctr" rtl="0" eaLnBrk="1" fontAlgn="base" hangingPunct="1">
        <a:spcBef>
          <a:spcPct val="0"/>
        </a:spcBef>
        <a:spcAft>
          <a:spcPct val="0"/>
        </a:spcAft>
        <a:defRPr sz="1350">
          <a:solidFill>
            <a:schemeClr val="bg1"/>
          </a:solidFill>
          <a:latin typeface="Arial" charset="0"/>
        </a:defRPr>
      </a:lvl3pPr>
      <a:lvl4pPr algn="ctr" rtl="0" eaLnBrk="1" fontAlgn="base" hangingPunct="1">
        <a:spcBef>
          <a:spcPct val="0"/>
        </a:spcBef>
        <a:spcAft>
          <a:spcPct val="0"/>
        </a:spcAft>
        <a:defRPr sz="1350">
          <a:solidFill>
            <a:schemeClr val="bg1"/>
          </a:solidFill>
          <a:latin typeface="Arial" charset="0"/>
        </a:defRPr>
      </a:lvl4pPr>
      <a:lvl5pPr algn="ctr" rtl="0" eaLnBrk="1" fontAlgn="base" hangingPunct="1">
        <a:spcBef>
          <a:spcPct val="0"/>
        </a:spcBef>
        <a:spcAft>
          <a:spcPct val="0"/>
        </a:spcAft>
        <a:defRPr sz="1350">
          <a:solidFill>
            <a:schemeClr val="bg1"/>
          </a:solidFill>
          <a:latin typeface="Arial" charset="0"/>
        </a:defRPr>
      </a:lvl5pPr>
      <a:lvl6pPr marL="192872" algn="ctr" rtl="0" eaLnBrk="1" fontAlgn="base" hangingPunct="1">
        <a:spcBef>
          <a:spcPct val="0"/>
        </a:spcBef>
        <a:spcAft>
          <a:spcPct val="0"/>
        </a:spcAft>
        <a:defRPr sz="1350">
          <a:solidFill>
            <a:schemeClr val="bg1"/>
          </a:solidFill>
          <a:latin typeface="Arial" charset="0"/>
        </a:defRPr>
      </a:lvl6pPr>
      <a:lvl7pPr marL="385743" algn="ctr" rtl="0" eaLnBrk="1" fontAlgn="base" hangingPunct="1">
        <a:spcBef>
          <a:spcPct val="0"/>
        </a:spcBef>
        <a:spcAft>
          <a:spcPct val="0"/>
        </a:spcAft>
        <a:defRPr sz="1350">
          <a:solidFill>
            <a:schemeClr val="bg1"/>
          </a:solidFill>
          <a:latin typeface="Arial" charset="0"/>
        </a:defRPr>
      </a:lvl7pPr>
      <a:lvl8pPr marL="578615" algn="ctr" rtl="0" eaLnBrk="1" fontAlgn="base" hangingPunct="1">
        <a:spcBef>
          <a:spcPct val="0"/>
        </a:spcBef>
        <a:spcAft>
          <a:spcPct val="0"/>
        </a:spcAft>
        <a:defRPr sz="1350">
          <a:solidFill>
            <a:schemeClr val="bg1"/>
          </a:solidFill>
          <a:latin typeface="Arial" charset="0"/>
        </a:defRPr>
      </a:lvl8pPr>
      <a:lvl9pPr marL="771487" algn="ctr" rtl="0" eaLnBrk="1" fontAlgn="base" hangingPunct="1">
        <a:spcBef>
          <a:spcPct val="0"/>
        </a:spcBef>
        <a:spcAft>
          <a:spcPct val="0"/>
        </a:spcAft>
        <a:defRPr sz="1350">
          <a:solidFill>
            <a:schemeClr val="bg1"/>
          </a:solidFill>
          <a:latin typeface="Arial" charset="0"/>
        </a:defRPr>
      </a:lvl9pPr>
    </p:titleStyle>
    <p:bodyStyle>
      <a:lvl1pPr marL="144653" indent="-144653" algn="l" rtl="0" eaLnBrk="1" fontAlgn="base" hangingPunct="1">
        <a:spcBef>
          <a:spcPct val="20000"/>
        </a:spcBef>
        <a:spcAft>
          <a:spcPct val="0"/>
        </a:spcAft>
        <a:buChar char="•"/>
        <a:defRPr sz="1800">
          <a:ln>
            <a:noFill/>
          </a:ln>
          <a:solidFill>
            <a:schemeClr val="tx1"/>
          </a:solidFill>
          <a:latin typeface="+mj-lt"/>
          <a:ea typeface="+mn-ea"/>
          <a:cs typeface="+mn-cs"/>
        </a:defRPr>
      </a:lvl1pPr>
      <a:lvl2pPr marL="313416" indent="-120545" algn="l" rtl="0" eaLnBrk="1" fontAlgn="base" hangingPunct="1">
        <a:spcBef>
          <a:spcPct val="20000"/>
        </a:spcBef>
        <a:spcAft>
          <a:spcPct val="0"/>
        </a:spcAft>
        <a:buChar char="–"/>
        <a:defRPr sz="1350">
          <a:ln>
            <a:noFill/>
          </a:ln>
          <a:solidFill>
            <a:schemeClr val="tx1"/>
          </a:solidFill>
          <a:latin typeface="+mn-lt"/>
        </a:defRPr>
      </a:lvl2pPr>
      <a:lvl3pPr marL="482179" indent="-96437" algn="l" rtl="0" eaLnBrk="1" fontAlgn="base" hangingPunct="1">
        <a:spcBef>
          <a:spcPct val="20000"/>
        </a:spcBef>
        <a:spcAft>
          <a:spcPct val="0"/>
        </a:spcAft>
        <a:buChar char="•"/>
        <a:defRPr sz="1350">
          <a:ln>
            <a:noFill/>
          </a:ln>
          <a:solidFill>
            <a:schemeClr val="tx1"/>
          </a:solidFill>
          <a:latin typeface="+mn-lt"/>
        </a:defRPr>
      </a:lvl3pPr>
      <a:lvl4pPr marL="675051" indent="-96437" algn="l" rtl="0" eaLnBrk="1" fontAlgn="base" hangingPunct="1">
        <a:spcBef>
          <a:spcPct val="20000"/>
        </a:spcBef>
        <a:spcAft>
          <a:spcPct val="0"/>
        </a:spcAft>
        <a:buChar char="–"/>
        <a:defRPr sz="1350">
          <a:ln>
            <a:noFill/>
          </a:ln>
          <a:solidFill>
            <a:schemeClr val="tx1"/>
          </a:solidFill>
          <a:latin typeface="+mn-lt"/>
        </a:defRPr>
      </a:lvl4pPr>
      <a:lvl5pPr marL="867923" indent="-96437" algn="l" rtl="0" eaLnBrk="1" fontAlgn="base" hangingPunct="1">
        <a:spcBef>
          <a:spcPct val="20000"/>
        </a:spcBef>
        <a:spcAft>
          <a:spcPct val="0"/>
        </a:spcAft>
        <a:buChar char="»"/>
        <a:defRPr sz="1350">
          <a:ln>
            <a:noFill/>
          </a:ln>
          <a:solidFill>
            <a:schemeClr val="tx1"/>
          </a:solidFill>
          <a:latin typeface="+mn-lt"/>
        </a:defRPr>
      </a:lvl5pPr>
      <a:lvl6pPr marL="1060793" indent="-96437" algn="l" rtl="0" eaLnBrk="1" fontAlgn="base" hangingPunct="1">
        <a:spcBef>
          <a:spcPct val="20000"/>
        </a:spcBef>
        <a:spcAft>
          <a:spcPct val="0"/>
        </a:spcAft>
        <a:buChar char="»"/>
        <a:defRPr sz="844">
          <a:solidFill>
            <a:srgbClr val="660066"/>
          </a:solidFill>
          <a:latin typeface="+mn-lt"/>
        </a:defRPr>
      </a:lvl6pPr>
      <a:lvl7pPr marL="1253666" indent="-96437" algn="l" rtl="0" eaLnBrk="1" fontAlgn="base" hangingPunct="1">
        <a:spcBef>
          <a:spcPct val="20000"/>
        </a:spcBef>
        <a:spcAft>
          <a:spcPct val="0"/>
        </a:spcAft>
        <a:buChar char="»"/>
        <a:defRPr sz="844">
          <a:solidFill>
            <a:srgbClr val="660066"/>
          </a:solidFill>
          <a:latin typeface="+mn-lt"/>
        </a:defRPr>
      </a:lvl7pPr>
      <a:lvl8pPr marL="1446538" indent="-96437" algn="l" rtl="0" eaLnBrk="1" fontAlgn="base" hangingPunct="1">
        <a:spcBef>
          <a:spcPct val="20000"/>
        </a:spcBef>
        <a:spcAft>
          <a:spcPct val="0"/>
        </a:spcAft>
        <a:buChar char="»"/>
        <a:defRPr sz="844">
          <a:solidFill>
            <a:srgbClr val="660066"/>
          </a:solidFill>
          <a:latin typeface="+mn-lt"/>
        </a:defRPr>
      </a:lvl8pPr>
      <a:lvl9pPr marL="1639409" indent="-96437" algn="l" rtl="0" eaLnBrk="1" fontAlgn="base" hangingPunct="1">
        <a:spcBef>
          <a:spcPct val="20000"/>
        </a:spcBef>
        <a:spcAft>
          <a:spcPct val="0"/>
        </a:spcAft>
        <a:buChar char="»"/>
        <a:defRPr sz="844">
          <a:solidFill>
            <a:srgbClr val="660066"/>
          </a:solidFill>
          <a:latin typeface="+mn-lt"/>
        </a:defRPr>
      </a:lvl9pPr>
    </p:bodyStyle>
    <p:otherStyle>
      <a:defPPr>
        <a:defRPr lang="en-US"/>
      </a:defPPr>
      <a:lvl1pPr marL="0" algn="l" defTabSz="385743" rtl="0" eaLnBrk="1" latinLnBrk="0" hangingPunct="1">
        <a:defRPr sz="760" kern="1200">
          <a:solidFill>
            <a:schemeClr val="tx1"/>
          </a:solidFill>
          <a:latin typeface="+mn-lt"/>
          <a:ea typeface="+mn-ea"/>
          <a:cs typeface="+mn-cs"/>
        </a:defRPr>
      </a:lvl1pPr>
      <a:lvl2pPr marL="192872" algn="l" defTabSz="385743" rtl="0" eaLnBrk="1" latinLnBrk="0" hangingPunct="1">
        <a:defRPr sz="760" kern="1200">
          <a:solidFill>
            <a:schemeClr val="tx1"/>
          </a:solidFill>
          <a:latin typeface="+mn-lt"/>
          <a:ea typeface="+mn-ea"/>
          <a:cs typeface="+mn-cs"/>
        </a:defRPr>
      </a:lvl2pPr>
      <a:lvl3pPr marL="385743" algn="l" defTabSz="385743" rtl="0" eaLnBrk="1" latinLnBrk="0" hangingPunct="1">
        <a:defRPr sz="760" kern="1200">
          <a:solidFill>
            <a:schemeClr val="tx1"/>
          </a:solidFill>
          <a:latin typeface="+mn-lt"/>
          <a:ea typeface="+mn-ea"/>
          <a:cs typeface="+mn-cs"/>
        </a:defRPr>
      </a:lvl3pPr>
      <a:lvl4pPr marL="578615" algn="l" defTabSz="385743" rtl="0" eaLnBrk="1" latinLnBrk="0" hangingPunct="1">
        <a:defRPr sz="760" kern="1200">
          <a:solidFill>
            <a:schemeClr val="tx1"/>
          </a:solidFill>
          <a:latin typeface="+mn-lt"/>
          <a:ea typeface="+mn-ea"/>
          <a:cs typeface="+mn-cs"/>
        </a:defRPr>
      </a:lvl4pPr>
      <a:lvl5pPr marL="771487" algn="l" defTabSz="385743" rtl="0" eaLnBrk="1" latinLnBrk="0" hangingPunct="1">
        <a:defRPr sz="760" kern="1200">
          <a:solidFill>
            <a:schemeClr val="tx1"/>
          </a:solidFill>
          <a:latin typeface="+mn-lt"/>
          <a:ea typeface="+mn-ea"/>
          <a:cs typeface="+mn-cs"/>
        </a:defRPr>
      </a:lvl5pPr>
      <a:lvl6pPr marL="964358" algn="l" defTabSz="385743" rtl="0" eaLnBrk="1" latinLnBrk="0" hangingPunct="1">
        <a:defRPr sz="760" kern="1200">
          <a:solidFill>
            <a:schemeClr val="tx1"/>
          </a:solidFill>
          <a:latin typeface="+mn-lt"/>
          <a:ea typeface="+mn-ea"/>
          <a:cs typeface="+mn-cs"/>
        </a:defRPr>
      </a:lvl6pPr>
      <a:lvl7pPr marL="1157229" algn="l" defTabSz="385743" rtl="0" eaLnBrk="1" latinLnBrk="0" hangingPunct="1">
        <a:defRPr sz="760" kern="1200">
          <a:solidFill>
            <a:schemeClr val="tx1"/>
          </a:solidFill>
          <a:latin typeface="+mn-lt"/>
          <a:ea typeface="+mn-ea"/>
          <a:cs typeface="+mn-cs"/>
        </a:defRPr>
      </a:lvl7pPr>
      <a:lvl8pPr marL="1350101" algn="l" defTabSz="385743" rtl="0" eaLnBrk="1" latinLnBrk="0" hangingPunct="1">
        <a:defRPr sz="760" kern="1200">
          <a:solidFill>
            <a:schemeClr val="tx1"/>
          </a:solidFill>
          <a:latin typeface="+mn-lt"/>
          <a:ea typeface="+mn-ea"/>
          <a:cs typeface="+mn-cs"/>
        </a:defRPr>
      </a:lvl8pPr>
      <a:lvl9pPr marL="1542974" algn="l" defTabSz="385743"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1.xml"/><Relationship Id="rId5" Type="http://schemas.openxmlformats.org/officeDocument/2006/relationships/image" Target="../media/image14.wmf"/><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9.xml"/><Relationship Id="rId5" Type="http://schemas.openxmlformats.org/officeDocument/2006/relationships/image" Target="../media/image16.jp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21.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8.xml"/><Relationship Id="rId5" Type="http://schemas.openxmlformats.org/officeDocument/2006/relationships/image" Target="../media/image23.jpeg"/><Relationship Id="rId4" Type="http://schemas.openxmlformats.org/officeDocument/2006/relationships/hyperlink" Target="https://www.alcf.anl.gov/theta"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9.xml"/><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hyperlink" Target="http://www.bnl.gov/atf" TargetMode="Externa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FC1A0AB-019D-4DB7-8EE6-1ABAEE4D6C98}"/>
              </a:ext>
            </a:extLst>
          </p:cNvPr>
          <p:cNvSpPr txBox="1">
            <a:spLocks/>
          </p:cNvSpPr>
          <p:nvPr/>
        </p:nvSpPr>
        <p:spPr bwMode="auto">
          <a:xfrm>
            <a:off x="227982" y="2118021"/>
            <a:ext cx="6366369" cy="1704678"/>
          </a:xfrm>
          <a:prstGeom prst="rect">
            <a:avLst/>
          </a:prstGeom>
          <a:noFill/>
          <a:ln w="9525">
            <a:noFill/>
            <a:miter lim="800000"/>
            <a:headEnd/>
            <a:tailEnd/>
          </a:ln>
        </p:spPr>
        <p:txBody>
          <a:bodyPr vert="horz" wrap="square" lIns="68576" tIns="34289" rIns="68576" bIns="34289" numCol="1" anchor="ctr" anchorCtr="0" compatLnSpc="1">
            <a:prstTxWarp prst="textNoShape">
              <a:avLst/>
            </a:prstTxWarp>
            <a:normAutofit/>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cs typeface="+mn-cs"/>
              </a:defRPr>
            </a:lvl2pPr>
            <a:lvl3pPr marL="914400" indent="0" algn="l" rtl="0" eaLnBrk="1" fontAlgn="base" hangingPunct="1">
              <a:spcBef>
                <a:spcPct val="20000"/>
              </a:spcBef>
              <a:spcAft>
                <a:spcPct val="0"/>
              </a:spcAft>
              <a:buNone/>
              <a:defRPr sz="1600">
                <a:solidFill>
                  <a:schemeClr val="tx1"/>
                </a:solidFill>
                <a:latin typeface="+mn-lt"/>
                <a:cs typeface="+mn-cs"/>
              </a:defRPr>
            </a:lvl3pPr>
            <a:lvl4pPr marL="1371600" indent="0" algn="l" rtl="0" eaLnBrk="1" fontAlgn="base" hangingPunct="1">
              <a:spcBef>
                <a:spcPct val="20000"/>
              </a:spcBef>
              <a:spcAft>
                <a:spcPct val="0"/>
              </a:spcAft>
              <a:buNone/>
              <a:defRPr sz="1400">
                <a:solidFill>
                  <a:schemeClr val="tx1"/>
                </a:solidFill>
                <a:latin typeface="+mn-lt"/>
                <a:cs typeface="+mn-cs"/>
              </a:defRPr>
            </a:lvl4pPr>
            <a:lvl5pPr marL="1828800" indent="0" algn="l" rtl="0" eaLnBrk="1" fontAlgn="base" hangingPunct="1">
              <a:spcBef>
                <a:spcPct val="20000"/>
              </a:spcBef>
              <a:spcAft>
                <a:spcPct val="0"/>
              </a:spcAft>
              <a:buNone/>
              <a:defRPr sz="1400">
                <a:solidFill>
                  <a:schemeClr val="tx1"/>
                </a:solidFill>
                <a:latin typeface="+mn-lt"/>
                <a:cs typeface="+mn-cs"/>
              </a:defRPr>
            </a:lvl5pPr>
            <a:lvl6pPr marL="2286000" indent="0" algn="l" rtl="0" eaLnBrk="1" fontAlgn="base" hangingPunct="1">
              <a:spcBef>
                <a:spcPct val="20000"/>
              </a:spcBef>
              <a:spcAft>
                <a:spcPct val="0"/>
              </a:spcAft>
              <a:buNone/>
              <a:defRPr sz="1400">
                <a:solidFill>
                  <a:schemeClr val="tx1"/>
                </a:solidFill>
                <a:latin typeface="+mn-lt"/>
                <a:cs typeface="+mn-cs"/>
              </a:defRPr>
            </a:lvl6pPr>
            <a:lvl7pPr marL="2743200" indent="0" algn="l" rtl="0" eaLnBrk="1" fontAlgn="base" hangingPunct="1">
              <a:spcBef>
                <a:spcPct val="20000"/>
              </a:spcBef>
              <a:spcAft>
                <a:spcPct val="0"/>
              </a:spcAft>
              <a:buNone/>
              <a:defRPr sz="1400">
                <a:solidFill>
                  <a:schemeClr val="tx1"/>
                </a:solidFill>
                <a:latin typeface="+mn-lt"/>
                <a:cs typeface="+mn-cs"/>
              </a:defRPr>
            </a:lvl7pPr>
            <a:lvl8pPr marL="3200400" indent="0" algn="l" rtl="0" eaLnBrk="1" fontAlgn="base" hangingPunct="1">
              <a:spcBef>
                <a:spcPct val="20000"/>
              </a:spcBef>
              <a:spcAft>
                <a:spcPct val="0"/>
              </a:spcAft>
              <a:buNone/>
              <a:defRPr sz="1400">
                <a:solidFill>
                  <a:schemeClr val="tx1"/>
                </a:solidFill>
                <a:latin typeface="+mn-lt"/>
                <a:cs typeface="+mn-cs"/>
              </a:defRPr>
            </a:lvl8pPr>
            <a:lvl9pPr marL="3657600" indent="0" algn="l" rtl="0" eaLnBrk="1" fontAlgn="base" hangingPunct="1">
              <a:spcBef>
                <a:spcPct val="20000"/>
              </a:spcBef>
              <a:spcAft>
                <a:spcPct val="0"/>
              </a:spcAft>
              <a:buNone/>
              <a:defRPr sz="1400">
                <a:solidFill>
                  <a:schemeClr val="tx1"/>
                </a:solidFill>
                <a:latin typeface="+mn-lt"/>
                <a:cs typeface="+mn-cs"/>
              </a:defRPr>
            </a:lvl9pPr>
          </a:lstStyle>
          <a:p>
            <a:pPr lvl="0">
              <a:defRPr/>
            </a:pPr>
            <a:r>
              <a:rPr lang="en-US" kern="0" dirty="0">
                <a:latin typeface="Arial"/>
                <a:cs typeface="Arial"/>
              </a:rPr>
              <a:t>Presenter: </a:t>
            </a:r>
            <a:r>
              <a:rPr lang="en-US" dirty="0"/>
              <a:t>Aasma Aslam (Machine Learning expert)</a:t>
            </a:r>
            <a:endParaRPr lang="en-US" kern="0" dirty="0">
              <a:latin typeface="Arial"/>
              <a:cs typeface="Arial"/>
            </a:endParaRPr>
          </a:p>
          <a:p>
            <a:r>
              <a:rPr lang="en-US" kern="0" dirty="0">
                <a:latin typeface="Arial"/>
                <a:cs typeface="Arial"/>
              </a:rPr>
              <a:t>Supervisor: Dr. </a:t>
            </a:r>
            <a:r>
              <a:rPr lang="en-US" dirty="0"/>
              <a:t>Sandra Gail </a:t>
            </a:r>
            <a:r>
              <a:rPr lang="en-US" dirty="0" err="1"/>
              <a:t>Biedron</a:t>
            </a:r>
            <a:endParaRPr lang="en-US" dirty="0"/>
          </a:p>
          <a:p>
            <a:r>
              <a:rPr lang="en-US" dirty="0"/>
              <a:t>	 </a:t>
            </a:r>
          </a:p>
        </p:txBody>
      </p:sp>
      <p:pic>
        <p:nvPicPr>
          <p:cNvPr id="14" name="Picture 13">
            <a:extLst>
              <a:ext uri="{FF2B5EF4-FFF2-40B4-BE49-F238E27FC236}">
                <a16:creationId xmlns:a16="http://schemas.microsoft.com/office/drawing/2014/main" id="{4FD963A5-FB37-4C1E-B028-BBD3E4B1758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02772" y="6302"/>
            <a:ext cx="2741228" cy="756201"/>
          </a:xfrm>
          <a:prstGeom prst="rect">
            <a:avLst/>
          </a:prstGeom>
          <a:solidFill>
            <a:schemeClr val="bg1"/>
          </a:solidFill>
        </p:spPr>
      </p:pic>
      <p:sp>
        <p:nvSpPr>
          <p:cNvPr id="19" name="Title 1">
            <a:extLst>
              <a:ext uri="{FF2B5EF4-FFF2-40B4-BE49-F238E27FC236}">
                <a16:creationId xmlns:a16="http://schemas.microsoft.com/office/drawing/2014/main" id="{59F33D55-C9D6-435D-B5C7-4A2E91DC3F37}"/>
              </a:ext>
            </a:extLst>
          </p:cNvPr>
          <p:cNvSpPr txBox="1">
            <a:spLocks/>
          </p:cNvSpPr>
          <p:nvPr/>
        </p:nvSpPr>
        <p:spPr bwMode="auto">
          <a:xfrm>
            <a:off x="227982" y="928863"/>
            <a:ext cx="8916018" cy="1330508"/>
          </a:xfrm>
          <a:prstGeom prst="rect">
            <a:avLst/>
          </a:prstGeom>
          <a:noFill/>
          <a:ln w="9525">
            <a:noFill/>
            <a:miter lim="800000"/>
            <a:headEnd/>
            <a:tailEnd/>
          </a:ln>
        </p:spPr>
        <p:txBody>
          <a:bodyPr vert="horz" wrap="square" lIns="68576" tIns="34289" rIns="68576" bIns="34289" numCol="1" anchor="t" anchorCtr="0" compatLnSpc="1">
            <a:prstTxWarp prst="textNoShape">
              <a:avLst/>
            </a:prstTxWarp>
            <a:noAutofit/>
          </a:bodyPr>
          <a:lstStyle>
            <a:lvl1pPr algn="l" rtl="0" eaLnBrk="1" fontAlgn="base" hangingPunct="1">
              <a:spcBef>
                <a:spcPct val="0"/>
              </a:spcBef>
              <a:spcAft>
                <a:spcPct val="0"/>
              </a:spcAft>
              <a:defRPr sz="4000" b="1" cap="all">
                <a:solidFill>
                  <a:schemeClr val="tx1"/>
                </a:solidFill>
                <a:latin typeface="+mj-lt"/>
                <a:ea typeface="+mj-ea"/>
                <a:cs typeface="+mj-cs"/>
              </a:defRPr>
            </a:lvl1pPr>
            <a:lvl2pPr algn="ctr" rtl="0" eaLnBrk="1" fontAlgn="base" hangingPunct="1">
              <a:spcBef>
                <a:spcPct val="0"/>
              </a:spcBef>
              <a:spcAft>
                <a:spcPct val="0"/>
              </a:spcAft>
              <a:defRPr sz="3200" b="1">
                <a:solidFill>
                  <a:schemeClr val="tx1"/>
                </a:solidFill>
                <a:latin typeface="Arial" charset="0"/>
                <a:cs typeface="Arial" charset="0"/>
              </a:defRPr>
            </a:lvl2pPr>
            <a:lvl3pPr algn="ctr" rtl="0" eaLnBrk="1" fontAlgn="base" hangingPunct="1">
              <a:spcBef>
                <a:spcPct val="0"/>
              </a:spcBef>
              <a:spcAft>
                <a:spcPct val="0"/>
              </a:spcAft>
              <a:defRPr sz="3200" b="1">
                <a:solidFill>
                  <a:schemeClr val="tx1"/>
                </a:solidFill>
                <a:latin typeface="Arial" charset="0"/>
                <a:cs typeface="Arial" charset="0"/>
              </a:defRPr>
            </a:lvl3pPr>
            <a:lvl4pPr algn="ctr" rtl="0" eaLnBrk="1" fontAlgn="base" hangingPunct="1">
              <a:spcBef>
                <a:spcPct val="0"/>
              </a:spcBef>
              <a:spcAft>
                <a:spcPct val="0"/>
              </a:spcAft>
              <a:defRPr sz="3200" b="1">
                <a:solidFill>
                  <a:schemeClr val="tx1"/>
                </a:solidFill>
                <a:latin typeface="Arial" charset="0"/>
                <a:cs typeface="Arial" charset="0"/>
              </a:defRPr>
            </a:lvl4pPr>
            <a:lvl5pPr algn="ctr" rtl="0" eaLnBrk="1" fontAlgn="base" hangingPunct="1">
              <a:spcBef>
                <a:spcPct val="0"/>
              </a:spcBef>
              <a:spcAft>
                <a:spcPct val="0"/>
              </a:spcAft>
              <a:defRPr sz="3200" b="1">
                <a:solidFill>
                  <a:schemeClr val="tx1"/>
                </a:solidFill>
                <a:latin typeface="Arial" charset="0"/>
                <a:cs typeface="Arial" charset="0"/>
              </a:defRPr>
            </a:lvl5pPr>
            <a:lvl6pPr marL="457200" algn="ctr" rtl="0" eaLnBrk="1" fontAlgn="base" hangingPunct="1">
              <a:spcBef>
                <a:spcPct val="0"/>
              </a:spcBef>
              <a:spcAft>
                <a:spcPct val="0"/>
              </a:spcAft>
              <a:defRPr sz="3200" b="1">
                <a:solidFill>
                  <a:schemeClr val="tx1"/>
                </a:solidFill>
                <a:latin typeface="Arial" charset="0"/>
                <a:cs typeface="Arial" charset="0"/>
              </a:defRPr>
            </a:lvl6pPr>
            <a:lvl7pPr marL="914400" algn="ctr" rtl="0" eaLnBrk="1" fontAlgn="base" hangingPunct="1">
              <a:spcBef>
                <a:spcPct val="0"/>
              </a:spcBef>
              <a:spcAft>
                <a:spcPct val="0"/>
              </a:spcAft>
              <a:defRPr sz="3200" b="1">
                <a:solidFill>
                  <a:schemeClr val="tx1"/>
                </a:solidFill>
                <a:latin typeface="Arial" charset="0"/>
                <a:cs typeface="Arial" charset="0"/>
              </a:defRPr>
            </a:lvl7pPr>
            <a:lvl8pPr marL="1371600" algn="ctr" rtl="0" eaLnBrk="1" fontAlgn="base" hangingPunct="1">
              <a:spcBef>
                <a:spcPct val="0"/>
              </a:spcBef>
              <a:spcAft>
                <a:spcPct val="0"/>
              </a:spcAft>
              <a:defRPr sz="3200" b="1">
                <a:solidFill>
                  <a:schemeClr val="tx1"/>
                </a:solidFill>
                <a:latin typeface="Arial" charset="0"/>
                <a:cs typeface="Arial" charset="0"/>
              </a:defRPr>
            </a:lvl8pPr>
            <a:lvl9pPr marL="1828800" algn="ctr" rtl="0" eaLnBrk="1" fontAlgn="base" hangingPunct="1">
              <a:spcBef>
                <a:spcPct val="0"/>
              </a:spcBef>
              <a:spcAft>
                <a:spcPct val="0"/>
              </a:spcAft>
              <a:defRPr sz="3200" b="1">
                <a:solidFill>
                  <a:schemeClr val="tx1"/>
                </a:solidFill>
                <a:latin typeface="Arial" charset="0"/>
                <a:cs typeface="Arial" charset="0"/>
              </a:defRPr>
            </a:lvl9pPr>
          </a:lstStyle>
          <a:p>
            <a:r>
              <a:rPr lang="en-US" sz="2400" dirty="0"/>
              <a:t>			   Project # 2 (Year 6): </a:t>
            </a:r>
          </a:p>
          <a:p>
            <a:r>
              <a:rPr lang="en-US" sz="2400" dirty="0"/>
              <a:t>Applications of Machine Learning in compact Photoinjectors</a:t>
            </a:r>
          </a:p>
        </p:txBody>
      </p:sp>
      <p:sp>
        <p:nvSpPr>
          <p:cNvPr id="24" name="Subtitle 2">
            <a:extLst>
              <a:ext uri="{FF2B5EF4-FFF2-40B4-BE49-F238E27FC236}">
                <a16:creationId xmlns:a16="http://schemas.microsoft.com/office/drawing/2014/main" id="{DC86211E-F5E2-4040-9992-D602AC9F366D}"/>
              </a:ext>
            </a:extLst>
          </p:cNvPr>
          <p:cNvSpPr txBox="1">
            <a:spLocks/>
          </p:cNvSpPr>
          <p:nvPr/>
        </p:nvSpPr>
        <p:spPr bwMode="auto">
          <a:xfrm>
            <a:off x="227982" y="3799113"/>
            <a:ext cx="6051084" cy="809612"/>
          </a:xfrm>
          <a:prstGeom prst="rect">
            <a:avLst/>
          </a:prstGeom>
          <a:noFill/>
          <a:ln w="9525">
            <a:noFill/>
            <a:miter lim="800000"/>
            <a:headEnd/>
            <a:tailEnd/>
          </a:ln>
        </p:spPr>
        <p:txBody>
          <a:bodyPr vert="horz" wrap="square" lIns="68576" tIns="34289" rIns="68576" bIns="34289" numCol="1" anchor="ctr" anchorCtr="0" compatLnSpc="1">
            <a:prstTxWarp prst="textNoShape">
              <a:avLst/>
            </a:prstTxWarp>
            <a:normAutofit/>
          </a:bodyPr>
          <a:lstStyle>
            <a:lvl1pPr marL="0" indent="0" algn="l" rtl="0" eaLnBrk="1" fontAlgn="base" hangingPunct="1">
              <a:spcBef>
                <a:spcPct val="20000"/>
              </a:spcBef>
              <a:spcAft>
                <a:spcPct val="0"/>
              </a:spcAft>
              <a:buNone/>
              <a:defRPr sz="2000">
                <a:solidFill>
                  <a:schemeClr val="tx1"/>
                </a:solidFill>
                <a:latin typeface="+mn-lt"/>
                <a:ea typeface="+mn-ea"/>
                <a:cs typeface="+mn-cs"/>
              </a:defRPr>
            </a:lvl1pPr>
            <a:lvl2pPr marL="457200" indent="0" algn="l" rtl="0" eaLnBrk="1" fontAlgn="base" hangingPunct="1">
              <a:spcBef>
                <a:spcPct val="20000"/>
              </a:spcBef>
              <a:spcAft>
                <a:spcPct val="0"/>
              </a:spcAft>
              <a:buNone/>
              <a:defRPr sz="1800">
                <a:solidFill>
                  <a:schemeClr val="tx1"/>
                </a:solidFill>
                <a:latin typeface="+mn-lt"/>
                <a:cs typeface="+mn-cs"/>
              </a:defRPr>
            </a:lvl2pPr>
            <a:lvl3pPr marL="914400" indent="0" algn="l" rtl="0" eaLnBrk="1" fontAlgn="base" hangingPunct="1">
              <a:spcBef>
                <a:spcPct val="20000"/>
              </a:spcBef>
              <a:spcAft>
                <a:spcPct val="0"/>
              </a:spcAft>
              <a:buNone/>
              <a:defRPr sz="1600">
                <a:solidFill>
                  <a:schemeClr val="tx1"/>
                </a:solidFill>
                <a:latin typeface="+mn-lt"/>
                <a:cs typeface="+mn-cs"/>
              </a:defRPr>
            </a:lvl3pPr>
            <a:lvl4pPr marL="1371600" indent="0" algn="l" rtl="0" eaLnBrk="1" fontAlgn="base" hangingPunct="1">
              <a:spcBef>
                <a:spcPct val="20000"/>
              </a:spcBef>
              <a:spcAft>
                <a:spcPct val="0"/>
              </a:spcAft>
              <a:buNone/>
              <a:defRPr sz="1400">
                <a:solidFill>
                  <a:schemeClr val="tx1"/>
                </a:solidFill>
                <a:latin typeface="+mn-lt"/>
                <a:cs typeface="+mn-cs"/>
              </a:defRPr>
            </a:lvl4pPr>
            <a:lvl5pPr marL="1828800" indent="0" algn="l" rtl="0" eaLnBrk="1" fontAlgn="base" hangingPunct="1">
              <a:spcBef>
                <a:spcPct val="20000"/>
              </a:spcBef>
              <a:spcAft>
                <a:spcPct val="0"/>
              </a:spcAft>
              <a:buNone/>
              <a:defRPr sz="1400">
                <a:solidFill>
                  <a:schemeClr val="tx1"/>
                </a:solidFill>
                <a:latin typeface="+mn-lt"/>
                <a:cs typeface="+mn-cs"/>
              </a:defRPr>
            </a:lvl5pPr>
            <a:lvl6pPr marL="2286000" indent="0" algn="l" rtl="0" eaLnBrk="1" fontAlgn="base" hangingPunct="1">
              <a:spcBef>
                <a:spcPct val="20000"/>
              </a:spcBef>
              <a:spcAft>
                <a:spcPct val="0"/>
              </a:spcAft>
              <a:buNone/>
              <a:defRPr sz="1400">
                <a:solidFill>
                  <a:schemeClr val="tx1"/>
                </a:solidFill>
                <a:latin typeface="+mn-lt"/>
                <a:cs typeface="+mn-cs"/>
              </a:defRPr>
            </a:lvl6pPr>
            <a:lvl7pPr marL="2743200" indent="0" algn="l" rtl="0" eaLnBrk="1" fontAlgn="base" hangingPunct="1">
              <a:spcBef>
                <a:spcPct val="20000"/>
              </a:spcBef>
              <a:spcAft>
                <a:spcPct val="0"/>
              </a:spcAft>
              <a:buNone/>
              <a:defRPr sz="1400">
                <a:solidFill>
                  <a:schemeClr val="tx1"/>
                </a:solidFill>
                <a:latin typeface="+mn-lt"/>
                <a:cs typeface="+mn-cs"/>
              </a:defRPr>
            </a:lvl7pPr>
            <a:lvl8pPr marL="3200400" indent="0" algn="l" rtl="0" eaLnBrk="1" fontAlgn="base" hangingPunct="1">
              <a:spcBef>
                <a:spcPct val="20000"/>
              </a:spcBef>
              <a:spcAft>
                <a:spcPct val="0"/>
              </a:spcAft>
              <a:buNone/>
              <a:defRPr sz="1400">
                <a:solidFill>
                  <a:schemeClr val="tx1"/>
                </a:solidFill>
                <a:latin typeface="+mn-lt"/>
                <a:cs typeface="+mn-cs"/>
              </a:defRPr>
            </a:lvl8pPr>
            <a:lvl9pPr marL="3657600" indent="0" algn="l" rtl="0" eaLnBrk="1" fontAlgn="base" hangingPunct="1">
              <a:spcBef>
                <a:spcPct val="20000"/>
              </a:spcBef>
              <a:spcAft>
                <a:spcPct val="0"/>
              </a:spcAft>
              <a:buNone/>
              <a:defRPr sz="1400">
                <a:solidFill>
                  <a:schemeClr val="tx1"/>
                </a:solidFill>
                <a:latin typeface="+mn-lt"/>
                <a:cs typeface="+mn-cs"/>
              </a:defRPr>
            </a:lvl9pPr>
          </a:lstStyle>
          <a:p>
            <a:pPr defTabSz="685749">
              <a:defRPr/>
            </a:pPr>
            <a:r>
              <a:rPr lang="en-US" sz="1400" kern="0" dirty="0">
                <a:solidFill>
                  <a:srgbClr val="000000">
                    <a:lumMod val="75000"/>
                    <a:lumOff val="25000"/>
                  </a:srgbClr>
                </a:solidFill>
                <a:latin typeface="Arial" pitchFamily="34" charset="0"/>
                <a:cs typeface="Arial" pitchFamily="34" charset="0"/>
              </a:rPr>
              <a:t>Funding source: </a:t>
            </a:r>
          </a:p>
          <a:p>
            <a:pPr defTabSz="685749">
              <a:defRPr/>
            </a:pPr>
            <a:r>
              <a:rPr lang="en-US" sz="1400" dirty="0">
                <a:latin typeface="Arial" pitchFamily="34" charset="0"/>
                <a:cs typeface="Arial" pitchFamily="34" charset="0"/>
              </a:rPr>
              <a:t>Center for Bright Beams (CBB), support of the National Science Foundation and Technology Center (NSF).</a:t>
            </a:r>
            <a:endParaRPr lang="en-US" sz="1400" kern="0" dirty="0">
              <a:solidFill>
                <a:srgbClr val="000000">
                  <a:lumMod val="75000"/>
                  <a:lumOff val="25000"/>
                </a:srgbClr>
              </a:solidFill>
              <a:latin typeface="Arial" pitchFamily="34" charset="0"/>
              <a:cs typeface="Arial" pitchFamily="34" charset="0"/>
            </a:endParaRPr>
          </a:p>
        </p:txBody>
      </p:sp>
      <p:pic>
        <p:nvPicPr>
          <p:cNvPr id="9" name="Picture 8"/>
          <p:cNvPicPr/>
          <p:nvPr/>
        </p:nvPicPr>
        <p:blipFill>
          <a:blip r:embed="rId4" cstate="email">
            <a:extLst>
              <a:ext uri="{28A0092B-C50C-407E-A947-70E740481C1C}">
                <a14:useLocalDpi xmlns:a14="http://schemas.microsoft.com/office/drawing/2010/main" val="0"/>
              </a:ext>
            </a:extLst>
          </a:blip>
          <a:stretch>
            <a:fillRect/>
          </a:stretch>
        </p:blipFill>
        <p:spPr>
          <a:xfrm>
            <a:off x="4787839" y="1733213"/>
            <a:ext cx="4253758" cy="569032"/>
          </a:xfrm>
          <a:prstGeom prst="rect">
            <a:avLst/>
          </a:prstGeom>
        </p:spPr>
      </p:pic>
      <p:sp>
        <p:nvSpPr>
          <p:cNvPr id="8" name="TextBox 7">
            <a:extLst>
              <a:ext uri="{FF2B5EF4-FFF2-40B4-BE49-F238E27FC236}">
                <a16:creationId xmlns:a16="http://schemas.microsoft.com/office/drawing/2014/main" id="{01EF2495-FED6-F34D-9091-3AD20F9E8C1A}"/>
              </a:ext>
            </a:extLst>
          </p:cNvPr>
          <p:cNvSpPr txBox="1"/>
          <p:nvPr/>
        </p:nvSpPr>
        <p:spPr>
          <a:xfrm>
            <a:off x="4685991" y="2836462"/>
            <a:ext cx="4721468" cy="1200329"/>
          </a:xfrm>
          <a:prstGeom prst="rect">
            <a:avLst/>
          </a:prstGeom>
          <a:noFill/>
        </p:spPr>
        <p:txBody>
          <a:bodyPr wrap="square">
            <a:spAutoFit/>
          </a:bodyPr>
          <a:lstStyle/>
          <a:p>
            <a:r>
              <a:rPr lang="en-US" sz="1800" b="0" i="0" u="sng" dirty="0">
                <a:effectLst/>
                <a:latin typeface="Arial" panose="020B0604020202020204" pitchFamily="34" charset="0"/>
              </a:rPr>
              <a:t>Research Team:</a:t>
            </a:r>
            <a:r>
              <a:rPr lang="en-US" sz="1800" b="0" i="0" u="none" strike="noStrike" dirty="0">
                <a:effectLst/>
                <a:latin typeface="Arial" panose="020B0604020202020204" pitchFamily="34" charset="0"/>
              </a:rPr>
              <a:t> University of New Mexico (Aasma </a:t>
            </a:r>
            <a:r>
              <a:rPr lang="en-US" sz="1600" b="0" i="0" u="none" strike="noStrike" dirty="0">
                <a:effectLst/>
                <a:latin typeface="Arial" panose="020B0604020202020204" pitchFamily="34" charset="0"/>
              </a:rPr>
              <a:t>Aslam</a:t>
            </a:r>
            <a:r>
              <a:rPr lang="en-US" sz="1800" b="0" i="0" u="none" strike="noStrike" dirty="0">
                <a:effectLst/>
                <a:latin typeface="Arial" panose="020B0604020202020204" pitchFamily="34" charset="0"/>
              </a:rPr>
              <a:t>, Sandra </a:t>
            </a:r>
            <a:r>
              <a:rPr lang="en-US" sz="1800" b="0" i="0" u="none" strike="noStrike" dirty="0" err="1">
                <a:effectLst/>
                <a:latin typeface="Arial" panose="020B0604020202020204" pitchFamily="34" charset="0"/>
              </a:rPr>
              <a:t>Biedron</a:t>
            </a:r>
            <a:r>
              <a:rPr lang="en-US" sz="1800" b="0" i="0" u="none" strike="noStrike" dirty="0">
                <a:effectLst/>
                <a:latin typeface="Arial" panose="020B0604020202020204" pitchFamily="34" charset="0"/>
              </a:rPr>
              <a:t>)</a:t>
            </a:r>
          </a:p>
          <a:p>
            <a:r>
              <a:rPr lang="en-US" dirty="0">
                <a:latin typeface="Arial" panose="020B0604020202020204" pitchFamily="34" charset="0"/>
              </a:rPr>
              <a:t>Brookhaven National Laboratory</a:t>
            </a:r>
            <a:r>
              <a:rPr lang="en-US" sz="1800" b="0" i="0" u="none" strike="noStrike" dirty="0">
                <a:effectLst/>
                <a:latin typeface="Arial" panose="020B0604020202020204" pitchFamily="34" charset="0"/>
              </a:rPr>
              <a:t> (Marcus </a:t>
            </a:r>
            <a:r>
              <a:rPr lang="en-US" sz="1800" b="0" i="0" u="none" strike="noStrike" dirty="0" err="1">
                <a:effectLst/>
                <a:latin typeface="Arial" panose="020B0604020202020204" pitchFamily="34" charset="0"/>
              </a:rPr>
              <a:t>Babzien</a:t>
            </a:r>
            <a:r>
              <a:rPr lang="en-US" sz="1800" b="0" i="0" u="none" strike="noStrike" dirty="0">
                <a:effectLst/>
                <a:latin typeface="Arial" panose="020B0604020202020204" pitchFamily="34" charset="0"/>
              </a:rPr>
              <a:t>)</a:t>
            </a:r>
            <a:endParaRPr lang="en-US" dirty="0"/>
          </a:p>
        </p:txBody>
      </p:sp>
    </p:spTree>
    <p:extLst>
      <p:ext uri="{BB962C8B-B14F-4D97-AF65-F5344CB8AC3E}">
        <p14:creationId xmlns:p14="http://schemas.microsoft.com/office/powerpoint/2010/main" val="2673140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Shape 2"/>
          <p:cNvSpPr txBox="1"/>
          <p:nvPr/>
        </p:nvSpPr>
        <p:spPr>
          <a:xfrm>
            <a:off x="983206" y="599162"/>
            <a:ext cx="7124603" cy="242285"/>
          </a:xfrm>
          <a:prstGeom prst="rect">
            <a:avLst/>
          </a:prstGeom>
          <a:noFill/>
          <a:ln>
            <a:noFill/>
          </a:ln>
        </p:spPr>
        <p:txBody>
          <a:bodyPr lIns="60512" tIns="30256" rIns="60512" bIns="30256" anchor="b">
            <a:normAutofit/>
          </a:bodyPr>
          <a:lstStyle/>
          <a:p>
            <a:pPr algn="ctr">
              <a:lnSpc>
                <a:spcPct val="90000"/>
              </a:lnSpc>
              <a:spcBef>
                <a:spcPts val="662"/>
              </a:spcBef>
            </a:pPr>
            <a:r>
              <a:rPr lang="en-US" sz="927" b="1" spc="-1" dirty="0">
                <a:solidFill>
                  <a:srgbClr val="000000"/>
                </a:solidFill>
                <a:latin typeface="Arial"/>
              </a:rPr>
              <a:t>Laser delivery to photoinjector already incorporates Fourier relay imaging transport from laser room</a:t>
            </a:r>
            <a:endParaRPr lang="en-US" sz="927" spc="-1" dirty="0">
              <a:latin typeface="Arial"/>
            </a:endParaRPr>
          </a:p>
        </p:txBody>
      </p:sp>
      <p:pic>
        <p:nvPicPr>
          <p:cNvPr id="43" name="Content Placeholder 8"/>
          <p:cNvPicPr/>
          <p:nvPr/>
        </p:nvPicPr>
        <p:blipFill>
          <a:blip r:embed="rId3"/>
          <a:srcRect l="27313" b="40553"/>
          <a:stretch/>
        </p:blipFill>
        <p:spPr>
          <a:xfrm>
            <a:off x="1151128" y="-1566635"/>
            <a:ext cx="6220800" cy="4039994"/>
          </a:xfrm>
          <a:prstGeom prst="rect">
            <a:avLst/>
          </a:prstGeom>
          <a:ln>
            <a:noFill/>
          </a:ln>
        </p:spPr>
      </p:pic>
      <p:sp>
        <p:nvSpPr>
          <p:cNvPr id="44" name="CustomShape 3"/>
          <p:cNvSpPr/>
          <p:nvPr/>
        </p:nvSpPr>
        <p:spPr>
          <a:xfrm>
            <a:off x="6342562" y="841209"/>
            <a:ext cx="1456148" cy="243395"/>
          </a:xfrm>
          <a:prstGeom prst="rect">
            <a:avLst/>
          </a:prstGeom>
          <a:noFill/>
          <a:ln>
            <a:noFill/>
          </a:ln>
        </p:spPr>
        <p:style>
          <a:lnRef idx="0">
            <a:scrgbClr r="0" g="0" b="0"/>
          </a:lnRef>
          <a:fillRef idx="0">
            <a:scrgbClr r="0" g="0" b="0"/>
          </a:fillRef>
          <a:effectRef idx="0">
            <a:scrgbClr r="0" g="0" b="0"/>
          </a:effectRef>
          <a:fontRef idx="minor"/>
        </p:style>
        <p:txBody>
          <a:bodyPr wrap="square" lIns="59559" tIns="29779" rIns="59559" bIns="29779">
            <a:spAutoFit/>
          </a:bodyPr>
          <a:lstStyle/>
          <a:p>
            <a:pPr>
              <a:lnSpc>
                <a:spcPct val="100000"/>
              </a:lnSpc>
            </a:pPr>
            <a:r>
              <a:rPr lang="en-US" sz="1191" spc="-1">
                <a:solidFill>
                  <a:srgbClr val="000000"/>
                </a:solidFill>
                <a:latin typeface="Times New Roman"/>
              </a:rPr>
              <a:t>YAG Laser Room</a:t>
            </a:r>
            <a:endParaRPr lang="en-US" sz="1191" spc="-1">
              <a:latin typeface="Arial"/>
            </a:endParaRPr>
          </a:p>
        </p:txBody>
      </p:sp>
      <p:sp>
        <p:nvSpPr>
          <p:cNvPr id="45" name="CustomShape 4"/>
          <p:cNvSpPr/>
          <p:nvPr/>
        </p:nvSpPr>
        <p:spPr>
          <a:xfrm rot="8871000" flipV="1">
            <a:off x="7072518" y="1141385"/>
            <a:ext cx="292553" cy="253006"/>
          </a:xfrm>
          <a:custGeom>
            <a:avLst/>
            <a:gdLst/>
            <a:ahLst/>
            <a:cxnLst/>
            <a:rect l="l" t="t" r="r" b="b"/>
            <a:pathLst>
              <a:path w="21600" h="21600">
                <a:moveTo>
                  <a:pt x="0" y="0"/>
                </a:moveTo>
                <a:lnTo>
                  <a:pt x="21600" y="21600"/>
                </a:lnTo>
              </a:path>
            </a:pathLst>
          </a:custGeom>
          <a:noFill/>
          <a:ln w="38160">
            <a:solidFill>
              <a:schemeClr val="tx1"/>
            </a:solidFill>
            <a:tailEnd type="triangle" w="med" len="med"/>
          </a:ln>
        </p:spPr>
        <p:style>
          <a:lnRef idx="1">
            <a:schemeClr val="accent1"/>
          </a:lnRef>
          <a:fillRef idx="0">
            <a:schemeClr val="accent1"/>
          </a:fillRef>
          <a:effectRef idx="0">
            <a:schemeClr val="accent1"/>
          </a:effectRef>
          <a:fontRef idx="minor"/>
        </p:style>
      </p:sp>
      <p:pic>
        <p:nvPicPr>
          <p:cNvPr id="46" name="Picture 12"/>
          <p:cNvPicPr/>
          <p:nvPr/>
        </p:nvPicPr>
        <p:blipFill>
          <a:blip r:embed="rId4"/>
          <a:stretch/>
        </p:blipFill>
        <p:spPr>
          <a:xfrm>
            <a:off x="6012847" y="1689565"/>
            <a:ext cx="1639297" cy="921256"/>
          </a:xfrm>
          <a:prstGeom prst="rect">
            <a:avLst/>
          </a:prstGeom>
          <a:ln>
            <a:noFill/>
          </a:ln>
        </p:spPr>
      </p:pic>
      <p:pic>
        <p:nvPicPr>
          <p:cNvPr id="47" name="Picture 46"/>
          <p:cNvPicPr/>
          <p:nvPr/>
        </p:nvPicPr>
        <p:blipFill>
          <a:blip r:embed="rId5"/>
          <a:srcRect t="17243" b="4139"/>
          <a:stretch/>
        </p:blipFill>
        <p:spPr>
          <a:xfrm>
            <a:off x="2641579" y="2563173"/>
            <a:ext cx="5037724" cy="2299209"/>
          </a:xfrm>
          <a:prstGeom prst="rect">
            <a:avLst/>
          </a:prstGeom>
          <a:ln>
            <a:noFill/>
          </a:ln>
        </p:spPr>
      </p:pic>
      <p:pic>
        <p:nvPicPr>
          <p:cNvPr id="48" name="Content Placeholder 8"/>
          <p:cNvPicPr/>
          <p:nvPr/>
        </p:nvPicPr>
        <p:blipFill>
          <a:blip r:embed="rId3"/>
          <a:srcRect l="43383" t="58995" r="33988" b="23196"/>
          <a:stretch/>
        </p:blipFill>
        <p:spPr>
          <a:xfrm>
            <a:off x="3295297" y="1627862"/>
            <a:ext cx="1331021" cy="831918"/>
          </a:xfrm>
          <a:prstGeom prst="rect">
            <a:avLst/>
          </a:prstGeom>
          <a:ln>
            <a:noFill/>
          </a:ln>
        </p:spPr>
      </p:pic>
      <p:sp>
        <p:nvSpPr>
          <p:cNvPr id="49" name="CustomShape 5"/>
          <p:cNvSpPr/>
          <p:nvPr/>
        </p:nvSpPr>
        <p:spPr>
          <a:xfrm>
            <a:off x="3016562" y="4569114"/>
            <a:ext cx="363071" cy="121024"/>
          </a:xfrm>
          <a:prstGeom prst="rect">
            <a:avLst/>
          </a:prstGeom>
          <a:solidFill>
            <a:srgbClr val="FFFFFF"/>
          </a:solidFill>
          <a:ln>
            <a:solidFill>
              <a:srgbClr val="FFFFFF"/>
            </a:solidFill>
          </a:ln>
        </p:spPr>
        <p:style>
          <a:lnRef idx="0">
            <a:scrgbClr r="0" g="0" b="0"/>
          </a:lnRef>
          <a:fillRef idx="0">
            <a:scrgbClr r="0" g="0" b="0"/>
          </a:fillRef>
          <a:effectRef idx="0">
            <a:scrgbClr r="0" g="0" b="0"/>
          </a:effectRef>
          <a:fontRef idx="minor"/>
        </p:style>
      </p:sp>
      <p:sp>
        <p:nvSpPr>
          <p:cNvPr id="50" name="TextShape 6"/>
          <p:cNvSpPr txBox="1"/>
          <p:nvPr/>
        </p:nvSpPr>
        <p:spPr>
          <a:xfrm>
            <a:off x="1562374" y="3055606"/>
            <a:ext cx="1754841" cy="426650"/>
          </a:xfrm>
          <a:prstGeom prst="rect">
            <a:avLst/>
          </a:prstGeom>
          <a:noFill/>
          <a:ln>
            <a:noFill/>
          </a:ln>
        </p:spPr>
        <p:txBody>
          <a:bodyPr lIns="59559" tIns="29779" rIns="59559" bIns="29779">
            <a:spAutoFit/>
          </a:bodyPr>
          <a:lstStyle/>
          <a:p>
            <a:r>
              <a:rPr lang="en-US" sz="1191" spc="-1">
                <a:latin typeface="Arial"/>
              </a:rPr>
              <a:t>Harmonic generation and SLM location</a:t>
            </a:r>
          </a:p>
        </p:txBody>
      </p:sp>
      <p:sp>
        <p:nvSpPr>
          <p:cNvPr id="51" name="CustomShape 7"/>
          <p:cNvSpPr/>
          <p:nvPr/>
        </p:nvSpPr>
        <p:spPr>
          <a:xfrm rot="5505600" flipV="1">
            <a:off x="2304000" y="3459415"/>
            <a:ext cx="292553" cy="253006"/>
          </a:xfrm>
          <a:custGeom>
            <a:avLst/>
            <a:gdLst/>
            <a:ahLst/>
            <a:cxnLst/>
            <a:rect l="l" t="t" r="r" b="b"/>
            <a:pathLst>
              <a:path w="21600" h="21600">
                <a:moveTo>
                  <a:pt x="0" y="0"/>
                </a:moveTo>
                <a:lnTo>
                  <a:pt x="21600" y="21600"/>
                </a:lnTo>
              </a:path>
            </a:pathLst>
          </a:custGeom>
          <a:noFill/>
          <a:ln w="38160">
            <a:solidFill>
              <a:schemeClr val="tx1"/>
            </a:solidFill>
            <a:tailEnd type="triangle" w="med" len="med"/>
          </a:ln>
        </p:spPr>
        <p:style>
          <a:lnRef idx="1">
            <a:schemeClr val="accent1"/>
          </a:lnRef>
          <a:fillRef idx="0">
            <a:schemeClr val="accent1"/>
          </a:fillRef>
          <a:effectRef idx="0">
            <a:schemeClr val="accent1"/>
          </a:effectRef>
          <a:fontRef idx="minor"/>
        </p:style>
      </p:sp>
      <p:sp>
        <p:nvSpPr>
          <p:cNvPr id="15" name="TextBox 14">
            <a:extLst>
              <a:ext uri="{FF2B5EF4-FFF2-40B4-BE49-F238E27FC236}">
                <a16:creationId xmlns:a16="http://schemas.microsoft.com/office/drawing/2014/main" id="{FFC08CB8-7C98-AEB8-7497-FC42E60018BD}"/>
              </a:ext>
            </a:extLst>
          </p:cNvPr>
          <p:cNvSpPr txBox="1"/>
          <p:nvPr/>
        </p:nvSpPr>
        <p:spPr>
          <a:xfrm>
            <a:off x="0" y="24807"/>
            <a:ext cx="7537244" cy="1785104"/>
          </a:xfrm>
          <a:prstGeom prst="rect">
            <a:avLst/>
          </a:prstGeom>
          <a:noFill/>
        </p:spPr>
        <p:txBody>
          <a:bodyPr wrap="square">
            <a:spAutoFit/>
          </a:bodyPr>
          <a:lstStyle/>
          <a:p>
            <a:r>
              <a:rPr lang="en-US" sz="1400" dirty="0">
                <a:solidFill>
                  <a:schemeClr val="accent1"/>
                </a:solidFill>
              </a:rPr>
              <a:t>	</a:t>
            </a:r>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a:p>
            <a:endParaRPr lang="en-US" sz="1600" dirty="0">
              <a:solidFill>
                <a:schemeClr val="accent1"/>
              </a:solidFill>
            </a:endParaRPr>
          </a:p>
        </p:txBody>
      </p:sp>
    </p:spTree>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E4EE3A-A137-4178-8D09-837FCA33468C}"/>
              </a:ext>
            </a:extLst>
          </p:cNvPr>
          <p:cNvSpPr>
            <a:spLocks noGrp="1"/>
          </p:cNvSpPr>
          <p:nvPr>
            <p:ph type="body" sz="quarter" idx="16"/>
          </p:nvPr>
        </p:nvSpPr>
        <p:spPr>
          <a:xfrm>
            <a:off x="6134327" y="742184"/>
            <a:ext cx="2507116" cy="858697"/>
          </a:xfrm>
        </p:spPr>
        <p:txBody>
          <a:bodyPr/>
          <a:lstStyle/>
          <a:p>
            <a:pPr algn="r"/>
            <a:r>
              <a:rPr lang="en-US" b="1" dirty="0">
                <a:latin typeface="Century Gothic" panose="020B0502020202020204" pitchFamily="34" charset="0"/>
              </a:rPr>
              <a:t>Experimental setup: Detail</a:t>
            </a:r>
          </a:p>
        </p:txBody>
      </p:sp>
      <p:sp>
        <p:nvSpPr>
          <p:cNvPr id="27" name="Rectangle 26">
            <a:extLst>
              <a:ext uri="{FF2B5EF4-FFF2-40B4-BE49-F238E27FC236}">
                <a16:creationId xmlns:a16="http://schemas.microsoft.com/office/drawing/2014/main" id="{4AA4F999-9336-43C7-B510-EDD2E3C19BAA}"/>
              </a:ext>
            </a:extLst>
          </p:cNvPr>
          <p:cNvSpPr/>
          <p:nvPr/>
        </p:nvSpPr>
        <p:spPr>
          <a:xfrm>
            <a:off x="3661364" y="1986626"/>
            <a:ext cx="2237532" cy="2123658"/>
          </a:xfrm>
          <a:prstGeom prst="rect">
            <a:avLst/>
          </a:prstGeom>
        </p:spPr>
        <p:txBody>
          <a:bodyPr wrap="square">
            <a:spAutoFit/>
          </a:bodyPr>
          <a:lstStyle/>
          <a:p>
            <a:pPr marL="171450" indent="-171450">
              <a:buFont typeface="Arial" panose="020B0604020202020204" pitchFamily="34" charset="0"/>
              <a:buChar char="•"/>
            </a:pPr>
            <a:r>
              <a:rPr lang="en-US" sz="1100" dirty="0">
                <a:solidFill>
                  <a:srgbClr val="000000"/>
                </a:solidFill>
                <a:ea typeface="Calibri" panose="020F0502020204030204" pitchFamily="34" charset="0"/>
              </a:rPr>
              <a:t>Optical configuration consists of a series of image planes transferred through the system by lens pairs in a 4f arrangement.  </a:t>
            </a:r>
          </a:p>
          <a:p>
            <a:pPr marL="171450" indent="-171450">
              <a:buFont typeface="Arial" panose="020B0604020202020204" pitchFamily="34" charset="0"/>
              <a:buChar char="•"/>
            </a:pPr>
            <a:r>
              <a:rPr lang="en-US" sz="1100" dirty="0">
                <a:solidFill>
                  <a:srgbClr val="000000"/>
                </a:solidFill>
                <a:ea typeface="Calibri" panose="020F0502020204030204" pitchFamily="34" charset="0"/>
              </a:rPr>
              <a:t>An initial object plane is repeatedly imaged to critical elements such as amplifiers and harmonic generation crystals in the laser system, and finally to the photocathode.  </a:t>
            </a:r>
          </a:p>
        </p:txBody>
      </p:sp>
      <p:pic>
        <p:nvPicPr>
          <p:cNvPr id="3" name="Picture Placeholder 2">
            <a:extLst>
              <a:ext uri="{FF2B5EF4-FFF2-40B4-BE49-F238E27FC236}">
                <a16:creationId xmlns:a16="http://schemas.microsoft.com/office/drawing/2014/main" id="{EBAA85A3-BE9A-4949-8322-F02B59AC5CC2}"/>
              </a:ext>
            </a:extLst>
          </p:cNvPr>
          <p:cNvPicPr>
            <a:picLocks noGrp="1" noChangeAspect="1"/>
          </p:cNvPicPr>
          <p:nvPr>
            <p:ph type="pic" sz="quarter" idx="11"/>
          </p:nvPr>
        </p:nvPicPr>
        <p:blipFill>
          <a:blip r:embed="rId3" cstate="email">
            <a:duotone>
              <a:prstClr val="black"/>
              <a:schemeClr val="accent1">
                <a:tint val="45000"/>
                <a:satMod val="400000"/>
              </a:schemeClr>
            </a:duotone>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l="26359" r="26359"/>
          <a:stretch/>
        </p:blipFill>
        <p:spPr>
          <a:xfrm>
            <a:off x="0" y="692150"/>
            <a:ext cx="3159915" cy="3759200"/>
          </a:xfrm>
          <a:blipFill>
            <a:blip r:embed="rId5">
              <a:duotone>
                <a:prstClr val="black"/>
                <a:schemeClr val="accent1">
                  <a:tint val="45000"/>
                  <a:satMod val="400000"/>
                </a:schemeClr>
              </a:duotone>
            </a:blip>
            <a:stretch>
              <a:fillRect/>
            </a:stretch>
          </a:blipFill>
        </p:spPr>
      </p:pic>
      <p:sp>
        <p:nvSpPr>
          <p:cNvPr id="21" name="Rectangle 20">
            <a:extLst>
              <a:ext uri="{FF2B5EF4-FFF2-40B4-BE49-F238E27FC236}">
                <a16:creationId xmlns:a16="http://schemas.microsoft.com/office/drawing/2014/main" id="{E458FAD0-DF7D-4C7C-97C1-B79F64D08B3E}"/>
              </a:ext>
            </a:extLst>
          </p:cNvPr>
          <p:cNvSpPr/>
          <p:nvPr/>
        </p:nvSpPr>
        <p:spPr>
          <a:xfrm>
            <a:off x="6400345" y="1951238"/>
            <a:ext cx="2507116" cy="2123658"/>
          </a:xfrm>
          <a:prstGeom prst="rect">
            <a:avLst/>
          </a:prstGeom>
        </p:spPr>
        <p:txBody>
          <a:bodyPr wrap="square">
            <a:spAutoFit/>
          </a:bodyPr>
          <a:lstStyle/>
          <a:p>
            <a:pPr marL="171450" indent="-171450">
              <a:buFont typeface="Arial" panose="020B0604020202020204" pitchFamily="34" charset="0"/>
              <a:buChar char="•"/>
            </a:pPr>
            <a:r>
              <a:rPr lang="en-US" sz="1100" dirty="0">
                <a:ea typeface="Calibri" panose="020F0502020204030204" pitchFamily="34" charset="0"/>
              </a:rPr>
              <a:t>This will also enable the use of a spatial light modulator (SLM) between the two harmonic generation crystals for intensity control of the second harmonic of the ATF Nd: YAG laser at 532 nm.  </a:t>
            </a:r>
          </a:p>
          <a:p>
            <a:pPr marL="171450" indent="-171450">
              <a:buFont typeface="Arial" panose="020B0604020202020204" pitchFamily="34" charset="0"/>
              <a:buChar char="•"/>
            </a:pPr>
            <a:r>
              <a:rPr lang="en-US" sz="1100" dirty="0">
                <a:ea typeface="Calibri" panose="020F0502020204030204" pitchFamily="34" charset="0"/>
              </a:rPr>
              <a:t>Subsequent fourth harmonic generation and image relaying will allow the profile at the photocathode to be controlled and optimized.</a:t>
            </a:r>
          </a:p>
        </p:txBody>
      </p:sp>
    </p:spTree>
    <p:extLst>
      <p:ext uri="{BB962C8B-B14F-4D97-AF65-F5344CB8AC3E}">
        <p14:creationId xmlns:p14="http://schemas.microsoft.com/office/powerpoint/2010/main" val="295121254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ppt_x"/>
                                          </p:val>
                                        </p:tav>
                                        <p:tav tm="100000">
                                          <p:val>
                                            <p:strVal val="#ppt_x"/>
                                          </p:val>
                                        </p:tav>
                                      </p:tavLst>
                                    </p:anim>
                                    <p:anim calcmode="lin" valueType="num">
                                      <p:cBhvr additive="base">
                                        <p:cTn id="12" dur="75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7"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a:extLst>
              <a:ext uri="{FF2B5EF4-FFF2-40B4-BE49-F238E27FC236}">
                <a16:creationId xmlns:a16="http://schemas.microsoft.com/office/drawing/2014/main" id="{B3E4EE3A-A137-4178-8D09-837FCA33468C}"/>
              </a:ext>
            </a:extLst>
          </p:cNvPr>
          <p:cNvSpPr>
            <a:spLocks noGrp="1"/>
          </p:cNvSpPr>
          <p:nvPr>
            <p:ph type="body" sz="quarter" idx="16"/>
          </p:nvPr>
        </p:nvSpPr>
        <p:spPr>
          <a:xfrm>
            <a:off x="223100" y="808979"/>
            <a:ext cx="2507116" cy="858697"/>
          </a:xfrm>
        </p:spPr>
        <p:txBody>
          <a:bodyPr/>
          <a:lstStyle/>
          <a:p>
            <a:r>
              <a:rPr lang="en-US" b="1" dirty="0" err="1">
                <a:latin typeface="Century Gothic" panose="020B0502020202020204" pitchFamily="34" charset="0"/>
              </a:rPr>
              <a:t>Experiemtal</a:t>
            </a:r>
            <a:r>
              <a:rPr lang="en-US" b="1" dirty="0">
                <a:latin typeface="Century Gothic" panose="020B0502020202020204" pitchFamily="34" charset="0"/>
              </a:rPr>
              <a:t> </a:t>
            </a:r>
            <a:r>
              <a:rPr lang="en-US" b="1" dirty="0" err="1">
                <a:latin typeface="Century Gothic" panose="020B0502020202020204" pitchFamily="34" charset="0"/>
              </a:rPr>
              <a:t>setup:detail</a:t>
            </a:r>
            <a:endParaRPr lang="en-US" b="1" dirty="0">
              <a:latin typeface="Century Gothic" panose="020B0502020202020204" pitchFamily="34" charset="0"/>
            </a:endParaRPr>
          </a:p>
        </p:txBody>
      </p:sp>
      <p:sp>
        <p:nvSpPr>
          <p:cNvPr id="27" name="Rectangle 26">
            <a:extLst>
              <a:ext uri="{FF2B5EF4-FFF2-40B4-BE49-F238E27FC236}">
                <a16:creationId xmlns:a16="http://schemas.microsoft.com/office/drawing/2014/main" id="{4AA4F999-9336-43C7-B510-EDD2E3C19BAA}"/>
              </a:ext>
            </a:extLst>
          </p:cNvPr>
          <p:cNvSpPr/>
          <p:nvPr/>
        </p:nvSpPr>
        <p:spPr>
          <a:xfrm>
            <a:off x="223100" y="1843527"/>
            <a:ext cx="2366621" cy="1615827"/>
          </a:xfrm>
          <a:prstGeom prst="rect">
            <a:avLst/>
          </a:prstGeom>
        </p:spPr>
        <p:txBody>
          <a:bodyPr wrap="square">
            <a:spAutoFit/>
          </a:bodyPr>
          <a:lstStyle/>
          <a:p>
            <a:pPr marL="171450" indent="-171450" algn="just">
              <a:buFont typeface="Arial" panose="020B0604020202020204" pitchFamily="34" charset="0"/>
              <a:buChar char="•"/>
            </a:pPr>
            <a:r>
              <a:rPr lang="en-US" sz="1100" dirty="0">
                <a:ea typeface="Calibri" panose="020F0502020204030204" pitchFamily="34" charset="0"/>
              </a:rPr>
              <a:t>Shaping optics are usually placed close to the photocathode, and diagnostic elements are also as close to the photo-emission gun as possible to provide accurate measurements of laser parameters on the photocathode.</a:t>
            </a:r>
          </a:p>
        </p:txBody>
      </p:sp>
      <p:pic>
        <p:nvPicPr>
          <p:cNvPr id="3" name="Picture Placeholder 2">
            <a:extLst>
              <a:ext uri="{FF2B5EF4-FFF2-40B4-BE49-F238E27FC236}">
                <a16:creationId xmlns:a16="http://schemas.microsoft.com/office/drawing/2014/main" id="{EBAA85A3-BE9A-4949-8322-F02B59AC5CC2}"/>
              </a:ext>
            </a:extLst>
          </p:cNvPr>
          <p:cNvPicPr>
            <a:picLocks noGrp="1" noChangeAspect="1"/>
          </p:cNvPicPr>
          <p:nvPr>
            <p:ph type="pic" sz="quarter" idx="11"/>
          </p:nvPr>
        </p:nvPicPr>
        <p:blipFill>
          <a:blip r:embed="rId3" cstate="email">
            <a:duotone>
              <a:prstClr val="black"/>
              <a:schemeClr val="accent4">
                <a:tint val="45000"/>
                <a:satMod val="400000"/>
              </a:schemeClr>
            </a:duotone>
            <a:extLst>
              <a:ext uri="{28A0092B-C50C-407E-A947-70E740481C1C}">
                <a14:useLocalDpi xmlns:a14="http://schemas.microsoft.com/office/drawing/2010/main" val="0"/>
              </a:ext>
            </a:extLst>
          </a:blip>
          <a:srcRect l="14223" r="14223"/>
          <a:stretch>
            <a:fillRect/>
          </a:stretch>
        </p:blipFill>
        <p:spPr>
          <a:xfrm>
            <a:off x="5984084" y="685800"/>
            <a:ext cx="3159915" cy="3759200"/>
          </a:xfrm>
          <a:solidFill>
            <a:schemeClr val="bg1">
              <a:lumMod val="85000"/>
            </a:schemeClr>
          </a:solidFill>
        </p:spPr>
      </p:pic>
      <p:sp>
        <p:nvSpPr>
          <p:cNvPr id="21" name="Rectangle 20">
            <a:extLst>
              <a:ext uri="{FF2B5EF4-FFF2-40B4-BE49-F238E27FC236}">
                <a16:creationId xmlns:a16="http://schemas.microsoft.com/office/drawing/2014/main" id="{E458FAD0-DF7D-4C7C-97C1-B79F64D08B3E}"/>
              </a:ext>
            </a:extLst>
          </p:cNvPr>
          <p:cNvSpPr/>
          <p:nvPr/>
        </p:nvSpPr>
        <p:spPr>
          <a:xfrm>
            <a:off x="2802532" y="1834881"/>
            <a:ext cx="2968740" cy="1785104"/>
          </a:xfrm>
          <a:prstGeom prst="rect">
            <a:avLst/>
          </a:prstGeom>
        </p:spPr>
        <p:txBody>
          <a:bodyPr wrap="square">
            <a:spAutoFit/>
          </a:bodyPr>
          <a:lstStyle/>
          <a:p>
            <a:pPr marL="171450" indent="-171450" algn="just">
              <a:buFont typeface="Arial" panose="020B0604020202020204" pitchFamily="34" charset="0"/>
              <a:buChar char="•"/>
            </a:pPr>
            <a:r>
              <a:rPr lang="en-US" sz="1100" dirty="0">
                <a:ea typeface="Calibri" panose="020F0502020204030204" pitchFamily="34" charset="0"/>
              </a:rPr>
              <a:t>Commonly used metal photocathodes are very robust and long-lived in operation.</a:t>
            </a:r>
          </a:p>
          <a:p>
            <a:pPr marL="171450" indent="-171450" algn="just">
              <a:buFont typeface="Arial" panose="020B0604020202020204" pitchFamily="34" charset="0"/>
              <a:buChar char="•"/>
            </a:pPr>
            <a:r>
              <a:rPr lang="en-US" sz="1100" dirty="0">
                <a:ea typeface="Calibri" panose="020F0502020204030204" pitchFamily="34" charset="0"/>
              </a:rPr>
              <a:t>Their work functions are 3-4 eV, and so UV laser pulses are used to generate photoemission, with typical wavelengths between 250-300 nm. </a:t>
            </a:r>
          </a:p>
          <a:p>
            <a:pPr marL="171450" indent="-171450" algn="just">
              <a:buFont typeface="Arial" panose="020B0604020202020204" pitchFamily="34" charset="0"/>
              <a:buChar char="•"/>
            </a:pPr>
            <a:r>
              <a:rPr lang="en-US" sz="1100" dirty="0">
                <a:ea typeface="Calibri" panose="020F0502020204030204" pitchFamily="34" charset="0"/>
              </a:rPr>
              <a:t> This places stringent requirements on optical fabrication tolerances that are rarely achieved in practice. </a:t>
            </a:r>
          </a:p>
          <a:p>
            <a:pPr marL="285750" indent="-285750">
              <a:buFont typeface="Arial" panose="020B0604020202020204" pitchFamily="34" charset="0"/>
              <a:buChar char="•"/>
            </a:pPr>
            <a:endParaRPr lang="en-US" sz="1100" dirty="0">
              <a:ea typeface="Calibri" panose="020F0502020204030204" pitchFamily="34" charset="0"/>
            </a:endParaRPr>
          </a:p>
        </p:txBody>
      </p:sp>
    </p:spTree>
    <p:extLst>
      <p:ext uri="{BB962C8B-B14F-4D97-AF65-F5344CB8AC3E}">
        <p14:creationId xmlns:p14="http://schemas.microsoft.com/office/powerpoint/2010/main" val="33528334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75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2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750" fill="hold"/>
                                        <p:tgtEl>
                                          <p:spTgt spid="27"/>
                                        </p:tgtEl>
                                        <p:attrNameLst>
                                          <p:attrName>ppt_x</p:attrName>
                                        </p:attrNameLst>
                                      </p:cBhvr>
                                      <p:tavLst>
                                        <p:tav tm="0">
                                          <p:val>
                                            <p:strVal val="#ppt_x"/>
                                          </p:val>
                                        </p:tav>
                                        <p:tav tm="100000">
                                          <p:val>
                                            <p:strVal val="#ppt_x"/>
                                          </p:val>
                                        </p:tav>
                                      </p:tavLst>
                                    </p:anim>
                                    <p:anim calcmode="lin" valueType="num">
                                      <p:cBhvr additive="base">
                                        <p:cTn id="12" dur="750" fill="hold"/>
                                        <p:tgtEl>
                                          <p:spTgt spid="27"/>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750" fill="hold"/>
                                        <p:tgtEl>
                                          <p:spTgt spid="21"/>
                                        </p:tgtEl>
                                        <p:attrNameLst>
                                          <p:attrName>ppt_x</p:attrName>
                                        </p:attrNameLst>
                                      </p:cBhvr>
                                      <p:tavLst>
                                        <p:tav tm="0">
                                          <p:val>
                                            <p:strVal val="#ppt_x"/>
                                          </p:val>
                                        </p:tav>
                                        <p:tav tm="100000">
                                          <p:val>
                                            <p:strVal val="#ppt_x"/>
                                          </p:val>
                                        </p:tav>
                                      </p:tavLst>
                                    </p:anim>
                                    <p:anim calcmode="lin" valueType="num">
                                      <p:cBhvr additive="base">
                                        <p:cTn id="16" dur="75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7"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B2AB780-6853-486C-AD91-705D816A5BD6}"/>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Placeholder 4">
            <a:extLst>
              <a:ext uri="{FF2B5EF4-FFF2-40B4-BE49-F238E27FC236}">
                <a16:creationId xmlns:a16="http://schemas.microsoft.com/office/drawing/2014/main" id="{A4EDCEBE-0355-453F-9F0A-E51671AB2D6A}"/>
              </a:ext>
            </a:extLst>
          </p:cNvPr>
          <p:cNvPicPr>
            <a:picLocks noGrp="1" noChangeAspect="1"/>
          </p:cNvPicPr>
          <p:nvPr>
            <p:ph type="pic" sz="quarter" idx="10"/>
          </p:nvPr>
        </p:nvPicPr>
        <p:blipFill rotWithShape="1">
          <a:blip r:embed="rId3" cstate="email">
            <a:extLst>
              <a:ext uri="{28A0092B-C50C-407E-A947-70E740481C1C}">
                <a14:useLocalDpi xmlns:a14="http://schemas.microsoft.com/office/drawing/2010/main" val="0"/>
              </a:ext>
            </a:extLst>
          </a:blip>
          <a:srcRect t="-5799" r="-484" b="522"/>
          <a:stretch/>
        </p:blipFill>
        <p:spPr>
          <a:xfrm>
            <a:off x="2" y="1214565"/>
            <a:ext cx="6011439" cy="3690499"/>
          </a:xfrm>
        </p:spPr>
      </p:pic>
      <p:sp>
        <p:nvSpPr>
          <p:cNvPr id="3" name="Rectangle 2">
            <a:extLst>
              <a:ext uri="{FF2B5EF4-FFF2-40B4-BE49-F238E27FC236}">
                <a16:creationId xmlns:a16="http://schemas.microsoft.com/office/drawing/2014/main" id="{D2DD509F-178C-4C5B-B5C8-978F480422D2}"/>
              </a:ext>
            </a:extLst>
          </p:cNvPr>
          <p:cNvSpPr/>
          <p:nvPr/>
        </p:nvSpPr>
        <p:spPr>
          <a:xfrm>
            <a:off x="2" y="1214564"/>
            <a:ext cx="6011438" cy="3700335"/>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7" name="TextBox 6">
            <a:extLst>
              <a:ext uri="{FF2B5EF4-FFF2-40B4-BE49-F238E27FC236}">
                <a16:creationId xmlns:a16="http://schemas.microsoft.com/office/drawing/2014/main" id="{593B1A80-9239-4E1D-8B63-2FAE58F1CE86}"/>
              </a:ext>
            </a:extLst>
          </p:cNvPr>
          <p:cNvSpPr txBox="1"/>
          <p:nvPr/>
        </p:nvSpPr>
        <p:spPr>
          <a:xfrm>
            <a:off x="6195773" y="777721"/>
            <a:ext cx="2603598" cy="707886"/>
          </a:xfrm>
          <a:prstGeom prst="rect">
            <a:avLst/>
          </a:prstGeom>
          <a:noFill/>
          <a:ln w="25400">
            <a:solidFill>
              <a:schemeClr val="accent1">
                <a:shade val="95000"/>
                <a:satMod val="105000"/>
              </a:schemeClr>
            </a:solidFill>
          </a:ln>
        </p:spPr>
        <p:txBody>
          <a:bodyPr wrap="none" rtlCol="0">
            <a:spAutoFit/>
          </a:bodyPr>
          <a:lstStyle/>
          <a:p>
            <a:pPr algn="ctr"/>
            <a:r>
              <a:rPr lang="en-ID" sz="20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rPr>
              <a:t>Developing the NN:</a:t>
            </a:r>
            <a:endParaRPr lang="en-US" sz="20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endParaRPr>
          </a:p>
          <a:p>
            <a:pPr algn="ctr"/>
            <a:r>
              <a:rPr lang="en-US" sz="2000" b="1" dirty="0">
                <a:solidFill>
                  <a:schemeClr val="accent1"/>
                </a:solidFill>
                <a:latin typeface="Century Gothic" panose="020B0502020202020204" pitchFamily="34" charset="0"/>
              </a:rPr>
              <a:t>Surrogate Model</a:t>
            </a:r>
          </a:p>
        </p:txBody>
      </p:sp>
      <p:sp>
        <p:nvSpPr>
          <p:cNvPr id="8" name="Rectangle 7">
            <a:extLst>
              <a:ext uri="{FF2B5EF4-FFF2-40B4-BE49-F238E27FC236}">
                <a16:creationId xmlns:a16="http://schemas.microsoft.com/office/drawing/2014/main" id="{CB4B90BC-9865-4783-A8CC-F03935727661}"/>
              </a:ext>
            </a:extLst>
          </p:cNvPr>
          <p:cNvSpPr/>
          <p:nvPr/>
        </p:nvSpPr>
        <p:spPr>
          <a:xfrm>
            <a:off x="6286499" y="1687439"/>
            <a:ext cx="2656127" cy="1785104"/>
          </a:xfrm>
          <a:prstGeom prst="rect">
            <a:avLst/>
          </a:prstGeom>
        </p:spPr>
        <p:txBody>
          <a:bodyPr wrap="square">
            <a:spAutoFit/>
          </a:bodyPr>
          <a:lstStyle/>
          <a:p>
            <a:pPr lvl="0"/>
            <a:r>
              <a:rPr lang="en-US" sz="1100" dirty="0">
                <a:solidFill>
                  <a:schemeClr val="tx1"/>
                </a:solidFill>
                <a:latin typeface="Raleway" pitchFamily="2" charset="0"/>
                <a:ea typeface="Calibri" panose="020F0502020204030204" pitchFamily="34" charset="0"/>
                <a:cs typeface="Calibri" panose="020F0502020204030204" pitchFamily="34" charset="0"/>
              </a:rPr>
              <a:t>We will </a:t>
            </a:r>
            <a:r>
              <a:rPr lang="en-US" sz="1100" dirty="0">
                <a:latin typeface="Raleway" pitchFamily="2" charset="0"/>
                <a:ea typeface="Calibri" panose="020F0502020204030204" pitchFamily="34" charset="0"/>
                <a:cs typeface="Calibri" panose="020F0502020204030204" pitchFamily="34" charset="0"/>
              </a:rPr>
              <a:t>apply</a:t>
            </a:r>
            <a:r>
              <a:rPr lang="en-US" sz="1100" dirty="0">
                <a:solidFill>
                  <a:schemeClr val="tx1"/>
                </a:solidFill>
                <a:latin typeface="Raleway" pitchFamily="2" charset="0"/>
                <a:ea typeface="Calibri" panose="020F0502020204030204" pitchFamily="34" charset="0"/>
                <a:cs typeface="Calibri" panose="020F0502020204030204" pitchFamily="34" charset="0"/>
              </a:rPr>
              <a:t> a Feedforward Neural Network (FFNN) with  different numbers of layers and with different Inputs. </a:t>
            </a:r>
          </a:p>
          <a:p>
            <a:pPr lvl="0"/>
            <a:endParaRPr lang="en-US" sz="1100" dirty="0">
              <a:latin typeface="Raleway" pitchFamily="2" charset="0"/>
              <a:ea typeface="Calibri" panose="020F0502020204030204" pitchFamily="34" charset="0"/>
              <a:cs typeface="Calibri" panose="020F0502020204030204" pitchFamily="34" charset="0"/>
            </a:endParaRPr>
          </a:p>
          <a:p>
            <a:pPr lvl="0"/>
            <a:r>
              <a:rPr lang="en-US" sz="1100" dirty="0">
                <a:solidFill>
                  <a:schemeClr val="tx1"/>
                </a:solidFill>
                <a:latin typeface="Raleway" pitchFamily="2" charset="0"/>
                <a:ea typeface="Calibri" panose="020F0502020204030204" pitchFamily="34" charset="0"/>
                <a:cs typeface="Calibri" panose="020F0502020204030204" pitchFamily="34" charset="0"/>
              </a:rPr>
              <a:t>The</a:t>
            </a:r>
            <a:r>
              <a:rPr lang="en-US" sz="1100" dirty="0">
                <a:solidFill>
                  <a:srgbClr val="1D2129"/>
                </a:solidFill>
                <a:latin typeface="Raleway" pitchFamily="2" charset="0"/>
                <a:ea typeface="Calibri" panose="020F0502020204030204" pitchFamily="34" charset="0"/>
                <a:cs typeface="Calibri" panose="020F0502020204030204" pitchFamily="34" charset="0"/>
              </a:rPr>
              <a:t> feed-forward model is the simplest form of a neural network as information is only processed in one direction. While the data may pass through multiple hidden nodes. </a:t>
            </a:r>
            <a:endParaRPr lang="en-US" sz="1100" dirty="0">
              <a:solidFill>
                <a:schemeClr val="tx1"/>
              </a:solidFill>
              <a:latin typeface="Raleway" pitchFamily="2" charset="0"/>
              <a:cs typeface="Calibri" panose="020F0502020204030204" pitchFamily="34" charset="0"/>
            </a:endParaRPr>
          </a:p>
        </p:txBody>
      </p:sp>
      <p:cxnSp>
        <p:nvCxnSpPr>
          <p:cNvPr id="14" name="Straight Connector 13">
            <a:extLst>
              <a:ext uri="{FF2B5EF4-FFF2-40B4-BE49-F238E27FC236}">
                <a16:creationId xmlns:a16="http://schemas.microsoft.com/office/drawing/2014/main" id="{ACFA6F60-DF28-4E58-A9BB-770F9833A1A8}"/>
              </a:ext>
            </a:extLst>
          </p:cNvPr>
          <p:cNvCxnSpPr/>
          <p:nvPr/>
        </p:nvCxnSpPr>
        <p:spPr>
          <a:xfrm>
            <a:off x="6322432" y="1677607"/>
            <a:ext cx="4318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C9DAB28-661E-4408-ABDB-8A2D62CD0F44}"/>
              </a:ext>
            </a:extLst>
          </p:cNvPr>
          <p:cNvCxnSpPr/>
          <p:nvPr/>
        </p:nvCxnSpPr>
        <p:spPr>
          <a:xfrm>
            <a:off x="6360105" y="2517087"/>
            <a:ext cx="4318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2071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
            <a:ext cx="9144000" cy="640081"/>
          </a:xfrm>
        </p:spPr>
        <p:txBody>
          <a:bodyPr>
            <a:normAutofit/>
          </a:bodyPr>
          <a:lstStyle/>
          <a:p>
            <a:r>
              <a:rPr lang="en-US" sz="2200" b="0" dirty="0"/>
              <a:t>		</a:t>
            </a:r>
            <a:endParaRPr lang="en-US" dirty="0"/>
          </a:p>
        </p:txBody>
      </p:sp>
      <p:pic>
        <p:nvPicPr>
          <p:cNvPr id="9" name="Content Placeholder 8" descr="pix2.gif"/>
          <p:cNvPicPr>
            <a:picLocks noGrp="1" noChangeAspect="1"/>
          </p:cNvPicPr>
          <p:nvPr>
            <p:ph idx="4294967295"/>
          </p:nvPr>
        </p:nvPicPr>
        <p:blipFill>
          <a:blip r:embed="rId3" cstate="print"/>
          <a:stretch>
            <a:fillRect/>
          </a:stretch>
        </p:blipFill>
        <p:spPr>
          <a:xfrm>
            <a:off x="1282700" y="1907323"/>
            <a:ext cx="3289300" cy="2030413"/>
          </a:xfrm>
        </p:spPr>
      </p:pic>
      <p:sp>
        <p:nvSpPr>
          <p:cNvPr id="7" name="Rectangle 6"/>
          <p:cNvSpPr/>
          <p:nvPr/>
        </p:nvSpPr>
        <p:spPr>
          <a:xfrm>
            <a:off x="222422" y="889157"/>
            <a:ext cx="5202195" cy="830993"/>
          </a:xfrm>
          <a:prstGeom prst="rect">
            <a:avLst/>
          </a:prstGeom>
        </p:spPr>
        <p:txBody>
          <a:bodyPr wrap="square" lIns="91436" tIns="45718" rIns="91436" bIns="45718">
            <a:spAutoFit/>
          </a:bodyPr>
          <a:lstStyle/>
          <a:p>
            <a:pPr marL="342900" indent="-342900" algn="just">
              <a:buFont typeface="Wingdings" pitchFamily="2" charset="2"/>
              <a:buChar char="Ø"/>
            </a:pPr>
            <a:r>
              <a:rPr lang="en-US" sz="1600" dirty="0">
                <a:latin typeface="Raleway" pitchFamily="2" charset="0"/>
                <a:cs typeface="Calibri" panose="020F0502020204030204" pitchFamily="34" charset="0"/>
              </a:rPr>
              <a:t>An Artificial Neural Network (ANN) is made up of </a:t>
            </a:r>
          </a:p>
          <a:p>
            <a:pPr algn="just"/>
            <a:r>
              <a:rPr lang="en-US" sz="1600" dirty="0">
                <a:latin typeface="Raleway" pitchFamily="2" charset="0"/>
                <a:cs typeface="Calibri" panose="020F0502020204030204" pitchFamily="34" charset="0"/>
              </a:rPr>
              <a:t>      many interconnected neurons:</a:t>
            </a:r>
          </a:p>
          <a:p>
            <a:pPr marL="342900" indent="-342900" algn="just">
              <a:buFont typeface="Wingdings" pitchFamily="2" charset="2"/>
              <a:buChar char="Ø"/>
            </a:pPr>
            <a:r>
              <a:rPr lang="en-US" sz="1600" dirty="0">
                <a:latin typeface="Raleway" pitchFamily="2" charset="0"/>
                <a:cs typeface="Calibri" panose="020F0502020204030204" pitchFamily="34" charset="0"/>
              </a:rPr>
              <a:t>How each neuron works?</a:t>
            </a:r>
          </a:p>
        </p:txBody>
      </p:sp>
      <p:sp>
        <p:nvSpPr>
          <p:cNvPr id="8" name="TextBox 7">
            <a:extLst>
              <a:ext uri="{FF2B5EF4-FFF2-40B4-BE49-F238E27FC236}">
                <a16:creationId xmlns:a16="http://schemas.microsoft.com/office/drawing/2014/main" id="{909DEA4A-AD79-194A-B761-ADE2C79E2D52}"/>
              </a:ext>
            </a:extLst>
          </p:cNvPr>
          <p:cNvSpPr txBox="1"/>
          <p:nvPr/>
        </p:nvSpPr>
        <p:spPr>
          <a:xfrm>
            <a:off x="384629" y="4217565"/>
            <a:ext cx="6288020" cy="307777"/>
          </a:xfrm>
          <a:prstGeom prst="rect">
            <a:avLst/>
          </a:prstGeom>
          <a:noFill/>
        </p:spPr>
        <p:txBody>
          <a:bodyPr wrap="square">
            <a:spAutoFit/>
          </a:bodyPr>
          <a:lstStyle/>
          <a:p>
            <a:r>
              <a:rPr lang="en-US" sz="1400" b="0" dirty="0">
                <a:latin typeface="Raleway" pitchFamily="2" charset="0"/>
              </a:rPr>
              <a:t>The neuron’s output value (e.g. -0.05) is often an input for another neuron.</a:t>
            </a:r>
            <a:endParaRPr lang="en-US" sz="1400" dirty="0">
              <a:latin typeface="Raleway" pitchFamily="2" charset="0"/>
            </a:endParaRPr>
          </a:p>
        </p:txBody>
      </p:sp>
      <p:sp>
        <p:nvSpPr>
          <p:cNvPr id="10" name="Rectangle 9">
            <a:extLst>
              <a:ext uri="{FF2B5EF4-FFF2-40B4-BE49-F238E27FC236}">
                <a16:creationId xmlns:a16="http://schemas.microsoft.com/office/drawing/2014/main" id="{D574E95C-5674-4B3C-9243-FB587660EFBC}"/>
              </a:ext>
            </a:extLst>
          </p:cNvPr>
          <p:cNvSpPr/>
          <p:nvPr/>
        </p:nvSpPr>
        <p:spPr>
          <a:xfrm>
            <a:off x="6807200" y="1339147"/>
            <a:ext cx="23368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latin typeface="Century Gothic" panose="020B0502020202020204" pitchFamily="34" charset="0"/>
            </a:endParaRPr>
          </a:p>
        </p:txBody>
      </p:sp>
      <p:sp>
        <p:nvSpPr>
          <p:cNvPr id="11" name="Rectangle 10">
            <a:extLst>
              <a:ext uri="{FF2B5EF4-FFF2-40B4-BE49-F238E27FC236}">
                <a16:creationId xmlns:a16="http://schemas.microsoft.com/office/drawing/2014/main" id="{9D480544-068A-4A31-98BB-6281E0DEFE1D}"/>
              </a:ext>
            </a:extLst>
          </p:cNvPr>
          <p:cNvSpPr/>
          <p:nvPr/>
        </p:nvSpPr>
        <p:spPr>
          <a:xfrm>
            <a:off x="5739293" y="640087"/>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b="1"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rPr>
              <a:t>Developing the NN:</a:t>
            </a:r>
            <a:endParaRPr lang="en-US" b="1"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endParaRPr>
          </a:p>
        </p:txBody>
      </p:sp>
      <p:sp>
        <p:nvSpPr>
          <p:cNvPr id="12" name="Title 11">
            <a:extLst>
              <a:ext uri="{FF2B5EF4-FFF2-40B4-BE49-F238E27FC236}">
                <a16:creationId xmlns:a16="http://schemas.microsoft.com/office/drawing/2014/main" id="{C55AEAD0-97B0-4F8E-AD40-5F813E2A7277}"/>
              </a:ext>
            </a:extLst>
          </p:cNvPr>
          <p:cNvSpPr txBox="1">
            <a:spLocks/>
          </p:cNvSpPr>
          <p:nvPr/>
        </p:nvSpPr>
        <p:spPr>
          <a:xfrm>
            <a:off x="6066210" y="2365141"/>
            <a:ext cx="2135814" cy="86711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14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How Each Neutron Works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4A23232-36FE-462D-A2C7-A1AE61DF8BE2}"/>
              </a:ext>
            </a:extLst>
          </p:cNvPr>
          <p:cNvSpPr/>
          <p:nvPr/>
        </p:nvSpPr>
        <p:spPr>
          <a:xfrm>
            <a:off x="-12732" y="4228186"/>
            <a:ext cx="9156731" cy="65912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pic>
        <p:nvPicPr>
          <p:cNvPr id="6" name="Content Placeholder 5" descr="pix4.gif"/>
          <p:cNvPicPr>
            <a:picLocks noGrp="1" noChangeAspect="1"/>
          </p:cNvPicPr>
          <p:nvPr>
            <p:ph idx="4294967295"/>
          </p:nvPr>
        </p:nvPicPr>
        <p:blipFill>
          <a:blip r:embed="rId3" cstate="print"/>
          <a:stretch>
            <a:fillRect/>
          </a:stretch>
        </p:blipFill>
        <p:spPr>
          <a:xfrm>
            <a:off x="55276" y="1462420"/>
            <a:ext cx="3657930" cy="2660313"/>
          </a:xfrm>
        </p:spPr>
      </p:pic>
      <p:pic>
        <p:nvPicPr>
          <p:cNvPr id="5" name="Picture 8" descr="https://miro.medium.com/proxy/1*4vHDsYc0IKWDdtoZ3EHOgQ.gif"/>
          <p:cNvPicPr>
            <a:picLocks noChangeAspect="1" noChangeArrowheads="1" noCrop="1"/>
          </p:cNvPicPr>
          <p:nvPr/>
        </p:nvPicPr>
        <p:blipFill>
          <a:blip r:embed="rId4" cstate="print"/>
          <a:srcRect/>
          <a:stretch>
            <a:fillRect/>
          </a:stretch>
        </p:blipFill>
        <p:spPr bwMode="auto">
          <a:xfrm>
            <a:off x="4065373" y="1530684"/>
            <a:ext cx="4682838" cy="2546294"/>
          </a:xfrm>
          <a:prstGeom prst="rect">
            <a:avLst/>
          </a:prstGeom>
          <a:noFill/>
          <a:ln w="9525">
            <a:noFill/>
            <a:miter lim="800000"/>
            <a:headEnd/>
            <a:tailEnd/>
          </a:ln>
        </p:spPr>
      </p:pic>
      <p:sp>
        <p:nvSpPr>
          <p:cNvPr id="7" name="Rectangle 6"/>
          <p:cNvSpPr/>
          <p:nvPr/>
        </p:nvSpPr>
        <p:spPr>
          <a:xfrm>
            <a:off x="1582039" y="4325847"/>
            <a:ext cx="6386945" cy="369332"/>
          </a:xfrm>
          <a:prstGeom prst="rect">
            <a:avLst/>
          </a:prstGeom>
        </p:spPr>
        <p:txBody>
          <a:bodyPr wrap="square" lIns="91438" tIns="45719" rIns="91438" bIns="45719">
            <a:spAutoFit/>
          </a:bodyPr>
          <a:lstStyle/>
          <a:p>
            <a:r>
              <a:rPr lang="en-US" dirty="0">
                <a:solidFill>
                  <a:schemeClr val="bg1"/>
                </a:solidFill>
                <a:latin typeface="Raleway" pitchFamily="2" charset="0"/>
              </a:rPr>
              <a:t>The output of the perceptron’s acts as the final prediction.</a:t>
            </a:r>
          </a:p>
        </p:txBody>
      </p:sp>
      <p:sp>
        <p:nvSpPr>
          <p:cNvPr id="9" name="Rectangle 8">
            <a:extLst>
              <a:ext uri="{FF2B5EF4-FFF2-40B4-BE49-F238E27FC236}">
                <a16:creationId xmlns:a16="http://schemas.microsoft.com/office/drawing/2014/main" id="{EFA3DC15-EDFD-4FBF-A2C4-2409D172723E}"/>
              </a:ext>
            </a:extLst>
          </p:cNvPr>
          <p:cNvSpPr/>
          <p:nvPr/>
        </p:nvSpPr>
        <p:spPr>
          <a:xfrm>
            <a:off x="0" y="1286653"/>
            <a:ext cx="6863920" cy="70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11" name="Rectangle 10">
            <a:extLst>
              <a:ext uri="{FF2B5EF4-FFF2-40B4-BE49-F238E27FC236}">
                <a16:creationId xmlns:a16="http://schemas.microsoft.com/office/drawing/2014/main" id="{C23664EE-3E86-40A1-8574-FF888D3C2571}"/>
              </a:ext>
            </a:extLst>
          </p:cNvPr>
          <p:cNvSpPr/>
          <p:nvPr/>
        </p:nvSpPr>
        <p:spPr>
          <a:xfrm>
            <a:off x="1" y="414018"/>
            <a:ext cx="6857999" cy="8233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12" name="Text Placeholder 4">
            <a:extLst>
              <a:ext uri="{FF2B5EF4-FFF2-40B4-BE49-F238E27FC236}">
                <a16:creationId xmlns:a16="http://schemas.microsoft.com/office/drawing/2014/main" id="{48E1ED03-C296-467A-B963-DA92167B2EB3}"/>
              </a:ext>
            </a:extLst>
          </p:cNvPr>
          <p:cNvSpPr txBox="1">
            <a:spLocks/>
          </p:cNvSpPr>
          <p:nvPr/>
        </p:nvSpPr>
        <p:spPr>
          <a:xfrm>
            <a:off x="86485" y="531317"/>
            <a:ext cx="7080434" cy="8233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D" sz="2000" b="1"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rPr>
              <a:t>Developing The NN</a:t>
            </a:r>
            <a:r>
              <a:rPr lang="en-US" sz="2000" b="1" dirty="0">
                <a:solidFill>
                  <a:schemeClr val="bg1"/>
                </a:solidFill>
                <a:latin typeface="Century Gothic" panose="020B0502020202020204" pitchFamily="34" charset="0"/>
              </a:rPr>
              <a:t>: Steps for Feed forward Neural Networks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25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887691"/>
            <a:ext cx="2631989" cy="2987889"/>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endParaRPr>
          </a:p>
        </p:txBody>
      </p:sp>
      <p:sp>
        <p:nvSpPr>
          <p:cNvPr id="24" name="Text Placeholder 7"/>
          <p:cNvSpPr txBox="1">
            <a:spLocks/>
          </p:cNvSpPr>
          <p:nvPr/>
        </p:nvSpPr>
        <p:spPr>
          <a:xfrm>
            <a:off x="7113865" y="4875581"/>
            <a:ext cx="1401485" cy="159484"/>
          </a:xfrm>
          <a:prstGeom prst="rect">
            <a:avLst/>
          </a:prstGeom>
        </p:spPr>
        <p:txBody>
          <a:bodyPr>
            <a:noAutofit/>
          </a:bodyPr>
          <a:lstStyle>
            <a:lvl1pPr marL="238133" indent="-238133" algn="l" defTabSz="952530" rtl="0" eaLnBrk="1" latinLnBrk="0" hangingPunct="1">
              <a:lnSpc>
                <a:spcPct val="90000"/>
              </a:lnSpc>
              <a:spcBef>
                <a:spcPts val="1042"/>
              </a:spcBef>
              <a:buFont typeface="Arial" panose="020B0604020202020204" pitchFamily="34" charset="0"/>
              <a:buChar char="•"/>
              <a:defRPr sz="2917" kern="1200">
                <a:solidFill>
                  <a:schemeClr val="tx1"/>
                </a:solidFill>
                <a:latin typeface="+mn-lt"/>
                <a:ea typeface="+mn-ea"/>
                <a:cs typeface="+mn-cs"/>
              </a:defRPr>
            </a:lvl1pPr>
            <a:lvl2pPr marL="714398" indent="-238133" algn="l" defTabSz="952530" rtl="0" eaLnBrk="1" latinLnBrk="0" hangingPunct="1">
              <a:lnSpc>
                <a:spcPct val="90000"/>
              </a:lnSpc>
              <a:spcBef>
                <a:spcPts val="521"/>
              </a:spcBef>
              <a:buFont typeface="Arial" panose="020B0604020202020204" pitchFamily="34" charset="0"/>
              <a:buChar char="•"/>
              <a:defRPr sz="2500" kern="1200">
                <a:solidFill>
                  <a:schemeClr val="tx1"/>
                </a:solidFill>
                <a:latin typeface="+mn-lt"/>
                <a:ea typeface="+mn-ea"/>
                <a:cs typeface="+mn-cs"/>
              </a:defRPr>
            </a:lvl2pPr>
            <a:lvl3pPr marL="1190663" indent="-238133" algn="l" defTabSz="952530" rtl="0" eaLnBrk="1" latinLnBrk="0" hangingPunct="1">
              <a:lnSpc>
                <a:spcPct val="90000"/>
              </a:lnSpc>
              <a:spcBef>
                <a:spcPts val="521"/>
              </a:spcBef>
              <a:buFont typeface="Arial" panose="020B0604020202020204" pitchFamily="34" charset="0"/>
              <a:buChar char="•"/>
              <a:defRPr sz="2083" kern="1200">
                <a:solidFill>
                  <a:schemeClr val="tx1"/>
                </a:solidFill>
                <a:latin typeface="+mn-lt"/>
                <a:ea typeface="+mn-ea"/>
                <a:cs typeface="+mn-cs"/>
              </a:defRPr>
            </a:lvl3pPr>
            <a:lvl4pPr marL="1666928"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4pPr>
            <a:lvl5pPr marL="214319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5pPr>
            <a:lvl6pPr marL="261945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6pPr>
            <a:lvl7pPr marL="309572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7pPr>
            <a:lvl8pPr marL="357198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8pPr>
            <a:lvl9pPr marL="4048255"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9pPr>
          </a:lstStyle>
          <a:p>
            <a:pPr marL="0" indent="0" algn="r">
              <a:buNone/>
            </a:pPr>
            <a:r>
              <a:rPr lang="en-US" sz="825" dirty="0">
                <a:solidFill>
                  <a:schemeClr val="bg1"/>
                </a:solidFill>
                <a:latin typeface="+mj-lt"/>
              </a:rPr>
              <a:t>www.companyname.com</a:t>
            </a:r>
          </a:p>
        </p:txBody>
      </p:sp>
      <p:sp>
        <p:nvSpPr>
          <p:cNvPr id="11" name="Rectangle 10">
            <a:extLst>
              <a:ext uri="{FF2B5EF4-FFF2-40B4-BE49-F238E27FC236}">
                <a16:creationId xmlns:a16="http://schemas.microsoft.com/office/drawing/2014/main" id="{CF7A42B8-F2AA-45C0-800E-7197B06ECA06}"/>
              </a:ext>
            </a:extLst>
          </p:cNvPr>
          <p:cNvSpPr/>
          <p:nvPr/>
        </p:nvSpPr>
        <p:spPr>
          <a:xfrm>
            <a:off x="958511" y="705057"/>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6" name="Title 11"/>
          <p:cNvSpPr txBox="1">
            <a:spLocks/>
          </p:cNvSpPr>
          <p:nvPr/>
        </p:nvSpPr>
        <p:spPr>
          <a:xfrm>
            <a:off x="986469" y="1887692"/>
            <a:ext cx="2258596" cy="6001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Developing the </a:t>
            </a:r>
          </a:p>
          <a:p>
            <a:pPr algn="l"/>
            <a:r>
              <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Neural Network</a:t>
            </a:r>
          </a:p>
        </p:txBody>
      </p:sp>
      <p:sp>
        <p:nvSpPr>
          <p:cNvPr id="6" name="Title 1">
            <a:extLst>
              <a:ext uri="{FF2B5EF4-FFF2-40B4-BE49-F238E27FC236}">
                <a16:creationId xmlns:a16="http://schemas.microsoft.com/office/drawing/2014/main" id="{0C7949FD-4D12-4F25-93DC-A3F2F180F43B}"/>
              </a:ext>
            </a:extLst>
          </p:cNvPr>
          <p:cNvSpPr txBox="1">
            <a:spLocks/>
          </p:cNvSpPr>
          <p:nvPr/>
        </p:nvSpPr>
        <p:spPr>
          <a:xfrm>
            <a:off x="4030346" y="2504785"/>
            <a:ext cx="420030" cy="346120"/>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500" dirty="0">
                <a:solidFill>
                  <a:schemeClr val="accent1"/>
                </a:solidFill>
                <a:latin typeface="Raleway" pitchFamily="2" charset="0"/>
              </a:rPr>
              <a:t>01</a:t>
            </a:r>
          </a:p>
        </p:txBody>
      </p:sp>
      <p:sp>
        <p:nvSpPr>
          <p:cNvPr id="2" name="TextBox 1">
            <a:extLst>
              <a:ext uri="{FF2B5EF4-FFF2-40B4-BE49-F238E27FC236}">
                <a16:creationId xmlns:a16="http://schemas.microsoft.com/office/drawing/2014/main" id="{7F6AF217-BD5D-48EE-8F50-F8B19E2F969A}"/>
              </a:ext>
            </a:extLst>
          </p:cNvPr>
          <p:cNvSpPr txBox="1"/>
          <p:nvPr/>
        </p:nvSpPr>
        <p:spPr>
          <a:xfrm>
            <a:off x="3972410" y="2548334"/>
            <a:ext cx="3953548" cy="292259"/>
          </a:xfrm>
          <a:prstGeom prst="rect">
            <a:avLst/>
          </a:prstGeom>
          <a:noFill/>
        </p:spPr>
        <p:txBody>
          <a:bodyPr wrap="square" rtlCol="0">
            <a:spAutoFit/>
          </a:bodyPr>
          <a:lstStyle/>
          <a:p>
            <a:pPr marL="530398" lvl="3">
              <a:lnSpc>
                <a:spcPct val="115000"/>
              </a:lnSpc>
              <a:spcBef>
                <a:spcPts val="0"/>
              </a:spcBef>
              <a:spcAft>
                <a:spcPts val="800"/>
              </a:spcAft>
            </a:pPr>
            <a:r>
              <a:rPr lang="en-US" sz="1200" dirty="0">
                <a:latin typeface="Raleway" pitchFamily="2" charset="0"/>
                <a:ea typeface="Times New Roman" panose="02020603050405020304" pitchFamily="18" charset="0"/>
                <a:cs typeface="Calibri" panose="020F0502020204030204" pitchFamily="34" charset="0"/>
              </a:rPr>
              <a:t>Training set</a:t>
            </a:r>
            <a:endParaRPr lang="en-US" sz="1200" dirty="0">
              <a:effectLst/>
              <a:latin typeface="Raleway" pitchFamily="2" charset="0"/>
              <a:ea typeface="Times New Roman" panose="02020603050405020304" pitchFamily="18" charset="0"/>
              <a:cs typeface="Calibri" panose="020F0502020204030204" pitchFamily="34" charset="0"/>
            </a:endParaRPr>
          </a:p>
        </p:txBody>
      </p:sp>
      <p:sp>
        <p:nvSpPr>
          <p:cNvPr id="10" name="Title 1">
            <a:extLst>
              <a:ext uri="{FF2B5EF4-FFF2-40B4-BE49-F238E27FC236}">
                <a16:creationId xmlns:a16="http://schemas.microsoft.com/office/drawing/2014/main" id="{7A4094B0-525B-461B-829B-CE6E020CA10B}"/>
              </a:ext>
            </a:extLst>
          </p:cNvPr>
          <p:cNvSpPr txBox="1">
            <a:spLocks/>
          </p:cNvSpPr>
          <p:nvPr/>
        </p:nvSpPr>
        <p:spPr>
          <a:xfrm>
            <a:off x="4030346" y="2966025"/>
            <a:ext cx="420030" cy="346120"/>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500" dirty="0">
                <a:solidFill>
                  <a:schemeClr val="accent1"/>
                </a:solidFill>
                <a:latin typeface="Raleway" pitchFamily="2" charset="0"/>
              </a:rPr>
              <a:t>02</a:t>
            </a:r>
          </a:p>
        </p:txBody>
      </p:sp>
      <p:sp>
        <p:nvSpPr>
          <p:cNvPr id="12" name="TextBox 11">
            <a:extLst>
              <a:ext uri="{FF2B5EF4-FFF2-40B4-BE49-F238E27FC236}">
                <a16:creationId xmlns:a16="http://schemas.microsoft.com/office/drawing/2014/main" id="{FEF96176-0809-4FB6-BB4A-24C385D091D2}"/>
              </a:ext>
            </a:extLst>
          </p:cNvPr>
          <p:cNvSpPr txBox="1"/>
          <p:nvPr/>
        </p:nvSpPr>
        <p:spPr>
          <a:xfrm>
            <a:off x="3972409" y="2992955"/>
            <a:ext cx="4489450" cy="292259"/>
          </a:xfrm>
          <a:prstGeom prst="rect">
            <a:avLst/>
          </a:prstGeom>
          <a:noFill/>
        </p:spPr>
        <p:txBody>
          <a:bodyPr wrap="square" rtlCol="0">
            <a:spAutoFit/>
          </a:bodyPr>
          <a:lstStyle/>
          <a:p>
            <a:pPr marL="530398" lvl="3" algn="just">
              <a:lnSpc>
                <a:spcPct val="115000"/>
              </a:lnSpc>
              <a:spcBef>
                <a:spcPts val="0"/>
              </a:spcBef>
              <a:spcAft>
                <a:spcPts val="800"/>
              </a:spcAft>
            </a:pPr>
            <a:r>
              <a:rPr lang="en-US" sz="1200" dirty="0">
                <a:latin typeface="Raleway" pitchFamily="2" charset="0"/>
                <a:ea typeface="Times New Roman" panose="02020603050405020304" pitchFamily="18" charset="0"/>
                <a:cs typeface="Calibri" panose="020F0502020204030204" pitchFamily="34" charset="0"/>
              </a:rPr>
              <a:t>Adaption set</a:t>
            </a:r>
            <a:endParaRPr lang="en-US" sz="1200" dirty="0">
              <a:effectLst/>
              <a:latin typeface="Raleway" pitchFamily="2" charset="0"/>
              <a:ea typeface="Times New Roman" panose="02020603050405020304" pitchFamily="18" charset="0"/>
              <a:cs typeface="Calibri" panose="020F0502020204030204" pitchFamily="34" charset="0"/>
            </a:endParaRPr>
          </a:p>
        </p:txBody>
      </p:sp>
      <p:sp>
        <p:nvSpPr>
          <p:cNvPr id="17" name="TextBox 16">
            <a:extLst>
              <a:ext uri="{FF2B5EF4-FFF2-40B4-BE49-F238E27FC236}">
                <a16:creationId xmlns:a16="http://schemas.microsoft.com/office/drawing/2014/main" id="{409649BC-0DD2-4BE1-9CDC-233D697ABFB3}"/>
              </a:ext>
            </a:extLst>
          </p:cNvPr>
          <p:cNvSpPr txBox="1"/>
          <p:nvPr/>
        </p:nvSpPr>
        <p:spPr>
          <a:xfrm>
            <a:off x="3295311" y="1484885"/>
            <a:ext cx="5342453" cy="325474"/>
          </a:xfrm>
          <a:prstGeom prst="rect">
            <a:avLst/>
          </a:prstGeom>
          <a:noFill/>
        </p:spPr>
        <p:txBody>
          <a:bodyPr wrap="square" rtlCol="0">
            <a:spAutoFit/>
          </a:bodyPr>
          <a:lstStyle/>
          <a:p>
            <a:pPr marL="0" marR="0" indent="0">
              <a:lnSpc>
                <a:spcPct val="115000"/>
              </a:lnSpc>
              <a:spcBef>
                <a:spcPts val="0"/>
              </a:spcBef>
              <a:spcAft>
                <a:spcPts val="800"/>
              </a:spcAft>
              <a:buNone/>
            </a:pPr>
            <a:r>
              <a:rPr lang="en-US" sz="1400" dirty="0">
                <a:effectLst/>
                <a:latin typeface="Raleway" pitchFamily="2" charset="0"/>
                <a:ea typeface="Times New Roman" panose="02020603050405020304" pitchFamily="18" charset="0"/>
                <a:cs typeface="Calibri" panose="020F0502020204030204" pitchFamily="34" charset="0"/>
              </a:rPr>
              <a:t>The FFNN contains:</a:t>
            </a:r>
          </a:p>
        </p:txBody>
      </p:sp>
      <p:sp>
        <p:nvSpPr>
          <p:cNvPr id="22" name="Rectangle 21">
            <a:extLst>
              <a:ext uri="{FF2B5EF4-FFF2-40B4-BE49-F238E27FC236}">
                <a16:creationId xmlns:a16="http://schemas.microsoft.com/office/drawing/2014/main" id="{7B195602-7F57-400B-8666-377290ACDF9B}"/>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6977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2236573"/>
            <a:ext cx="9168714" cy="263900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latin typeface="Raleway" pitchFamily="2" charset="0"/>
            </a:endParaRPr>
          </a:p>
        </p:txBody>
      </p:sp>
      <p:sp>
        <p:nvSpPr>
          <p:cNvPr id="24" name="Text Placeholder 7"/>
          <p:cNvSpPr txBox="1">
            <a:spLocks/>
          </p:cNvSpPr>
          <p:nvPr/>
        </p:nvSpPr>
        <p:spPr>
          <a:xfrm>
            <a:off x="7113865" y="4875581"/>
            <a:ext cx="1401485" cy="159484"/>
          </a:xfrm>
          <a:prstGeom prst="rect">
            <a:avLst/>
          </a:prstGeom>
        </p:spPr>
        <p:txBody>
          <a:bodyPr>
            <a:noAutofit/>
          </a:bodyPr>
          <a:lstStyle>
            <a:lvl1pPr marL="238133" indent="-238133" algn="l" defTabSz="952530" rtl="0" eaLnBrk="1" latinLnBrk="0" hangingPunct="1">
              <a:lnSpc>
                <a:spcPct val="90000"/>
              </a:lnSpc>
              <a:spcBef>
                <a:spcPts val="1042"/>
              </a:spcBef>
              <a:buFont typeface="Arial" panose="020B0604020202020204" pitchFamily="34" charset="0"/>
              <a:buChar char="•"/>
              <a:defRPr sz="2917" kern="1200">
                <a:solidFill>
                  <a:schemeClr val="tx1"/>
                </a:solidFill>
                <a:latin typeface="+mn-lt"/>
                <a:ea typeface="+mn-ea"/>
                <a:cs typeface="+mn-cs"/>
              </a:defRPr>
            </a:lvl1pPr>
            <a:lvl2pPr marL="714398" indent="-238133" algn="l" defTabSz="952530" rtl="0" eaLnBrk="1" latinLnBrk="0" hangingPunct="1">
              <a:lnSpc>
                <a:spcPct val="90000"/>
              </a:lnSpc>
              <a:spcBef>
                <a:spcPts val="521"/>
              </a:spcBef>
              <a:buFont typeface="Arial" panose="020B0604020202020204" pitchFamily="34" charset="0"/>
              <a:buChar char="•"/>
              <a:defRPr sz="2500" kern="1200">
                <a:solidFill>
                  <a:schemeClr val="tx1"/>
                </a:solidFill>
                <a:latin typeface="+mn-lt"/>
                <a:ea typeface="+mn-ea"/>
                <a:cs typeface="+mn-cs"/>
              </a:defRPr>
            </a:lvl2pPr>
            <a:lvl3pPr marL="1190663" indent="-238133" algn="l" defTabSz="952530" rtl="0" eaLnBrk="1" latinLnBrk="0" hangingPunct="1">
              <a:lnSpc>
                <a:spcPct val="90000"/>
              </a:lnSpc>
              <a:spcBef>
                <a:spcPts val="521"/>
              </a:spcBef>
              <a:buFont typeface="Arial" panose="020B0604020202020204" pitchFamily="34" charset="0"/>
              <a:buChar char="•"/>
              <a:defRPr sz="2083" kern="1200">
                <a:solidFill>
                  <a:schemeClr val="tx1"/>
                </a:solidFill>
                <a:latin typeface="+mn-lt"/>
                <a:ea typeface="+mn-ea"/>
                <a:cs typeface="+mn-cs"/>
              </a:defRPr>
            </a:lvl3pPr>
            <a:lvl4pPr marL="1666928"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4pPr>
            <a:lvl5pPr marL="214319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5pPr>
            <a:lvl6pPr marL="261945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6pPr>
            <a:lvl7pPr marL="309572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7pPr>
            <a:lvl8pPr marL="357198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8pPr>
            <a:lvl9pPr marL="4048255"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9pPr>
          </a:lstStyle>
          <a:p>
            <a:pPr marL="0" indent="0" algn="r">
              <a:buNone/>
            </a:pPr>
            <a:r>
              <a:rPr lang="en-US" sz="825" dirty="0">
                <a:solidFill>
                  <a:schemeClr val="bg1"/>
                </a:solidFill>
                <a:latin typeface="Raleway" pitchFamily="2" charset="0"/>
              </a:rPr>
              <a:t>www.companyname.com</a:t>
            </a:r>
          </a:p>
        </p:txBody>
      </p:sp>
      <p:sp>
        <p:nvSpPr>
          <p:cNvPr id="11" name="Rectangle 10">
            <a:extLst>
              <a:ext uri="{FF2B5EF4-FFF2-40B4-BE49-F238E27FC236}">
                <a16:creationId xmlns:a16="http://schemas.microsoft.com/office/drawing/2014/main" id="{CF7A42B8-F2AA-45C0-800E-7197B06ECA06}"/>
              </a:ext>
            </a:extLst>
          </p:cNvPr>
          <p:cNvSpPr/>
          <p:nvPr/>
        </p:nvSpPr>
        <p:spPr>
          <a:xfrm>
            <a:off x="958511" y="705057"/>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Raleway" pitchFamily="2" charset="0"/>
            </a:endParaRPr>
          </a:p>
        </p:txBody>
      </p:sp>
      <p:sp>
        <p:nvSpPr>
          <p:cNvPr id="16" name="Title 11"/>
          <p:cNvSpPr txBox="1">
            <a:spLocks/>
          </p:cNvSpPr>
          <p:nvPr/>
        </p:nvSpPr>
        <p:spPr>
          <a:xfrm>
            <a:off x="986469" y="1887692"/>
            <a:ext cx="2258596" cy="6001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Developing the </a:t>
            </a:r>
          </a:p>
          <a:p>
            <a:pPr algn="l"/>
            <a:r>
              <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Neural Network</a:t>
            </a:r>
          </a:p>
        </p:txBody>
      </p:sp>
      <p:sp>
        <p:nvSpPr>
          <p:cNvPr id="6" name="Title 1">
            <a:extLst>
              <a:ext uri="{FF2B5EF4-FFF2-40B4-BE49-F238E27FC236}">
                <a16:creationId xmlns:a16="http://schemas.microsoft.com/office/drawing/2014/main" id="{0C7949FD-4D12-4F25-93DC-A3F2F180F43B}"/>
              </a:ext>
            </a:extLst>
          </p:cNvPr>
          <p:cNvSpPr txBox="1">
            <a:spLocks/>
          </p:cNvSpPr>
          <p:nvPr/>
        </p:nvSpPr>
        <p:spPr>
          <a:xfrm>
            <a:off x="3980099" y="2577263"/>
            <a:ext cx="420030" cy="346120"/>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500" dirty="0">
                <a:solidFill>
                  <a:schemeClr val="bg1"/>
                </a:solidFill>
                <a:latin typeface="Raleway" pitchFamily="2" charset="0"/>
              </a:rPr>
              <a:t>01</a:t>
            </a:r>
          </a:p>
        </p:txBody>
      </p:sp>
      <p:sp>
        <p:nvSpPr>
          <p:cNvPr id="2" name="TextBox 1">
            <a:extLst>
              <a:ext uri="{FF2B5EF4-FFF2-40B4-BE49-F238E27FC236}">
                <a16:creationId xmlns:a16="http://schemas.microsoft.com/office/drawing/2014/main" id="{7F6AF217-BD5D-48EE-8F50-F8B19E2F969A}"/>
              </a:ext>
            </a:extLst>
          </p:cNvPr>
          <p:cNvSpPr txBox="1"/>
          <p:nvPr/>
        </p:nvSpPr>
        <p:spPr>
          <a:xfrm>
            <a:off x="4153329" y="2625545"/>
            <a:ext cx="3953548" cy="292259"/>
          </a:xfrm>
          <a:prstGeom prst="rect">
            <a:avLst/>
          </a:prstGeom>
          <a:noFill/>
        </p:spPr>
        <p:txBody>
          <a:bodyPr wrap="square" rtlCol="0">
            <a:spAutoFit/>
          </a:bodyPr>
          <a:lstStyle/>
          <a:p>
            <a:pPr marL="530398" lvl="3">
              <a:lnSpc>
                <a:spcPct val="115000"/>
              </a:lnSpc>
              <a:spcBef>
                <a:spcPts val="0"/>
              </a:spcBef>
              <a:spcAft>
                <a:spcPts val="800"/>
              </a:spcAft>
            </a:pPr>
            <a:r>
              <a:rPr lang="en-US" sz="1200" dirty="0">
                <a:solidFill>
                  <a:schemeClr val="bg1"/>
                </a:solidFill>
                <a:effectLst/>
                <a:latin typeface="Raleway" pitchFamily="2" charset="0"/>
                <a:ea typeface="Times New Roman" panose="02020603050405020304" pitchFamily="18" charset="0"/>
                <a:cs typeface="Calibri" panose="020F0502020204030204" pitchFamily="34" charset="0"/>
              </a:rPr>
              <a:t>Levenberg-Marquardt. </a:t>
            </a:r>
          </a:p>
        </p:txBody>
      </p:sp>
      <p:sp>
        <p:nvSpPr>
          <p:cNvPr id="9" name="TextBox 8">
            <a:extLst>
              <a:ext uri="{FF2B5EF4-FFF2-40B4-BE49-F238E27FC236}">
                <a16:creationId xmlns:a16="http://schemas.microsoft.com/office/drawing/2014/main" id="{E6B1608F-0847-42F2-9E38-1BD2C2D702FA}"/>
              </a:ext>
            </a:extLst>
          </p:cNvPr>
          <p:cNvSpPr txBox="1"/>
          <p:nvPr/>
        </p:nvSpPr>
        <p:spPr>
          <a:xfrm>
            <a:off x="4679264" y="2978816"/>
            <a:ext cx="4489450" cy="276999"/>
          </a:xfrm>
          <a:prstGeom prst="rect">
            <a:avLst/>
          </a:prstGeom>
          <a:noFill/>
        </p:spPr>
        <p:txBody>
          <a:bodyPr wrap="square" rtlCol="0">
            <a:spAutoFit/>
          </a:bodyPr>
          <a:lstStyle/>
          <a:p>
            <a:r>
              <a:rPr lang="en-US" sz="1200" dirty="0">
                <a:solidFill>
                  <a:schemeClr val="bg1"/>
                </a:solidFill>
                <a:latin typeface="Raleway" pitchFamily="2" charset="0"/>
                <a:ea typeface="Times New Roman" panose="02020603050405020304" pitchFamily="18" charset="0"/>
                <a:cs typeface="Calibri" panose="020F0502020204030204" pitchFamily="34" charset="0"/>
              </a:rPr>
              <a:t>G</a:t>
            </a:r>
            <a:r>
              <a:rPr lang="en-US" sz="1200" dirty="0">
                <a:solidFill>
                  <a:schemeClr val="bg1"/>
                </a:solidFill>
                <a:effectLst/>
                <a:latin typeface="Raleway" pitchFamily="2" charset="0"/>
                <a:ea typeface="Times New Roman" panose="02020603050405020304" pitchFamily="18" charset="0"/>
                <a:cs typeface="Calibri" panose="020F0502020204030204" pitchFamily="34" charset="0"/>
              </a:rPr>
              <a:t>radient descent method and Gauss-Newton method.</a:t>
            </a:r>
            <a:endParaRPr lang="en-US" sz="1200" dirty="0">
              <a:solidFill>
                <a:schemeClr val="bg1"/>
              </a:solidFill>
              <a:latin typeface="Raleway" pitchFamily="2" charset="0"/>
              <a:cs typeface="Calibri" panose="020F0502020204030204" pitchFamily="34" charset="0"/>
            </a:endParaRPr>
          </a:p>
        </p:txBody>
      </p:sp>
      <p:sp>
        <p:nvSpPr>
          <p:cNvPr id="12" name="TextBox 11">
            <a:extLst>
              <a:ext uri="{FF2B5EF4-FFF2-40B4-BE49-F238E27FC236}">
                <a16:creationId xmlns:a16="http://schemas.microsoft.com/office/drawing/2014/main" id="{FEF96176-0809-4FB6-BB4A-24C385D091D2}"/>
              </a:ext>
            </a:extLst>
          </p:cNvPr>
          <p:cNvSpPr txBox="1"/>
          <p:nvPr/>
        </p:nvSpPr>
        <p:spPr>
          <a:xfrm>
            <a:off x="4153329" y="3329119"/>
            <a:ext cx="4489450" cy="292259"/>
          </a:xfrm>
          <a:prstGeom prst="rect">
            <a:avLst/>
          </a:prstGeom>
          <a:noFill/>
        </p:spPr>
        <p:txBody>
          <a:bodyPr wrap="square" rtlCol="0">
            <a:spAutoFit/>
          </a:bodyPr>
          <a:lstStyle/>
          <a:p>
            <a:pPr marL="530398" lvl="3" algn="just">
              <a:lnSpc>
                <a:spcPct val="115000"/>
              </a:lnSpc>
              <a:spcBef>
                <a:spcPts val="0"/>
              </a:spcBef>
              <a:spcAft>
                <a:spcPts val="800"/>
              </a:spcAft>
            </a:pPr>
            <a:r>
              <a:rPr lang="en-US" sz="1200" dirty="0">
                <a:solidFill>
                  <a:schemeClr val="bg1"/>
                </a:solidFill>
                <a:effectLst/>
                <a:latin typeface="Raleway" pitchFamily="2" charset="0"/>
                <a:ea typeface="Times New Roman" panose="02020603050405020304" pitchFamily="18" charset="0"/>
                <a:cs typeface="Calibri" panose="020F0502020204030204" pitchFamily="34" charset="0"/>
              </a:rPr>
              <a:t>Bayesian Regularization.</a:t>
            </a:r>
          </a:p>
        </p:txBody>
      </p:sp>
      <p:sp>
        <p:nvSpPr>
          <p:cNvPr id="13" name="Title 1">
            <a:extLst>
              <a:ext uri="{FF2B5EF4-FFF2-40B4-BE49-F238E27FC236}">
                <a16:creationId xmlns:a16="http://schemas.microsoft.com/office/drawing/2014/main" id="{A14809EA-AE49-4A0B-9B5B-0007F3AFD6BD}"/>
              </a:ext>
            </a:extLst>
          </p:cNvPr>
          <p:cNvSpPr txBox="1">
            <a:spLocks/>
          </p:cNvSpPr>
          <p:nvPr/>
        </p:nvSpPr>
        <p:spPr>
          <a:xfrm>
            <a:off x="3980099" y="3302189"/>
            <a:ext cx="420030" cy="346120"/>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500" dirty="0">
                <a:solidFill>
                  <a:schemeClr val="bg1"/>
                </a:solidFill>
                <a:latin typeface="Raleway" pitchFamily="2" charset="0"/>
              </a:rPr>
              <a:t>02</a:t>
            </a:r>
          </a:p>
        </p:txBody>
      </p:sp>
      <p:sp>
        <p:nvSpPr>
          <p:cNvPr id="15" name="TextBox 14">
            <a:extLst>
              <a:ext uri="{FF2B5EF4-FFF2-40B4-BE49-F238E27FC236}">
                <a16:creationId xmlns:a16="http://schemas.microsoft.com/office/drawing/2014/main" id="{DFDA30D7-038F-48B1-B501-493F15CB466E}"/>
              </a:ext>
            </a:extLst>
          </p:cNvPr>
          <p:cNvSpPr txBox="1"/>
          <p:nvPr/>
        </p:nvSpPr>
        <p:spPr>
          <a:xfrm>
            <a:off x="4153329" y="3712328"/>
            <a:ext cx="4489450" cy="292259"/>
          </a:xfrm>
          <a:prstGeom prst="rect">
            <a:avLst/>
          </a:prstGeom>
          <a:noFill/>
        </p:spPr>
        <p:txBody>
          <a:bodyPr wrap="square" rtlCol="0">
            <a:spAutoFit/>
          </a:bodyPr>
          <a:lstStyle/>
          <a:p>
            <a:pPr marL="530398" lvl="3" algn="just">
              <a:lnSpc>
                <a:spcPct val="115000"/>
              </a:lnSpc>
              <a:spcBef>
                <a:spcPts val="0"/>
              </a:spcBef>
              <a:spcAft>
                <a:spcPts val="800"/>
              </a:spcAft>
            </a:pPr>
            <a:r>
              <a:rPr lang="en-US" sz="1200" dirty="0">
                <a:solidFill>
                  <a:schemeClr val="bg1"/>
                </a:solidFill>
                <a:effectLst/>
                <a:latin typeface="Raleway" pitchFamily="2" charset="0"/>
                <a:ea typeface="Times New Roman" panose="02020603050405020304" pitchFamily="18" charset="0"/>
                <a:cs typeface="Calibri" panose="020F0502020204030204" pitchFamily="34" charset="0"/>
              </a:rPr>
              <a:t>Scaled Conjugate Gradient.</a:t>
            </a:r>
          </a:p>
        </p:txBody>
      </p:sp>
      <p:sp>
        <p:nvSpPr>
          <p:cNvPr id="17" name="TextBox 16">
            <a:extLst>
              <a:ext uri="{FF2B5EF4-FFF2-40B4-BE49-F238E27FC236}">
                <a16:creationId xmlns:a16="http://schemas.microsoft.com/office/drawing/2014/main" id="{409649BC-0DD2-4BE1-9CDC-233D697ABFB3}"/>
              </a:ext>
            </a:extLst>
          </p:cNvPr>
          <p:cNvSpPr txBox="1"/>
          <p:nvPr/>
        </p:nvSpPr>
        <p:spPr>
          <a:xfrm>
            <a:off x="3582159" y="1423031"/>
            <a:ext cx="5342453" cy="568874"/>
          </a:xfrm>
          <a:prstGeom prst="rect">
            <a:avLst/>
          </a:prstGeom>
          <a:noFill/>
        </p:spPr>
        <p:txBody>
          <a:bodyPr wrap="square" rtlCol="0">
            <a:spAutoFit/>
          </a:bodyPr>
          <a:lstStyle/>
          <a:p>
            <a:pPr marL="0" marR="0" indent="0">
              <a:lnSpc>
                <a:spcPct val="115000"/>
              </a:lnSpc>
              <a:spcBef>
                <a:spcPts val="0"/>
              </a:spcBef>
              <a:spcAft>
                <a:spcPts val="800"/>
              </a:spcAft>
              <a:buNone/>
            </a:pPr>
            <a:r>
              <a:rPr lang="en-US" sz="1400" dirty="0">
                <a:effectLst/>
                <a:latin typeface="Raleway" pitchFamily="2" charset="0"/>
                <a:ea typeface="Times New Roman" panose="02020603050405020304" pitchFamily="18" charset="0"/>
                <a:cs typeface="Calibri" panose="020F0502020204030204" pitchFamily="34" charset="0"/>
              </a:rPr>
              <a:t>The choice for training function is plenty especially for a FFNN such as:</a:t>
            </a:r>
          </a:p>
        </p:txBody>
      </p:sp>
      <p:sp>
        <p:nvSpPr>
          <p:cNvPr id="22" name="Rectangle 21">
            <a:extLst>
              <a:ext uri="{FF2B5EF4-FFF2-40B4-BE49-F238E27FC236}">
                <a16:creationId xmlns:a16="http://schemas.microsoft.com/office/drawing/2014/main" id="{7B195602-7F57-400B-8666-377290ACDF9B}"/>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itchFamily="2" charset="0"/>
            </a:endParaRPr>
          </a:p>
        </p:txBody>
      </p:sp>
      <p:sp>
        <p:nvSpPr>
          <p:cNvPr id="18" name="Title 1">
            <a:extLst>
              <a:ext uri="{FF2B5EF4-FFF2-40B4-BE49-F238E27FC236}">
                <a16:creationId xmlns:a16="http://schemas.microsoft.com/office/drawing/2014/main" id="{EB7CF5CD-F9F4-410F-93B4-C702BF0B4488}"/>
              </a:ext>
            </a:extLst>
          </p:cNvPr>
          <p:cNvSpPr txBox="1">
            <a:spLocks/>
          </p:cNvSpPr>
          <p:nvPr/>
        </p:nvSpPr>
        <p:spPr>
          <a:xfrm>
            <a:off x="3980099" y="3682120"/>
            <a:ext cx="420030" cy="346120"/>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500" dirty="0">
                <a:solidFill>
                  <a:schemeClr val="bg1"/>
                </a:solidFill>
                <a:latin typeface="Raleway" pitchFamily="2" charset="0"/>
              </a:rPr>
              <a:t>03</a:t>
            </a:r>
          </a:p>
        </p:txBody>
      </p:sp>
    </p:spTree>
    <p:extLst>
      <p:ext uri="{BB962C8B-B14F-4D97-AF65-F5344CB8AC3E}">
        <p14:creationId xmlns:p14="http://schemas.microsoft.com/office/powerpoint/2010/main" val="1174062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1339147"/>
            <a:ext cx="91440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endParaRPr>
          </a:p>
        </p:txBody>
      </p:sp>
      <p:sp>
        <p:nvSpPr>
          <p:cNvPr id="24" name="Text Placeholder 7"/>
          <p:cNvSpPr txBox="1">
            <a:spLocks/>
          </p:cNvSpPr>
          <p:nvPr/>
        </p:nvSpPr>
        <p:spPr>
          <a:xfrm>
            <a:off x="6415365" y="4988259"/>
            <a:ext cx="1401485" cy="159484"/>
          </a:xfrm>
          <a:prstGeom prst="rect">
            <a:avLst/>
          </a:prstGeom>
        </p:spPr>
        <p:txBody>
          <a:bodyPr>
            <a:noAutofit/>
          </a:bodyPr>
          <a:lstStyle>
            <a:lvl1pPr marL="238133" indent="-238133" algn="l" defTabSz="952530" rtl="0" eaLnBrk="1" latinLnBrk="0" hangingPunct="1">
              <a:lnSpc>
                <a:spcPct val="90000"/>
              </a:lnSpc>
              <a:spcBef>
                <a:spcPts val="1042"/>
              </a:spcBef>
              <a:buFont typeface="Arial" panose="020B0604020202020204" pitchFamily="34" charset="0"/>
              <a:buChar char="•"/>
              <a:defRPr sz="2917" kern="1200">
                <a:solidFill>
                  <a:schemeClr val="tx1"/>
                </a:solidFill>
                <a:latin typeface="+mn-lt"/>
                <a:ea typeface="+mn-ea"/>
                <a:cs typeface="+mn-cs"/>
              </a:defRPr>
            </a:lvl1pPr>
            <a:lvl2pPr marL="714398" indent="-238133" algn="l" defTabSz="952530" rtl="0" eaLnBrk="1" latinLnBrk="0" hangingPunct="1">
              <a:lnSpc>
                <a:spcPct val="90000"/>
              </a:lnSpc>
              <a:spcBef>
                <a:spcPts val="521"/>
              </a:spcBef>
              <a:buFont typeface="Arial" panose="020B0604020202020204" pitchFamily="34" charset="0"/>
              <a:buChar char="•"/>
              <a:defRPr sz="2500" kern="1200">
                <a:solidFill>
                  <a:schemeClr val="tx1"/>
                </a:solidFill>
                <a:latin typeface="+mn-lt"/>
                <a:ea typeface="+mn-ea"/>
                <a:cs typeface="+mn-cs"/>
              </a:defRPr>
            </a:lvl2pPr>
            <a:lvl3pPr marL="1190663" indent="-238133" algn="l" defTabSz="952530" rtl="0" eaLnBrk="1" latinLnBrk="0" hangingPunct="1">
              <a:lnSpc>
                <a:spcPct val="90000"/>
              </a:lnSpc>
              <a:spcBef>
                <a:spcPts val="521"/>
              </a:spcBef>
              <a:buFont typeface="Arial" panose="020B0604020202020204" pitchFamily="34" charset="0"/>
              <a:buChar char="•"/>
              <a:defRPr sz="2083" kern="1200">
                <a:solidFill>
                  <a:schemeClr val="tx1"/>
                </a:solidFill>
                <a:latin typeface="+mn-lt"/>
                <a:ea typeface="+mn-ea"/>
                <a:cs typeface="+mn-cs"/>
              </a:defRPr>
            </a:lvl3pPr>
            <a:lvl4pPr marL="1666928"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4pPr>
            <a:lvl5pPr marL="214319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5pPr>
            <a:lvl6pPr marL="261945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6pPr>
            <a:lvl7pPr marL="3095724"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7pPr>
            <a:lvl8pPr marL="3571989"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8pPr>
            <a:lvl9pPr marL="4048255" indent="-238133" algn="l" defTabSz="952530" rtl="0" eaLnBrk="1" latinLnBrk="0" hangingPunct="1">
              <a:lnSpc>
                <a:spcPct val="90000"/>
              </a:lnSpc>
              <a:spcBef>
                <a:spcPts val="521"/>
              </a:spcBef>
              <a:buFont typeface="Arial" panose="020B0604020202020204" pitchFamily="34" charset="0"/>
              <a:buChar char="•"/>
              <a:defRPr sz="1875" kern="1200">
                <a:solidFill>
                  <a:schemeClr val="tx1"/>
                </a:solidFill>
                <a:latin typeface="+mn-lt"/>
                <a:ea typeface="+mn-ea"/>
                <a:cs typeface="+mn-cs"/>
              </a:defRPr>
            </a:lvl9pPr>
          </a:lstStyle>
          <a:p>
            <a:pPr marL="0" indent="0" algn="r">
              <a:buNone/>
            </a:pPr>
            <a:r>
              <a:rPr lang="en-US" sz="825" dirty="0">
                <a:solidFill>
                  <a:schemeClr val="bg1"/>
                </a:solidFill>
                <a:latin typeface="+mj-lt"/>
              </a:rPr>
              <a:t>www.companyname.com</a:t>
            </a:r>
          </a:p>
        </p:txBody>
      </p:sp>
      <p:sp>
        <p:nvSpPr>
          <p:cNvPr id="11" name="Rectangle 10">
            <a:extLst>
              <a:ext uri="{FF2B5EF4-FFF2-40B4-BE49-F238E27FC236}">
                <a16:creationId xmlns:a16="http://schemas.microsoft.com/office/drawing/2014/main" id="{CF7A42B8-F2AA-45C0-800E-7197B06ECA06}"/>
              </a:ext>
            </a:extLst>
          </p:cNvPr>
          <p:cNvSpPr/>
          <p:nvPr/>
        </p:nvSpPr>
        <p:spPr>
          <a:xfrm>
            <a:off x="5736509" y="705057"/>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6" name="Title 11"/>
          <p:cNvSpPr txBox="1">
            <a:spLocks/>
          </p:cNvSpPr>
          <p:nvPr/>
        </p:nvSpPr>
        <p:spPr>
          <a:xfrm>
            <a:off x="5764467" y="2150345"/>
            <a:ext cx="1944433" cy="684058"/>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u="none" strike="noStrike" dirty="0">
                <a:solidFill>
                  <a:schemeClr val="bg1"/>
                </a:solidFill>
                <a:effectLst/>
                <a:latin typeface="Century Gothic" panose="020B0502020202020204" pitchFamily="34" charset="0"/>
                <a:ea typeface="Times New Roman" panose="02020603050405020304" pitchFamily="18" charset="0"/>
              </a:rPr>
              <a:t>Review of Training and Testing Process </a:t>
            </a:r>
            <a:br>
              <a:rPr lang="en-US" sz="2800" b="1" u="none" strike="noStrike" dirty="0">
                <a:solidFill>
                  <a:schemeClr val="bg1"/>
                </a:solidFill>
                <a:effectLst/>
                <a:latin typeface="Century Gothic" panose="020B0502020202020204" pitchFamily="34" charset="0"/>
                <a:ea typeface="SimSun" panose="02010600030101010101" pitchFamily="2" charset="-122"/>
              </a:rPr>
            </a:br>
            <a:endPar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endParaRPr>
          </a:p>
        </p:txBody>
      </p:sp>
      <p:sp>
        <p:nvSpPr>
          <p:cNvPr id="6" name="Title 1">
            <a:extLst>
              <a:ext uri="{FF2B5EF4-FFF2-40B4-BE49-F238E27FC236}">
                <a16:creationId xmlns:a16="http://schemas.microsoft.com/office/drawing/2014/main" id="{0C7949FD-4D12-4F25-93DC-A3F2F180F43B}"/>
              </a:ext>
            </a:extLst>
          </p:cNvPr>
          <p:cNvSpPr txBox="1">
            <a:spLocks/>
          </p:cNvSpPr>
          <p:nvPr/>
        </p:nvSpPr>
        <p:spPr>
          <a:xfrm>
            <a:off x="567006" y="1632571"/>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01</a:t>
            </a:r>
          </a:p>
        </p:txBody>
      </p:sp>
      <p:sp>
        <p:nvSpPr>
          <p:cNvPr id="2" name="TextBox 1">
            <a:extLst>
              <a:ext uri="{FF2B5EF4-FFF2-40B4-BE49-F238E27FC236}">
                <a16:creationId xmlns:a16="http://schemas.microsoft.com/office/drawing/2014/main" id="{7F6AF217-BD5D-48EE-8F50-F8B19E2F969A}"/>
              </a:ext>
            </a:extLst>
          </p:cNvPr>
          <p:cNvSpPr txBox="1"/>
          <p:nvPr/>
        </p:nvSpPr>
        <p:spPr>
          <a:xfrm>
            <a:off x="509070" y="1621186"/>
            <a:ext cx="3953548" cy="568874"/>
          </a:xfrm>
          <a:prstGeom prst="rect">
            <a:avLst/>
          </a:prstGeom>
          <a:noFill/>
        </p:spPr>
        <p:txBody>
          <a:bodyPr wrap="square" rtlCol="0">
            <a:spAutoFit/>
          </a:bodyPr>
          <a:lstStyle/>
          <a:p>
            <a:pPr marL="530398" lvl="3">
              <a:lnSpc>
                <a:spcPct val="115000"/>
              </a:lnSpc>
              <a:spcBef>
                <a:spcPts val="0"/>
              </a:spcBef>
              <a:spcAft>
                <a:spcPts val="800"/>
              </a:spcAft>
            </a:pP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Levenberg-Marquardt</a:t>
            </a:r>
            <a:r>
              <a:rPr lang="en-US" sz="1400" dirty="0">
                <a:solidFill>
                  <a:schemeClr val="bg1"/>
                </a:solidFill>
                <a:latin typeface="Raleway" pitchFamily="2" charset="0"/>
                <a:ea typeface="Times New Roman" panose="02020603050405020304" pitchFamily="18" charset="0"/>
                <a:cs typeface="Calibri" panose="020F0502020204030204" pitchFamily="34" charset="0"/>
              </a:rPr>
              <a:t> is used for training. </a:t>
            </a:r>
            <a:endParaRPr lang="en-US" sz="1400" dirty="0">
              <a:solidFill>
                <a:schemeClr val="bg1"/>
              </a:solidFill>
              <a:effectLst/>
              <a:latin typeface="Raleway" pitchFamily="2" charset="0"/>
              <a:ea typeface="Times New Roman" panose="02020603050405020304" pitchFamily="18" charset="0"/>
              <a:cs typeface="Calibri" panose="020F0502020204030204" pitchFamily="34" charset="0"/>
            </a:endParaRPr>
          </a:p>
        </p:txBody>
      </p:sp>
      <p:sp>
        <p:nvSpPr>
          <p:cNvPr id="8" name="Title 1">
            <a:extLst>
              <a:ext uri="{FF2B5EF4-FFF2-40B4-BE49-F238E27FC236}">
                <a16:creationId xmlns:a16="http://schemas.microsoft.com/office/drawing/2014/main" id="{A9D28B82-A080-41F8-AD4A-352A39319959}"/>
              </a:ext>
            </a:extLst>
          </p:cNvPr>
          <p:cNvSpPr txBox="1">
            <a:spLocks/>
          </p:cNvSpPr>
          <p:nvPr/>
        </p:nvSpPr>
        <p:spPr>
          <a:xfrm>
            <a:off x="567006" y="2014174"/>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02</a:t>
            </a:r>
          </a:p>
        </p:txBody>
      </p:sp>
      <p:sp>
        <p:nvSpPr>
          <p:cNvPr id="9" name="TextBox 8">
            <a:extLst>
              <a:ext uri="{FF2B5EF4-FFF2-40B4-BE49-F238E27FC236}">
                <a16:creationId xmlns:a16="http://schemas.microsoft.com/office/drawing/2014/main" id="{E6B1608F-0847-42F2-9E38-1BD2C2D702FA}"/>
              </a:ext>
            </a:extLst>
          </p:cNvPr>
          <p:cNvSpPr txBox="1"/>
          <p:nvPr/>
        </p:nvSpPr>
        <p:spPr>
          <a:xfrm>
            <a:off x="1014994" y="2074870"/>
            <a:ext cx="4489450" cy="308226"/>
          </a:xfrm>
          <a:prstGeom prst="rect">
            <a:avLst/>
          </a:prstGeom>
          <a:noFill/>
        </p:spPr>
        <p:txBody>
          <a:bodyPr wrap="square" rtlCol="0">
            <a:spAutoFit/>
          </a:bodyPr>
          <a:lstStyle/>
          <a:p>
            <a:pPr marL="0" marR="0" algn="just">
              <a:lnSpc>
                <a:spcPct val="107000"/>
              </a:lnSpc>
              <a:spcBef>
                <a:spcPts val="0"/>
              </a:spcBef>
              <a:spcAft>
                <a:spcPts val="800"/>
              </a:spcAft>
            </a:pPr>
            <a:r>
              <a:rPr lang="en-US" sz="1400" dirty="0" err="1">
                <a:solidFill>
                  <a:schemeClr val="bg1"/>
                </a:solidFill>
                <a:latin typeface="Raleway" pitchFamily="2" charset="0"/>
                <a:ea typeface="Times New Roman" panose="02020603050405020304" pitchFamily="18" charset="0"/>
                <a:cs typeface="Calibri" panose="020F0502020204030204" pitchFamily="34" charset="0"/>
              </a:rPr>
              <a:t>T</a:t>
            </a:r>
            <a:r>
              <a:rPr lang="en-US" sz="1400" dirty="0" err="1">
                <a:solidFill>
                  <a:schemeClr val="bg1"/>
                </a:solidFill>
                <a:effectLst/>
                <a:latin typeface="Raleway" pitchFamily="2" charset="0"/>
                <a:ea typeface="Times New Roman" panose="02020603050405020304" pitchFamily="18" charset="0"/>
                <a:cs typeface="Calibri" panose="020F0502020204030204" pitchFamily="34" charset="0"/>
              </a:rPr>
              <a:t>ansig</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 symmetric sigmoid transfer function. </a:t>
            </a:r>
          </a:p>
        </p:txBody>
      </p:sp>
      <p:sp>
        <p:nvSpPr>
          <p:cNvPr id="10" name="Title 1">
            <a:extLst>
              <a:ext uri="{FF2B5EF4-FFF2-40B4-BE49-F238E27FC236}">
                <a16:creationId xmlns:a16="http://schemas.microsoft.com/office/drawing/2014/main" id="{7A4094B0-525B-461B-829B-CE6E020CA10B}"/>
              </a:ext>
            </a:extLst>
          </p:cNvPr>
          <p:cNvSpPr txBox="1">
            <a:spLocks/>
          </p:cNvSpPr>
          <p:nvPr/>
        </p:nvSpPr>
        <p:spPr>
          <a:xfrm>
            <a:off x="567006" y="2395777"/>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03</a:t>
            </a:r>
          </a:p>
        </p:txBody>
      </p:sp>
      <p:sp>
        <p:nvSpPr>
          <p:cNvPr id="12" name="TextBox 11">
            <a:extLst>
              <a:ext uri="{FF2B5EF4-FFF2-40B4-BE49-F238E27FC236}">
                <a16:creationId xmlns:a16="http://schemas.microsoft.com/office/drawing/2014/main" id="{FEF96176-0809-4FB6-BB4A-24C385D091D2}"/>
              </a:ext>
            </a:extLst>
          </p:cNvPr>
          <p:cNvSpPr txBox="1"/>
          <p:nvPr/>
        </p:nvSpPr>
        <p:spPr>
          <a:xfrm>
            <a:off x="1043859" y="2397097"/>
            <a:ext cx="4489450" cy="308226"/>
          </a:xfrm>
          <a:prstGeom prst="rect">
            <a:avLst/>
          </a:prstGeom>
          <a:noFill/>
        </p:spPr>
        <p:txBody>
          <a:bodyPr wrap="square" rtlCol="0">
            <a:spAutoFit/>
          </a:bodyPr>
          <a:lstStyle/>
          <a:p>
            <a:pPr marL="0" marR="0" algn="just">
              <a:lnSpc>
                <a:spcPct val="107000"/>
              </a:lnSpc>
              <a:spcBef>
                <a:spcPts val="0"/>
              </a:spcBef>
              <a:spcAft>
                <a:spcPts val="800"/>
              </a:spcAft>
            </a:pP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Nguyen-</a:t>
            </a:r>
            <a:r>
              <a:rPr lang="en-US" sz="1400" dirty="0" err="1">
                <a:solidFill>
                  <a:schemeClr val="bg1"/>
                </a:solidFill>
                <a:effectLst/>
                <a:latin typeface="Raleway" pitchFamily="2" charset="0"/>
                <a:ea typeface="Times New Roman" panose="02020603050405020304" pitchFamily="18" charset="0"/>
                <a:cs typeface="Calibri" panose="020F0502020204030204" pitchFamily="34" charset="0"/>
              </a:rPr>
              <a:t>widrow</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 layer  for optimization. </a:t>
            </a:r>
            <a:endParaRPr lang="en-US" sz="1400" dirty="0">
              <a:solidFill>
                <a:schemeClr val="bg1"/>
              </a:solidFill>
              <a:latin typeface="Raleway" pitchFamily="2" charset="0"/>
              <a:ea typeface="Times New Roman" panose="02020603050405020304" pitchFamily="18" charset="0"/>
              <a:cs typeface="Calibri" panose="020F0502020204030204" pitchFamily="34" charset="0"/>
            </a:endParaRPr>
          </a:p>
        </p:txBody>
      </p:sp>
      <p:sp>
        <p:nvSpPr>
          <p:cNvPr id="13" name="Title 1">
            <a:extLst>
              <a:ext uri="{FF2B5EF4-FFF2-40B4-BE49-F238E27FC236}">
                <a16:creationId xmlns:a16="http://schemas.microsoft.com/office/drawing/2014/main" id="{A14809EA-AE49-4A0B-9B5B-0007F3AFD6BD}"/>
              </a:ext>
            </a:extLst>
          </p:cNvPr>
          <p:cNvSpPr txBox="1">
            <a:spLocks/>
          </p:cNvSpPr>
          <p:nvPr/>
        </p:nvSpPr>
        <p:spPr>
          <a:xfrm>
            <a:off x="567006" y="2777380"/>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04</a:t>
            </a:r>
          </a:p>
        </p:txBody>
      </p:sp>
      <p:sp>
        <p:nvSpPr>
          <p:cNvPr id="15" name="TextBox 14">
            <a:extLst>
              <a:ext uri="{FF2B5EF4-FFF2-40B4-BE49-F238E27FC236}">
                <a16:creationId xmlns:a16="http://schemas.microsoft.com/office/drawing/2014/main" id="{DFDA30D7-038F-48B1-B501-493F15CB466E}"/>
              </a:ext>
            </a:extLst>
          </p:cNvPr>
          <p:cNvSpPr txBox="1"/>
          <p:nvPr/>
        </p:nvSpPr>
        <p:spPr>
          <a:xfrm>
            <a:off x="509070" y="2775613"/>
            <a:ext cx="4489450" cy="321114"/>
          </a:xfrm>
          <a:prstGeom prst="rect">
            <a:avLst/>
          </a:prstGeom>
          <a:noFill/>
        </p:spPr>
        <p:txBody>
          <a:bodyPr wrap="square" rtlCol="0">
            <a:spAutoFit/>
          </a:bodyPr>
          <a:lstStyle/>
          <a:p>
            <a:pPr marL="530398" lvl="3" algn="just">
              <a:lnSpc>
                <a:spcPct val="115000"/>
              </a:lnSpc>
              <a:spcBef>
                <a:spcPts val="0"/>
              </a:spcBef>
              <a:spcAft>
                <a:spcPts val="800"/>
              </a:spcAft>
            </a:pPr>
            <a:r>
              <a:rPr lang="en-US" sz="1400" dirty="0">
                <a:solidFill>
                  <a:schemeClr val="bg1"/>
                </a:solidFill>
                <a:latin typeface="Raleway" pitchFamily="2" charset="0"/>
                <a:ea typeface="Times New Roman" panose="02020603050405020304" pitchFamily="18" charset="0"/>
                <a:cs typeface="Calibri" panose="020F0502020204030204" pitchFamily="34" charset="0"/>
              </a:rPr>
              <a:t>S</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equential order incremental adoption.</a:t>
            </a:r>
          </a:p>
        </p:txBody>
      </p:sp>
      <p:sp>
        <p:nvSpPr>
          <p:cNvPr id="18" name="Title 1">
            <a:extLst>
              <a:ext uri="{FF2B5EF4-FFF2-40B4-BE49-F238E27FC236}">
                <a16:creationId xmlns:a16="http://schemas.microsoft.com/office/drawing/2014/main" id="{DA0E2CB2-81DA-4D58-8D4C-2CCA1813CEF5}"/>
              </a:ext>
            </a:extLst>
          </p:cNvPr>
          <p:cNvSpPr txBox="1">
            <a:spLocks/>
          </p:cNvSpPr>
          <p:nvPr/>
        </p:nvSpPr>
        <p:spPr>
          <a:xfrm>
            <a:off x="567006" y="3158983"/>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05</a:t>
            </a:r>
          </a:p>
        </p:txBody>
      </p:sp>
      <p:sp>
        <p:nvSpPr>
          <p:cNvPr id="19" name="TextBox 18">
            <a:extLst>
              <a:ext uri="{FF2B5EF4-FFF2-40B4-BE49-F238E27FC236}">
                <a16:creationId xmlns:a16="http://schemas.microsoft.com/office/drawing/2014/main" id="{116C80C7-0D18-4588-BC5D-08A2579604F3}"/>
              </a:ext>
            </a:extLst>
          </p:cNvPr>
          <p:cNvSpPr txBox="1"/>
          <p:nvPr/>
        </p:nvSpPr>
        <p:spPr>
          <a:xfrm>
            <a:off x="1043859" y="3165157"/>
            <a:ext cx="4489450" cy="308226"/>
          </a:xfrm>
          <a:prstGeom prst="rect">
            <a:avLst/>
          </a:prstGeom>
          <a:noFill/>
        </p:spPr>
        <p:txBody>
          <a:bodyPr wrap="square" rtlCol="0">
            <a:spAutoFit/>
          </a:bodyPr>
          <a:lstStyle/>
          <a:p>
            <a:pPr marL="0" marR="0" algn="just">
              <a:lnSpc>
                <a:spcPct val="107000"/>
              </a:lnSpc>
              <a:spcBef>
                <a:spcPts val="0"/>
              </a:spcBef>
              <a:spcAft>
                <a:spcPts val="800"/>
              </a:spcAft>
            </a:pPr>
            <a:r>
              <a:rPr lang="en-US" sz="1400" dirty="0">
                <a:solidFill>
                  <a:schemeClr val="bg1"/>
                </a:solidFill>
                <a:latin typeface="Raleway" pitchFamily="2" charset="0"/>
                <a:ea typeface="Times New Roman" panose="02020603050405020304" pitchFamily="18" charset="0"/>
                <a:cs typeface="Calibri" panose="020F0502020204030204" pitchFamily="34" charset="0"/>
              </a:rPr>
              <a:t>G</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radient descent with momentum. </a:t>
            </a:r>
            <a:endParaRPr lang="en-US" sz="1400" dirty="0">
              <a:solidFill>
                <a:schemeClr val="bg1"/>
              </a:solidFill>
              <a:effectLst/>
              <a:latin typeface="Raleway" pitchFamily="2" charset="0"/>
              <a:ea typeface="SimSun" panose="02010600030101010101" pitchFamily="2" charset="-122"/>
              <a:cs typeface="Calibri" panose="020F0502020204030204" pitchFamily="34" charset="0"/>
            </a:endParaRPr>
          </a:p>
        </p:txBody>
      </p:sp>
      <p:sp>
        <p:nvSpPr>
          <p:cNvPr id="20" name="Title 1">
            <a:extLst>
              <a:ext uri="{FF2B5EF4-FFF2-40B4-BE49-F238E27FC236}">
                <a16:creationId xmlns:a16="http://schemas.microsoft.com/office/drawing/2014/main" id="{C93A8666-64B7-4E38-9DF5-0D31F63B28CC}"/>
              </a:ext>
            </a:extLst>
          </p:cNvPr>
          <p:cNvSpPr txBox="1">
            <a:spLocks/>
          </p:cNvSpPr>
          <p:nvPr/>
        </p:nvSpPr>
        <p:spPr>
          <a:xfrm>
            <a:off x="567006" y="3540586"/>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06</a:t>
            </a:r>
          </a:p>
        </p:txBody>
      </p:sp>
      <p:sp>
        <p:nvSpPr>
          <p:cNvPr id="21" name="TextBox 20">
            <a:extLst>
              <a:ext uri="{FF2B5EF4-FFF2-40B4-BE49-F238E27FC236}">
                <a16:creationId xmlns:a16="http://schemas.microsoft.com/office/drawing/2014/main" id="{6A561957-0806-4D13-88FD-1084C75F60E3}"/>
              </a:ext>
            </a:extLst>
          </p:cNvPr>
          <p:cNvSpPr txBox="1"/>
          <p:nvPr/>
        </p:nvSpPr>
        <p:spPr>
          <a:xfrm>
            <a:off x="1043859" y="3543673"/>
            <a:ext cx="4489450" cy="308226"/>
          </a:xfrm>
          <a:prstGeom prst="rect">
            <a:avLst/>
          </a:prstGeom>
          <a:noFill/>
        </p:spPr>
        <p:txBody>
          <a:bodyPr wrap="square" rtlCol="0">
            <a:spAutoFit/>
          </a:bodyPr>
          <a:lstStyle/>
          <a:p>
            <a:pPr marL="0" marR="0" algn="just">
              <a:lnSpc>
                <a:spcPct val="107000"/>
              </a:lnSpc>
              <a:spcBef>
                <a:spcPts val="0"/>
              </a:spcBef>
              <a:spcAft>
                <a:spcPts val="800"/>
              </a:spcAft>
            </a:pPr>
            <a:r>
              <a:rPr lang="en-US" sz="1400" dirty="0">
                <a:solidFill>
                  <a:schemeClr val="bg1"/>
                </a:solidFill>
                <a:latin typeface="Raleway" pitchFamily="2" charset="0"/>
                <a:ea typeface="Times New Roman" panose="02020603050405020304" pitchFamily="18" charset="0"/>
                <a:cs typeface="Calibri" panose="020F0502020204030204" pitchFamily="34" charset="0"/>
              </a:rPr>
              <a:t>M</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ean squared error for performance measurement.</a:t>
            </a:r>
          </a:p>
        </p:txBody>
      </p:sp>
      <p:sp>
        <p:nvSpPr>
          <p:cNvPr id="22" name="Title 1">
            <a:extLst>
              <a:ext uri="{FF2B5EF4-FFF2-40B4-BE49-F238E27FC236}">
                <a16:creationId xmlns:a16="http://schemas.microsoft.com/office/drawing/2014/main" id="{873F1469-727A-4B70-9440-605ACD6B6533}"/>
              </a:ext>
            </a:extLst>
          </p:cNvPr>
          <p:cNvSpPr txBox="1">
            <a:spLocks/>
          </p:cNvSpPr>
          <p:nvPr/>
        </p:nvSpPr>
        <p:spPr>
          <a:xfrm>
            <a:off x="567006" y="3922189"/>
            <a:ext cx="420030" cy="329193"/>
          </a:xfrm>
          <a:prstGeom prst="rect">
            <a:avLst/>
          </a:prstGeom>
          <a:noFill/>
        </p:spPr>
        <p:txBody>
          <a:bodyPr wrap="square">
            <a:spAutoFit/>
          </a:bodyPr>
          <a:lstStyle>
            <a:defPPr>
              <a:defRPr lang="en-US"/>
            </a:defPPr>
            <a:lvl1pPr>
              <a:lnSpc>
                <a:spcPct val="120000"/>
              </a:lnSpc>
              <a:spcBef>
                <a:spcPts val="1200"/>
              </a:spcBef>
              <a:defRPr sz="1600" b="1">
                <a:solidFill>
                  <a:schemeClr val="accent4"/>
                </a:solidFill>
                <a:latin typeface="+mj-lt"/>
              </a:defRPr>
            </a:lvl1pPr>
          </a:lstStyle>
          <a:p>
            <a:r>
              <a:rPr lang="en-US" sz="1400" dirty="0">
                <a:solidFill>
                  <a:schemeClr val="bg1"/>
                </a:solidFill>
                <a:latin typeface="Raleway" pitchFamily="2" charset="0"/>
              </a:rPr>
              <a:t>07</a:t>
            </a:r>
          </a:p>
        </p:txBody>
      </p:sp>
      <p:sp>
        <p:nvSpPr>
          <p:cNvPr id="23" name="TextBox 22">
            <a:extLst>
              <a:ext uri="{FF2B5EF4-FFF2-40B4-BE49-F238E27FC236}">
                <a16:creationId xmlns:a16="http://schemas.microsoft.com/office/drawing/2014/main" id="{2B2060D8-BA50-4C26-9E17-2465EB1A8205}"/>
              </a:ext>
            </a:extLst>
          </p:cNvPr>
          <p:cNvSpPr txBox="1"/>
          <p:nvPr/>
        </p:nvSpPr>
        <p:spPr>
          <a:xfrm>
            <a:off x="1043859" y="3922189"/>
            <a:ext cx="4489450" cy="538737"/>
          </a:xfrm>
          <a:prstGeom prst="rect">
            <a:avLst/>
          </a:prstGeom>
          <a:noFill/>
        </p:spPr>
        <p:txBody>
          <a:bodyPr wrap="square" rtlCol="0">
            <a:spAutoFit/>
          </a:bodyPr>
          <a:lstStyle/>
          <a:p>
            <a:pPr marL="0" algn="just">
              <a:lnSpc>
                <a:spcPct val="107000"/>
              </a:lnSpc>
              <a:spcBef>
                <a:spcPts val="0"/>
              </a:spcBef>
              <a:spcAft>
                <a:spcPts val="800"/>
              </a:spcAft>
            </a:pP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70% of the data </a:t>
            </a:r>
            <a:r>
              <a:rPr lang="en-US" sz="1400" dirty="0">
                <a:solidFill>
                  <a:schemeClr val="bg1"/>
                </a:solidFill>
                <a:latin typeface="Raleway" pitchFamily="2" charset="0"/>
                <a:ea typeface="Times New Roman" panose="02020603050405020304" pitchFamily="18" charset="0"/>
                <a:cs typeface="Calibri" panose="020F0502020204030204" pitchFamily="34" charset="0"/>
              </a:rPr>
              <a:t>will be</a:t>
            </a:r>
            <a:r>
              <a:rPr lang="en-US" sz="1400" dirty="0">
                <a:solidFill>
                  <a:schemeClr val="bg1"/>
                </a:solidFill>
                <a:effectLst/>
                <a:latin typeface="Raleway" pitchFamily="2" charset="0"/>
                <a:ea typeface="Times New Roman" panose="02020603050405020304" pitchFamily="18" charset="0"/>
                <a:cs typeface="Calibri" panose="020F0502020204030204" pitchFamily="34" charset="0"/>
              </a:rPr>
              <a:t> taken for training, 15% for validation and 15% for testing. </a:t>
            </a:r>
          </a:p>
        </p:txBody>
      </p:sp>
      <p:sp>
        <p:nvSpPr>
          <p:cNvPr id="26" name="Rectangle 25">
            <a:extLst>
              <a:ext uri="{FF2B5EF4-FFF2-40B4-BE49-F238E27FC236}">
                <a16:creationId xmlns:a16="http://schemas.microsoft.com/office/drawing/2014/main" id="{C6A6B190-C353-4AEF-BFCD-4E6EA756504D}"/>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36213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378469"/>
            <a:ext cx="91440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highlight>
                <a:srgbClr val="00FF00"/>
              </a:highlight>
            </a:endParaRPr>
          </a:p>
        </p:txBody>
      </p:sp>
      <p:sp>
        <p:nvSpPr>
          <p:cNvPr id="2" name="Content Placeholder 1"/>
          <p:cNvSpPr>
            <a:spLocks noGrp="1"/>
          </p:cNvSpPr>
          <p:nvPr>
            <p:ph idx="1"/>
          </p:nvPr>
        </p:nvSpPr>
        <p:spPr>
          <a:xfrm>
            <a:off x="2633124" y="1607726"/>
            <a:ext cx="6190336" cy="4209221"/>
          </a:xfrm>
        </p:spPr>
        <p:txBody>
          <a:bodyPr/>
          <a:lstStyle/>
          <a:p>
            <a:pPr>
              <a:buFont typeface="Wingdings" panose="05000000000000000000" pitchFamily="2" charset="2"/>
              <a:buChar char="§"/>
            </a:pPr>
            <a:r>
              <a:rPr lang="en-US" sz="1600" dirty="0">
                <a:solidFill>
                  <a:schemeClr val="bg1"/>
                </a:solidFill>
                <a:latin typeface="Raleway" pitchFamily="2" charset="0"/>
              </a:rPr>
              <a:t>To model this complex system using ML, we will initially use few data points to train the NN.</a:t>
            </a:r>
          </a:p>
          <a:p>
            <a:pPr>
              <a:buFont typeface="Wingdings" panose="05000000000000000000" pitchFamily="2" charset="2"/>
              <a:buChar char="§"/>
            </a:pPr>
            <a:endParaRPr lang="en-US" sz="1600" dirty="0">
              <a:solidFill>
                <a:schemeClr val="bg1"/>
              </a:solidFill>
              <a:latin typeface="Raleway" pitchFamily="2" charset="0"/>
            </a:endParaRPr>
          </a:p>
          <a:p>
            <a:pPr>
              <a:buFont typeface="Wingdings" panose="05000000000000000000" pitchFamily="2" charset="2"/>
              <a:buChar char="§"/>
            </a:pPr>
            <a:r>
              <a:rPr lang="en-US" sz="1600" dirty="0">
                <a:solidFill>
                  <a:schemeClr val="bg1"/>
                </a:solidFill>
                <a:latin typeface="Raleway" pitchFamily="2" charset="0"/>
              </a:rPr>
              <a:t>Later, we will increase the data points to train the NN and for comparison of the small and large dataset results, first we will use 5, 10, and then 15 neurons in three hidden layers. We will use the remaining points to validate the results to find the computed outputs are closer or far from the target values.</a:t>
            </a:r>
          </a:p>
          <a:p>
            <a:pPr marL="0" indent="0">
              <a:buNone/>
            </a:pPr>
            <a:endParaRPr lang="en-US" sz="1600" dirty="0">
              <a:solidFill>
                <a:schemeClr val="bg1"/>
              </a:solidFill>
              <a:latin typeface="Raleway" pitchFamily="2" charset="0"/>
            </a:endParaRPr>
          </a:p>
          <a:p>
            <a:pPr>
              <a:buFont typeface="Wingdings" panose="05000000000000000000" pitchFamily="2" charset="2"/>
              <a:buChar char="§"/>
            </a:pPr>
            <a:endParaRPr lang="en-US" sz="1600" dirty="0">
              <a:solidFill>
                <a:schemeClr val="bg1"/>
              </a:solidFill>
              <a:latin typeface="Raleway" pitchFamily="2" charset="0"/>
            </a:endParaRPr>
          </a:p>
        </p:txBody>
      </p:sp>
      <p:sp>
        <p:nvSpPr>
          <p:cNvPr id="7" name="Rectangle 6">
            <a:extLst>
              <a:ext uri="{FF2B5EF4-FFF2-40B4-BE49-F238E27FC236}">
                <a16:creationId xmlns:a16="http://schemas.microsoft.com/office/drawing/2014/main" id="{CF7A42B8-F2AA-45C0-800E-7197B06ECA06}"/>
              </a:ext>
            </a:extLst>
          </p:cNvPr>
          <p:cNvSpPr/>
          <p:nvPr/>
        </p:nvSpPr>
        <p:spPr>
          <a:xfrm>
            <a:off x="171813" y="705682"/>
            <a:ext cx="2140772"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2500" b="1" dirty="0">
                <a:ln w="0"/>
                <a:solidFill>
                  <a:schemeClr val="bg1"/>
                </a:solidFill>
                <a:effectLst>
                  <a:outerShdw blurRad="38100" dist="25400" dir="5400000" algn="ctr" rotWithShape="0">
                    <a:srgbClr val="6E747A">
                      <a:alpha val="43000"/>
                    </a:srgbClr>
                  </a:outerShdw>
                </a:effectLst>
                <a:latin typeface="Century Gothic" panose="020B0502020202020204" pitchFamily="34" charset="0"/>
              </a:rPr>
              <a:t>Modelling the Laser</a:t>
            </a:r>
          </a:p>
        </p:txBody>
      </p:sp>
      <p:sp>
        <p:nvSpPr>
          <p:cNvPr id="8" name="Rectangle 7">
            <a:extLst>
              <a:ext uri="{FF2B5EF4-FFF2-40B4-BE49-F238E27FC236}">
                <a16:creationId xmlns:a16="http://schemas.microsoft.com/office/drawing/2014/main" id="{ED55C366-3B45-4105-AC1A-5A7BCF0502EA}"/>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aleway" pitchFamily="2" charset="0"/>
            </a:endParaRPr>
          </a:p>
        </p:txBody>
      </p:sp>
    </p:spTree>
    <p:extLst>
      <p:ext uri="{BB962C8B-B14F-4D97-AF65-F5344CB8AC3E}">
        <p14:creationId xmlns:p14="http://schemas.microsoft.com/office/powerpoint/2010/main" val="353402313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eep Learning Spreads">
            <a:extLst>
              <a:ext uri="{FF2B5EF4-FFF2-40B4-BE49-F238E27FC236}">
                <a16:creationId xmlns:a16="http://schemas.microsoft.com/office/drawing/2014/main" id="{14297932-F5A9-8641-AAEC-163C207D4C9B}"/>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r="474" b="57158"/>
          <a:stretch/>
        </p:blipFill>
        <p:spPr bwMode="auto">
          <a:xfrm>
            <a:off x="1385300" y="2799526"/>
            <a:ext cx="6373397" cy="15160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A40F33F9-37EA-4C81-8BFD-F6EB0FE238DE}"/>
              </a:ext>
            </a:extLst>
          </p:cNvPr>
          <p:cNvSpPr/>
          <p:nvPr/>
        </p:nvSpPr>
        <p:spPr>
          <a:xfrm>
            <a:off x="-1" y="1403727"/>
            <a:ext cx="9144000" cy="18334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3" name="TextBox 2">
            <a:extLst>
              <a:ext uri="{FF2B5EF4-FFF2-40B4-BE49-F238E27FC236}">
                <a16:creationId xmlns:a16="http://schemas.microsoft.com/office/drawing/2014/main" id="{44B36642-E6BC-CA43-8F72-26DDC4BF73ED}"/>
              </a:ext>
            </a:extLst>
          </p:cNvPr>
          <p:cNvSpPr txBox="1"/>
          <p:nvPr/>
        </p:nvSpPr>
        <p:spPr>
          <a:xfrm>
            <a:off x="1385300" y="1858791"/>
            <a:ext cx="6318344" cy="923330"/>
          </a:xfrm>
          <a:prstGeom prst="rect">
            <a:avLst/>
          </a:prstGeom>
          <a:noFill/>
        </p:spPr>
        <p:txBody>
          <a:bodyPr wrap="square" rtlCol="0">
            <a:spAutoFit/>
          </a:bodyPr>
          <a:lstStyle/>
          <a:p>
            <a:pPr algn="ctr"/>
            <a:r>
              <a:rPr lang="en-US" dirty="0">
                <a:solidFill>
                  <a:schemeClr val="bg1"/>
                </a:solidFill>
                <a:latin typeface="Raleway" pitchFamily="2" charset="0"/>
              </a:rPr>
              <a:t>Machine learning is the concept that a computer program can learn and adapt to new data without human intervention. </a:t>
            </a:r>
          </a:p>
        </p:txBody>
      </p:sp>
      <p:sp>
        <p:nvSpPr>
          <p:cNvPr id="6" name="Rectangle 5">
            <a:extLst>
              <a:ext uri="{FF2B5EF4-FFF2-40B4-BE49-F238E27FC236}">
                <a16:creationId xmlns:a16="http://schemas.microsoft.com/office/drawing/2014/main" id="{85716090-61C9-481D-933B-3A1096560F28}"/>
              </a:ext>
            </a:extLst>
          </p:cNvPr>
          <p:cNvSpPr/>
          <p:nvPr/>
        </p:nvSpPr>
        <p:spPr>
          <a:xfrm>
            <a:off x="53170" y="597054"/>
            <a:ext cx="4337222" cy="7535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7" name="Title 11">
            <a:extLst>
              <a:ext uri="{FF2B5EF4-FFF2-40B4-BE49-F238E27FC236}">
                <a16:creationId xmlns:a16="http://schemas.microsoft.com/office/drawing/2014/main" id="{3FAE77D8-4C00-43BB-97B2-7F9458D05A56}"/>
              </a:ext>
            </a:extLst>
          </p:cNvPr>
          <p:cNvSpPr txBox="1">
            <a:spLocks/>
          </p:cNvSpPr>
          <p:nvPr/>
        </p:nvSpPr>
        <p:spPr>
          <a:xfrm>
            <a:off x="106341" y="450115"/>
            <a:ext cx="4230881" cy="86711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What is Machine Learning</a:t>
            </a:r>
          </a:p>
        </p:txBody>
      </p:sp>
      <p:sp>
        <p:nvSpPr>
          <p:cNvPr id="8" name="Rectangle 7">
            <a:extLst>
              <a:ext uri="{FF2B5EF4-FFF2-40B4-BE49-F238E27FC236}">
                <a16:creationId xmlns:a16="http://schemas.microsoft.com/office/drawing/2014/main" id="{C9B62983-FF43-4267-8C14-8AFEA988C512}"/>
              </a:ext>
            </a:extLst>
          </p:cNvPr>
          <p:cNvSpPr/>
          <p:nvPr/>
        </p:nvSpPr>
        <p:spPr>
          <a:xfrm>
            <a:off x="0" y="1286653"/>
            <a:ext cx="4337222" cy="70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Tree>
    <p:extLst>
      <p:ext uri="{BB962C8B-B14F-4D97-AF65-F5344CB8AC3E}">
        <p14:creationId xmlns:p14="http://schemas.microsoft.com/office/powerpoint/2010/main" val="338165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9648F39E-9C37-485F-AC97-16BB4BDF9F49}" type="slidenum">
              <a:rPr kumimoji="0" lang="en-US" smtClean="0"/>
              <a:t>20</a:t>
            </a:fld>
            <a:endParaRPr kumimoji="0" lang="en-US"/>
          </a:p>
        </p:txBody>
      </p:sp>
      <p:sp>
        <p:nvSpPr>
          <p:cNvPr id="6" name="Title 1"/>
          <p:cNvSpPr txBox="1">
            <a:spLocks/>
          </p:cNvSpPr>
          <p:nvPr/>
        </p:nvSpPr>
        <p:spPr>
          <a:xfrm>
            <a:off x="457199" y="1"/>
            <a:ext cx="6892119" cy="618906"/>
          </a:xfrm>
          <a:prstGeom prst="rect">
            <a:avLst/>
          </a:prstGeom>
        </p:spPr>
        <p:txBody>
          <a:bodyPr vert="horz" lIns="91440" rIns="45720" rtlCol="0" anchor="ctr">
            <a:noAutofit/>
            <a:scene3d>
              <a:camera prst="orthographicFront"/>
              <a:lightRig rig="threePt" dir="t">
                <a:rot lat="0" lon="0" rev="4800000"/>
              </a:lightRig>
            </a:scene3d>
            <a:sp3d prstMaterial="matte"/>
          </a:bodyPr>
          <a:lstStyle>
            <a:lvl1pPr algn="l" rtl="0" eaLnBrk="1" latinLnBrk="0" hangingPunct="1">
              <a:spcBef>
                <a:spcPct val="0"/>
              </a:spcBef>
              <a:buNone/>
              <a:defRPr kumimoji="0" sz="3400" b="1" i="0" kern="1200" spc="0">
                <a:solidFill>
                  <a:schemeClr val="bg1"/>
                </a:solidFill>
                <a:effectLst/>
                <a:latin typeface="Vitesse" charset="0"/>
                <a:ea typeface="Vitesse" charset="0"/>
                <a:cs typeface="Vitesse" charset="0"/>
              </a:defRPr>
            </a:lvl1pPr>
            <a:extLst/>
          </a:lstStyle>
          <a:p>
            <a:r>
              <a:rPr lang="en-US" sz="2500" dirty="0"/>
              <a:t>Argonne Leadership Computer Facility</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18906"/>
            <a:ext cx="9144000" cy="520621"/>
          </a:xfrm>
          <a:prstGeom prst="rect">
            <a:avLst/>
          </a:prstGeom>
        </p:spPr>
      </p:pic>
      <p:sp>
        <p:nvSpPr>
          <p:cNvPr id="8" name="Content Placeholder 8">
            <a:extLst>
              <a:ext uri="{FF2B5EF4-FFF2-40B4-BE49-F238E27FC236}">
                <a16:creationId xmlns:a16="http://schemas.microsoft.com/office/drawing/2014/main" id="{93F6177B-F7CA-495B-9CFD-5F8B9821BC45}"/>
              </a:ext>
            </a:extLst>
          </p:cNvPr>
          <p:cNvSpPr>
            <a:spLocks noGrp="1"/>
          </p:cNvSpPr>
          <p:nvPr>
            <p:ph sz="half" idx="2"/>
          </p:nvPr>
        </p:nvSpPr>
        <p:spPr>
          <a:xfrm>
            <a:off x="129393" y="743803"/>
            <a:ext cx="4456255" cy="4113946"/>
          </a:xfrm>
        </p:spPr>
        <p:txBody>
          <a:bodyPr>
            <a:normAutofit/>
          </a:bodyPr>
          <a:lstStyle/>
          <a:p>
            <a:r>
              <a:rPr lang="en-US" sz="2000" dirty="0"/>
              <a:t>Our AI for accelerators projects have allocations at the ALCF’s THETA supercomputer.</a:t>
            </a:r>
          </a:p>
          <a:p>
            <a:endParaRPr lang="en-US" sz="2000" dirty="0"/>
          </a:p>
          <a:p>
            <a:r>
              <a:rPr lang="en-US" sz="2000" dirty="0"/>
              <a:t>We currently use THETA for:</a:t>
            </a:r>
            <a:endParaRPr lang="en-US" sz="1600" dirty="0"/>
          </a:p>
          <a:p>
            <a:pPr lvl="1"/>
            <a:r>
              <a:rPr lang="en-US" sz="2000" dirty="0"/>
              <a:t>simulations using </a:t>
            </a:r>
            <a:r>
              <a:rPr lang="en-US" sz="2000" dirty="0" err="1"/>
              <a:t>VSim</a:t>
            </a:r>
            <a:r>
              <a:rPr lang="en-US" sz="2000" dirty="0"/>
              <a:t>.</a:t>
            </a:r>
          </a:p>
          <a:p>
            <a:pPr lvl="1"/>
            <a:r>
              <a:rPr lang="en-US" sz="2000" dirty="0"/>
              <a:t>Deep learning and optimization.</a:t>
            </a:r>
          </a:p>
          <a:p>
            <a:pPr lvl="1"/>
            <a:r>
              <a:rPr lang="en-US" sz="2000" dirty="0"/>
              <a:t>Surrogate models</a:t>
            </a:r>
          </a:p>
          <a:p>
            <a:pPr lvl="1"/>
            <a:r>
              <a:rPr lang="en-US" sz="2000" dirty="0"/>
              <a:t>Training of AI-based controllers.</a:t>
            </a:r>
          </a:p>
          <a:p>
            <a:pPr marL="192871" lvl="1" indent="0">
              <a:buNone/>
            </a:pPr>
            <a:endParaRPr lang="en-US" sz="2000" dirty="0"/>
          </a:p>
        </p:txBody>
      </p:sp>
      <p:sp>
        <p:nvSpPr>
          <p:cNvPr id="12" name="TextBox 11">
            <a:extLst>
              <a:ext uri="{FF2B5EF4-FFF2-40B4-BE49-F238E27FC236}">
                <a16:creationId xmlns:a16="http://schemas.microsoft.com/office/drawing/2014/main" id="{86A73E60-E5C3-4230-959F-8EBE19FCF4D6}"/>
              </a:ext>
            </a:extLst>
          </p:cNvPr>
          <p:cNvSpPr txBox="1"/>
          <p:nvPr/>
        </p:nvSpPr>
        <p:spPr>
          <a:xfrm>
            <a:off x="4459393" y="3817702"/>
            <a:ext cx="447886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THETA is a 11.69 petaflops system based on the second-generation Intel® Xeon Phi™ processor, </a:t>
            </a:r>
            <a:r>
              <a:rPr kumimoji="0" lang="en-US" sz="1400" b="1" i="0" u="none" strike="noStrike" kern="1200" cap="none" spc="0" normalizeH="0" baseline="0" noProof="0" dirty="0">
                <a:ln>
                  <a:noFill/>
                </a:ln>
                <a:solidFill>
                  <a:srgbClr val="000000"/>
                </a:solidFill>
                <a:effectLst/>
                <a:uLnTx/>
                <a:uFillTx/>
                <a:latin typeface="Arial"/>
                <a:ea typeface="+mn-ea"/>
                <a:cs typeface="Arial"/>
              </a:rPr>
              <a:t>281,088 cores.</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a:rPr>
              <a:t>For more information: </a:t>
            </a:r>
            <a:r>
              <a:rPr kumimoji="0" lang="en-US" sz="1400" b="0" i="0" u="none" strike="noStrike" kern="1200" cap="none" spc="0" normalizeH="0" baseline="0" noProof="0" dirty="0">
                <a:ln>
                  <a:noFill/>
                </a:ln>
                <a:solidFill>
                  <a:srgbClr val="000000"/>
                </a:solidFill>
                <a:effectLst/>
                <a:uLnTx/>
                <a:uFillTx/>
                <a:latin typeface="Arial"/>
                <a:ea typeface="+mn-ea"/>
                <a:cs typeface="Arial"/>
                <a:hlinkClick r:id="rId4"/>
              </a:rPr>
              <a:t>https://www.alcf.anl.gov/theta</a:t>
            </a:r>
            <a:endParaRPr kumimoji="0" lang="en-US" sz="1400" b="0" i="0" u="none" strike="noStrike" kern="120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9" name="Content Placeholder 7" descr="A picture containing building&#10;&#10;Description automatically generated">
            <a:extLst>
              <a:ext uri="{FF2B5EF4-FFF2-40B4-BE49-F238E27FC236}">
                <a16:creationId xmlns:a16="http://schemas.microsoft.com/office/drawing/2014/main" id="{32B10F72-C113-4CD2-A8F8-B23110DE17A9}"/>
              </a:ext>
            </a:extLst>
          </p:cNvPr>
          <p:cNvPicPr>
            <a:picLocks noGrp="1" noChangeAspect="1"/>
          </p:cNvPicPr>
          <p:nvPr>
            <p:ph sz="half" idx="1"/>
          </p:nvPr>
        </p:nvPicPr>
        <p:blipFill>
          <a:blip r:embed="rId5" cstate="email">
            <a:extLst>
              <a:ext uri="{28A0092B-C50C-407E-A947-70E740481C1C}">
                <a14:useLocalDpi xmlns:a14="http://schemas.microsoft.com/office/drawing/2010/main" val="0"/>
              </a:ext>
            </a:extLst>
          </a:blip>
          <a:stretch>
            <a:fillRect/>
          </a:stretch>
        </p:blipFill>
        <p:spPr>
          <a:xfrm>
            <a:off x="4585649" y="1434083"/>
            <a:ext cx="4109592" cy="2308759"/>
          </a:xfrm>
        </p:spPr>
      </p:pic>
    </p:spTree>
    <p:extLst>
      <p:ext uri="{BB962C8B-B14F-4D97-AF65-F5344CB8AC3E}">
        <p14:creationId xmlns:p14="http://schemas.microsoft.com/office/powerpoint/2010/main" val="29503176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Rectangle: Rounded Corners 160">
            <a:extLst>
              <a:ext uri="{FF2B5EF4-FFF2-40B4-BE49-F238E27FC236}">
                <a16:creationId xmlns:a16="http://schemas.microsoft.com/office/drawing/2014/main" id="{3EFDB6E3-F95F-4BFC-85C7-589B0256DDD9}"/>
              </a:ext>
            </a:extLst>
          </p:cNvPr>
          <p:cNvSpPr/>
          <p:nvPr/>
        </p:nvSpPr>
        <p:spPr>
          <a:xfrm>
            <a:off x="744706" y="763929"/>
            <a:ext cx="3827294" cy="4062714"/>
          </a:xfrm>
          <a:prstGeom prst="roundRect">
            <a:avLst>
              <a:gd name="adj" fmla="val 11862"/>
            </a:avLst>
          </a:prstGeom>
          <a:solidFill>
            <a:schemeClr val="bg1"/>
          </a:solidFill>
          <a:ln>
            <a:noFill/>
          </a:ln>
          <a:effectLst>
            <a:outerShdw blurRad="1003300" dist="342900" dir="5400000" algn="t" rotWithShape="0">
              <a:schemeClr val="accent1">
                <a:alpha val="40000"/>
              </a:schemeClr>
            </a:outerShdw>
          </a:effectLst>
        </p:spPr>
        <p:txBody>
          <a:bodyPr vert="horz" wrap="square" lIns="34286" tIns="17143" rIns="34286" bIns="17143" numCol="1" anchor="t" anchorCtr="0" compatLnSpc="1">
            <a:prstTxWarp prst="textNoShape">
              <a:avLst/>
            </a:prstTxWarp>
          </a:bodyPr>
          <a:lstStyle/>
          <a:p>
            <a:pPr defTabSz="171450">
              <a:defRPr/>
            </a:pPr>
            <a:endParaRPr lang="en-US" sz="675">
              <a:solidFill>
                <a:srgbClr val="172144"/>
              </a:solidFill>
              <a:latin typeface="Calibri"/>
            </a:endParaRPr>
          </a:p>
        </p:txBody>
      </p:sp>
      <p:sp>
        <p:nvSpPr>
          <p:cNvPr id="162" name="Rectangle 161">
            <a:extLst>
              <a:ext uri="{FF2B5EF4-FFF2-40B4-BE49-F238E27FC236}">
                <a16:creationId xmlns:a16="http://schemas.microsoft.com/office/drawing/2014/main" id="{69E1D33F-142E-4148-81C4-A2ACB50D4F07}"/>
              </a:ext>
            </a:extLst>
          </p:cNvPr>
          <p:cNvSpPr/>
          <p:nvPr/>
        </p:nvSpPr>
        <p:spPr>
          <a:xfrm>
            <a:off x="1354361" y="2061804"/>
            <a:ext cx="232598" cy="300082"/>
          </a:xfrm>
          <a:prstGeom prst="rect">
            <a:avLst/>
          </a:prstGeom>
        </p:spPr>
        <p:txBody>
          <a:bodyPr wrap="square">
            <a:spAutoFit/>
          </a:bodyPr>
          <a:lstStyle/>
          <a:p>
            <a:pPr algn="ctr" defTabSz="171450">
              <a:defRPr/>
            </a:pPr>
            <a:endParaRPr lang="en-US" sz="2475" dirty="0">
              <a:solidFill>
                <a:srgbClr val="377DFF"/>
              </a:solidFill>
              <a:latin typeface="Designball-Charts-01" pitchFamily="2" charset="0"/>
              <a:cs typeface="Arial" panose="020B0604020202020204" pitchFamily="34" charset="0"/>
            </a:endParaRPr>
          </a:p>
        </p:txBody>
      </p:sp>
      <p:sp>
        <p:nvSpPr>
          <p:cNvPr id="164" name="TextBox 163">
            <a:extLst>
              <a:ext uri="{FF2B5EF4-FFF2-40B4-BE49-F238E27FC236}">
                <a16:creationId xmlns:a16="http://schemas.microsoft.com/office/drawing/2014/main" id="{E42DF510-6576-4AC5-98D8-C78C30BCD712}"/>
              </a:ext>
            </a:extLst>
          </p:cNvPr>
          <p:cNvSpPr txBox="1"/>
          <p:nvPr/>
        </p:nvSpPr>
        <p:spPr>
          <a:xfrm>
            <a:off x="1216936" y="2075018"/>
            <a:ext cx="3184169" cy="769441"/>
          </a:xfrm>
          <a:prstGeom prst="rect">
            <a:avLst/>
          </a:prstGeom>
          <a:noFill/>
        </p:spPr>
        <p:txBody>
          <a:bodyPr wrap="square" rtlCol="0">
            <a:spAutoFit/>
          </a:bodyPr>
          <a:lstStyle/>
          <a:p>
            <a:pPr defTabSz="171450">
              <a:defRPr/>
            </a:pPr>
            <a:r>
              <a:rPr lang="en-US" sz="1100" dirty="0">
                <a:ea typeface="Calibri" panose="020F0502020204030204" pitchFamily="34" charset="0"/>
              </a:rPr>
              <a:t>Li </a:t>
            </a:r>
            <a:r>
              <a:rPr lang="en-US" sz="1100" i="1" dirty="0">
                <a:ea typeface="Calibri" panose="020F0502020204030204" pitchFamily="34" charset="0"/>
              </a:rPr>
              <a:t>et. al.</a:t>
            </a:r>
            <a:r>
              <a:rPr lang="en-US" sz="1100" dirty="0">
                <a:ea typeface="Calibri" panose="020F0502020204030204" pitchFamily="34" charset="0"/>
              </a:rPr>
              <a:t> demonstrated that ultraviolet laser transverse profile shaping could be utilized to improve X-ray free electron laser performance [</a:t>
            </a:r>
            <a:r>
              <a:rPr lang="en-US" sz="1100" dirty="0">
                <a:solidFill>
                  <a:schemeClr val="accent1"/>
                </a:solidFill>
                <a:ea typeface="Calibri" panose="020F0502020204030204" pitchFamily="34" charset="0"/>
              </a:rPr>
              <a:t>7</a:t>
            </a:r>
            <a:r>
              <a:rPr lang="en-US" sz="1100" dirty="0">
                <a:ea typeface="Calibri" panose="020F0502020204030204" pitchFamily="34" charset="0"/>
              </a:rPr>
              <a:t>].</a:t>
            </a:r>
            <a:endParaRPr lang="en-US" sz="1100" b="1" dirty="0">
              <a:solidFill>
                <a:srgbClr val="377DFF"/>
              </a:solidFill>
              <a:latin typeface="Calibri"/>
            </a:endParaRPr>
          </a:p>
        </p:txBody>
      </p:sp>
      <p:sp>
        <p:nvSpPr>
          <p:cNvPr id="168" name="TextBox 167">
            <a:extLst>
              <a:ext uri="{FF2B5EF4-FFF2-40B4-BE49-F238E27FC236}">
                <a16:creationId xmlns:a16="http://schemas.microsoft.com/office/drawing/2014/main" id="{8764904F-02A3-4751-A4C0-9FF57FDE9708}"/>
              </a:ext>
            </a:extLst>
          </p:cNvPr>
          <p:cNvSpPr txBox="1"/>
          <p:nvPr/>
        </p:nvSpPr>
        <p:spPr>
          <a:xfrm>
            <a:off x="1234070" y="2905702"/>
            <a:ext cx="3184169" cy="600164"/>
          </a:xfrm>
          <a:prstGeom prst="rect">
            <a:avLst/>
          </a:prstGeom>
          <a:noFill/>
        </p:spPr>
        <p:txBody>
          <a:bodyPr wrap="square" rtlCol="0">
            <a:spAutoFit/>
          </a:bodyPr>
          <a:lstStyle/>
          <a:p>
            <a:pPr defTabSz="171450">
              <a:defRPr/>
            </a:pPr>
            <a:r>
              <a:rPr lang="en-US" sz="1100" dirty="0">
                <a:ea typeface="Calibri" panose="020F0502020204030204" pitchFamily="34" charset="0"/>
              </a:rPr>
              <a:t>The authors employed a digital micromirror device to control the shape of a 253 nm drive laser at the linear coherent light source.</a:t>
            </a:r>
            <a:endParaRPr lang="en-US" sz="1100" b="1" dirty="0">
              <a:latin typeface="Calibri"/>
            </a:endParaRPr>
          </a:p>
        </p:txBody>
      </p:sp>
      <p:sp>
        <p:nvSpPr>
          <p:cNvPr id="170" name="TextBox 169">
            <a:extLst>
              <a:ext uri="{FF2B5EF4-FFF2-40B4-BE49-F238E27FC236}">
                <a16:creationId xmlns:a16="http://schemas.microsoft.com/office/drawing/2014/main" id="{E601A99F-2F7A-4785-892D-8DC3F32E62E7}"/>
              </a:ext>
            </a:extLst>
          </p:cNvPr>
          <p:cNvSpPr txBox="1"/>
          <p:nvPr/>
        </p:nvSpPr>
        <p:spPr>
          <a:xfrm>
            <a:off x="1387553" y="1120095"/>
            <a:ext cx="2834575" cy="892552"/>
          </a:xfrm>
          <a:prstGeom prst="rect">
            <a:avLst/>
          </a:prstGeom>
          <a:noFill/>
        </p:spPr>
        <p:txBody>
          <a:bodyPr wrap="square" rtlCol="0">
            <a:spAutoFit/>
          </a:bodyPr>
          <a:lstStyle/>
          <a:p>
            <a:pPr algn="ctr" defTabSz="171450">
              <a:defRPr/>
            </a:pPr>
            <a:r>
              <a:rPr lang="en-US" sz="1300" b="1" dirty="0">
                <a:latin typeface="Century Gothic" panose="020B0502020202020204" pitchFamily="34" charset="0"/>
              </a:rPr>
              <a:t>Ultraviolet laser transverse profile shaping for improving x-ray</a:t>
            </a:r>
            <a:br>
              <a:rPr lang="en-US" sz="1300" b="1" dirty="0">
                <a:latin typeface="Century Gothic" panose="020B0502020202020204" pitchFamily="34" charset="0"/>
              </a:rPr>
            </a:br>
            <a:r>
              <a:rPr lang="en-US" sz="1300" b="1" dirty="0">
                <a:latin typeface="Century Gothic" panose="020B0502020202020204" pitchFamily="34" charset="0"/>
              </a:rPr>
              <a:t>free electron laser performance </a:t>
            </a:r>
            <a:br>
              <a:rPr lang="en-US" sz="1300" dirty="0"/>
            </a:br>
            <a:endParaRPr lang="en-US" sz="1300" b="1" dirty="0">
              <a:latin typeface="Century Gothic"/>
            </a:endParaRPr>
          </a:p>
        </p:txBody>
      </p:sp>
      <p:sp>
        <p:nvSpPr>
          <p:cNvPr id="217" name="TextBox 216">
            <a:extLst>
              <a:ext uri="{FF2B5EF4-FFF2-40B4-BE49-F238E27FC236}">
                <a16:creationId xmlns:a16="http://schemas.microsoft.com/office/drawing/2014/main" id="{23EDAD71-5B8F-4385-A0D3-08E8433E4F59}"/>
              </a:ext>
            </a:extLst>
          </p:cNvPr>
          <p:cNvSpPr txBox="1"/>
          <p:nvPr/>
        </p:nvSpPr>
        <p:spPr>
          <a:xfrm>
            <a:off x="1192940" y="3779407"/>
            <a:ext cx="3184169" cy="600164"/>
          </a:xfrm>
          <a:prstGeom prst="rect">
            <a:avLst/>
          </a:prstGeom>
          <a:noFill/>
        </p:spPr>
        <p:txBody>
          <a:bodyPr wrap="square" rtlCol="0">
            <a:spAutoFit/>
          </a:bodyPr>
          <a:lstStyle/>
          <a:p>
            <a:pPr defTabSz="171450">
              <a:defRPr/>
            </a:pPr>
            <a:r>
              <a:rPr lang="en-US" sz="1100" dirty="0">
                <a:ea typeface="Calibri" panose="020F0502020204030204" pitchFamily="34" charset="0"/>
              </a:rPr>
              <a:t>However, due to the low damage threshold of the digital micromirror in the UV, the work is limited in its applications</a:t>
            </a:r>
            <a:endParaRPr lang="en-US" sz="1100" b="1" dirty="0">
              <a:latin typeface="Calibri"/>
            </a:endParaRPr>
          </a:p>
        </p:txBody>
      </p:sp>
      <p:sp>
        <p:nvSpPr>
          <p:cNvPr id="218" name="Rectangle 217">
            <a:extLst>
              <a:ext uri="{FF2B5EF4-FFF2-40B4-BE49-F238E27FC236}">
                <a16:creationId xmlns:a16="http://schemas.microsoft.com/office/drawing/2014/main" id="{D91B40F9-8C42-4D7C-9483-5AF6ADB81DDE}"/>
              </a:ext>
            </a:extLst>
          </p:cNvPr>
          <p:cNvSpPr/>
          <p:nvPr/>
        </p:nvSpPr>
        <p:spPr>
          <a:xfrm>
            <a:off x="893477" y="1105049"/>
            <a:ext cx="478250" cy="569258"/>
          </a:xfrm>
          <a:prstGeom prst="rect">
            <a:avLst/>
          </a:prstGeom>
          <a:gradFill>
            <a:gsLst>
              <a:gs pos="0">
                <a:schemeClr val="accent2">
                  <a:lumMod val="75000"/>
                </a:schemeClr>
              </a:gs>
              <a:gs pos="91000">
                <a:schemeClr val="accent3">
                  <a:lumMod val="75000"/>
                </a:schemeClr>
              </a:gs>
            </a:gsLst>
            <a:lin ang="2700000" scaled="1"/>
          </a:gradFill>
          <a:ln>
            <a:noFill/>
          </a:ln>
          <a:effectLst>
            <a:outerShdw blurRad="50800" dist="381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89" name="Group 188">
            <a:extLst>
              <a:ext uri="{FF2B5EF4-FFF2-40B4-BE49-F238E27FC236}">
                <a16:creationId xmlns:a16="http://schemas.microsoft.com/office/drawing/2014/main" id="{1ABCBAD0-0865-4A70-805A-26BCF1719E9C}"/>
              </a:ext>
            </a:extLst>
          </p:cNvPr>
          <p:cNvGrpSpPr/>
          <p:nvPr/>
        </p:nvGrpSpPr>
        <p:grpSpPr>
          <a:xfrm>
            <a:off x="994568" y="1220667"/>
            <a:ext cx="332925" cy="294644"/>
            <a:chOff x="10670975" y="1516718"/>
            <a:chExt cx="380197" cy="381628"/>
          </a:xfrm>
          <a:solidFill>
            <a:schemeClr val="bg1"/>
          </a:solidFill>
        </p:grpSpPr>
        <p:sp>
          <p:nvSpPr>
            <p:cNvPr id="190" name="Freeform: Shape 189">
              <a:extLst>
                <a:ext uri="{FF2B5EF4-FFF2-40B4-BE49-F238E27FC236}">
                  <a16:creationId xmlns:a16="http://schemas.microsoft.com/office/drawing/2014/main" id="{8B942449-5E08-4DC7-A156-3747D11559D5}"/>
                </a:ext>
              </a:extLst>
            </p:cNvPr>
            <p:cNvSpPr/>
            <p:nvPr/>
          </p:nvSpPr>
          <p:spPr>
            <a:xfrm>
              <a:off x="10670975" y="1516718"/>
              <a:ext cx="275620" cy="381628"/>
            </a:xfrm>
            <a:custGeom>
              <a:avLst/>
              <a:gdLst>
                <a:gd name="connsiteX0" fmla="*/ 270320 w 275620"/>
                <a:gd name="connsiteY0" fmla="*/ 385444 h 381627"/>
                <a:gd name="connsiteX1" fmla="*/ 5300 w 275620"/>
                <a:gd name="connsiteY1" fmla="*/ 385444 h 381627"/>
                <a:gd name="connsiteX2" fmla="*/ 0 w 275620"/>
                <a:gd name="connsiteY2" fmla="*/ 380144 h 381627"/>
                <a:gd name="connsiteX3" fmla="*/ 0 w 275620"/>
                <a:gd name="connsiteY3" fmla="*/ 5300 h 381627"/>
                <a:gd name="connsiteX4" fmla="*/ 5300 w 275620"/>
                <a:gd name="connsiteY4" fmla="*/ 0 h 381627"/>
                <a:gd name="connsiteX5" fmla="*/ 190337 w 275620"/>
                <a:gd name="connsiteY5" fmla="*/ 0 h 381627"/>
                <a:gd name="connsiteX6" fmla="*/ 194100 w 275620"/>
                <a:gd name="connsiteY6" fmla="*/ 1537 h 381627"/>
                <a:gd name="connsiteX7" fmla="*/ 274083 w 275620"/>
                <a:gd name="connsiteY7" fmla="*/ 81520 h 381627"/>
                <a:gd name="connsiteX8" fmla="*/ 275620 w 275620"/>
                <a:gd name="connsiteY8" fmla="*/ 85283 h 381627"/>
                <a:gd name="connsiteX9" fmla="*/ 275620 w 275620"/>
                <a:gd name="connsiteY9" fmla="*/ 380144 h 381627"/>
                <a:gd name="connsiteX10" fmla="*/ 270320 w 275620"/>
                <a:gd name="connsiteY10" fmla="*/ 385444 h 381627"/>
                <a:gd name="connsiteX11" fmla="*/ 10601 w 275620"/>
                <a:gd name="connsiteY11" fmla="*/ 374843 h 381627"/>
                <a:gd name="connsiteX12" fmla="*/ 265019 w 275620"/>
                <a:gd name="connsiteY12" fmla="*/ 374843 h 381627"/>
                <a:gd name="connsiteX13" fmla="*/ 265019 w 275620"/>
                <a:gd name="connsiteY13" fmla="*/ 87456 h 381627"/>
                <a:gd name="connsiteX14" fmla="*/ 188164 w 275620"/>
                <a:gd name="connsiteY14" fmla="*/ 10601 h 381627"/>
                <a:gd name="connsiteX15" fmla="*/ 10601 w 275620"/>
                <a:gd name="connsiteY15" fmla="*/ 10601 h 381627"/>
                <a:gd name="connsiteX16" fmla="*/ 10601 w 275620"/>
                <a:gd name="connsiteY16" fmla="*/ 374843 h 3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20" h="381627">
                  <a:moveTo>
                    <a:pt x="270320" y="385444"/>
                  </a:moveTo>
                  <a:lnTo>
                    <a:pt x="5300" y="385444"/>
                  </a:lnTo>
                  <a:cubicBezTo>
                    <a:pt x="2385" y="385444"/>
                    <a:pt x="0" y="383059"/>
                    <a:pt x="0" y="380144"/>
                  </a:cubicBezTo>
                  <a:lnTo>
                    <a:pt x="0" y="5300"/>
                  </a:lnTo>
                  <a:cubicBezTo>
                    <a:pt x="0" y="2385"/>
                    <a:pt x="2385" y="0"/>
                    <a:pt x="5300" y="0"/>
                  </a:cubicBezTo>
                  <a:lnTo>
                    <a:pt x="190337" y="0"/>
                  </a:lnTo>
                  <a:cubicBezTo>
                    <a:pt x="191768" y="0"/>
                    <a:pt x="193093" y="583"/>
                    <a:pt x="194100" y="1537"/>
                  </a:cubicBezTo>
                  <a:lnTo>
                    <a:pt x="274083" y="81520"/>
                  </a:lnTo>
                  <a:cubicBezTo>
                    <a:pt x="275090" y="82527"/>
                    <a:pt x="275620" y="83852"/>
                    <a:pt x="275620" y="85283"/>
                  </a:cubicBezTo>
                  <a:lnTo>
                    <a:pt x="275620" y="380144"/>
                  </a:lnTo>
                  <a:cubicBezTo>
                    <a:pt x="275620" y="383059"/>
                    <a:pt x="273288" y="385444"/>
                    <a:pt x="270320" y="385444"/>
                  </a:cubicBezTo>
                  <a:close/>
                  <a:moveTo>
                    <a:pt x="10601" y="374843"/>
                  </a:moveTo>
                  <a:lnTo>
                    <a:pt x="265019" y="374843"/>
                  </a:lnTo>
                  <a:lnTo>
                    <a:pt x="265019" y="87456"/>
                  </a:lnTo>
                  <a:lnTo>
                    <a:pt x="188164" y="10601"/>
                  </a:lnTo>
                  <a:lnTo>
                    <a:pt x="10601" y="10601"/>
                  </a:lnTo>
                  <a:lnTo>
                    <a:pt x="10601" y="374843"/>
                  </a:lnTo>
                  <a:close/>
                </a:path>
              </a:pathLst>
            </a:custGeom>
            <a:grpFill/>
            <a:ln w="5296" cap="flat">
              <a:noFill/>
              <a:prstDash val="solid"/>
              <a:miter/>
            </a:ln>
          </p:spPr>
          <p:txBody>
            <a:bodyPr rtlCol="0" anchor="ctr"/>
            <a:lstStyle/>
            <a:p>
              <a:endParaRPr lang="en-US"/>
            </a:p>
          </p:txBody>
        </p:sp>
        <p:sp>
          <p:nvSpPr>
            <p:cNvPr id="191" name="Freeform: Shape 190">
              <a:extLst>
                <a:ext uri="{FF2B5EF4-FFF2-40B4-BE49-F238E27FC236}">
                  <a16:creationId xmlns:a16="http://schemas.microsoft.com/office/drawing/2014/main" id="{BC993067-D419-4EB5-A4F5-DAFE933977F8}"/>
                </a:ext>
              </a:extLst>
            </p:cNvPr>
            <p:cNvSpPr/>
            <p:nvPr/>
          </p:nvSpPr>
          <p:spPr>
            <a:xfrm>
              <a:off x="10856012" y="1516750"/>
              <a:ext cx="90107" cy="90107"/>
            </a:xfrm>
            <a:custGeom>
              <a:avLst/>
              <a:gdLst>
                <a:gd name="connsiteX0" fmla="*/ 85283 w 90106"/>
                <a:gd name="connsiteY0" fmla="*/ 90552 h 90106"/>
                <a:gd name="connsiteX1" fmla="*/ 5300 w 90106"/>
                <a:gd name="connsiteY1" fmla="*/ 90552 h 90106"/>
                <a:gd name="connsiteX2" fmla="*/ 0 w 90106"/>
                <a:gd name="connsiteY2" fmla="*/ 85252 h 90106"/>
                <a:gd name="connsiteX3" fmla="*/ 0 w 90106"/>
                <a:gd name="connsiteY3" fmla="*/ 5269 h 90106"/>
                <a:gd name="connsiteX4" fmla="*/ 3286 w 90106"/>
                <a:gd name="connsiteY4" fmla="*/ 393 h 90106"/>
                <a:gd name="connsiteX5" fmla="*/ 9063 w 90106"/>
                <a:gd name="connsiteY5" fmla="*/ 1559 h 90106"/>
                <a:gd name="connsiteX6" fmla="*/ 89046 w 90106"/>
                <a:gd name="connsiteY6" fmla="*/ 81542 h 90106"/>
                <a:gd name="connsiteX7" fmla="*/ 90212 w 90106"/>
                <a:gd name="connsiteY7" fmla="*/ 87319 h 90106"/>
                <a:gd name="connsiteX8" fmla="*/ 85283 w 90106"/>
                <a:gd name="connsiteY8" fmla="*/ 90552 h 90106"/>
                <a:gd name="connsiteX9" fmla="*/ 10601 w 90106"/>
                <a:gd name="connsiteY9" fmla="*/ 79951 h 90106"/>
                <a:gd name="connsiteX10" fmla="*/ 72509 w 90106"/>
                <a:gd name="connsiteY10" fmla="*/ 79951 h 90106"/>
                <a:gd name="connsiteX11" fmla="*/ 10601 w 90106"/>
                <a:gd name="connsiteY11" fmla="*/ 18043 h 90106"/>
                <a:gd name="connsiteX12" fmla="*/ 10601 w 90106"/>
                <a:gd name="connsiteY12" fmla="*/ 79951 h 9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106" h="90106">
                  <a:moveTo>
                    <a:pt x="85283" y="90552"/>
                  </a:moveTo>
                  <a:lnTo>
                    <a:pt x="5300" y="90552"/>
                  </a:lnTo>
                  <a:cubicBezTo>
                    <a:pt x="2385" y="90552"/>
                    <a:pt x="0" y="88167"/>
                    <a:pt x="0" y="85252"/>
                  </a:cubicBezTo>
                  <a:lnTo>
                    <a:pt x="0" y="5269"/>
                  </a:lnTo>
                  <a:cubicBezTo>
                    <a:pt x="0" y="3149"/>
                    <a:pt x="1272" y="1188"/>
                    <a:pt x="3286" y="393"/>
                  </a:cubicBezTo>
                  <a:cubicBezTo>
                    <a:pt x="5300" y="-402"/>
                    <a:pt x="7526" y="22"/>
                    <a:pt x="9063" y="1559"/>
                  </a:cubicBezTo>
                  <a:lnTo>
                    <a:pt x="89046" y="81542"/>
                  </a:lnTo>
                  <a:cubicBezTo>
                    <a:pt x="90583" y="83079"/>
                    <a:pt x="91007" y="85358"/>
                    <a:pt x="90212" y="87319"/>
                  </a:cubicBezTo>
                  <a:cubicBezTo>
                    <a:pt x="89364" y="89280"/>
                    <a:pt x="87456" y="90552"/>
                    <a:pt x="85283" y="90552"/>
                  </a:cubicBezTo>
                  <a:close/>
                  <a:moveTo>
                    <a:pt x="10601" y="79951"/>
                  </a:moveTo>
                  <a:lnTo>
                    <a:pt x="72509" y="79951"/>
                  </a:lnTo>
                  <a:lnTo>
                    <a:pt x="10601" y="18043"/>
                  </a:lnTo>
                  <a:lnTo>
                    <a:pt x="10601" y="79951"/>
                  </a:lnTo>
                  <a:close/>
                </a:path>
              </a:pathLst>
            </a:custGeom>
            <a:grpFill/>
            <a:ln w="5296" cap="flat">
              <a:noFill/>
              <a:prstDash val="solid"/>
              <a:miter/>
            </a:ln>
          </p:spPr>
          <p:txBody>
            <a:bodyPr rtlCol="0" anchor="ctr"/>
            <a:lstStyle/>
            <a:p>
              <a:endParaRPr lang="en-US"/>
            </a:p>
          </p:txBody>
        </p:sp>
        <p:sp>
          <p:nvSpPr>
            <p:cNvPr id="192" name="Freeform: Shape 191">
              <a:extLst>
                <a:ext uri="{FF2B5EF4-FFF2-40B4-BE49-F238E27FC236}">
                  <a16:creationId xmlns:a16="http://schemas.microsoft.com/office/drawing/2014/main" id="{9C3E5E1E-DE24-475E-A576-2F63FD5B1266}"/>
                </a:ext>
              </a:extLst>
            </p:cNvPr>
            <p:cNvSpPr/>
            <p:nvPr/>
          </p:nvSpPr>
          <p:spPr>
            <a:xfrm>
              <a:off x="10990058" y="1634016"/>
              <a:ext cx="53004" cy="180213"/>
            </a:xfrm>
            <a:custGeom>
              <a:avLst/>
              <a:gdLst>
                <a:gd name="connsiteX0" fmla="*/ 5460 w 53003"/>
                <a:gd name="connsiteY0" fmla="*/ 184718 h 180213"/>
                <a:gd name="connsiteX1" fmla="*/ 159 w 53003"/>
                <a:gd name="connsiteY1" fmla="*/ 179418 h 180213"/>
                <a:gd name="connsiteX2" fmla="*/ 0 w 53003"/>
                <a:gd name="connsiteY2" fmla="*/ 5353 h 180213"/>
                <a:gd name="connsiteX3" fmla="*/ 5300 w 53003"/>
                <a:gd name="connsiteY3" fmla="*/ 53 h 180213"/>
                <a:gd name="connsiteX4" fmla="*/ 5300 w 53003"/>
                <a:gd name="connsiteY4" fmla="*/ 53 h 180213"/>
                <a:gd name="connsiteX5" fmla="*/ 10601 w 53003"/>
                <a:gd name="connsiteY5" fmla="*/ 5353 h 180213"/>
                <a:gd name="connsiteX6" fmla="*/ 10760 w 53003"/>
                <a:gd name="connsiteY6" fmla="*/ 174118 h 180213"/>
                <a:gd name="connsiteX7" fmla="*/ 44842 w 53003"/>
                <a:gd name="connsiteY7" fmla="*/ 174065 h 180213"/>
                <a:gd name="connsiteX8" fmla="*/ 44683 w 53003"/>
                <a:gd name="connsiteY8" fmla="*/ 5300 h 180213"/>
                <a:gd name="connsiteX9" fmla="*/ 49983 w 53003"/>
                <a:gd name="connsiteY9" fmla="*/ 0 h 180213"/>
                <a:gd name="connsiteX10" fmla="*/ 49983 w 53003"/>
                <a:gd name="connsiteY10" fmla="*/ 0 h 180213"/>
                <a:gd name="connsiteX11" fmla="*/ 55283 w 53003"/>
                <a:gd name="connsiteY11" fmla="*/ 5300 h 180213"/>
                <a:gd name="connsiteX12" fmla="*/ 55442 w 53003"/>
                <a:gd name="connsiteY12" fmla="*/ 179365 h 180213"/>
                <a:gd name="connsiteX13" fmla="*/ 50142 w 53003"/>
                <a:gd name="connsiteY13" fmla="*/ 184665 h 180213"/>
                <a:gd name="connsiteX14" fmla="*/ 5460 w 53003"/>
                <a:gd name="connsiteY14" fmla="*/ 184718 h 180213"/>
                <a:gd name="connsiteX15" fmla="*/ 5460 w 53003"/>
                <a:gd name="connsiteY15" fmla="*/ 184718 h 18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03" h="180213">
                  <a:moveTo>
                    <a:pt x="5460" y="184718"/>
                  </a:moveTo>
                  <a:cubicBezTo>
                    <a:pt x="2544" y="184718"/>
                    <a:pt x="159" y="182333"/>
                    <a:pt x="159" y="179418"/>
                  </a:cubicBezTo>
                  <a:lnTo>
                    <a:pt x="0" y="5353"/>
                  </a:lnTo>
                  <a:cubicBezTo>
                    <a:pt x="0" y="2438"/>
                    <a:pt x="2386" y="53"/>
                    <a:pt x="5300" y="53"/>
                  </a:cubicBezTo>
                  <a:lnTo>
                    <a:pt x="5300" y="53"/>
                  </a:lnTo>
                  <a:cubicBezTo>
                    <a:pt x="8216" y="53"/>
                    <a:pt x="10601" y="2438"/>
                    <a:pt x="10601" y="5353"/>
                  </a:cubicBezTo>
                  <a:lnTo>
                    <a:pt x="10760" y="174118"/>
                  </a:lnTo>
                  <a:lnTo>
                    <a:pt x="44842" y="174065"/>
                  </a:lnTo>
                  <a:lnTo>
                    <a:pt x="44683" y="5300"/>
                  </a:lnTo>
                  <a:cubicBezTo>
                    <a:pt x="44683" y="2385"/>
                    <a:pt x="47067" y="0"/>
                    <a:pt x="49983" y="0"/>
                  </a:cubicBezTo>
                  <a:lnTo>
                    <a:pt x="49983" y="0"/>
                  </a:lnTo>
                  <a:cubicBezTo>
                    <a:pt x="52898" y="0"/>
                    <a:pt x="55283" y="2385"/>
                    <a:pt x="55283" y="5300"/>
                  </a:cubicBezTo>
                  <a:lnTo>
                    <a:pt x="55442" y="179365"/>
                  </a:lnTo>
                  <a:cubicBezTo>
                    <a:pt x="55442" y="182280"/>
                    <a:pt x="53057" y="184665"/>
                    <a:pt x="50142" y="184665"/>
                  </a:cubicBezTo>
                  <a:lnTo>
                    <a:pt x="5460" y="184718"/>
                  </a:lnTo>
                  <a:lnTo>
                    <a:pt x="5460" y="184718"/>
                  </a:lnTo>
                  <a:close/>
                </a:path>
              </a:pathLst>
            </a:custGeom>
            <a:grpFill/>
            <a:ln w="5296" cap="flat">
              <a:noFill/>
              <a:prstDash val="solid"/>
              <a:miter/>
            </a:ln>
          </p:spPr>
          <p:txBody>
            <a:bodyPr rtlCol="0" anchor="ctr"/>
            <a:lstStyle/>
            <a:p>
              <a:endParaRPr lang="en-US"/>
            </a:p>
          </p:txBody>
        </p:sp>
        <p:sp>
          <p:nvSpPr>
            <p:cNvPr id="193" name="Freeform: Shape 192">
              <a:extLst>
                <a:ext uri="{FF2B5EF4-FFF2-40B4-BE49-F238E27FC236}">
                  <a16:creationId xmlns:a16="http://schemas.microsoft.com/office/drawing/2014/main" id="{2985F65D-F860-45BF-9962-208B4025AC80}"/>
                </a:ext>
              </a:extLst>
            </p:cNvPr>
            <p:cNvSpPr/>
            <p:nvPr/>
          </p:nvSpPr>
          <p:spPr>
            <a:xfrm>
              <a:off x="10990244" y="1808127"/>
              <a:ext cx="53004" cy="58304"/>
            </a:xfrm>
            <a:custGeom>
              <a:avLst/>
              <a:gdLst>
                <a:gd name="connsiteX0" fmla="*/ 27271 w 53003"/>
                <a:gd name="connsiteY0" fmla="*/ 60166 h 58304"/>
                <a:gd name="connsiteX1" fmla="*/ 27271 w 53003"/>
                <a:gd name="connsiteY1" fmla="*/ 60166 h 58304"/>
                <a:gd name="connsiteX2" fmla="*/ 22447 w 53003"/>
                <a:gd name="connsiteY2" fmla="*/ 57039 h 58304"/>
                <a:gd name="connsiteX3" fmla="*/ 451 w 53003"/>
                <a:gd name="connsiteY3" fmla="*/ 7480 h 58304"/>
                <a:gd name="connsiteX4" fmla="*/ 3154 w 53003"/>
                <a:gd name="connsiteY4" fmla="*/ 484 h 58304"/>
                <a:gd name="connsiteX5" fmla="*/ 10151 w 53003"/>
                <a:gd name="connsiteY5" fmla="*/ 3187 h 58304"/>
                <a:gd name="connsiteX6" fmla="*/ 27377 w 53003"/>
                <a:gd name="connsiteY6" fmla="*/ 41986 h 58304"/>
                <a:gd name="connsiteX7" fmla="*/ 45186 w 53003"/>
                <a:gd name="connsiteY7" fmla="*/ 3081 h 58304"/>
                <a:gd name="connsiteX8" fmla="*/ 52235 w 53003"/>
                <a:gd name="connsiteY8" fmla="*/ 484 h 58304"/>
                <a:gd name="connsiteX9" fmla="*/ 54833 w 53003"/>
                <a:gd name="connsiteY9" fmla="*/ 7533 h 58304"/>
                <a:gd name="connsiteX10" fmla="*/ 32094 w 53003"/>
                <a:gd name="connsiteY10" fmla="*/ 57145 h 58304"/>
                <a:gd name="connsiteX11" fmla="*/ 27271 w 53003"/>
                <a:gd name="connsiteY11" fmla="*/ 60166 h 5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003" h="58304">
                  <a:moveTo>
                    <a:pt x="27271" y="60166"/>
                  </a:moveTo>
                  <a:cubicBezTo>
                    <a:pt x="27271" y="60166"/>
                    <a:pt x="27271" y="60166"/>
                    <a:pt x="27271" y="60166"/>
                  </a:cubicBezTo>
                  <a:cubicBezTo>
                    <a:pt x="25150" y="60166"/>
                    <a:pt x="23295" y="58947"/>
                    <a:pt x="22447" y="57039"/>
                  </a:cubicBezTo>
                  <a:lnTo>
                    <a:pt x="451" y="7480"/>
                  </a:lnTo>
                  <a:cubicBezTo>
                    <a:pt x="-715" y="4830"/>
                    <a:pt x="451" y="1650"/>
                    <a:pt x="3154" y="484"/>
                  </a:cubicBezTo>
                  <a:cubicBezTo>
                    <a:pt x="5857" y="-736"/>
                    <a:pt x="8932" y="484"/>
                    <a:pt x="10151" y="3187"/>
                  </a:cubicBezTo>
                  <a:lnTo>
                    <a:pt x="27377" y="41986"/>
                  </a:lnTo>
                  <a:lnTo>
                    <a:pt x="45186" y="3081"/>
                  </a:lnTo>
                  <a:cubicBezTo>
                    <a:pt x="46405" y="431"/>
                    <a:pt x="49532" y="-736"/>
                    <a:pt x="52235" y="484"/>
                  </a:cubicBezTo>
                  <a:cubicBezTo>
                    <a:pt x="54886" y="1703"/>
                    <a:pt x="56052" y="4830"/>
                    <a:pt x="54833" y="7533"/>
                  </a:cubicBezTo>
                  <a:lnTo>
                    <a:pt x="32094" y="57145"/>
                  </a:lnTo>
                  <a:cubicBezTo>
                    <a:pt x="31246" y="58947"/>
                    <a:pt x="29391" y="60166"/>
                    <a:pt x="27271" y="60166"/>
                  </a:cubicBezTo>
                  <a:close/>
                </a:path>
              </a:pathLst>
            </a:custGeom>
            <a:grpFill/>
            <a:ln w="5296"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18EF3BE6-D139-414D-8AC1-1175D1D9C9DF}"/>
                </a:ext>
              </a:extLst>
            </p:cNvPr>
            <p:cNvSpPr/>
            <p:nvPr/>
          </p:nvSpPr>
          <p:spPr>
            <a:xfrm>
              <a:off x="10982267" y="1516771"/>
              <a:ext cx="68905" cy="127209"/>
            </a:xfrm>
            <a:custGeom>
              <a:avLst/>
              <a:gdLst>
                <a:gd name="connsiteX0" fmla="*/ 5406 w 68905"/>
                <a:gd name="connsiteY0" fmla="*/ 127898 h 127209"/>
                <a:gd name="connsiteX1" fmla="*/ 106 w 68905"/>
                <a:gd name="connsiteY1" fmla="*/ 122598 h 127209"/>
                <a:gd name="connsiteX2" fmla="*/ 0 w 68905"/>
                <a:gd name="connsiteY2" fmla="*/ 5353 h 127209"/>
                <a:gd name="connsiteX3" fmla="*/ 1537 w 68905"/>
                <a:gd name="connsiteY3" fmla="*/ 1590 h 127209"/>
                <a:gd name="connsiteX4" fmla="*/ 5300 w 68905"/>
                <a:gd name="connsiteY4" fmla="*/ 53 h 127209"/>
                <a:gd name="connsiteX5" fmla="*/ 64612 w 68905"/>
                <a:gd name="connsiteY5" fmla="*/ 0 h 127209"/>
                <a:gd name="connsiteX6" fmla="*/ 64612 w 68905"/>
                <a:gd name="connsiteY6" fmla="*/ 0 h 127209"/>
                <a:gd name="connsiteX7" fmla="*/ 68375 w 68905"/>
                <a:gd name="connsiteY7" fmla="*/ 1537 h 127209"/>
                <a:gd name="connsiteX8" fmla="*/ 69912 w 68905"/>
                <a:gd name="connsiteY8" fmla="*/ 5300 h 127209"/>
                <a:gd name="connsiteX9" fmla="*/ 70018 w 68905"/>
                <a:gd name="connsiteY9" fmla="*/ 122545 h 127209"/>
                <a:gd name="connsiteX10" fmla="*/ 64718 w 68905"/>
                <a:gd name="connsiteY10" fmla="*/ 127845 h 127209"/>
                <a:gd name="connsiteX11" fmla="*/ 5406 w 68905"/>
                <a:gd name="connsiteY11" fmla="*/ 127898 h 127209"/>
                <a:gd name="connsiteX12" fmla="*/ 5406 w 68905"/>
                <a:gd name="connsiteY12" fmla="*/ 127898 h 127209"/>
                <a:gd name="connsiteX13" fmla="*/ 10601 w 68905"/>
                <a:gd name="connsiteY13" fmla="*/ 10601 h 127209"/>
                <a:gd name="connsiteX14" fmla="*/ 10707 w 68905"/>
                <a:gd name="connsiteY14" fmla="*/ 117245 h 127209"/>
                <a:gd name="connsiteX15" fmla="*/ 59417 w 68905"/>
                <a:gd name="connsiteY15" fmla="*/ 117192 h 127209"/>
                <a:gd name="connsiteX16" fmla="*/ 59312 w 68905"/>
                <a:gd name="connsiteY16" fmla="*/ 10548 h 127209"/>
                <a:gd name="connsiteX17" fmla="*/ 10601 w 68905"/>
                <a:gd name="connsiteY17" fmla="*/ 10601 h 12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5" h="127209">
                  <a:moveTo>
                    <a:pt x="5406" y="127898"/>
                  </a:moveTo>
                  <a:cubicBezTo>
                    <a:pt x="2491" y="127898"/>
                    <a:pt x="106" y="125513"/>
                    <a:pt x="106" y="122598"/>
                  </a:cubicBezTo>
                  <a:lnTo>
                    <a:pt x="0" y="5353"/>
                  </a:lnTo>
                  <a:cubicBezTo>
                    <a:pt x="0" y="3922"/>
                    <a:pt x="530" y="2597"/>
                    <a:pt x="1537" y="1590"/>
                  </a:cubicBezTo>
                  <a:cubicBezTo>
                    <a:pt x="2544" y="583"/>
                    <a:pt x="3869" y="53"/>
                    <a:pt x="5300" y="53"/>
                  </a:cubicBezTo>
                  <a:lnTo>
                    <a:pt x="64612" y="0"/>
                  </a:lnTo>
                  <a:lnTo>
                    <a:pt x="64612" y="0"/>
                  </a:lnTo>
                  <a:cubicBezTo>
                    <a:pt x="65990" y="0"/>
                    <a:pt x="67368" y="530"/>
                    <a:pt x="68375" y="1537"/>
                  </a:cubicBezTo>
                  <a:cubicBezTo>
                    <a:pt x="69382" y="2544"/>
                    <a:pt x="69912" y="3869"/>
                    <a:pt x="69912" y="5300"/>
                  </a:cubicBezTo>
                  <a:lnTo>
                    <a:pt x="70018" y="122545"/>
                  </a:lnTo>
                  <a:cubicBezTo>
                    <a:pt x="70018" y="125460"/>
                    <a:pt x="67633" y="127845"/>
                    <a:pt x="64718" y="127845"/>
                  </a:cubicBezTo>
                  <a:lnTo>
                    <a:pt x="5406" y="127898"/>
                  </a:lnTo>
                  <a:lnTo>
                    <a:pt x="5406" y="127898"/>
                  </a:lnTo>
                  <a:close/>
                  <a:moveTo>
                    <a:pt x="10601" y="10601"/>
                  </a:moveTo>
                  <a:lnTo>
                    <a:pt x="10707" y="117245"/>
                  </a:lnTo>
                  <a:lnTo>
                    <a:pt x="59417" y="117192"/>
                  </a:lnTo>
                  <a:lnTo>
                    <a:pt x="59312" y="10548"/>
                  </a:lnTo>
                  <a:lnTo>
                    <a:pt x="10601" y="10601"/>
                  </a:lnTo>
                  <a:close/>
                </a:path>
              </a:pathLst>
            </a:custGeom>
            <a:grpFill/>
            <a:ln w="5296" cap="flat">
              <a:noFill/>
              <a:prstDash val="solid"/>
              <a:miter/>
            </a:ln>
          </p:spPr>
          <p:txBody>
            <a:bodyPr rtlCol="0" anchor="ctr"/>
            <a:lstStyle/>
            <a:p>
              <a:endParaRPr lang="en-US"/>
            </a:p>
          </p:txBody>
        </p:sp>
        <p:sp>
          <p:nvSpPr>
            <p:cNvPr id="195" name="Freeform: Shape 194">
              <a:extLst>
                <a:ext uri="{FF2B5EF4-FFF2-40B4-BE49-F238E27FC236}">
                  <a16:creationId xmlns:a16="http://schemas.microsoft.com/office/drawing/2014/main" id="{44AF9EE2-A9DA-4590-B751-D282BB35F00C}"/>
                </a:ext>
              </a:extLst>
            </p:cNvPr>
            <p:cNvSpPr/>
            <p:nvPr/>
          </p:nvSpPr>
          <p:spPr>
            <a:xfrm>
              <a:off x="11023186" y="1541630"/>
              <a:ext cx="10601" cy="74205"/>
            </a:xfrm>
            <a:custGeom>
              <a:avLst/>
              <a:gdLst>
                <a:gd name="connsiteX0" fmla="*/ 5353 w 10600"/>
                <a:gd name="connsiteY0" fmla="*/ 77068 h 74205"/>
                <a:gd name="connsiteX1" fmla="*/ 53 w 10600"/>
                <a:gd name="connsiteY1" fmla="*/ 71767 h 74205"/>
                <a:gd name="connsiteX2" fmla="*/ 0 w 10600"/>
                <a:gd name="connsiteY2" fmla="*/ 5300 h 74205"/>
                <a:gd name="connsiteX3" fmla="*/ 5300 w 10600"/>
                <a:gd name="connsiteY3" fmla="*/ 0 h 74205"/>
                <a:gd name="connsiteX4" fmla="*/ 5300 w 10600"/>
                <a:gd name="connsiteY4" fmla="*/ 0 h 74205"/>
                <a:gd name="connsiteX5" fmla="*/ 10601 w 10600"/>
                <a:gd name="connsiteY5" fmla="*/ 5300 h 74205"/>
                <a:gd name="connsiteX6" fmla="*/ 10654 w 10600"/>
                <a:gd name="connsiteY6" fmla="*/ 71767 h 74205"/>
                <a:gd name="connsiteX7" fmla="*/ 5353 w 10600"/>
                <a:gd name="connsiteY7" fmla="*/ 77068 h 74205"/>
                <a:gd name="connsiteX8" fmla="*/ 5353 w 10600"/>
                <a:gd name="connsiteY8" fmla="*/ 77068 h 7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 h="74205">
                  <a:moveTo>
                    <a:pt x="5353" y="77068"/>
                  </a:moveTo>
                  <a:cubicBezTo>
                    <a:pt x="2439" y="77068"/>
                    <a:pt x="53" y="74682"/>
                    <a:pt x="53" y="71767"/>
                  </a:cubicBezTo>
                  <a:lnTo>
                    <a:pt x="0" y="5300"/>
                  </a:lnTo>
                  <a:cubicBezTo>
                    <a:pt x="0" y="2385"/>
                    <a:pt x="2386" y="0"/>
                    <a:pt x="5300" y="0"/>
                  </a:cubicBezTo>
                  <a:lnTo>
                    <a:pt x="5300" y="0"/>
                  </a:lnTo>
                  <a:cubicBezTo>
                    <a:pt x="8216" y="0"/>
                    <a:pt x="10601" y="2385"/>
                    <a:pt x="10601" y="5300"/>
                  </a:cubicBezTo>
                  <a:lnTo>
                    <a:pt x="10654" y="71767"/>
                  </a:lnTo>
                  <a:cubicBezTo>
                    <a:pt x="10707" y="74682"/>
                    <a:pt x="8322" y="77068"/>
                    <a:pt x="5353" y="77068"/>
                  </a:cubicBezTo>
                  <a:lnTo>
                    <a:pt x="5353" y="77068"/>
                  </a:lnTo>
                  <a:close/>
                </a:path>
              </a:pathLst>
            </a:custGeom>
            <a:grpFill/>
            <a:ln w="5296"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05B5E819-633F-464B-8A6F-E09FE5C98FAE}"/>
                </a:ext>
              </a:extLst>
            </p:cNvPr>
            <p:cNvSpPr/>
            <p:nvPr/>
          </p:nvSpPr>
          <p:spPr>
            <a:xfrm>
              <a:off x="11016296" y="1677426"/>
              <a:ext cx="10601" cy="106008"/>
            </a:xfrm>
            <a:custGeom>
              <a:avLst/>
              <a:gdLst>
                <a:gd name="connsiteX0" fmla="*/ 5406 w 10600"/>
                <a:gd name="connsiteY0" fmla="*/ 109347 h 106007"/>
                <a:gd name="connsiteX1" fmla="*/ 106 w 10600"/>
                <a:gd name="connsiteY1" fmla="*/ 104047 h 106007"/>
                <a:gd name="connsiteX2" fmla="*/ 0 w 10600"/>
                <a:gd name="connsiteY2" fmla="*/ 5300 h 106007"/>
                <a:gd name="connsiteX3" fmla="*/ 5300 w 10600"/>
                <a:gd name="connsiteY3" fmla="*/ 0 h 106007"/>
                <a:gd name="connsiteX4" fmla="*/ 5300 w 10600"/>
                <a:gd name="connsiteY4" fmla="*/ 0 h 106007"/>
                <a:gd name="connsiteX5" fmla="*/ 10601 w 10600"/>
                <a:gd name="connsiteY5" fmla="*/ 5300 h 106007"/>
                <a:gd name="connsiteX6" fmla="*/ 10707 w 10600"/>
                <a:gd name="connsiteY6" fmla="*/ 104047 h 106007"/>
                <a:gd name="connsiteX7" fmla="*/ 5406 w 10600"/>
                <a:gd name="connsiteY7" fmla="*/ 109347 h 106007"/>
                <a:gd name="connsiteX8" fmla="*/ 5406 w 10600"/>
                <a:gd name="connsiteY8" fmla="*/ 109347 h 10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 h="106007">
                  <a:moveTo>
                    <a:pt x="5406" y="109347"/>
                  </a:moveTo>
                  <a:cubicBezTo>
                    <a:pt x="2491" y="109347"/>
                    <a:pt x="106" y="106962"/>
                    <a:pt x="106" y="104047"/>
                  </a:cubicBezTo>
                  <a:lnTo>
                    <a:pt x="0" y="5300"/>
                  </a:lnTo>
                  <a:cubicBezTo>
                    <a:pt x="0" y="2385"/>
                    <a:pt x="2385" y="0"/>
                    <a:pt x="5300" y="0"/>
                  </a:cubicBezTo>
                  <a:lnTo>
                    <a:pt x="5300" y="0"/>
                  </a:lnTo>
                  <a:cubicBezTo>
                    <a:pt x="8215" y="0"/>
                    <a:pt x="10601" y="2385"/>
                    <a:pt x="10601" y="5300"/>
                  </a:cubicBezTo>
                  <a:lnTo>
                    <a:pt x="10707" y="104047"/>
                  </a:lnTo>
                  <a:cubicBezTo>
                    <a:pt x="10707" y="107015"/>
                    <a:pt x="8321" y="109347"/>
                    <a:pt x="5406" y="109347"/>
                  </a:cubicBezTo>
                  <a:lnTo>
                    <a:pt x="5406" y="109347"/>
                  </a:lnTo>
                  <a:close/>
                </a:path>
              </a:pathLst>
            </a:custGeom>
            <a:grpFill/>
            <a:ln w="5296" cap="flat">
              <a:noFill/>
              <a:prstDash val="solid"/>
              <a:miter/>
            </a:ln>
          </p:spPr>
          <p:txBody>
            <a:bodyPr rtlCol="0" anchor="ctr"/>
            <a:lstStyle/>
            <a:p>
              <a:endParaRPr lang="en-US"/>
            </a:p>
          </p:txBody>
        </p:sp>
        <p:sp>
          <p:nvSpPr>
            <p:cNvPr id="197" name="Freeform: Shape 196">
              <a:extLst>
                <a:ext uri="{FF2B5EF4-FFF2-40B4-BE49-F238E27FC236}">
                  <a16:creationId xmlns:a16="http://schemas.microsoft.com/office/drawing/2014/main" id="{3BE1B847-DD77-4075-A108-6E1AF3BEC227}"/>
                </a:ext>
              </a:extLst>
            </p:cNvPr>
            <p:cNvSpPr/>
            <p:nvPr/>
          </p:nvSpPr>
          <p:spPr>
            <a:xfrm>
              <a:off x="10717301" y="1589016"/>
              <a:ext cx="111308" cy="10601"/>
            </a:xfrm>
            <a:custGeom>
              <a:avLst/>
              <a:gdLst>
                <a:gd name="connsiteX0" fmla="*/ 110884 w 111308"/>
                <a:gd name="connsiteY0" fmla="*/ 10601 h 10600"/>
                <a:gd name="connsiteX1" fmla="*/ 5300 w 111308"/>
                <a:gd name="connsiteY1" fmla="*/ 10601 h 10600"/>
                <a:gd name="connsiteX2" fmla="*/ 0 w 111308"/>
                <a:gd name="connsiteY2" fmla="*/ 5300 h 10600"/>
                <a:gd name="connsiteX3" fmla="*/ 5300 w 111308"/>
                <a:gd name="connsiteY3" fmla="*/ 0 h 10600"/>
                <a:gd name="connsiteX4" fmla="*/ 110884 w 111308"/>
                <a:gd name="connsiteY4" fmla="*/ 0 h 10600"/>
                <a:gd name="connsiteX5" fmla="*/ 116185 w 111308"/>
                <a:gd name="connsiteY5" fmla="*/ 5300 h 10600"/>
                <a:gd name="connsiteX6" fmla="*/ 110884 w 111308"/>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08" h="10600">
                  <a:moveTo>
                    <a:pt x="110884" y="10601"/>
                  </a:moveTo>
                  <a:lnTo>
                    <a:pt x="5300" y="10601"/>
                  </a:lnTo>
                  <a:cubicBezTo>
                    <a:pt x="2385" y="10601"/>
                    <a:pt x="0" y="8216"/>
                    <a:pt x="0" y="5300"/>
                  </a:cubicBezTo>
                  <a:cubicBezTo>
                    <a:pt x="0" y="2385"/>
                    <a:pt x="2385" y="0"/>
                    <a:pt x="5300" y="0"/>
                  </a:cubicBezTo>
                  <a:lnTo>
                    <a:pt x="110884" y="0"/>
                  </a:lnTo>
                  <a:cubicBezTo>
                    <a:pt x="113799" y="0"/>
                    <a:pt x="116185" y="2385"/>
                    <a:pt x="116185" y="5300"/>
                  </a:cubicBezTo>
                  <a:cubicBezTo>
                    <a:pt x="116185" y="8216"/>
                    <a:pt x="113799" y="10601"/>
                    <a:pt x="110884" y="10601"/>
                  </a:cubicBezTo>
                  <a:close/>
                </a:path>
              </a:pathLst>
            </a:custGeom>
            <a:grpFill/>
            <a:ln w="5296"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26D59BFF-E182-4810-8C00-D33F6FCD94D5}"/>
                </a:ext>
              </a:extLst>
            </p:cNvPr>
            <p:cNvSpPr/>
            <p:nvPr/>
          </p:nvSpPr>
          <p:spPr>
            <a:xfrm>
              <a:off x="10717301" y="1637885"/>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199" name="Freeform: Shape 198">
              <a:extLst>
                <a:ext uri="{FF2B5EF4-FFF2-40B4-BE49-F238E27FC236}">
                  <a16:creationId xmlns:a16="http://schemas.microsoft.com/office/drawing/2014/main" id="{9A3051C6-DCEF-49B6-90B7-6031A062A715}"/>
                </a:ext>
              </a:extLst>
            </p:cNvPr>
            <p:cNvSpPr/>
            <p:nvPr/>
          </p:nvSpPr>
          <p:spPr>
            <a:xfrm>
              <a:off x="10717301" y="1686755"/>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00" name="Freeform: Shape 199">
              <a:extLst>
                <a:ext uri="{FF2B5EF4-FFF2-40B4-BE49-F238E27FC236}">
                  <a16:creationId xmlns:a16="http://schemas.microsoft.com/office/drawing/2014/main" id="{8D8AA6D7-7C23-42A2-AFC2-A968474198E7}"/>
                </a:ext>
              </a:extLst>
            </p:cNvPr>
            <p:cNvSpPr/>
            <p:nvPr/>
          </p:nvSpPr>
          <p:spPr>
            <a:xfrm>
              <a:off x="10717301" y="1735624"/>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dirty="0"/>
            </a:p>
          </p:txBody>
        </p:sp>
        <p:sp>
          <p:nvSpPr>
            <p:cNvPr id="201" name="Freeform: Shape 200">
              <a:extLst>
                <a:ext uri="{FF2B5EF4-FFF2-40B4-BE49-F238E27FC236}">
                  <a16:creationId xmlns:a16="http://schemas.microsoft.com/office/drawing/2014/main" id="{616F0DB8-8AD8-409A-BF8F-2BFF38397417}"/>
                </a:ext>
              </a:extLst>
            </p:cNvPr>
            <p:cNvSpPr/>
            <p:nvPr/>
          </p:nvSpPr>
          <p:spPr>
            <a:xfrm>
              <a:off x="10717301" y="1784494"/>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02" name="Freeform: Shape 201">
              <a:extLst>
                <a:ext uri="{FF2B5EF4-FFF2-40B4-BE49-F238E27FC236}">
                  <a16:creationId xmlns:a16="http://schemas.microsoft.com/office/drawing/2014/main" id="{4473FC94-6DD8-45D3-89C7-DBB910FF6BE5}"/>
                </a:ext>
              </a:extLst>
            </p:cNvPr>
            <p:cNvSpPr/>
            <p:nvPr/>
          </p:nvSpPr>
          <p:spPr>
            <a:xfrm>
              <a:off x="10717301" y="1833363"/>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grpSp>
      <p:cxnSp>
        <p:nvCxnSpPr>
          <p:cNvPr id="3" name="Straight Connector 2">
            <a:extLst>
              <a:ext uri="{FF2B5EF4-FFF2-40B4-BE49-F238E27FC236}">
                <a16:creationId xmlns:a16="http://schemas.microsoft.com/office/drawing/2014/main" id="{2C403C90-142C-4591-BE6E-24588FD92C89}"/>
              </a:ext>
            </a:extLst>
          </p:cNvPr>
          <p:cNvCxnSpPr/>
          <p:nvPr/>
        </p:nvCxnSpPr>
        <p:spPr>
          <a:xfrm>
            <a:off x="1132602" y="2130040"/>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19" name="Straight Connector 218">
            <a:extLst>
              <a:ext uri="{FF2B5EF4-FFF2-40B4-BE49-F238E27FC236}">
                <a16:creationId xmlns:a16="http://schemas.microsoft.com/office/drawing/2014/main" id="{C3EEBDD2-1511-4E1E-9A2C-8EB0E0696307}"/>
              </a:ext>
            </a:extLst>
          </p:cNvPr>
          <p:cNvCxnSpPr/>
          <p:nvPr/>
        </p:nvCxnSpPr>
        <p:spPr>
          <a:xfrm>
            <a:off x="1132602" y="2946159"/>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20" name="Straight Connector 219">
            <a:extLst>
              <a:ext uri="{FF2B5EF4-FFF2-40B4-BE49-F238E27FC236}">
                <a16:creationId xmlns:a16="http://schemas.microsoft.com/office/drawing/2014/main" id="{B5D0267D-F797-4B12-BE60-E007064D8EB9}"/>
              </a:ext>
            </a:extLst>
          </p:cNvPr>
          <p:cNvCxnSpPr/>
          <p:nvPr/>
        </p:nvCxnSpPr>
        <p:spPr>
          <a:xfrm>
            <a:off x="1132602" y="3762278"/>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21" name="Rectangle: Rounded Corners 220">
            <a:extLst>
              <a:ext uri="{FF2B5EF4-FFF2-40B4-BE49-F238E27FC236}">
                <a16:creationId xmlns:a16="http://schemas.microsoft.com/office/drawing/2014/main" id="{92E1CB79-6E87-4B07-BCA2-EF90A793ED63}"/>
              </a:ext>
            </a:extLst>
          </p:cNvPr>
          <p:cNvSpPr/>
          <p:nvPr/>
        </p:nvSpPr>
        <p:spPr>
          <a:xfrm>
            <a:off x="4673467" y="763929"/>
            <a:ext cx="3827294" cy="4062714"/>
          </a:xfrm>
          <a:prstGeom prst="roundRect">
            <a:avLst>
              <a:gd name="adj" fmla="val 11862"/>
            </a:avLst>
          </a:prstGeom>
          <a:solidFill>
            <a:schemeClr val="bg1"/>
          </a:solidFill>
          <a:ln>
            <a:noFill/>
          </a:ln>
          <a:effectLst>
            <a:outerShdw blurRad="1003300" dist="342900" dir="5400000" algn="t" rotWithShape="0">
              <a:schemeClr val="accent1">
                <a:alpha val="40000"/>
              </a:schemeClr>
            </a:outerShdw>
          </a:effectLst>
        </p:spPr>
        <p:txBody>
          <a:bodyPr vert="horz" wrap="square" lIns="34286" tIns="17143" rIns="34286" bIns="17143" numCol="1" anchor="t" anchorCtr="0" compatLnSpc="1">
            <a:prstTxWarp prst="textNoShape">
              <a:avLst/>
            </a:prstTxWarp>
          </a:bodyPr>
          <a:lstStyle/>
          <a:p>
            <a:pPr defTabSz="171450">
              <a:defRPr/>
            </a:pPr>
            <a:endParaRPr lang="en-US" sz="675">
              <a:solidFill>
                <a:srgbClr val="172144"/>
              </a:solidFill>
              <a:latin typeface="Calibri"/>
            </a:endParaRPr>
          </a:p>
        </p:txBody>
      </p:sp>
      <p:sp>
        <p:nvSpPr>
          <p:cNvPr id="222" name="Rectangle 221">
            <a:extLst>
              <a:ext uri="{FF2B5EF4-FFF2-40B4-BE49-F238E27FC236}">
                <a16:creationId xmlns:a16="http://schemas.microsoft.com/office/drawing/2014/main" id="{034952DF-9198-4429-B3C3-B059753FAB71}"/>
              </a:ext>
            </a:extLst>
          </p:cNvPr>
          <p:cNvSpPr/>
          <p:nvPr/>
        </p:nvSpPr>
        <p:spPr>
          <a:xfrm>
            <a:off x="5283122" y="2061804"/>
            <a:ext cx="232598" cy="300082"/>
          </a:xfrm>
          <a:prstGeom prst="rect">
            <a:avLst/>
          </a:prstGeom>
        </p:spPr>
        <p:txBody>
          <a:bodyPr wrap="square">
            <a:spAutoFit/>
          </a:bodyPr>
          <a:lstStyle/>
          <a:p>
            <a:pPr algn="ctr" defTabSz="171450">
              <a:defRPr/>
            </a:pPr>
            <a:endParaRPr lang="en-US" sz="2475" dirty="0">
              <a:solidFill>
                <a:srgbClr val="377DFF"/>
              </a:solidFill>
              <a:latin typeface="Designball-Charts-01" pitchFamily="2" charset="0"/>
              <a:cs typeface="Arial" panose="020B0604020202020204" pitchFamily="34" charset="0"/>
            </a:endParaRPr>
          </a:p>
        </p:txBody>
      </p:sp>
      <p:sp>
        <p:nvSpPr>
          <p:cNvPr id="223" name="TextBox 222">
            <a:extLst>
              <a:ext uri="{FF2B5EF4-FFF2-40B4-BE49-F238E27FC236}">
                <a16:creationId xmlns:a16="http://schemas.microsoft.com/office/drawing/2014/main" id="{1D1E30FE-E5CB-42A2-9A32-BEC4DE3D09D3}"/>
              </a:ext>
            </a:extLst>
          </p:cNvPr>
          <p:cNvSpPr txBox="1"/>
          <p:nvPr/>
        </p:nvSpPr>
        <p:spPr>
          <a:xfrm>
            <a:off x="5145697" y="2075018"/>
            <a:ext cx="3184169" cy="600164"/>
          </a:xfrm>
          <a:prstGeom prst="rect">
            <a:avLst/>
          </a:prstGeom>
          <a:noFill/>
        </p:spPr>
        <p:txBody>
          <a:bodyPr wrap="square" rtlCol="0">
            <a:spAutoFit/>
          </a:bodyPr>
          <a:lstStyle/>
          <a:p>
            <a:pPr defTabSz="171450">
              <a:defRPr/>
            </a:pPr>
            <a:r>
              <a:rPr lang="en-US" sz="1100" dirty="0">
                <a:ea typeface="Calibri" panose="020F0502020204030204" pitchFamily="34" charset="0"/>
              </a:rPr>
              <a:t>On the other hand, Maxson </a:t>
            </a:r>
            <a:r>
              <a:rPr lang="en-US" sz="1100" i="1" dirty="0">
                <a:ea typeface="Calibri" panose="020F0502020204030204" pitchFamily="34" charset="0"/>
              </a:rPr>
              <a:t>et. al.</a:t>
            </a:r>
            <a:r>
              <a:rPr lang="en-US" sz="1100" dirty="0">
                <a:ea typeface="Calibri" panose="020F0502020204030204" pitchFamily="34" charset="0"/>
              </a:rPr>
              <a:t> [</a:t>
            </a:r>
            <a:r>
              <a:rPr lang="en-US" sz="1100" dirty="0">
                <a:solidFill>
                  <a:schemeClr val="accent1"/>
                </a:solidFill>
                <a:ea typeface="Calibri" panose="020F0502020204030204" pitchFamily="34" charset="0"/>
              </a:rPr>
              <a:t>8</a:t>
            </a:r>
            <a:r>
              <a:rPr lang="en-US" sz="1100" dirty="0">
                <a:ea typeface="Calibri" panose="020F0502020204030204" pitchFamily="34" charset="0"/>
              </a:rPr>
              <a:t>] used a SLM for shaping the drive laser of a dc photoemission gun.</a:t>
            </a:r>
            <a:endParaRPr lang="en-US" sz="1100" b="1" dirty="0">
              <a:solidFill>
                <a:srgbClr val="377DFF"/>
              </a:solidFill>
              <a:latin typeface="Calibri"/>
            </a:endParaRPr>
          </a:p>
        </p:txBody>
      </p:sp>
      <p:sp>
        <p:nvSpPr>
          <p:cNvPr id="225" name="TextBox 224">
            <a:extLst>
              <a:ext uri="{FF2B5EF4-FFF2-40B4-BE49-F238E27FC236}">
                <a16:creationId xmlns:a16="http://schemas.microsoft.com/office/drawing/2014/main" id="{5CF4DE78-8EF5-4AEB-AD42-22A08A9B961C}"/>
              </a:ext>
            </a:extLst>
          </p:cNvPr>
          <p:cNvSpPr txBox="1"/>
          <p:nvPr/>
        </p:nvSpPr>
        <p:spPr>
          <a:xfrm>
            <a:off x="5215125" y="2937591"/>
            <a:ext cx="3184169" cy="600164"/>
          </a:xfrm>
          <a:prstGeom prst="rect">
            <a:avLst/>
          </a:prstGeom>
          <a:noFill/>
        </p:spPr>
        <p:txBody>
          <a:bodyPr wrap="square" rtlCol="0">
            <a:spAutoFit/>
          </a:bodyPr>
          <a:lstStyle/>
          <a:p>
            <a:pPr defTabSz="171450">
              <a:defRPr/>
            </a:pPr>
            <a:r>
              <a:rPr lang="en-US" sz="1100" dirty="0">
                <a:ea typeface="Calibri" panose="020F0502020204030204" pitchFamily="34" charset="0"/>
              </a:rPr>
              <a:t>The authors created a simple shaping algorithm which results in a detailed transverse laser shaping with very high fidelity.</a:t>
            </a:r>
            <a:endParaRPr lang="en-US" sz="1100" b="1" dirty="0">
              <a:latin typeface="Calibri"/>
            </a:endParaRPr>
          </a:p>
        </p:txBody>
      </p:sp>
      <p:sp>
        <p:nvSpPr>
          <p:cNvPr id="226" name="TextBox 225">
            <a:extLst>
              <a:ext uri="{FF2B5EF4-FFF2-40B4-BE49-F238E27FC236}">
                <a16:creationId xmlns:a16="http://schemas.microsoft.com/office/drawing/2014/main" id="{2D346FC2-95AF-4E42-81B1-7939DD9A3F3D}"/>
              </a:ext>
            </a:extLst>
          </p:cNvPr>
          <p:cNvSpPr txBox="1"/>
          <p:nvPr/>
        </p:nvSpPr>
        <p:spPr>
          <a:xfrm>
            <a:off x="5316314" y="1069035"/>
            <a:ext cx="2934209" cy="892552"/>
          </a:xfrm>
          <a:prstGeom prst="rect">
            <a:avLst/>
          </a:prstGeom>
          <a:noFill/>
        </p:spPr>
        <p:txBody>
          <a:bodyPr wrap="square" rtlCol="0">
            <a:spAutoFit/>
          </a:bodyPr>
          <a:lstStyle/>
          <a:p>
            <a:pPr algn="ctr" defTabSz="171450">
              <a:defRPr/>
            </a:pPr>
            <a:r>
              <a:rPr lang="en-US" sz="1300" b="1" dirty="0">
                <a:latin typeface="Century Gothic" panose="020B0502020202020204" pitchFamily="34" charset="0"/>
              </a:rPr>
              <a:t>Adaptive electron beam shaping using a photoemission gun</a:t>
            </a:r>
            <a:br>
              <a:rPr lang="en-US" sz="1300" b="1" dirty="0">
                <a:latin typeface="Century Gothic" panose="020B0502020202020204" pitchFamily="34" charset="0"/>
              </a:rPr>
            </a:br>
            <a:r>
              <a:rPr lang="en-US" sz="1300" b="1" dirty="0">
                <a:latin typeface="Century Gothic" panose="020B0502020202020204" pitchFamily="34" charset="0"/>
              </a:rPr>
              <a:t>and spatial light modulator </a:t>
            </a:r>
            <a:br>
              <a:rPr lang="en-US" sz="1300" b="1" dirty="0">
                <a:latin typeface="Century Gothic" panose="020B0502020202020204" pitchFamily="34" charset="0"/>
              </a:rPr>
            </a:br>
            <a:endParaRPr lang="en-US" sz="1300" b="1" dirty="0">
              <a:latin typeface="Century Gothic" panose="020B0502020202020204" pitchFamily="34" charset="0"/>
            </a:endParaRPr>
          </a:p>
        </p:txBody>
      </p:sp>
      <p:sp>
        <p:nvSpPr>
          <p:cNvPr id="227" name="TextBox 226">
            <a:extLst>
              <a:ext uri="{FF2B5EF4-FFF2-40B4-BE49-F238E27FC236}">
                <a16:creationId xmlns:a16="http://schemas.microsoft.com/office/drawing/2014/main" id="{229D143B-9894-4B26-A786-28B369C44CCB}"/>
              </a:ext>
            </a:extLst>
          </p:cNvPr>
          <p:cNvSpPr txBox="1"/>
          <p:nvPr/>
        </p:nvSpPr>
        <p:spPr>
          <a:xfrm>
            <a:off x="5124810" y="3672975"/>
            <a:ext cx="3208164" cy="769441"/>
          </a:xfrm>
          <a:prstGeom prst="rect">
            <a:avLst/>
          </a:prstGeom>
          <a:noFill/>
        </p:spPr>
        <p:txBody>
          <a:bodyPr wrap="square" rtlCol="0">
            <a:spAutoFit/>
          </a:bodyPr>
          <a:lstStyle/>
          <a:p>
            <a:pPr defTabSz="171450">
              <a:defRPr/>
            </a:pPr>
            <a:r>
              <a:rPr lang="en-US" sz="1100" dirty="0">
                <a:ea typeface="Calibri" panose="020F0502020204030204" pitchFamily="34" charset="0"/>
              </a:rPr>
              <a:t>An active feedback system was put in place which would take the unshaped electron beam image, and then create accurate detailed laser shaping further contributing to better efficiency.</a:t>
            </a:r>
            <a:endParaRPr lang="en-US" sz="1100" b="1" dirty="0">
              <a:latin typeface="Calibri"/>
            </a:endParaRPr>
          </a:p>
        </p:txBody>
      </p:sp>
      <p:sp>
        <p:nvSpPr>
          <p:cNvPr id="228" name="Rectangle 227">
            <a:extLst>
              <a:ext uri="{FF2B5EF4-FFF2-40B4-BE49-F238E27FC236}">
                <a16:creationId xmlns:a16="http://schemas.microsoft.com/office/drawing/2014/main" id="{BF4F4703-40AC-4DE0-89A9-ADBD54EDF3CD}"/>
              </a:ext>
            </a:extLst>
          </p:cNvPr>
          <p:cNvSpPr/>
          <p:nvPr/>
        </p:nvSpPr>
        <p:spPr>
          <a:xfrm>
            <a:off x="4822238" y="1105049"/>
            <a:ext cx="478250" cy="569258"/>
          </a:xfrm>
          <a:prstGeom prst="rect">
            <a:avLst/>
          </a:prstGeom>
          <a:gradFill>
            <a:gsLst>
              <a:gs pos="0">
                <a:schemeClr val="accent2">
                  <a:lumMod val="75000"/>
                </a:schemeClr>
              </a:gs>
              <a:gs pos="91000">
                <a:schemeClr val="accent3">
                  <a:lumMod val="75000"/>
                </a:schemeClr>
              </a:gs>
            </a:gsLst>
            <a:lin ang="2700000" scaled="1"/>
          </a:gradFill>
          <a:ln>
            <a:noFill/>
          </a:ln>
          <a:effectLst>
            <a:outerShdw blurRad="50800" dist="38100" dir="2700000" sx="106000" sy="106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29" name="Group 228">
            <a:extLst>
              <a:ext uri="{FF2B5EF4-FFF2-40B4-BE49-F238E27FC236}">
                <a16:creationId xmlns:a16="http://schemas.microsoft.com/office/drawing/2014/main" id="{E8B838CE-9DE7-4D6D-9F81-D893ED857AF9}"/>
              </a:ext>
            </a:extLst>
          </p:cNvPr>
          <p:cNvGrpSpPr/>
          <p:nvPr/>
        </p:nvGrpSpPr>
        <p:grpSpPr>
          <a:xfrm>
            <a:off x="4923329" y="1220667"/>
            <a:ext cx="332925" cy="294644"/>
            <a:chOff x="10670975" y="1516718"/>
            <a:chExt cx="380197" cy="381628"/>
          </a:xfrm>
          <a:solidFill>
            <a:schemeClr val="bg1"/>
          </a:solidFill>
        </p:grpSpPr>
        <p:sp>
          <p:nvSpPr>
            <p:cNvPr id="230" name="Freeform: Shape 229">
              <a:extLst>
                <a:ext uri="{FF2B5EF4-FFF2-40B4-BE49-F238E27FC236}">
                  <a16:creationId xmlns:a16="http://schemas.microsoft.com/office/drawing/2014/main" id="{0B64215B-FABF-4A0C-814F-4E8D0285C8EA}"/>
                </a:ext>
              </a:extLst>
            </p:cNvPr>
            <p:cNvSpPr/>
            <p:nvPr/>
          </p:nvSpPr>
          <p:spPr>
            <a:xfrm>
              <a:off x="10670975" y="1516718"/>
              <a:ext cx="275620" cy="381628"/>
            </a:xfrm>
            <a:custGeom>
              <a:avLst/>
              <a:gdLst>
                <a:gd name="connsiteX0" fmla="*/ 270320 w 275620"/>
                <a:gd name="connsiteY0" fmla="*/ 385444 h 381627"/>
                <a:gd name="connsiteX1" fmla="*/ 5300 w 275620"/>
                <a:gd name="connsiteY1" fmla="*/ 385444 h 381627"/>
                <a:gd name="connsiteX2" fmla="*/ 0 w 275620"/>
                <a:gd name="connsiteY2" fmla="*/ 380144 h 381627"/>
                <a:gd name="connsiteX3" fmla="*/ 0 w 275620"/>
                <a:gd name="connsiteY3" fmla="*/ 5300 h 381627"/>
                <a:gd name="connsiteX4" fmla="*/ 5300 w 275620"/>
                <a:gd name="connsiteY4" fmla="*/ 0 h 381627"/>
                <a:gd name="connsiteX5" fmla="*/ 190337 w 275620"/>
                <a:gd name="connsiteY5" fmla="*/ 0 h 381627"/>
                <a:gd name="connsiteX6" fmla="*/ 194100 w 275620"/>
                <a:gd name="connsiteY6" fmla="*/ 1537 h 381627"/>
                <a:gd name="connsiteX7" fmla="*/ 274083 w 275620"/>
                <a:gd name="connsiteY7" fmla="*/ 81520 h 381627"/>
                <a:gd name="connsiteX8" fmla="*/ 275620 w 275620"/>
                <a:gd name="connsiteY8" fmla="*/ 85283 h 381627"/>
                <a:gd name="connsiteX9" fmla="*/ 275620 w 275620"/>
                <a:gd name="connsiteY9" fmla="*/ 380144 h 381627"/>
                <a:gd name="connsiteX10" fmla="*/ 270320 w 275620"/>
                <a:gd name="connsiteY10" fmla="*/ 385444 h 381627"/>
                <a:gd name="connsiteX11" fmla="*/ 10601 w 275620"/>
                <a:gd name="connsiteY11" fmla="*/ 374843 h 381627"/>
                <a:gd name="connsiteX12" fmla="*/ 265019 w 275620"/>
                <a:gd name="connsiteY12" fmla="*/ 374843 h 381627"/>
                <a:gd name="connsiteX13" fmla="*/ 265019 w 275620"/>
                <a:gd name="connsiteY13" fmla="*/ 87456 h 381627"/>
                <a:gd name="connsiteX14" fmla="*/ 188164 w 275620"/>
                <a:gd name="connsiteY14" fmla="*/ 10601 h 381627"/>
                <a:gd name="connsiteX15" fmla="*/ 10601 w 275620"/>
                <a:gd name="connsiteY15" fmla="*/ 10601 h 381627"/>
                <a:gd name="connsiteX16" fmla="*/ 10601 w 275620"/>
                <a:gd name="connsiteY16" fmla="*/ 374843 h 381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620" h="381627">
                  <a:moveTo>
                    <a:pt x="270320" y="385444"/>
                  </a:moveTo>
                  <a:lnTo>
                    <a:pt x="5300" y="385444"/>
                  </a:lnTo>
                  <a:cubicBezTo>
                    <a:pt x="2385" y="385444"/>
                    <a:pt x="0" y="383059"/>
                    <a:pt x="0" y="380144"/>
                  </a:cubicBezTo>
                  <a:lnTo>
                    <a:pt x="0" y="5300"/>
                  </a:lnTo>
                  <a:cubicBezTo>
                    <a:pt x="0" y="2385"/>
                    <a:pt x="2385" y="0"/>
                    <a:pt x="5300" y="0"/>
                  </a:cubicBezTo>
                  <a:lnTo>
                    <a:pt x="190337" y="0"/>
                  </a:lnTo>
                  <a:cubicBezTo>
                    <a:pt x="191768" y="0"/>
                    <a:pt x="193093" y="583"/>
                    <a:pt x="194100" y="1537"/>
                  </a:cubicBezTo>
                  <a:lnTo>
                    <a:pt x="274083" y="81520"/>
                  </a:lnTo>
                  <a:cubicBezTo>
                    <a:pt x="275090" y="82527"/>
                    <a:pt x="275620" y="83852"/>
                    <a:pt x="275620" y="85283"/>
                  </a:cubicBezTo>
                  <a:lnTo>
                    <a:pt x="275620" y="380144"/>
                  </a:lnTo>
                  <a:cubicBezTo>
                    <a:pt x="275620" y="383059"/>
                    <a:pt x="273288" y="385444"/>
                    <a:pt x="270320" y="385444"/>
                  </a:cubicBezTo>
                  <a:close/>
                  <a:moveTo>
                    <a:pt x="10601" y="374843"/>
                  </a:moveTo>
                  <a:lnTo>
                    <a:pt x="265019" y="374843"/>
                  </a:lnTo>
                  <a:lnTo>
                    <a:pt x="265019" y="87456"/>
                  </a:lnTo>
                  <a:lnTo>
                    <a:pt x="188164" y="10601"/>
                  </a:lnTo>
                  <a:lnTo>
                    <a:pt x="10601" y="10601"/>
                  </a:lnTo>
                  <a:lnTo>
                    <a:pt x="10601" y="374843"/>
                  </a:lnTo>
                  <a:close/>
                </a:path>
              </a:pathLst>
            </a:custGeom>
            <a:grpFill/>
            <a:ln w="5296" cap="flat">
              <a:noFill/>
              <a:prstDash val="solid"/>
              <a:miter/>
            </a:ln>
          </p:spPr>
          <p:txBody>
            <a:bodyPr rtlCol="0" anchor="ctr"/>
            <a:lstStyle/>
            <a:p>
              <a:endParaRPr lang="en-US"/>
            </a:p>
          </p:txBody>
        </p:sp>
        <p:sp>
          <p:nvSpPr>
            <p:cNvPr id="231" name="Freeform: Shape 230">
              <a:extLst>
                <a:ext uri="{FF2B5EF4-FFF2-40B4-BE49-F238E27FC236}">
                  <a16:creationId xmlns:a16="http://schemas.microsoft.com/office/drawing/2014/main" id="{4689781D-B762-4031-8EAD-9E949FEC375C}"/>
                </a:ext>
              </a:extLst>
            </p:cNvPr>
            <p:cNvSpPr/>
            <p:nvPr/>
          </p:nvSpPr>
          <p:spPr>
            <a:xfrm>
              <a:off x="10856012" y="1516750"/>
              <a:ext cx="90107" cy="90107"/>
            </a:xfrm>
            <a:custGeom>
              <a:avLst/>
              <a:gdLst>
                <a:gd name="connsiteX0" fmla="*/ 85283 w 90106"/>
                <a:gd name="connsiteY0" fmla="*/ 90552 h 90106"/>
                <a:gd name="connsiteX1" fmla="*/ 5300 w 90106"/>
                <a:gd name="connsiteY1" fmla="*/ 90552 h 90106"/>
                <a:gd name="connsiteX2" fmla="*/ 0 w 90106"/>
                <a:gd name="connsiteY2" fmla="*/ 85252 h 90106"/>
                <a:gd name="connsiteX3" fmla="*/ 0 w 90106"/>
                <a:gd name="connsiteY3" fmla="*/ 5269 h 90106"/>
                <a:gd name="connsiteX4" fmla="*/ 3286 w 90106"/>
                <a:gd name="connsiteY4" fmla="*/ 393 h 90106"/>
                <a:gd name="connsiteX5" fmla="*/ 9063 w 90106"/>
                <a:gd name="connsiteY5" fmla="*/ 1559 h 90106"/>
                <a:gd name="connsiteX6" fmla="*/ 89046 w 90106"/>
                <a:gd name="connsiteY6" fmla="*/ 81542 h 90106"/>
                <a:gd name="connsiteX7" fmla="*/ 90212 w 90106"/>
                <a:gd name="connsiteY7" fmla="*/ 87319 h 90106"/>
                <a:gd name="connsiteX8" fmla="*/ 85283 w 90106"/>
                <a:gd name="connsiteY8" fmla="*/ 90552 h 90106"/>
                <a:gd name="connsiteX9" fmla="*/ 10601 w 90106"/>
                <a:gd name="connsiteY9" fmla="*/ 79951 h 90106"/>
                <a:gd name="connsiteX10" fmla="*/ 72509 w 90106"/>
                <a:gd name="connsiteY10" fmla="*/ 79951 h 90106"/>
                <a:gd name="connsiteX11" fmla="*/ 10601 w 90106"/>
                <a:gd name="connsiteY11" fmla="*/ 18043 h 90106"/>
                <a:gd name="connsiteX12" fmla="*/ 10601 w 90106"/>
                <a:gd name="connsiteY12" fmla="*/ 79951 h 90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0106" h="90106">
                  <a:moveTo>
                    <a:pt x="85283" y="90552"/>
                  </a:moveTo>
                  <a:lnTo>
                    <a:pt x="5300" y="90552"/>
                  </a:lnTo>
                  <a:cubicBezTo>
                    <a:pt x="2385" y="90552"/>
                    <a:pt x="0" y="88167"/>
                    <a:pt x="0" y="85252"/>
                  </a:cubicBezTo>
                  <a:lnTo>
                    <a:pt x="0" y="5269"/>
                  </a:lnTo>
                  <a:cubicBezTo>
                    <a:pt x="0" y="3149"/>
                    <a:pt x="1272" y="1188"/>
                    <a:pt x="3286" y="393"/>
                  </a:cubicBezTo>
                  <a:cubicBezTo>
                    <a:pt x="5300" y="-402"/>
                    <a:pt x="7526" y="22"/>
                    <a:pt x="9063" y="1559"/>
                  </a:cubicBezTo>
                  <a:lnTo>
                    <a:pt x="89046" y="81542"/>
                  </a:lnTo>
                  <a:cubicBezTo>
                    <a:pt x="90583" y="83079"/>
                    <a:pt x="91007" y="85358"/>
                    <a:pt x="90212" y="87319"/>
                  </a:cubicBezTo>
                  <a:cubicBezTo>
                    <a:pt x="89364" y="89280"/>
                    <a:pt x="87456" y="90552"/>
                    <a:pt x="85283" y="90552"/>
                  </a:cubicBezTo>
                  <a:close/>
                  <a:moveTo>
                    <a:pt x="10601" y="79951"/>
                  </a:moveTo>
                  <a:lnTo>
                    <a:pt x="72509" y="79951"/>
                  </a:lnTo>
                  <a:lnTo>
                    <a:pt x="10601" y="18043"/>
                  </a:lnTo>
                  <a:lnTo>
                    <a:pt x="10601" y="79951"/>
                  </a:lnTo>
                  <a:close/>
                </a:path>
              </a:pathLst>
            </a:custGeom>
            <a:grpFill/>
            <a:ln w="5296" cap="flat">
              <a:noFill/>
              <a:prstDash val="solid"/>
              <a:miter/>
            </a:ln>
          </p:spPr>
          <p:txBody>
            <a:bodyPr rtlCol="0" anchor="ctr"/>
            <a:lstStyle/>
            <a:p>
              <a:endParaRPr lang="en-US"/>
            </a:p>
          </p:txBody>
        </p:sp>
        <p:sp>
          <p:nvSpPr>
            <p:cNvPr id="232" name="Freeform: Shape 231">
              <a:extLst>
                <a:ext uri="{FF2B5EF4-FFF2-40B4-BE49-F238E27FC236}">
                  <a16:creationId xmlns:a16="http://schemas.microsoft.com/office/drawing/2014/main" id="{0C4CAD0C-49C9-4B04-A766-410D0A9B0478}"/>
                </a:ext>
              </a:extLst>
            </p:cNvPr>
            <p:cNvSpPr/>
            <p:nvPr/>
          </p:nvSpPr>
          <p:spPr>
            <a:xfrm>
              <a:off x="10990058" y="1634016"/>
              <a:ext cx="53004" cy="180213"/>
            </a:xfrm>
            <a:custGeom>
              <a:avLst/>
              <a:gdLst>
                <a:gd name="connsiteX0" fmla="*/ 5460 w 53003"/>
                <a:gd name="connsiteY0" fmla="*/ 184718 h 180213"/>
                <a:gd name="connsiteX1" fmla="*/ 159 w 53003"/>
                <a:gd name="connsiteY1" fmla="*/ 179418 h 180213"/>
                <a:gd name="connsiteX2" fmla="*/ 0 w 53003"/>
                <a:gd name="connsiteY2" fmla="*/ 5353 h 180213"/>
                <a:gd name="connsiteX3" fmla="*/ 5300 w 53003"/>
                <a:gd name="connsiteY3" fmla="*/ 53 h 180213"/>
                <a:gd name="connsiteX4" fmla="*/ 5300 w 53003"/>
                <a:gd name="connsiteY4" fmla="*/ 53 h 180213"/>
                <a:gd name="connsiteX5" fmla="*/ 10601 w 53003"/>
                <a:gd name="connsiteY5" fmla="*/ 5353 h 180213"/>
                <a:gd name="connsiteX6" fmla="*/ 10760 w 53003"/>
                <a:gd name="connsiteY6" fmla="*/ 174118 h 180213"/>
                <a:gd name="connsiteX7" fmla="*/ 44842 w 53003"/>
                <a:gd name="connsiteY7" fmla="*/ 174065 h 180213"/>
                <a:gd name="connsiteX8" fmla="*/ 44683 w 53003"/>
                <a:gd name="connsiteY8" fmla="*/ 5300 h 180213"/>
                <a:gd name="connsiteX9" fmla="*/ 49983 w 53003"/>
                <a:gd name="connsiteY9" fmla="*/ 0 h 180213"/>
                <a:gd name="connsiteX10" fmla="*/ 49983 w 53003"/>
                <a:gd name="connsiteY10" fmla="*/ 0 h 180213"/>
                <a:gd name="connsiteX11" fmla="*/ 55283 w 53003"/>
                <a:gd name="connsiteY11" fmla="*/ 5300 h 180213"/>
                <a:gd name="connsiteX12" fmla="*/ 55442 w 53003"/>
                <a:gd name="connsiteY12" fmla="*/ 179365 h 180213"/>
                <a:gd name="connsiteX13" fmla="*/ 50142 w 53003"/>
                <a:gd name="connsiteY13" fmla="*/ 184665 h 180213"/>
                <a:gd name="connsiteX14" fmla="*/ 5460 w 53003"/>
                <a:gd name="connsiteY14" fmla="*/ 184718 h 180213"/>
                <a:gd name="connsiteX15" fmla="*/ 5460 w 53003"/>
                <a:gd name="connsiteY15" fmla="*/ 184718 h 180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003" h="180213">
                  <a:moveTo>
                    <a:pt x="5460" y="184718"/>
                  </a:moveTo>
                  <a:cubicBezTo>
                    <a:pt x="2544" y="184718"/>
                    <a:pt x="159" y="182333"/>
                    <a:pt x="159" y="179418"/>
                  </a:cubicBezTo>
                  <a:lnTo>
                    <a:pt x="0" y="5353"/>
                  </a:lnTo>
                  <a:cubicBezTo>
                    <a:pt x="0" y="2438"/>
                    <a:pt x="2386" y="53"/>
                    <a:pt x="5300" y="53"/>
                  </a:cubicBezTo>
                  <a:lnTo>
                    <a:pt x="5300" y="53"/>
                  </a:lnTo>
                  <a:cubicBezTo>
                    <a:pt x="8216" y="53"/>
                    <a:pt x="10601" y="2438"/>
                    <a:pt x="10601" y="5353"/>
                  </a:cubicBezTo>
                  <a:lnTo>
                    <a:pt x="10760" y="174118"/>
                  </a:lnTo>
                  <a:lnTo>
                    <a:pt x="44842" y="174065"/>
                  </a:lnTo>
                  <a:lnTo>
                    <a:pt x="44683" y="5300"/>
                  </a:lnTo>
                  <a:cubicBezTo>
                    <a:pt x="44683" y="2385"/>
                    <a:pt x="47067" y="0"/>
                    <a:pt x="49983" y="0"/>
                  </a:cubicBezTo>
                  <a:lnTo>
                    <a:pt x="49983" y="0"/>
                  </a:lnTo>
                  <a:cubicBezTo>
                    <a:pt x="52898" y="0"/>
                    <a:pt x="55283" y="2385"/>
                    <a:pt x="55283" y="5300"/>
                  </a:cubicBezTo>
                  <a:lnTo>
                    <a:pt x="55442" y="179365"/>
                  </a:lnTo>
                  <a:cubicBezTo>
                    <a:pt x="55442" y="182280"/>
                    <a:pt x="53057" y="184665"/>
                    <a:pt x="50142" y="184665"/>
                  </a:cubicBezTo>
                  <a:lnTo>
                    <a:pt x="5460" y="184718"/>
                  </a:lnTo>
                  <a:lnTo>
                    <a:pt x="5460" y="184718"/>
                  </a:lnTo>
                  <a:close/>
                </a:path>
              </a:pathLst>
            </a:custGeom>
            <a:grpFill/>
            <a:ln w="5296" cap="flat">
              <a:noFill/>
              <a:prstDash val="solid"/>
              <a:miter/>
            </a:ln>
          </p:spPr>
          <p:txBody>
            <a:bodyPr rtlCol="0" anchor="ctr"/>
            <a:lstStyle/>
            <a:p>
              <a:endParaRPr lang="en-US"/>
            </a:p>
          </p:txBody>
        </p:sp>
        <p:sp>
          <p:nvSpPr>
            <p:cNvPr id="233" name="Freeform: Shape 232">
              <a:extLst>
                <a:ext uri="{FF2B5EF4-FFF2-40B4-BE49-F238E27FC236}">
                  <a16:creationId xmlns:a16="http://schemas.microsoft.com/office/drawing/2014/main" id="{958893AF-4BD8-4C3D-AE25-4F5167CADD3F}"/>
                </a:ext>
              </a:extLst>
            </p:cNvPr>
            <p:cNvSpPr/>
            <p:nvPr/>
          </p:nvSpPr>
          <p:spPr>
            <a:xfrm>
              <a:off x="10990244" y="1808127"/>
              <a:ext cx="53004" cy="58304"/>
            </a:xfrm>
            <a:custGeom>
              <a:avLst/>
              <a:gdLst>
                <a:gd name="connsiteX0" fmla="*/ 27271 w 53003"/>
                <a:gd name="connsiteY0" fmla="*/ 60166 h 58304"/>
                <a:gd name="connsiteX1" fmla="*/ 27271 w 53003"/>
                <a:gd name="connsiteY1" fmla="*/ 60166 h 58304"/>
                <a:gd name="connsiteX2" fmla="*/ 22447 w 53003"/>
                <a:gd name="connsiteY2" fmla="*/ 57039 h 58304"/>
                <a:gd name="connsiteX3" fmla="*/ 451 w 53003"/>
                <a:gd name="connsiteY3" fmla="*/ 7480 h 58304"/>
                <a:gd name="connsiteX4" fmla="*/ 3154 w 53003"/>
                <a:gd name="connsiteY4" fmla="*/ 484 h 58304"/>
                <a:gd name="connsiteX5" fmla="*/ 10151 w 53003"/>
                <a:gd name="connsiteY5" fmla="*/ 3187 h 58304"/>
                <a:gd name="connsiteX6" fmla="*/ 27377 w 53003"/>
                <a:gd name="connsiteY6" fmla="*/ 41986 h 58304"/>
                <a:gd name="connsiteX7" fmla="*/ 45186 w 53003"/>
                <a:gd name="connsiteY7" fmla="*/ 3081 h 58304"/>
                <a:gd name="connsiteX8" fmla="*/ 52235 w 53003"/>
                <a:gd name="connsiteY8" fmla="*/ 484 h 58304"/>
                <a:gd name="connsiteX9" fmla="*/ 54833 w 53003"/>
                <a:gd name="connsiteY9" fmla="*/ 7533 h 58304"/>
                <a:gd name="connsiteX10" fmla="*/ 32094 w 53003"/>
                <a:gd name="connsiteY10" fmla="*/ 57145 h 58304"/>
                <a:gd name="connsiteX11" fmla="*/ 27271 w 53003"/>
                <a:gd name="connsiteY11" fmla="*/ 60166 h 5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3003" h="58304">
                  <a:moveTo>
                    <a:pt x="27271" y="60166"/>
                  </a:moveTo>
                  <a:cubicBezTo>
                    <a:pt x="27271" y="60166"/>
                    <a:pt x="27271" y="60166"/>
                    <a:pt x="27271" y="60166"/>
                  </a:cubicBezTo>
                  <a:cubicBezTo>
                    <a:pt x="25150" y="60166"/>
                    <a:pt x="23295" y="58947"/>
                    <a:pt x="22447" y="57039"/>
                  </a:cubicBezTo>
                  <a:lnTo>
                    <a:pt x="451" y="7480"/>
                  </a:lnTo>
                  <a:cubicBezTo>
                    <a:pt x="-715" y="4830"/>
                    <a:pt x="451" y="1650"/>
                    <a:pt x="3154" y="484"/>
                  </a:cubicBezTo>
                  <a:cubicBezTo>
                    <a:pt x="5857" y="-736"/>
                    <a:pt x="8932" y="484"/>
                    <a:pt x="10151" y="3187"/>
                  </a:cubicBezTo>
                  <a:lnTo>
                    <a:pt x="27377" y="41986"/>
                  </a:lnTo>
                  <a:lnTo>
                    <a:pt x="45186" y="3081"/>
                  </a:lnTo>
                  <a:cubicBezTo>
                    <a:pt x="46405" y="431"/>
                    <a:pt x="49532" y="-736"/>
                    <a:pt x="52235" y="484"/>
                  </a:cubicBezTo>
                  <a:cubicBezTo>
                    <a:pt x="54886" y="1703"/>
                    <a:pt x="56052" y="4830"/>
                    <a:pt x="54833" y="7533"/>
                  </a:cubicBezTo>
                  <a:lnTo>
                    <a:pt x="32094" y="57145"/>
                  </a:lnTo>
                  <a:cubicBezTo>
                    <a:pt x="31246" y="58947"/>
                    <a:pt x="29391" y="60166"/>
                    <a:pt x="27271" y="60166"/>
                  </a:cubicBezTo>
                  <a:close/>
                </a:path>
              </a:pathLst>
            </a:custGeom>
            <a:grpFill/>
            <a:ln w="5296"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05B9D311-D626-4D65-9F1F-51EF2A5A57B3}"/>
                </a:ext>
              </a:extLst>
            </p:cNvPr>
            <p:cNvSpPr/>
            <p:nvPr/>
          </p:nvSpPr>
          <p:spPr>
            <a:xfrm>
              <a:off x="10982267" y="1516771"/>
              <a:ext cx="68905" cy="127209"/>
            </a:xfrm>
            <a:custGeom>
              <a:avLst/>
              <a:gdLst>
                <a:gd name="connsiteX0" fmla="*/ 5406 w 68905"/>
                <a:gd name="connsiteY0" fmla="*/ 127898 h 127209"/>
                <a:gd name="connsiteX1" fmla="*/ 106 w 68905"/>
                <a:gd name="connsiteY1" fmla="*/ 122598 h 127209"/>
                <a:gd name="connsiteX2" fmla="*/ 0 w 68905"/>
                <a:gd name="connsiteY2" fmla="*/ 5353 h 127209"/>
                <a:gd name="connsiteX3" fmla="*/ 1537 w 68905"/>
                <a:gd name="connsiteY3" fmla="*/ 1590 h 127209"/>
                <a:gd name="connsiteX4" fmla="*/ 5300 w 68905"/>
                <a:gd name="connsiteY4" fmla="*/ 53 h 127209"/>
                <a:gd name="connsiteX5" fmla="*/ 64612 w 68905"/>
                <a:gd name="connsiteY5" fmla="*/ 0 h 127209"/>
                <a:gd name="connsiteX6" fmla="*/ 64612 w 68905"/>
                <a:gd name="connsiteY6" fmla="*/ 0 h 127209"/>
                <a:gd name="connsiteX7" fmla="*/ 68375 w 68905"/>
                <a:gd name="connsiteY7" fmla="*/ 1537 h 127209"/>
                <a:gd name="connsiteX8" fmla="*/ 69912 w 68905"/>
                <a:gd name="connsiteY8" fmla="*/ 5300 h 127209"/>
                <a:gd name="connsiteX9" fmla="*/ 70018 w 68905"/>
                <a:gd name="connsiteY9" fmla="*/ 122545 h 127209"/>
                <a:gd name="connsiteX10" fmla="*/ 64718 w 68905"/>
                <a:gd name="connsiteY10" fmla="*/ 127845 h 127209"/>
                <a:gd name="connsiteX11" fmla="*/ 5406 w 68905"/>
                <a:gd name="connsiteY11" fmla="*/ 127898 h 127209"/>
                <a:gd name="connsiteX12" fmla="*/ 5406 w 68905"/>
                <a:gd name="connsiteY12" fmla="*/ 127898 h 127209"/>
                <a:gd name="connsiteX13" fmla="*/ 10601 w 68905"/>
                <a:gd name="connsiteY13" fmla="*/ 10601 h 127209"/>
                <a:gd name="connsiteX14" fmla="*/ 10707 w 68905"/>
                <a:gd name="connsiteY14" fmla="*/ 117245 h 127209"/>
                <a:gd name="connsiteX15" fmla="*/ 59417 w 68905"/>
                <a:gd name="connsiteY15" fmla="*/ 117192 h 127209"/>
                <a:gd name="connsiteX16" fmla="*/ 59312 w 68905"/>
                <a:gd name="connsiteY16" fmla="*/ 10548 h 127209"/>
                <a:gd name="connsiteX17" fmla="*/ 10601 w 68905"/>
                <a:gd name="connsiteY17" fmla="*/ 10601 h 127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905" h="127209">
                  <a:moveTo>
                    <a:pt x="5406" y="127898"/>
                  </a:moveTo>
                  <a:cubicBezTo>
                    <a:pt x="2491" y="127898"/>
                    <a:pt x="106" y="125513"/>
                    <a:pt x="106" y="122598"/>
                  </a:cubicBezTo>
                  <a:lnTo>
                    <a:pt x="0" y="5353"/>
                  </a:lnTo>
                  <a:cubicBezTo>
                    <a:pt x="0" y="3922"/>
                    <a:pt x="530" y="2597"/>
                    <a:pt x="1537" y="1590"/>
                  </a:cubicBezTo>
                  <a:cubicBezTo>
                    <a:pt x="2544" y="583"/>
                    <a:pt x="3869" y="53"/>
                    <a:pt x="5300" y="53"/>
                  </a:cubicBezTo>
                  <a:lnTo>
                    <a:pt x="64612" y="0"/>
                  </a:lnTo>
                  <a:lnTo>
                    <a:pt x="64612" y="0"/>
                  </a:lnTo>
                  <a:cubicBezTo>
                    <a:pt x="65990" y="0"/>
                    <a:pt x="67368" y="530"/>
                    <a:pt x="68375" y="1537"/>
                  </a:cubicBezTo>
                  <a:cubicBezTo>
                    <a:pt x="69382" y="2544"/>
                    <a:pt x="69912" y="3869"/>
                    <a:pt x="69912" y="5300"/>
                  </a:cubicBezTo>
                  <a:lnTo>
                    <a:pt x="70018" y="122545"/>
                  </a:lnTo>
                  <a:cubicBezTo>
                    <a:pt x="70018" y="125460"/>
                    <a:pt x="67633" y="127845"/>
                    <a:pt x="64718" y="127845"/>
                  </a:cubicBezTo>
                  <a:lnTo>
                    <a:pt x="5406" y="127898"/>
                  </a:lnTo>
                  <a:lnTo>
                    <a:pt x="5406" y="127898"/>
                  </a:lnTo>
                  <a:close/>
                  <a:moveTo>
                    <a:pt x="10601" y="10601"/>
                  </a:moveTo>
                  <a:lnTo>
                    <a:pt x="10707" y="117245"/>
                  </a:lnTo>
                  <a:lnTo>
                    <a:pt x="59417" y="117192"/>
                  </a:lnTo>
                  <a:lnTo>
                    <a:pt x="59312" y="10548"/>
                  </a:lnTo>
                  <a:lnTo>
                    <a:pt x="10601" y="10601"/>
                  </a:lnTo>
                  <a:close/>
                </a:path>
              </a:pathLst>
            </a:custGeom>
            <a:grpFill/>
            <a:ln w="5296"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CD50F270-234E-4AC0-A9A3-F7396EDA0692}"/>
                </a:ext>
              </a:extLst>
            </p:cNvPr>
            <p:cNvSpPr/>
            <p:nvPr/>
          </p:nvSpPr>
          <p:spPr>
            <a:xfrm>
              <a:off x="11023186" y="1541630"/>
              <a:ext cx="10601" cy="74205"/>
            </a:xfrm>
            <a:custGeom>
              <a:avLst/>
              <a:gdLst>
                <a:gd name="connsiteX0" fmla="*/ 5353 w 10600"/>
                <a:gd name="connsiteY0" fmla="*/ 77068 h 74205"/>
                <a:gd name="connsiteX1" fmla="*/ 53 w 10600"/>
                <a:gd name="connsiteY1" fmla="*/ 71767 h 74205"/>
                <a:gd name="connsiteX2" fmla="*/ 0 w 10600"/>
                <a:gd name="connsiteY2" fmla="*/ 5300 h 74205"/>
                <a:gd name="connsiteX3" fmla="*/ 5300 w 10600"/>
                <a:gd name="connsiteY3" fmla="*/ 0 h 74205"/>
                <a:gd name="connsiteX4" fmla="*/ 5300 w 10600"/>
                <a:gd name="connsiteY4" fmla="*/ 0 h 74205"/>
                <a:gd name="connsiteX5" fmla="*/ 10601 w 10600"/>
                <a:gd name="connsiteY5" fmla="*/ 5300 h 74205"/>
                <a:gd name="connsiteX6" fmla="*/ 10654 w 10600"/>
                <a:gd name="connsiteY6" fmla="*/ 71767 h 74205"/>
                <a:gd name="connsiteX7" fmla="*/ 5353 w 10600"/>
                <a:gd name="connsiteY7" fmla="*/ 77068 h 74205"/>
                <a:gd name="connsiteX8" fmla="*/ 5353 w 10600"/>
                <a:gd name="connsiteY8" fmla="*/ 77068 h 7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 h="74205">
                  <a:moveTo>
                    <a:pt x="5353" y="77068"/>
                  </a:moveTo>
                  <a:cubicBezTo>
                    <a:pt x="2439" y="77068"/>
                    <a:pt x="53" y="74682"/>
                    <a:pt x="53" y="71767"/>
                  </a:cubicBezTo>
                  <a:lnTo>
                    <a:pt x="0" y="5300"/>
                  </a:lnTo>
                  <a:cubicBezTo>
                    <a:pt x="0" y="2385"/>
                    <a:pt x="2386" y="0"/>
                    <a:pt x="5300" y="0"/>
                  </a:cubicBezTo>
                  <a:lnTo>
                    <a:pt x="5300" y="0"/>
                  </a:lnTo>
                  <a:cubicBezTo>
                    <a:pt x="8216" y="0"/>
                    <a:pt x="10601" y="2385"/>
                    <a:pt x="10601" y="5300"/>
                  </a:cubicBezTo>
                  <a:lnTo>
                    <a:pt x="10654" y="71767"/>
                  </a:lnTo>
                  <a:cubicBezTo>
                    <a:pt x="10707" y="74682"/>
                    <a:pt x="8322" y="77068"/>
                    <a:pt x="5353" y="77068"/>
                  </a:cubicBezTo>
                  <a:lnTo>
                    <a:pt x="5353" y="77068"/>
                  </a:lnTo>
                  <a:close/>
                </a:path>
              </a:pathLst>
            </a:custGeom>
            <a:grpFill/>
            <a:ln w="5296"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5E8AE513-D451-4453-AFC0-2E56B3504A4D}"/>
                </a:ext>
              </a:extLst>
            </p:cNvPr>
            <p:cNvSpPr/>
            <p:nvPr/>
          </p:nvSpPr>
          <p:spPr>
            <a:xfrm>
              <a:off x="11016296" y="1677426"/>
              <a:ext cx="10601" cy="106008"/>
            </a:xfrm>
            <a:custGeom>
              <a:avLst/>
              <a:gdLst>
                <a:gd name="connsiteX0" fmla="*/ 5406 w 10600"/>
                <a:gd name="connsiteY0" fmla="*/ 109347 h 106007"/>
                <a:gd name="connsiteX1" fmla="*/ 106 w 10600"/>
                <a:gd name="connsiteY1" fmla="*/ 104047 h 106007"/>
                <a:gd name="connsiteX2" fmla="*/ 0 w 10600"/>
                <a:gd name="connsiteY2" fmla="*/ 5300 h 106007"/>
                <a:gd name="connsiteX3" fmla="*/ 5300 w 10600"/>
                <a:gd name="connsiteY3" fmla="*/ 0 h 106007"/>
                <a:gd name="connsiteX4" fmla="*/ 5300 w 10600"/>
                <a:gd name="connsiteY4" fmla="*/ 0 h 106007"/>
                <a:gd name="connsiteX5" fmla="*/ 10601 w 10600"/>
                <a:gd name="connsiteY5" fmla="*/ 5300 h 106007"/>
                <a:gd name="connsiteX6" fmla="*/ 10707 w 10600"/>
                <a:gd name="connsiteY6" fmla="*/ 104047 h 106007"/>
                <a:gd name="connsiteX7" fmla="*/ 5406 w 10600"/>
                <a:gd name="connsiteY7" fmla="*/ 109347 h 106007"/>
                <a:gd name="connsiteX8" fmla="*/ 5406 w 10600"/>
                <a:gd name="connsiteY8" fmla="*/ 109347 h 10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0" h="106007">
                  <a:moveTo>
                    <a:pt x="5406" y="109347"/>
                  </a:moveTo>
                  <a:cubicBezTo>
                    <a:pt x="2491" y="109347"/>
                    <a:pt x="106" y="106962"/>
                    <a:pt x="106" y="104047"/>
                  </a:cubicBezTo>
                  <a:lnTo>
                    <a:pt x="0" y="5300"/>
                  </a:lnTo>
                  <a:cubicBezTo>
                    <a:pt x="0" y="2385"/>
                    <a:pt x="2385" y="0"/>
                    <a:pt x="5300" y="0"/>
                  </a:cubicBezTo>
                  <a:lnTo>
                    <a:pt x="5300" y="0"/>
                  </a:lnTo>
                  <a:cubicBezTo>
                    <a:pt x="8215" y="0"/>
                    <a:pt x="10601" y="2385"/>
                    <a:pt x="10601" y="5300"/>
                  </a:cubicBezTo>
                  <a:lnTo>
                    <a:pt x="10707" y="104047"/>
                  </a:lnTo>
                  <a:cubicBezTo>
                    <a:pt x="10707" y="107015"/>
                    <a:pt x="8321" y="109347"/>
                    <a:pt x="5406" y="109347"/>
                  </a:cubicBezTo>
                  <a:lnTo>
                    <a:pt x="5406" y="109347"/>
                  </a:lnTo>
                  <a:close/>
                </a:path>
              </a:pathLst>
            </a:custGeom>
            <a:grpFill/>
            <a:ln w="5296" cap="flat">
              <a:noFill/>
              <a:prstDash val="solid"/>
              <a:miter/>
            </a:ln>
          </p:spPr>
          <p:txBody>
            <a:bodyPr rtlCol="0" anchor="ctr"/>
            <a:lstStyle/>
            <a:p>
              <a:endParaRPr lang="en-US"/>
            </a:p>
          </p:txBody>
        </p:sp>
        <p:sp>
          <p:nvSpPr>
            <p:cNvPr id="237" name="Freeform: Shape 236">
              <a:extLst>
                <a:ext uri="{FF2B5EF4-FFF2-40B4-BE49-F238E27FC236}">
                  <a16:creationId xmlns:a16="http://schemas.microsoft.com/office/drawing/2014/main" id="{BA95EF06-5BEF-49A4-94C8-61CB6EDCF6AA}"/>
                </a:ext>
              </a:extLst>
            </p:cNvPr>
            <p:cNvSpPr/>
            <p:nvPr/>
          </p:nvSpPr>
          <p:spPr>
            <a:xfrm>
              <a:off x="10717301" y="1589016"/>
              <a:ext cx="111308" cy="10601"/>
            </a:xfrm>
            <a:custGeom>
              <a:avLst/>
              <a:gdLst>
                <a:gd name="connsiteX0" fmla="*/ 110884 w 111308"/>
                <a:gd name="connsiteY0" fmla="*/ 10601 h 10600"/>
                <a:gd name="connsiteX1" fmla="*/ 5300 w 111308"/>
                <a:gd name="connsiteY1" fmla="*/ 10601 h 10600"/>
                <a:gd name="connsiteX2" fmla="*/ 0 w 111308"/>
                <a:gd name="connsiteY2" fmla="*/ 5300 h 10600"/>
                <a:gd name="connsiteX3" fmla="*/ 5300 w 111308"/>
                <a:gd name="connsiteY3" fmla="*/ 0 h 10600"/>
                <a:gd name="connsiteX4" fmla="*/ 110884 w 111308"/>
                <a:gd name="connsiteY4" fmla="*/ 0 h 10600"/>
                <a:gd name="connsiteX5" fmla="*/ 116185 w 111308"/>
                <a:gd name="connsiteY5" fmla="*/ 5300 h 10600"/>
                <a:gd name="connsiteX6" fmla="*/ 110884 w 111308"/>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308" h="10600">
                  <a:moveTo>
                    <a:pt x="110884" y="10601"/>
                  </a:moveTo>
                  <a:lnTo>
                    <a:pt x="5300" y="10601"/>
                  </a:lnTo>
                  <a:cubicBezTo>
                    <a:pt x="2385" y="10601"/>
                    <a:pt x="0" y="8216"/>
                    <a:pt x="0" y="5300"/>
                  </a:cubicBezTo>
                  <a:cubicBezTo>
                    <a:pt x="0" y="2385"/>
                    <a:pt x="2385" y="0"/>
                    <a:pt x="5300" y="0"/>
                  </a:cubicBezTo>
                  <a:lnTo>
                    <a:pt x="110884" y="0"/>
                  </a:lnTo>
                  <a:cubicBezTo>
                    <a:pt x="113799" y="0"/>
                    <a:pt x="116185" y="2385"/>
                    <a:pt x="116185" y="5300"/>
                  </a:cubicBezTo>
                  <a:cubicBezTo>
                    <a:pt x="116185" y="8216"/>
                    <a:pt x="113799" y="10601"/>
                    <a:pt x="110884" y="10601"/>
                  </a:cubicBezTo>
                  <a:close/>
                </a:path>
              </a:pathLst>
            </a:custGeom>
            <a:grpFill/>
            <a:ln w="5296"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A30F43BF-FD66-4454-B16C-4BCB30016352}"/>
                </a:ext>
              </a:extLst>
            </p:cNvPr>
            <p:cNvSpPr/>
            <p:nvPr/>
          </p:nvSpPr>
          <p:spPr>
            <a:xfrm>
              <a:off x="10717301" y="1637885"/>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39" name="Freeform: Shape 238">
              <a:extLst>
                <a:ext uri="{FF2B5EF4-FFF2-40B4-BE49-F238E27FC236}">
                  <a16:creationId xmlns:a16="http://schemas.microsoft.com/office/drawing/2014/main" id="{188B92DB-7A00-4EDF-8410-0D83FB9180EF}"/>
                </a:ext>
              </a:extLst>
            </p:cNvPr>
            <p:cNvSpPr/>
            <p:nvPr/>
          </p:nvSpPr>
          <p:spPr>
            <a:xfrm>
              <a:off x="10717301" y="1686755"/>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40" name="Freeform: Shape 239">
              <a:extLst>
                <a:ext uri="{FF2B5EF4-FFF2-40B4-BE49-F238E27FC236}">
                  <a16:creationId xmlns:a16="http://schemas.microsoft.com/office/drawing/2014/main" id="{01202B26-4EA9-4F69-BB14-5934FAB68121}"/>
                </a:ext>
              </a:extLst>
            </p:cNvPr>
            <p:cNvSpPr/>
            <p:nvPr/>
          </p:nvSpPr>
          <p:spPr>
            <a:xfrm>
              <a:off x="10717301" y="1735624"/>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dirty="0"/>
            </a:p>
          </p:txBody>
        </p:sp>
        <p:sp>
          <p:nvSpPr>
            <p:cNvPr id="241" name="Freeform: Shape 240">
              <a:extLst>
                <a:ext uri="{FF2B5EF4-FFF2-40B4-BE49-F238E27FC236}">
                  <a16:creationId xmlns:a16="http://schemas.microsoft.com/office/drawing/2014/main" id="{C6065E8A-8B5B-4DA3-A176-B8458914A77D}"/>
                </a:ext>
              </a:extLst>
            </p:cNvPr>
            <p:cNvSpPr/>
            <p:nvPr/>
          </p:nvSpPr>
          <p:spPr>
            <a:xfrm>
              <a:off x="10717301" y="1784494"/>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40845323-F3C7-4832-8DD5-60A84B7ABB1A}"/>
                </a:ext>
              </a:extLst>
            </p:cNvPr>
            <p:cNvSpPr/>
            <p:nvPr/>
          </p:nvSpPr>
          <p:spPr>
            <a:xfrm>
              <a:off x="10717301" y="1833363"/>
              <a:ext cx="153711" cy="10601"/>
            </a:xfrm>
            <a:custGeom>
              <a:avLst/>
              <a:gdLst>
                <a:gd name="connsiteX0" fmla="*/ 150584 w 153711"/>
                <a:gd name="connsiteY0" fmla="*/ 10601 h 10600"/>
                <a:gd name="connsiteX1" fmla="*/ 5300 w 153711"/>
                <a:gd name="connsiteY1" fmla="*/ 10601 h 10600"/>
                <a:gd name="connsiteX2" fmla="*/ 0 w 153711"/>
                <a:gd name="connsiteY2" fmla="*/ 5300 h 10600"/>
                <a:gd name="connsiteX3" fmla="*/ 5300 w 153711"/>
                <a:gd name="connsiteY3" fmla="*/ 0 h 10600"/>
                <a:gd name="connsiteX4" fmla="*/ 150584 w 153711"/>
                <a:gd name="connsiteY4" fmla="*/ 0 h 10600"/>
                <a:gd name="connsiteX5" fmla="*/ 155885 w 153711"/>
                <a:gd name="connsiteY5" fmla="*/ 5300 h 10600"/>
                <a:gd name="connsiteX6" fmla="*/ 150584 w 153711"/>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711" h="10600">
                  <a:moveTo>
                    <a:pt x="150584" y="10601"/>
                  </a:moveTo>
                  <a:lnTo>
                    <a:pt x="5300" y="10601"/>
                  </a:lnTo>
                  <a:cubicBezTo>
                    <a:pt x="2385" y="10601"/>
                    <a:pt x="0" y="8216"/>
                    <a:pt x="0" y="5300"/>
                  </a:cubicBezTo>
                  <a:cubicBezTo>
                    <a:pt x="0" y="2385"/>
                    <a:pt x="2385" y="0"/>
                    <a:pt x="5300" y="0"/>
                  </a:cubicBezTo>
                  <a:lnTo>
                    <a:pt x="150584" y="0"/>
                  </a:lnTo>
                  <a:cubicBezTo>
                    <a:pt x="153499" y="0"/>
                    <a:pt x="155885" y="2385"/>
                    <a:pt x="155885" y="5300"/>
                  </a:cubicBezTo>
                  <a:cubicBezTo>
                    <a:pt x="155885" y="8216"/>
                    <a:pt x="153499" y="10601"/>
                    <a:pt x="150584" y="10601"/>
                  </a:cubicBezTo>
                  <a:close/>
                </a:path>
              </a:pathLst>
            </a:custGeom>
            <a:grpFill/>
            <a:ln w="5296" cap="flat">
              <a:noFill/>
              <a:prstDash val="solid"/>
              <a:miter/>
            </a:ln>
          </p:spPr>
          <p:txBody>
            <a:bodyPr rtlCol="0" anchor="ctr"/>
            <a:lstStyle/>
            <a:p>
              <a:endParaRPr lang="en-US"/>
            </a:p>
          </p:txBody>
        </p:sp>
      </p:grpSp>
      <p:cxnSp>
        <p:nvCxnSpPr>
          <p:cNvPr id="243" name="Straight Connector 242">
            <a:extLst>
              <a:ext uri="{FF2B5EF4-FFF2-40B4-BE49-F238E27FC236}">
                <a16:creationId xmlns:a16="http://schemas.microsoft.com/office/drawing/2014/main" id="{E4DA5F27-2EB4-4B2A-8C1D-45609E11D78E}"/>
              </a:ext>
            </a:extLst>
          </p:cNvPr>
          <p:cNvCxnSpPr/>
          <p:nvPr/>
        </p:nvCxnSpPr>
        <p:spPr>
          <a:xfrm>
            <a:off x="5061363" y="2130040"/>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4EF78D30-2F67-4BEF-AEF3-CC534269C778}"/>
              </a:ext>
            </a:extLst>
          </p:cNvPr>
          <p:cNvCxnSpPr/>
          <p:nvPr/>
        </p:nvCxnSpPr>
        <p:spPr>
          <a:xfrm>
            <a:off x="5061363" y="2946159"/>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A5AF8BE4-6592-466D-AE46-9566CCC05FB0}"/>
              </a:ext>
            </a:extLst>
          </p:cNvPr>
          <p:cNvCxnSpPr/>
          <p:nvPr/>
        </p:nvCxnSpPr>
        <p:spPr>
          <a:xfrm>
            <a:off x="5061363" y="3762278"/>
            <a:ext cx="0" cy="559707"/>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246" name="Title 1">
            <a:extLst>
              <a:ext uri="{FF2B5EF4-FFF2-40B4-BE49-F238E27FC236}">
                <a16:creationId xmlns:a16="http://schemas.microsoft.com/office/drawing/2014/main" id="{0C1F6469-1EC6-4356-B7FC-C0EA9D6C0C14}"/>
              </a:ext>
            </a:extLst>
          </p:cNvPr>
          <p:cNvSpPr txBox="1">
            <a:spLocks/>
          </p:cNvSpPr>
          <p:nvPr/>
        </p:nvSpPr>
        <p:spPr>
          <a:xfrm>
            <a:off x="0" y="6"/>
            <a:ext cx="9144000" cy="640081"/>
          </a:xfrm>
          <a:prstGeom prst="rect">
            <a:avLst/>
          </a:prstGeom>
        </p:spPr>
        <p:txBody>
          <a:bodyPr/>
          <a:lstStyle>
            <a:lvl1pPr algn="ctr" rtl="0" eaLnBrk="1" fontAlgn="base" hangingPunct="1">
              <a:spcBef>
                <a:spcPct val="0"/>
              </a:spcBef>
              <a:spcAft>
                <a:spcPct val="0"/>
              </a:spcAft>
              <a:defRPr sz="2700">
                <a:solidFill>
                  <a:schemeClr val="accent1"/>
                </a:solidFill>
                <a:latin typeface="+mj-lt"/>
                <a:ea typeface="+mj-ea"/>
                <a:cs typeface="+mj-cs"/>
              </a:defRPr>
            </a:lvl1pPr>
            <a:lvl2pPr algn="ctr" rtl="0" eaLnBrk="1" fontAlgn="base" hangingPunct="1">
              <a:spcBef>
                <a:spcPct val="0"/>
              </a:spcBef>
              <a:spcAft>
                <a:spcPct val="0"/>
              </a:spcAft>
              <a:defRPr sz="1350">
                <a:solidFill>
                  <a:schemeClr val="bg1"/>
                </a:solidFill>
                <a:latin typeface="Arial" charset="0"/>
              </a:defRPr>
            </a:lvl2pPr>
            <a:lvl3pPr algn="ctr" rtl="0" eaLnBrk="1" fontAlgn="base" hangingPunct="1">
              <a:spcBef>
                <a:spcPct val="0"/>
              </a:spcBef>
              <a:spcAft>
                <a:spcPct val="0"/>
              </a:spcAft>
              <a:defRPr sz="1350">
                <a:solidFill>
                  <a:schemeClr val="bg1"/>
                </a:solidFill>
                <a:latin typeface="Arial" charset="0"/>
              </a:defRPr>
            </a:lvl3pPr>
            <a:lvl4pPr algn="ctr" rtl="0" eaLnBrk="1" fontAlgn="base" hangingPunct="1">
              <a:spcBef>
                <a:spcPct val="0"/>
              </a:spcBef>
              <a:spcAft>
                <a:spcPct val="0"/>
              </a:spcAft>
              <a:defRPr sz="1350">
                <a:solidFill>
                  <a:schemeClr val="bg1"/>
                </a:solidFill>
                <a:latin typeface="Arial" charset="0"/>
              </a:defRPr>
            </a:lvl4pPr>
            <a:lvl5pPr algn="ctr" rtl="0" eaLnBrk="1" fontAlgn="base" hangingPunct="1">
              <a:spcBef>
                <a:spcPct val="0"/>
              </a:spcBef>
              <a:spcAft>
                <a:spcPct val="0"/>
              </a:spcAft>
              <a:defRPr sz="1350">
                <a:solidFill>
                  <a:schemeClr val="bg1"/>
                </a:solidFill>
                <a:latin typeface="Arial" charset="0"/>
              </a:defRPr>
            </a:lvl5pPr>
            <a:lvl6pPr marL="192872" algn="ctr" rtl="0" eaLnBrk="1" fontAlgn="base" hangingPunct="1">
              <a:spcBef>
                <a:spcPct val="0"/>
              </a:spcBef>
              <a:spcAft>
                <a:spcPct val="0"/>
              </a:spcAft>
              <a:defRPr sz="1350">
                <a:solidFill>
                  <a:schemeClr val="bg1"/>
                </a:solidFill>
                <a:latin typeface="Arial" charset="0"/>
              </a:defRPr>
            </a:lvl6pPr>
            <a:lvl7pPr marL="385743" algn="ctr" rtl="0" eaLnBrk="1" fontAlgn="base" hangingPunct="1">
              <a:spcBef>
                <a:spcPct val="0"/>
              </a:spcBef>
              <a:spcAft>
                <a:spcPct val="0"/>
              </a:spcAft>
              <a:defRPr sz="1350">
                <a:solidFill>
                  <a:schemeClr val="bg1"/>
                </a:solidFill>
                <a:latin typeface="Arial" charset="0"/>
              </a:defRPr>
            </a:lvl7pPr>
            <a:lvl8pPr marL="578615" algn="ctr" rtl="0" eaLnBrk="1" fontAlgn="base" hangingPunct="1">
              <a:spcBef>
                <a:spcPct val="0"/>
              </a:spcBef>
              <a:spcAft>
                <a:spcPct val="0"/>
              </a:spcAft>
              <a:defRPr sz="1350">
                <a:solidFill>
                  <a:schemeClr val="bg1"/>
                </a:solidFill>
                <a:latin typeface="Arial" charset="0"/>
              </a:defRPr>
            </a:lvl8pPr>
            <a:lvl9pPr marL="771487" algn="ctr" rtl="0" eaLnBrk="1" fontAlgn="base" hangingPunct="1">
              <a:spcBef>
                <a:spcPct val="0"/>
              </a:spcBef>
              <a:spcAft>
                <a:spcPct val="0"/>
              </a:spcAft>
              <a:defRPr sz="1350">
                <a:solidFill>
                  <a:schemeClr val="bg1"/>
                </a:solidFill>
                <a:latin typeface="Arial" charset="0"/>
              </a:defRPr>
            </a:lvl9pPr>
          </a:lstStyle>
          <a:p>
            <a:pPr defTabSz="914400"/>
            <a:r>
              <a:rPr lang="en-US" kern="0" dirty="0">
                <a:latin typeface="Century Gothic" panose="020B0502020202020204" pitchFamily="34" charset="0"/>
              </a:rPr>
              <a:t>Literature Reference</a:t>
            </a:r>
          </a:p>
        </p:txBody>
      </p:sp>
    </p:spTree>
    <p:extLst>
      <p:ext uri="{BB962C8B-B14F-4D97-AF65-F5344CB8AC3E}">
        <p14:creationId xmlns:p14="http://schemas.microsoft.com/office/powerpoint/2010/main" val="3532258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nodePh="1">
                                  <p:stCondLst>
                                    <p:cond delay="100"/>
                                  </p:stCondLst>
                                  <p:endCondLst>
                                    <p:cond evt="begin" delay="0">
                                      <p:tn val="5"/>
                                    </p:cond>
                                  </p:endCondLst>
                                  <p:childTnLst>
                                    <p:set>
                                      <p:cBhvr>
                                        <p:cTn id="6" dur="1" fill="hold">
                                          <p:stCondLst>
                                            <p:cond delay="0"/>
                                          </p:stCondLst>
                                        </p:cTn>
                                        <p:tgtEl>
                                          <p:spTgt spid="162"/>
                                        </p:tgtEl>
                                        <p:attrNameLst>
                                          <p:attrName>style.visibility</p:attrName>
                                        </p:attrNameLst>
                                      </p:cBhvr>
                                      <p:to>
                                        <p:strVal val="visible"/>
                                      </p:to>
                                    </p:set>
                                    <p:anim calcmode="lin" valueType="num">
                                      <p:cBhvr additive="base">
                                        <p:cTn id="7" dur="1500" fill="hold"/>
                                        <p:tgtEl>
                                          <p:spTgt spid="162"/>
                                        </p:tgtEl>
                                        <p:attrNameLst>
                                          <p:attrName>ppt_x</p:attrName>
                                        </p:attrNameLst>
                                      </p:cBhvr>
                                      <p:tavLst>
                                        <p:tav tm="0">
                                          <p:val>
                                            <p:strVal val="#ppt_x"/>
                                          </p:val>
                                        </p:tav>
                                        <p:tav tm="100000">
                                          <p:val>
                                            <p:strVal val="#ppt_x"/>
                                          </p:val>
                                        </p:tav>
                                      </p:tavLst>
                                    </p:anim>
                                    <p:anim calcmode="lin" valueType="num">
                                      <p:cBhvr additive="base">
                                        <p:cTn id="8" dur="1500" fill="hold"/>
                                        <p:tgtEl>
                                          <p:spTgt spid="162"/>
                                        </p:tgtEl>
                                        <p:attrNameLst>
                                          <p:attrName>ppt_y</p:attrName>
                                        </p:attrNameLst>
                                      </p:cBhvr>
                                      <p:tavLst>
                                        <p:tav tm="0">
                                          <p:val>
                                            <p:strVal val="0-#ppt_h/2"/>
                                          </p:val>
                                        </p:tav>
                                        <p:tav tm="100000">
                                          <p:val>
                                            <p:strVal val="#ppt_y"/>
                                          </p:val>
                                        </p:tav>
                                      </p:tavLst>
                                    </p:anim>
                                  </p:childTnLst>
                                </p:cTn>
                              </p:par>
                              <p:par>
                                <p:cTn id="9" presetID="2" presetClass="entr" presetSubtype="1" accel="20000" decel="80000" fill="hold" grpId="0" nodeType="withEffect">
                                  <p:stCondLst>
                                    <p:cond delay="200"/>
                                  </p:stCondLst>
                                  <p:childTnLst>
                                    <p:set>
                                      <p:cBhvr>
                                        <p:cTn id="10" dur="1" fill="hold">
                                          <p:stCondLst>
                                            <p:cond delay="0"/>
                                          </p:stCondLst>
                                        </p:cTn>
                                        <p:tgtEl>
                                          <p:spTgt spid="170"/>
                                        </p:tgtEl>
                                        <p:attrNameLst>
                                          <p:attrName>style.visibility</p:attrName>
                                        </p:attrNameLst>
                                      </p:cBhvr>
                                      <p:to>
                                        <p:strVal val="visible"/>
                                      </p:to>
                                    </p:set>
                                    <p:anim calcmode="lin" valueType="num">
                                      <p:cBhvr additive="base">
                                        <p:cTn id="11" dur="1500" fill="hold"/>
                                        <p:tgtEl>
                                          <p:spTgt spid="170"/>
                                        </p:tgtEl>
                                        <p:attrNameLst>
                                          <p:attrName>ppt_x</p:attrName>
                                        </p:attrNameLst>
                                      </p:cBhvr>
                                      <p:tavLst>
                                        <p:tav tm="0">
                                          <p:val>
                                            <p:strVal val="#ppt_x"/>
                                          </p:val>
                                        </p:tav>
                                        <p:tav tm="100000">
                                          <p:val>
                                            <p:strVal val="#ppt_x"/>
                                          </p:val>
                                        </p:tav>
                                      </p:tavLst>
                                    </p:anim>
                                    <p:anim calcmode="lin" valueType="num">
                                      <p:cBhvr additive="base">
                                        <p:cTn id="12" dur="1500" fill="hold"/>
                                        <p:tgtEl>
                                          <p:spTgt spid="170"/>
                                        </p:tgtEl>
                                        <p:attrNameLst>
                                          <p:attrName>ppt_y</p:attrName>
                                        </p:attrNameLst>
                                      </p:cBhvr>
                                      <p:tavLst>
                                        <p:tav tm="0">
                                          <p:val>
                                            <p:strVal val="0-#ppt_h/2"/>
                                          </p:val>
                                        </p:tav>
                                        <p:tav tm="100000">
                                          <p:val>
                                            <p:strVal val="#ppt_y"/>
                                          </p:val>
                                        </p:tav>
                                      </p:tavLst>
                                    </p:anim>
                                  </p:childTnLst>
                                </p:cTn>
                              </p:par>
                              <p:par>
                                <p:cTn id="13" presetID="2" presetClass="entr" presetSubtype="1" decel="100000" fill="hold" nodeType="withEffect">
                                  <p:stCondLst>
                                    <p:cond delay="200"/>
                                  </p:stCondLst>
                                  <p:childTnLst>
                                    <p:set>
                                      <p:cBhvr>
                                        <p:cTn id="14" dur="1" fill="hold">
                                          <p:stCondLst>
                                            <p:cond delay="0"/>
                                          </p:stCondLst>
                                        </p:cTn>
                                        <p:tgtEl>
                                          <p:spTgt spid="189"/>
                                        </p:tgtEl>
                                        <p:attrNameLst>
                                          <p:attrName>style.visibility</p:attrName>
                                        </p:attrNameLst>
                                      </p:cBhvr>
                                      <p:to>
                                        <p:strVal val="visible"/>
                                      </p:to>
                                    </p:set>
                                    <p:anim calcmode="lin" valueType="num">
                                      <p:cBhvr additive="base">
                                        <p:cTn id="15" dur="1500" fill="hold"/>
                                        <p:tgtEl>
                                          <p:spTgt spid="189"/>
                                        </p:tgtEl>
                                        <p:attrNameLst>
                                          <p:attrName>ppt_x</p:attrName>
                                        </p:attrNameLst>
                                      </p:cBhvr>
                                      <p:tavLst>
                                        <p:tav tm="0">
                                          <p:val>
                                            <p:strVal val="#ppt_x"/>
                                          </p:val>
                                        </p:tav>
                                        <p:tav tm="100000">
                                          <p:val>
                                            <p:strVal val="#ppt_x"/>
                                          </p:val>
                                        </p:tav>
                                      </p:tavLst>
                                    </p:anim>
                                    <p:anim calcmode="lin" valueType="num">
                                      <p:cBhvr additive="base">
                                        <p:cTn id="16" dur="1500" fill="hold"/>
                                        <p:tgtEl>
                                          <p:spTgt spid="18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200"/>
                                  </p:stCondLst>
                                  <p:childTnLst>
                                    <p:set>
                                      <p:cBhvr>
                                        <p:cTn id="18" dur="1" fill="hold">
                                          <p:stCondLst>
                                            <p:cond delay="0"/>
                                          </p:stCondLst>
                                        </p:cTn>
                                        <p:tgtEl>
                                          <p:spTgt spid="218"/>
                                        </p:tgtEl>
                                        <p:attrNameLst>
                                          <p:attrName>style.visibility</p:attrName>
                                        </p:attrNameLst>
                                      </p:cBhvr>
                                      <p:to>
                                        <p:strVal val="visible"/>
                                      </p:to>
                                    </p:set>
                                    <p:animEffect transition="in" filter="fade">
                                      <p:cBhvr>
                                        <p:cTn id="19" dur="1300"/>
                                        <p:tgtEl>
                                          <p:spTgt spid="218"/>
                                        </p:tgtEl>
                                      </p:cBhvr>
                                    </p:animEffect>
                                  </p:childTnLst>
                                </p:cTn>
                              </p:par>
                              <p:par>
                                <p:cTn id="20" presetID="2" presetClass="entr" presetSubtype="1" accel="20000" decel="80000" fill="hold" grpId="0" nodeType="withEffect">
                                  <p:stCondLst>
                                    <p:cond delay="200"/>
                                  </p:stCondLst>
                                  <p:childTnLst>
                                    <p:set>
                                      <p:cBhvr>
                                        <p:cTn id="21" dur="1" fill="hold">
                                          <p:stCondLst>
                                            <p:cond delay="0"/>
                                          </p:stCondLst>
                                        </p:cTn>
                                        <p:tgtEl>
                                          <p:spTgt spid="161"/>
                                        </p:tgtEl>
                                        <p:attrNameLst>
                                          <p:attrName>style.visibility</p:attrName>
                                        </p:attrNameLst>
                                      </p:cBhvr>
                                      <p:to>
                                        <p:strVal val="visible"/>
                                      </p:to>
                                    </p:set>
                                    <p:anim calcmode="lin" valueType="num">
                                      <p:cBhvr additive="base">
                                        <p:cTn id="22" dur="1500" fill="hold"/>
                                        <p:tgtEl>
                                          <p:spTgt spid="161"/>
                                        </p:tgtEl>
                                        <p:attrNameLst>
                                          <p:attrName>ppt_x</p:attrName>
                                        </p:attrNameLst>
                                      </p:cBhvr>
                                      <p:tavLst>
                                        <p:tav tm="0">
                                          <p:val>
                                            <p:strVal val="#ppt_x"/>
                                          </p:val>
                                        </p:tav>
                                        <p:tav tm="100000">
                                          <p:val>
                                            <p:strVal val="#ppt_x"/>
                                          </p:val>
                                        </p:tav>
                                      </p:tavLst>
                                    </p:anim>
                                    <p:anim calcmode="lin" valueType="num">
                                      <p:cBhvr additive="base">
                                        <p:cTn id="23" dur="1500" fill="hold"/>
                                        <p:tgtEl>
                                          <p:spTgt spid="161"/>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22" presetClass="entr" presetSubtype="8" fill="hold" grpId="0" nodeType="withEffect">
                                  <p:stCondLst>
                                    <p:cond delay="300"/>
                                  </p:stCondLst>
                                  <p:childTnLst>
                                    <p:set>
                                      <p:cBhvr>
                                        <p:cTn id="30" dur="1" fill="hold">
                                          <p:stCondLst>
                                            <p:cond delay="0"/>
                                          </p:stCondLst>
                                        </p:cTn>
                                        <p:tgtEl>
                                          <p:spTgt spid="164"/>
                                        </p:tgtEl>
                                        <p:attrNameLst>
                                          <p:attrName>style.visibility</p:attrName>
                                        </p:attrNameLst>
                                      </p:cBhvr>
                                      <p:to>
                                        <p:strVal val="visible"/>
                                      </p:to>
                                    </p:set>
                                    <p:animEffect transition="in" filter="wipe(left)">
                                      <p:cBhvr>
                                        <p:cTn id="31" dur="500"/>
                                        <p:tgtEl>
                                          <p:spTgt spid="16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9"/>
                                        </p:tgtEl>
                                        <p:attrNameLst>
                                          <p:attrName>style.visibility</p:attrName>
                                        </p:attrNameLst>
                                      </p:cBhvr>
                                      <p:to>
                                        <p:strVal val="visible"/>
                                      </p:to>
                                    </p:set>
                                    <p:animEffect transition="in" filter="fade">
                                      <p:cBhvr>
                                        <p:cTn id="36" dur="500"/>
                                        <p:tgtEl>
                                          <p:spTgt spid="219"/>
                                        </p:tgtEl>
                                      </p:cBhvr>
                                    </p:animEffect>
                                  </p:childTnLst>
                                </p:cTn>
                              </p:par>
                              <p:par>
                                <p:cTn id="37" presetID="22" presetClass="entr" presetSubtype="8" fill="hold" grpId="0" nodeType="withEffect">
                                  <p:stCondLst>
                                    <p:cond delay="300"/>
                                  </p:stCondLst>
                                  <p:childTnLst>
                                    <p:set>
                                      <p:cBhvr>
                                        <p:cTn id="38" dur="1" fill="hold">
                                          <p:stCondLst>
                                            <p:cond delay="0"/>
                                          </p:stCondLst>
                                        </p:cTn>
                                        <p:tgtEl>
                                          <p:spTgt spid="168"/>
                                        </p:tgtEl>
                                        <p:attrNameLst>
                                          <p:attrName>style.visibility</p:attrName>
                                        </p:attrNameLst>
                                      </p:cBhvr>
                                      <p:to>
                                        <p:strVal val="visible"/>
                                      </p:to>
                                    </p:set>
                                    <p:animEffect transition="in" filter="wipe(left)">
                                      <p:cBhvr>
                                        <p:cTn id="39" dur="500"/>
                                        <p:tgtEl>
                                          <p:spTgt spid="16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220"/>
                                        </p:tgtEl>
                                        <p:attrNameLst>
                                          <p:attrName>style.visibility</p:attrName>
                                        </p:attrNameLst>
                                      </p:cBhvr>
                                      <p:to>
                                        <p:strVal val="visible"/>
                                      </p:to>
                                    </p:set>
                                    <p:animEffect transition="in" filter="fade">
                                      <p:cBhvr>
                                        <p:cTn id="44" dur="500"/>
                                        <p:tgtEl>
                                          <p:spTgt spid="220"/>
                                        </p:tgtEl>
                                      </p:cBhvr>
                                    </p:animEffect>
                                  </p:childTnLst>
                                </p:cTn>
                              </p:par>
                              <p:par>
                                <p:cTn id="45" presetID="22" presetClass="entr" presetSubtype="8" fill="hold" grpId="0" nodeType="withEffect">
                                  <p:stCondLst>
                                    <p:cond delay="300"/>
                                  </p:stCondLst>
                                  <p:childTnLst>
                                    <p:set>
                                      <p:cBhvr>
                                        <p:cTn id="46" dur="1" fill="hold">
                                          <p:stCondLst>
                                            <p:cond delay="0"/>
                                          </p:stCondLst>
                                        </p:cTn>
                                        <p:tgtEl>
                                          <p:spTgt spid="217"/>
                                        </p:tgtEl>
                                        <p:attrNameLst>
                                          <p:attrName>style.visibility</p:attrName>
                                        </p:attrNameLst>
                                      </p:cBhvr>
                                      <p:to>
                                        <p:strVal val="visible"/>
                                      </p:to>
                                    </p:set>
                                    <p:animEffect transition="in" filter="wipe(left)">
                                      <p:cBhvr>
                                        <p:cTn id="47" dur="500"/>
                                        <p:tgtEl>
                                          <p:spTgt spid="217"/>
                                        </p:tgtEl>
                                      </p:cBhvr>
                                    </p:animEffect>
                                  </p:childTnLst>
                                </p:cTn>
                              </p:par>
                              <p:par>
                                <p:cTn id="48" presetID="2" presetClass="entr" presetSubtype="1" decel="100000" fill="hold" grpId="0" nodeType="withEffect" nodePh="1">
                                  <p:stCondLst>
                                    <p:cond delay="100"/>
                                  </p:stCondLst>
                                  <p:endCondLst>
                                    <p:cond evt="begin" delay="0">
                                      <p:tn val="48"/>
                                    </p:cond>
                                  </p:endCondLst>
                                  <p:childTnLst>
                                    <p:set>
                                      <p:cBhvr>
                                        <p:cTn id="49" dur="1" fill="hold">
                                          <p:stCondLst>
                                            <p:cond delay="0"/>
                                          </p:stCondLst>
                                        </p:cTn>
                                        <p:tgtEl>
                                          <p:spTgt spid="222"/>
                                        </p:tgtEl>
                                        <p:attrNameLst>
                                          <p:attrName>style.visibility</p:attrName>
                                        </p:attrNameLst>
                                      </p:cBhvr>
                                      <p:to>
                                        <p:strVal val="visible"/>
                                      </p:to>
                                    </p:set>
                                    <p:anim calcmode="lin" valueType="num">
                                      <p:cBhvr additive="base">
                                        <p:cTn id="50" dur="1500" fill="hold"/>
                                        <p:tgtEl>
                                          <p:spTgt spid="222"/>
                                        </p:tgtEl>
                                        <p:attrNameLst>
                                          <p:attrName>ppt_x</p:attrName>
                                        </p:attrNameLst>
                                      </p:cBhvr>
                                      <p:tavLst>
                                        <p:tav tm="0">
                                          <p:val>
                                            <p:strVal val="#ppt_x"/>
                                          </p:val>
                                        </p:tav>
                                        <p:tav tm="100000">
                                          <p:val>
                                            <p:strVal val="#ppt_x"/>
                                          </p:val>
                                        </p:tav>
                                      </p:tavLst>
                                    </p:anim>
                                    <p:anim calcmode="lin" valueType="num">
                                      <p:cBhvr additive="base">
                                        <p:cTn id="51" dur="1500" fill="hold"/>
                                        <p:tgtEl>
                                          <p:spTgt spid="222"/>
                                        </p:tgtEl>
                                        <p:attrNameLst>
                                          <p:attrName>ppt_y</p:attrName>
                                        </p:attrNameLst>
                                      </p:cBhvr>
                                      <p:tavLst>
                                        <p:tav tm="0">
                                          <p:val>
                                            <p:strVal val="0-#ppt_h/2"/>
                                          </p:val>
                                        </p:tav>
                                        <p:tav tm="100000">
                                          <p:val>
                                            <p:strVal val="#ppt_y"/>
                                          </p:val>
                                        </p:tav>
                                      </p:tavLst>
                                    </p:anim>
                                  </p:childTnLst>
                                </p:cTn>
                              </p:par>
                              <p:par>
                                <p:cTn id="52" presetID="2" presetClass="entr" presetSubtype="1" accel="20000" decel="80000" fill="hold" grpId="0" nodeType="withEffect">
                                  <p:stCondLst>
                                    <p:cond delay="200"/>
                                  </p:stCondLst>
                                  <p:childTnLst>
                                    <p:set>
                                      <p:cBhvr>
                                        <p:cTn id="53" dur="1" fill="hold">
                                          <p:stCondLst>
                                            <p:cond delay="0"/>
                                          </p:stCondLst>
                                        </p:cTn>
                                        <p:tgtEl>
                                          <p:spTgt spid="226"/>
                                        </p:tgtEl>
                                        <p:attrNameLst>
                                          <p:attrName>style.visibility</p:attrName>
                                        </p:attrNameLst>
                                      </p:cBhvr>
                                      <p:to>
                                        <p:strVal val="visible"/>
                                      </p:to>
                                    </p:set>
                                    <p:anim calcmode="lin" valueType="num">
                                      <p:cBhvr additive="base">
                                        <p:cTn id="54" dur="1500" fill="hold"/>
                                        <p:tgtEl>
                                          <p:spTgt spid="226"/>
                                        </p:tgtEl>
                                        <p:attrNameLst>
                                          <p:attrName>ppt_x</p:attrName>
                                        </p:attrNameLst>
                                      </p:cBhvr>
                                      <p:tavLst>
                                        <p:tav tm="0">
                                          <p:val>
                                            <p:strVal val="#ppt_x"/>
                                          </p:val>
                                        </p:tav>
                                        <p:tav tm="100000">
                                          <p:val>
                                            <p:strVal val="#ppt_x"/>
                                          </p:val>
                                        </p:tav>
                                      </p:tavLst>
                                    </p:anim>
                                    <p:anim calcmode="lin" valueType="num">
                                      <p:cBhvr additive="base">
                                        <p:cTn id="55" dur="1500" fill="hold"/>
                                        <p:tgtEl>
                                          <p:spTgt spid="226"/>
                                        </p:tgtEl>
                                        <p:attrNameLst>
                                          <p:attrName>ppt_y</p:attrName>
                                        </p:attrNameLst>
                                      </p:cBhvr>
                                      <p:tavLst>
                                        <p:tav tm="0">
                                          <p:val>
                                            <p:strVal val="0-#ppt_h/2"/>
                                          </p:val>
                                        </p:tav>
                                        <p:tav tm="100000">
                                          <p:val>
                                            <p:strVal val="#ppt_y"/>
                                          </p:val>
                                        </p:tav>
                                      </p:tavLst>
                                    </p:anim>
                                  </p:childTnLst>
                                </p:cTn>
                              </p:par>
                              <p:par>
                                <p:cTn id="56" presetID="2" presetClass="entr" presetSubtype="1" decel="100000" fill="hold" nodeType="withEffect">
                                  <p:stCondLst>
                                    <p:cond delay="200"/>
                                  </p:stCondLst>
                                  <p:childTnLst>
                                    <p:set>
                                      <p:cBhvr>
                                        <p:cTn id="57" dur="1" fill="hold">
                                          <p:stCondLst>
                                            <p:cond delay="0"/>
                                          </p:stCondLst>
                                        </p:cTn>
                                        <p:tgtEl>
                                          <p:spTgt spid="229"/>
                                        </p:tgtEl>
                                        <p:attrNameLst>
                                          <p:attrName>style.visibility</p:attrName>
                                        </p:attrNameLst>
                                      </p:cBhvr>
                                      <p:to>
                                        <p:strVal val="visible"/>
                                      </p:to>
                                    </p:set>
                                    <p:anim calcmode="lin" valueType="num">
                                      <p:cBhvr additive="base">
                                        <p:cTn id="58" dur="1500" fill="hold"/>
                                        <p:tgtEl>
                                          <p:spTgt spid="229"/>
                                        </p:tgtEl>
                                        <p:attrNameLst>
                                          <p:attrName>ppt_x</p:attrName>
                                        </p:attrNameLst>
                                      </p:cBhvr>
                                      <p:tavLst>
                                        <p:tav tm="0">
                                          <p:val>
                                            <p:strVal val="#ppt_x"/>
                                          </p:val>
                                        </p:tav>
                                        <p:tav tm="100000">
                                          <p:val>
                                            <p:strVal val="#ppt_x"/>
                                          </p:val>
                                        </p:tav>
                                      </p:tavLst>
                                    </p:anim>
                                    <p:anim calcmode="lin" valueType="num">
                                      <p:cBhvr additive="base">
                                        <p:cTn id="59" dur="1500" fill="hold"/>
                                        <p:tgtEl>
                                          <p:spTgt spid="229"/>
                                        </p:tgtEl>
                                        <p:attrNameLst>
                                          <p:attrName>ppt_y</p:attrName>
                                        </p:attrNameLst>
                                      </p:cBhvr>
                                      <p:tavLst>
                                        <p:tav tm="0">
                                          <p:val>
                                            <p:strVal val="0-#ppt_h/2"/>
                                          </p:val>
                                        </p:tav>
                                        <p:tav tm="100000">
                                          <p:val>
                                            <p:strVal val="#ppt_y"/>
                                          </p:val>
                                        </p:tav>
                                      </p:tavLst>
                                    </p:anim>
                                  </p:childTnLst>
                                </p:cTn>
                              </p:par>
                              <p:par>
                                <p:cTn id="60" presetID="10" presetClass="entr" presetSubtype="0" fill="hold" grpId="0" nodeType="withEffect">
                                  <p:stCondLst>
                                    <p:cond delay="200"/>
                                  </p:stCondLst>
                                  <p:childTnLst>
                                    <p:set>
                                      <p:cBhvr>
                                        <p:cTn id="61" dur="1" fill="hold">
                                          <p:stCondLst>
                                            <p:cond delay="0"/>
                                          </p:stCondLst>
                                        </p:cTn>
                                        <p:tgtEl>
                                          <p:spTgt spid="228"/>
                                        </p:tgtEl>
                                        <p:attrNameLst>
                                          <p:attrName>style.visibility</p:attrName>
                                        </p:attrNameLst>
                                      </p:cBhvr>
                                      <p:to>
                                        <p:strVal val="visible"/>
                                      </p:to>
                                    </p:set>
                                    <p:animEffect transition="in" filter="fade">
                                      <p:cBhvr>
                                        <p:cTn id="62" dur="1300"/>
                                        <p:tgtEl>
                                          <p:spTgt spid="228"/>
                                        </p:tgtEl>
                                      </p:cBhvr>
                                    </p:animEffect>
                                  </p:childTnLst>
                                </p:cTn>
                              </p:par>
                              <p:par>
                                <p:cTn id="63" presetID="2" presetClass="entr" presetSubtype="1" accel="20000" decel="80000" fill="hold" grpId="0" nodeType="withEffect">
                                  <p:stCondLst>
                                    <p:cond delay="200"/>
                                  </p:stCondLst>
                                  <p:childTnLst>
                                    <p:set>
                                      <p:cBhvr>
                                        <p:cTn id="64" dur="1" fill="hold">
                                          <p:stCondLst>
                                            <p:cond delay="0"/>
                                          </p:stCondLst>
                                        </p:cTn>
                                        <p:tgtEl>
                                          <p:spTgt spid="221"/>
                                        </p:tgtEl>
                                        <p:attrNameLst>
                                          <p:attrName>style.visibility</p:attrName>
                                        </p:attrNameLst>
                                      </p:cBhvr>
                                      <p:to>
                                        <p:strVal val="visible"/>
                                      </p:to>
                                    </p:set>
                                    <p:anim calcmode="lin" valueType="num">
                                      <p:cBhvr additive="base">
                                        <p:cTn id="65" dur="1500" fill="hold"/>
                                        <p:tgtEl>
                                          <p:spTgt spid="221"/>
                                        </p:tgtEl>
                                        <p:attrNameLst>
                                          <p:attrName>ppt_x</p:attrName>
                                        </p:attrNameLst>
                                      </p:cBhvr>
                                      <p:tavLst>
                                        <p:tav tm="0">
                                          <p:val>
                                            <p:strVal val="#ppt_x"/>
                                          </p:val>
                                        </p:tav>
                                        <p:tav tm="100000">
                                          <p:val>
                                            <p:strVal val="#ppt_x"/>
                                          </p:val>
                                        </p:tav>
                                      </p:tavLst>
                                    </p:anim>
                                    <p:anim calcmode="lin" valueType="num">
                                      <p:cBhvr additive="base">
                                        <p:cTn id="66" dur="1500" fill="hold"/>
                                        <p:tgtEl>
                                          <p:spTgt spid="221"/>
                                        </p:tgtEl>
                                        <p:attrNameLst>
                                          <p:attrName>ppt_y</p:attrName>
                                        </p:attrNameLst>
                                      </p:cBhvr>
                                      <p:tavLst>
                                        <p:tav tm="0">
                                          <p:val>
                                            <p:strVal val="0-#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243"/>
                                        </p:tgtEl>
                                        <p:attrNameLst>
                                          <p:attrName>style.visibility</p:attrName>
                                        </p:attrNameLst>
                                      </p:cBhvr>
                                      <p:to>
                                        <p:strVal val="visible"/>
                                      </p:to>
                                    </p:set>
                                    <p:animEffect transition="in" filter="fade">
                                      <p:cBhvr>
                                        <p:cTn id="71" dur="500"/>
                                        <p:tgtEl>
                                          <p:spTgt spid="243"/>
                                        </p:tgtEl>
                                      </p:cBhvr>
                                    </p:animEffect>
                                  </p:childTnLst>
                                </p:cTn>
                              </p:par>
                              <p:par>
                                <p:cTn id="72" presetID="22" presetClass="entr" presetSubtype="8" fill="hold" grpId="0" nodeType="withEffect">
                                  <p:stCondLst>
                                    <p:cond delay="300"/>
                                  </p:stCondLst>
                                  <p:childTnLst>
                                    <p:set>
                                      <p:cBhvr>
                                        <p:cTn id="73" dur="1" fill="hold">
                                          <p:stCondLst>
                                            <p:cond delay="0"/>
                                          </p:stCondLst>
                                        </p:cTn>
                                        <p:tgtEl>
                                          <p:spTgt spid="223"/>
                                        </p:tgtEl>
                                        <p:attrNameLst>
                                          <p:attrName>style.visibility</p:attrName>
                                        </p:attrNameLst>
                                      </p:cBhvr>
                                      <p:to>
                                        <p:strVal val="visible"/>
                                      </p:to>
                                    </p:set>
                                    <p:animEffect transition="in" filter="wipe(left)">
                                      <p:cBhvr>
                                        <p:cTn id="74" dur="500"/>
                                        <p:tgtEl>
                                          <p:spTgt spid="223"/>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44"/>
                                        </p:tgtEl>
                                        <p:attrNameLst>
                                          <p:attrName>style.visibility</p:attrName>
                                        </p:attrNameLst>
                                      </p:cBhvr>
                                      <p:to>
                                        <p:strVal val="visible"/>
                                      </p:to>
                                    </p:set>
                                    <p:animEffect transition="in" filter="fade">
                                      <p:cBhvr>
                                        <p:cTn id="79" dur="500"/>
                                        <p:tgtEl>
                                          <p:spTgt spid="244"/>
                                        </p:tgtEl>
                                      </p:cBhvr>
                                    </p:animEffect>
                                  </p:childTnLst>
                                </p:cTn>
                              </p:par>
                              <p:par>
                                <p:cTn id="80" presetID="22" presetClass="entr" presetSubtype="8" fill="hold" grpId="0" nodeType="withEffect">
                                  <p:stCondLst>
                                    <p:cond delay="300"/>
                                  </p:stCondLst>
                                  <p:childTnLst>
                                    <p:set>
                                      <p:cBhvr>
                                        <p:cTn id="81" dur="1" fill="hold">
                                          <p:stCondLst>
                                            <p:cond delay="0"/>
                                          </p:stCondLst>
                                        </p:cTn>
                                        <p:tgtEl>
                                          <p:spTgt spid="225"/>
                                        </p:tgtEl>
                                        <p:attrNameLst>
                                          <p:attrName>style.visibility</p:attrName>
                                        </p:attrNameLst>
                                      </p:cBhvr>
                                      <p:to>
                                        <p:strVal val="visible"/>
                                      </p:to>
                                    </p:set>
                                    <p:animEffect transition="in" filter="wipe(left)">
                                      <p:cBhvr>
                                        <p:cTn id="82" dur="500"/>
                                        <p:tgtEl>
                                          <p:spTgt spid="225"/>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5"/>
                                        </p:tgtEl>
                                        <p:attrNameLst>
                                          <p:attrName>style.visibility</p:attrName>
                                        </p:attrNameLst>
                                      </p:cBhvr>
                                      <p:to>
                                        <p:strVal val="visible"/>
                                      </p:to>
                                    </p:set>
                                    <p:animEffect transition="in" filter="fade">
                                      <p:cBhvr>
                                        <p:cTn id="87" dur="500"/>
                                        <p:tgtEl>
                                          <p:spTgt spid="245"/>
                                        </p:tgtEl>
                                      </p:cBhvr>
                                    </p:animEffect>
                                  </p:childTnLst>
                                </p:cTn>
                              </p:par>
                              <p:par>
                                <p:cTn id="88" presetID="22" presetClass="entr" presetSubtype="8" fill="hold" grpId="0" nodeType="withEffect">
                                  <p:stCondLst>
                                    <p:cond delay="300"/>
                                  </p:stCondLst>
                                  <p:childTnLst>
                                    <p:set>
                                      <p:cBhvr>
                                        <p:cTn id="89" dur="1" fill="hold">
                                          <p:stCondLst>
                                            <p:cond delay="0"/>
                                          </p:stCondLst>
                                        </p:cTn>
                                        <p:tgtEl>
                                          <p:spTgt spid="227"/>
                                        </p:tgtEl>
                                        <p:attrNameLst>
                                          <p:attrName>style.visibility</p:attrName>
                                        </p:attrNameLst>
                                      </p:cBhvr>
                                      <p:to>
                                        <p:strVal val="visible"/>
                                      </p:to>
                                    </p:set>
                                    <p:animEffect transition="in" filter="wipe(left)">
                                      <p:cBhvr>
                                        <p:cTn id="90" dur="500"/>
                                        <p:tgtEl>
                                          <p:spTgt spid="2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p:bldP spid="164" grpId="0"/>
      <p:bldP spid="168" grpId="0"/>
      <p:bldP spid="170" grpId="0"/>
      <p:bldP spid="217" grpId="0"/>
      <p:bldP spid="218" grpId="0" animBg="1"/>
      <p:bldP spid="221" grpId="0" animBg="1"/>
      <p:bldP spid="222" grpId="0"/>
      <p:bldP spid="223" grpId="0"/>
      <p:bldP spid="225" grpId="0"/>
      <p:bldP spid="226" grpId="0"/>
      <p:bldP spid="227" grpId="0"/>
      <p:bldP spid="2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Rounded Corners 31">
            <a:extLst>
              <a:ext uri="{FF2B5EF4-FFF2-40B4-BE49-F238E27FC236}">
                <a16:creationId xmlns:a16="http://schemas.microsoft.com/office/drawing/2014/main" id="{0215539D-02BE-4C98-B1B7-856A515A2199}"/>
              </a:ext>
            </a:extLst>
          </p:cNvPr>
          <p:cNvSpPr/>
          <p:nvPr/>
        </p:nvSpPr>
        <p:spPr>
          <a:xfrm>
            <a:off x="5510412" y="1075613"/>
            <a:ext cx="3312399" cy="2992275"/>
          </a:xfrm>
          <a:prstGeom prst="roundRect">
            <a:avLst>
              <a:gd name="adj" fmla="val 11862"/>
            </a:avLst>
          </a:prstGeom>
          <a:solidFill>
            <a:schemeClr val="bg1"/>
          </a:solidFill>
          <a:ln>
            <a:noFill/>
          </a:ln>
          <a:effectLst>
            <a:outerShdw blurRad="1003300" dist="342900" dir="5400000" algn="t" rotWithShape="0">
              <a:schemeClr val="accent1">
                <a:alpha val="40000"/>
              </a:schemeClr>
            </a:outerShdw>
          </a:effectLst>
        </p:spPr>
        <p:txBody>
          <a:bodyPr vert="horz" wrap="square" lIns="34286" tIns="17143" rIns="34286" bIns="17143" numCol="1" anchor="t" anchorCtr="0" compatLnSpc="1">
            <a:prstTxWarp prst="textNoShape">
              <a:avLst/>
            </a:prstTxWarp>
          </a:bodyPr>
          <a:lstStyle/>
          <a:p>
            <a:endParaRPr lang="en-US" sz="675"/>
          </a:p>
        </p:txBody>
      </p:sp>
      <p:sp>
        <p:nvSpPr>
          <p:cNvPr id="33" name="TextBox 32">
            <a:extLst>
              <a:ext uri="{FF2B5EF4-FFF2-40B4-BE49-F238E27FC236}">
                <a16:creationId xmlns:a16="http://schemas.microsoft.com/office/drawing/2014/main" id="{93B34F49-13DF-4740-87F3-73A33B21EEC8}"/>
              </a:ext>
            </a:extLst>
          </p:cNvPr>
          <p:cNvSpPr txBox="1"/>
          <p:nvPr/>
        </p:nvSpPr>
        <p:spPr>
          <a:xfrm>
            <a:off x="6100119" y="1366749"/>
            <a:ext cx="2389273" cy="1015663"/>
          </a:xfrm>
          <a:prstGeom prst="rect">
            <a:avLst/>
          </a:prstGeom>
          <a:noFill/>
        </p:spPr>
        <p:txBody>
          <a:bodyPr wrap="square" rtlCol="0">
            <a:spAutoFit/>
          </a:bodyPr>
          <a:lstStyle/>
          <a:p>
            <a:r>
              <a:rPr lang="en-US" sz="1200" b="1" dirty="0">
                <a:latin typeface="Century Gothic" panose="020B0502020202020204" pitchFamily="34" charset="0"/>
                <a:ea typeface="Calibri" panose="020F0502020204030204" pitchFamily="34" charset="0"/>
              </a:rPr>
              <a:t>In this project, we aim to use a liquid crystal based SLMs to control the transverse shape of the second harmonic of a </a:t>
            </a:r>
            <a:r>
              <a:rPr lang="en-US" sz="1200" b="1" dirty="0" err="1">
                <a:solidFill>
                  <a:schemeClr val="accent1"/>
                </a:solidFill>
                <a:latin typeface="Century Gothic" panose="020B0502020202020204" pitchFamily="34" charset="0"/>
                <a:ea typeface="Calibri" panose="020F0502020204030204" pitchFamily="34" charset="0"/>
              </a:rPr>
              <a:t>Nd:YAG</a:t>
            </a:r>
            <a:r>
              <a:rPr lang="en-US" sz="1200" b="1" dirty="0">
                <a:solidFill>
                  <a:schemeClr val="accent1"/>
                </a:solidFill>
                <a:latin typeface="Century Gothic" panose="020B0502020202020204" pitchFamily="34" charset="0"/>
                <a:ea typeface="Calibri" panose="020F0502020204030204" pitchFamily="34" charset="0"/>
              </a:rPr>
              <a:t> </a:t>
            </a:r>
            <a:r>
              <a:rPr lang="en-US" sz="1200" b="1" dirty="0">
                <a:latin typeface="Century Gothic" panose="020B0502020202020204" pitchFamily="34" charset="0"/>
                <a:ea typeface="Calibri" panose="020F0502020204030204" pitchFamily="34" charset="0"/>
              </a:rPr>
              <a:t>laser at 532 nm.</a:t>
            </a:r>
          </a:p>
        </p:txBody>
      </p:sp>
      <p:sp>
        <p:nvSpPr>
          <p:cNvPr id="34" name="TextBox 33">
            <a:extLst>
              <a:ext uri="{FF2B5EF4-FFF2-40B4-BE49-F238E27FC236}">
                <a16:creationId xmlns:a16="http://schemas.microsoft.com/office/drawing/2014/main" id="{447A5D0B-1861-44C5-BFB5-471372F20839}"/>
              </a:ext>
            </a:extLst>
          </p:cNvPr>
          <p:cNvSpPr txBox="1"/>
          <p:nvPr/>
        </p:nvSpPr>
        <p:spPr>
          <a:xfrm>
            <a:off x="6127456" y="2633910"/>
            <a:ext cx="2389273" cy="1107996"/>
          </a:xfrm>
          <a:prstGeom prst="rect">
            <a:avLst/>
          </a:prstGeom>
          <a:noFill/>
        </p:spPr>
        <p:txBody>
          <a:bodyPr wrap="square" rtlCol="0">
            <a:spAutoFit/>
          </a:bodyPr>
          <a:lstStyle/>
          <a:p>
            <a:r>
              <a:rPr lang="en-US" sz="1100" dirty="0">
                <a:solidFill>
                  <a:srgbClr val="1D2228"/>
                </a:solidFill>
                <a:ea typeface="Calibri" panose="020F0502020204030204" pitchFamily="34" charset="0"/>
              </a:rPr>
              <a:t>In order to enable optimization of laser profile for a specific photoinjector and electron beam parameters, a learning phase is required to train the neural network. </a:t>
            </a:r>
          </a:p>
        </p:txBody>
      </p:sp>
      <p:sp>
        <p:nvSpPr>
          <p:cNvPr id="8" name="Freeform 5">
            <a:extLst>
              <a:ext uri="{FF2B5EF4-FFF2-40B4-BE49-F238E27FC236}">
                <a16:creationId xmlns:a16="http://schemas.microsoft.com/office/drawing/2014/main" id="{613C8D64-D825-4495-8C48-75E4C2DDE989}"/>
              </a:ext>
            </a:extLst>
          </p:cNvPr>
          <p:cNvSpPr>
            <a:spLocks/>
          </p:cNvSpPr>
          <p:nvPr/>
        </p:nvSpPr>
        <p:spPr bwMode="auto">
          <a:xfrm>
            <a:off x="3389864" y="1286042"/>
            <a:ext cx="2261893" cy="1125590"/>
          </a:xfrm>
          <a:custGeom>
            <a:avLst/>
            <a:gdLst>
              <a:gd name="T0" fmla="*/ 1224 w 2184"/>
              <a:gd name="T1" fmla="*/ 723 h 1086"/>
              <a:gd name="T2" fmla="*/ 1836 w 2184"/>
              <a:gd name="T3" fmla="*/ 569 h 1086"/>
              <a:gd name="T4" fmla="*/ 2184 w 2184"/>
              <a:gd name="T5" fmla="*/ 619 h 1086"/>
              <a:gd name="T6" fmla="*/ 1111 w 2184"/>
              <a:gd name="T7" fmla="*/ 11 h 1086"/>
              <a:gd name="T8" fmla="*/ 0 w 2184"/>
              <a:gd name="T9" fmla="*/ 690 h 1086"/>
              <a:gd name="T10" fmla="*/ 1224 w 2184"/>
              <a:gd name="T11" fmla="*/ 723 h 1086"/>
            </a:gdLst>
            <a:ahLst/>
            <a:cxnLst>
              <a:cxn ang="0">
                <a:pos x="T0" y="T1"/>
              </a:cxn>
              <a:cxn ang="0">
                <a:pos x="T2" y="T3"/>
              </a:cxn>
              <a:cxn ang="0">
                <a:pos x="T4" y="T5"/>
              </a:cxn>
              <a:cxn ang="0">
                <a:pos x="T6" y="T7"/>
              </a:cxn>
              <a:cxn ang="0">
                <a:pos x="T8" y="T9"/>
              </a:cxn>
              <a:cxn ang="0">
                <a:pos x="T10" y="T11"/>
              </a:cxn>
            </a:cxnLst>
            <a:rect l="0" t="0" r="r" b="b"/>
            <a:pathLst>
              <a:path w="2184" h="1086">
                <a:moveTo>
                  <a:pt x="1224" y="723"/>
                </a:moveTo>
                <a:cubicBezTo>
                  <a:pt x="1419" y="643"/>
                  <a:pt x="1620" y="561"/>
                  <a:pt x="1836" y="569"/>
                </a:cubicBezTo>
                <a:cubicBezTo>
                  <a:pt x="1968" y="574"/>
                  <a:pt x="2058" y="544"/>
                  <a:pt x="2184" y="619"/>
                </a:cubicBezTo>
                <a:cubicBezTo>
                  <a:pt x="1870" y="208"/>
                  <a:pt x="1580" y="22"/>
                  <a:pt x="1111" y="11"/>
                </a:cubicBezTo>
                <a:cubicBezTo>
                  <a:pt x="652" y="0"/>
                  <a:pt x="215" y="320"/>
                  <a:pt x="0" y="690"/>
                </a:cubicBezTo>
                <a:cubicBezTo>
                  <a:pt x="477" y="1086"/>
                  <a:pt x="860" y="873"/>
                  <a:pt x="1224" y="723"/>
                </a:cubicBezTo>
                <a:close/>
              </a:path>
            </a:pathLst>
          </a:custGeom>
          <a:solidFill>
            <a:schemeClr val="accent3">
              <a:lumMod val="50000"/>
            </a:schemeClr>
          </a:solidFill>
          <a:ln>
            <a:noFill/>
          </a:ln>
        </p:spPr>
        <p:txBody>
          <a:bodyPr vert="horz" wrap="square" lIns="34286" tIns="17143" rIns="34286" bIns="17143" numCol="1" anchor="t" anchorCtr="0" compatLnSpc="1">
            <a:prstTxWarp prst="textNoShape">
              <a:avLst/>
            </a:prstTxWarp>
          </a:bodyPr>
          <a:lstStyle/>
          <a:p>
            <a:endParaRPr lang="en-US" sz="675"/>
          </a:p>
        </p:txBody>
      </p:sp>
      <p:sp>
        <p:nvSpPr>
          <p:cNvPr id="9" name="Freeform 6">
            <a:extLst>
              <a:ext uri="{FF2B5EF4-FFF2-40B4-BE49-F238E27FC236}">
                <a16:creationId xmlns:a16="http://schemas.microsoft.com/office/drawing/2014/main" id="{C403A641-A3A2-45F5-9BFC-EA23308CA8E6}"/>
              </a:ext>
            </a:extLst>
          </p:cNvPr>
          <p:cNvSpPr>
            <a:spLocks/>
          </p:cNvSpPr>
          <p:nvPr/>
        </p:nvSpPr>
        <p:spPr bwMode="auto">
          <a:xfrm>
            <a:off x="3377364" y="2622345"/>
            <a:ext cx="2389273" cy="1235113"/>
          </a:xfrm>
          <a:custGeom>
            <a:avLst/>
            <a:gdLst>
              <a:gd name="T0" fmla="*/ 1256 w 2307"/>
              <a:gd name="T1" fmla="*/ 415 h 1192"/>
              <a:gd name="T2" fmla="*/ 573 w 2307"/>
              <a:gd name="T3" fmla="*/ 580 h 1192"/>
              <a:gd name="T4" fmla="*/ 0 w 2307"/>
              <a:gd name="T5" fmla="*/ 479 h 1192"/>
              <a:gd name="T6" fmla="*/ 1123 w 2307"/>
              <a:gd name="T7" fmla="*/ 1192 h 1192"/>
              <a:gd name="T8" fmla="*/ 2307 w 2307"/>
              <a:gd name="T9" fmla="*/ 322 h 1192"/>
              <a:gd name="T10" fmla="*/ 1256 w 2307"/>
              <a:gd name="T11" fmla="*/ 415 h 1192"/>
            </a:gdLst>
            <a:ahLst/>
            <a:cxnLst>
              <a:cxn ang="0">
                <a:pos x="T0" y="T1"/>
              </a:cxn>
              <a:cxn ang="0">
                <a:pos x="T2" y="T3"/>
              </a:cxn>
              <a:cxn ang="0">
                <a:pos x="T4" y="T5"/>
              </a:cxn>
              <a:cxn ang="0">
                <a:pos x="T6" y="T7"/>
              </a:cxn>
              <a:cxn ang="0">
                <a:pos x="T8" y="T9"/>
              </a:cxn>
              <a:cxn ang="0">
                <a:pos x="T10" y="T11"/>
              </a:cxn>
            </a:cxnLst>
            <a:rect l="0" t="0" r="r" b="b"/>
            <a:pathLst>
              <a:path w="2307" h="1192">
                <a:moveTo>
                  <a:pt x="1256" y="415"/>
                </a:moveTo>
                <a:cubicBezTo>
                  <a:pt x="1045" y="502"/>
                  <a:pt x="826" y="592"/>
                  <a:pt x="573" y="580"/>
                </a:cubicBezTo>
                <a:cubicBezTo>
                  <a:pt x="359" y="570"/>
                  <a:pt x="211" y="642"/>
                  <a:pt x="0" y="479"/>
                </a:cubicBezTo>
                <a:cubicBezTo>
                  <a:pt x="206" y="785"/>
                  <a:pt x="567" y="1192"/>
                  <a:pt x="1123" y="1192"/>
                </a:cubicBezTo>
                <a:cubicBezTo>
                  <a:pt x="1619" y="1192"/>
                  <a:pt x="2108" y="743"/>
                  <a:pt x="2307" y="322"/>
                </a:cubicBezTo>
                <a:cubicBezTo>
                  <a:pt x="1944" y="0"/>
                  <a:pt x="1602" y="273"/>
                  <a:pt x="1256" y="415"/>
                </a:cubicBezTo>
                <a:close/>
              </a:path>
            </a:pathLst>
          </a:custGeom>
          <a:solidFill>
            <a:schemeClr val="accent1">
              <a:lumMod val="50000"/>
            </a:schemeClr>
          </a:solidFill>
          <a:ln>
            <a:noFill/>
          </a:ln>
        </p:spPr>
        <p:txBody>
          <a:bodyPr vert="horz" wrap="square" lIns="34286" tIns="17143" rIns="34286" bIns="17143" numCol="1" anchor="t" anchorCtr="0" compatLnSpc="1">
            <a:prstTxWarp prst="textNoShape">
              <a:avLst/>
            </a:prstTxWarp>
          </a:bodyPr>
          <a:lstStyle/>
          <a:p>
            <a:endParaRPr lang="en-US" sz="675"/>
          </a:p>
        </p:txBody>
      </p:sp>
      <p:sp>
        <p:nvSpPr>
          <p:cNvPr id="10" name="Oval 7">
            <a:extLst>
              <a:ext uri="{FF2B5EF4-FFF2-40B4-BE49-F238E27FC236}">
                <a16:creationId xmlns:a16="http://schemas.microsoft.com/office/drawing/2014/main" id="{D49F7AC3-9BD3-4A31-8BBC-7593DFCDA034}"/>
              </a:ext>
            </a:extLst>
          </p:cNvPr>
          <p:cNvSpPr>
            <a:spLocks noChangeArrowheads="1"/>
          </p:cNvSpPr>
          <p:nvPr/>
        </p:nvSpPr>
        <p:spPr bwMode="auto">
          <a:xfrm>
            <a:off x="3432100" y="1431280"/>
            <a:ext cx="2279800" cy="2280941"/>
          </a:xfrm>
          <a:prstGeom prst="ellipse">
            <a:avLst/>
          </a:prstGeom>
          <a:gradFill flip="none" rotWithShape="1">
            <a:gsLst>
              <a:gs pos="100000">
                <a:schemeClr val="tx2">
                  <a:lumMod val="50000"/>
                </a:schemeClr>
              </a:gs>
              <a:gs pos="0">
                <a:schemeClr val="accent3"/>
              </a:gs>
            </a:gsLst>
            <a:path path="circle">
              <a:fillToRect r="100000" b="100000"/>
            </a:path>
            <a:tileRect l="-100000" t="-100000"/>
          </a:gradFill>
          <a:ln>
            <a:noFill/>
          </a:ln>
          <a:effectLst>
            <a:innerShdw blurRad="1181100">
              <a:schemeClr val="accent1">
                <a:lumMod val="75000"/>
              </a:schemeClr>
            </a:innerShdw>
          </a:effectLst>
          <a:extLst>
            <a:ext uri="{91240B29-F687-4F45-9708-019B960494DF}">
              <a14:hiddenLine xmlns:a14="http://schemas.microsoft.com/office/drawing/2010/main" w="9525">
                <a:solidFill>
                  <a:srgbClr val="000000"/>
                </a:solidFill>
                <a:round/>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a:p>
        </p:txBody>
      </p:sp>
      <p:sp>
        <p:nvSpPr>
          <p:cNvPr id="16" name="TextBox 15">
            <a:extLst>
              <a:ext uri="{FF2B5EF4-FFF2-40B4-BE49-F238E27FC236}">
                <a16:creationId xmlns:a16="http://schemas.microsoft.com/office/drawing/2014/main" id="{CE89EE0B-D935-4DB1-8147-988549AC9E36}"/>
              </a:ext>
            </a:extLst>
          </p:cNvPr>
          <p:cNvSpPr txBox="1"/>
          <p:nvPr/>
        </p:nvSpPr>
        <p:spPr>
          <a:xfrm>
            <a:off x="3599710" y="2401169"/>
            <a:ext cx="2079415" cy="756041"/>
          </a:xfrm>
          <a:prstGeom prst="rect">
            <a:avLst/>
          </a:prstGeom>
          <a:noFill/>
        </p:spPr>
        <p:txBody>
          <a:bodyPr wrap="none" rtlCol="0" anchor="b">
            <a:spAutoFit/>
          </a:bodyPr>
          <a:lstStyle/>
          <a:p>
            <a:pPr algn="ctr"/>
            <a:r>
              <a:rPr lang="en-US" sz="4313" dirty="0">
                <a:solidFill>
                  <a:schemeClr val="accent1">
                    <a:lumMod val="50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532nm</a:t>
            </a:r>
          </a:p>
        </p:txBody>
      </p:sp>
      <p:sp>
        <p:nvSpPr>
          <p:cNvPr id="11" name="Freeform 8">
            <a:extLst>
              <a:ext uri="{FF2B5EF4-FFF2-40B4-BE49-F238E27FC236}">
                <a16:creationId xmlns:a16="http://schemas.microsoft.com/office/drawing/2014/main" id="{00533726-A921-48A5-B480-FD75B7B88648}"/>
              </a:ext>
            </a:extLst>
          </p:cNvPr>
          <p:cNvSpPr>
            <a:spLocks/>
          </p:cNvSpPr>
          <p:nvPr/>
        </p:nvSpPr>
        <p:spPr bwMode="auto">
          <a:xfrm>
            <a:off x="3377364" y="2784845"/>
            <a:ext cx="2389273" cy="1072613"/>
          </a:xfrm>
          <a:custGeom>
            <a:avLst/>
            <a:gdLst>
              <a:gd name="T0" fmla="*/ 990 w 2307"/>
              <a:gd name="T1" fmla="*/ 258 h 1035"/>
              <a:gd name="T2" fmla="*/ 1673 w 2307"/>
              <a:gd name="T3" fmla="*/ 423 h 1035"/>
              <a:gd name="T4" fmla="*/ 2307 w 2307"/>
              <a:gd name="T5" fmla="*/ 165 h 1035"/>
              <a:gd name="T6" fmla="*/ 1123 w 2307"/>
              <a:gd name="T7" fmla="*/ 1035 h 1035"/>
              <a:gd name="T8" fmla="*/ 0 w 2307"/>
              <a:gd name="T9" fmla="*/ 322 h 1035"/>
              <a:gd name="T10" fmla="*/ 990 w 2307"/>
              <a:gd name="T11" fmla="*/ 258 h 1035"/>
            </a:gdLst>
            <a:ahLst/>
            <a:cxnLst>
              <a:cxn ang="0">
                <a:pos x="T0" y="T1"/>
              </a:cxn>
              <a:cxn ang="0">
                <a:pos x="T2" y="T3"/>
              </a:cxn>
              <a:cxn ang="0">
                <a:pos x="T4" y="T5"/>
              </a:cxn>
              <a:cxn ang="0">
                <a:pos x="T6" y="T7"/>
              </a:cxn>
              <a:cxn ang="0">
                <a:pos x="T8" y="T9"/>
              </a:cxn>
              <a:cxn ang="0">
                <a:pos x="T10" y="T11"/>
              </a:cxn>
            </a:cxnLst>
            <a:rect l="0" t="0" r="r" b="b"/>
            <a:pathLst>
              <a:path w="2307" h="1035">
                <a:moveTo>
                  <a:pt x="990" y="258"/>
                </a:moveTo>
                <a:cubicBezTo>
                  <a:pt x="1201" y="345"/>
                  <a:pt x="1420" y="435"/>
                  <a:pt x="1673" y="423"/>
                </a:cubicBezTo>
                <a:cubicBezTo>
                  <a:pt x="1887" y="413"/>
                  <a:pt x="2096" y="328"/>
                  <a:pt x="2307" y="165"/>
                </a:cubicBezTo>
                <a:cubicBezTo>
                  <a:pt x="2149" y="669"/>
                  <a:pt x="1679" y="1035"/>
                  <a:pt x="1123" y="1035"/>
                </a:cubicBezTo>
                <a:cubicBezTo>
                  <a:pt x="627" y="1035"/>
                  <a:pt x="198" y="743"/>
                  <a:pt x="0" y="322"/>
                </a:cubicBezTo>
                <a:cubicBezTo>
                  <a:pt x="363" y="0"/>
                  <a:pt x="644" y="116"/>
                  <a:pt x="990" y="258"/>
                </a:cubicBezTo>
                <a:close/>
              </a:path>
            </a:pathLst>
          </a:custGeom>
          <a:solidFill>
            <a:schemeClr val="accent1"/>
          </a:solidFill>
          <a:ln>
            <a:noFill/>
          </a:ln>
          <a:effectLst>
            <a:outerShdw blurRad="393700" dist="190500" dir="16200000" sx="97000" sy="97000" rotWithShape="0">
              <a:prstClr val="black">
                <a:alpha val="40000"/>
              </a:prstClr>
            </a:outerShdw>
          </a:effectLst>
        </p:spPr>
        <p:txBody>
          <a:bodyPr vert="horz" wrap="square" lIns="34286" tIns="17143" rIns="34286" bIns="17143" numCol="1" anchor="t" anchorCtr="0" compatLnSpc="1">
            <a:prstTxWarp prst="textNoShape">
              <a:avLst/>
            </a:prstTxWarp>
          </a:bodyPr>
          <a:lstStyle/>
          <a:p>
            <a:endParaRPr lang="en-US" sz="675"/>
          </a:p>
        </p:txBody>
      </p:sp>
      <p:sp>
        <p:nvSpPr>
          <p:cNvPr id="17" name="TextBox 16">
            <a:extLst>
              <a:ext uri="{FF2B5EF4-FFF2-40B4-BE49-F238E27FC236}">
                <a16:creationId xmlns:a16="http://schemas.microsoft.com/office/drawing/2014/main" id="{6F0A5E92-E9F7-459A-AAD7-03DF0403097A}"/>
              </a:ext>
            </a:extLst>
          </p:cNvPr>
          <p:cNvSpPr txBox="1"/>
          <p:nvPr/>
        </p:nvSpPr>
        <p:spPr>
          <a:xfrm>
            <a:off x="3680649" y="2159273"/>
            <a:ext cx="1826141" cy="338554"/>
          </a:xfrm>
          <a:prstGeom prst="rect">
            <a:avLst/>
          </a:prstGeom>
          <a:noFill/>
        </p:spPr>
        <p:txBody>
          <a:bodyPr wrap="none" rtlCol="0">
            <a:spAutoFit/>
          </a:bodyPr>
          <a:lstStyle/>
          <a:p>
            <a:r>
              <a:rPr lang="en-US" sz="1600" b="1" dirty="0" err="1">
                <a:solidFill>
                  <a:schemeClr val="bg1"/>
                </a:solidFill>
                <a:latin typeface="Century Gothic" panose="020B0502020202020204" pitchFamily="34" charset="0"/>
                <a:ea typeface="Calibri" panose="020F0502020204030204" pitchFamily="34" charset="0"/>
              </a:rPr>
              <a:t>Nd:YAG</a:t>
            </a:r>
            <a:r>
              <a:rPr lang="en-US" sz="1600" b="1" dirty="0">
                <a:solidFill>
                  <a:schemeClr val="bg1"/>
                </a:solidFill>
                <a:latin typeface="Century Gothic" panose="020B0502020202020204" pitchFamily="34" charset="0"/>
                <a:ea typeface="Calibri" panose="020F0502020204030204" pitchFamily="34" charset="0"/>
              </a:rPr>
              <a:t> laser </a:t>
            </a:r>
            <a:r>
              <a:rPr lang="en-US" sz="1600" b="1" dirty="0">
                <a:latin typeface="Century Gothic" panose="020B0502020202020204" pitchFamily="34" charset="0"/>
                <a:ea typeface="Calibri" panose="020F0502020204030204" pitchFamily="34" charset="0"/>
              </a:rPr>
              <a:t>at </a:t>
            </a:r>
            <a:endParaRPr lang="en-US" sz="1600" b="1" dirty="0">
              <a:latin typeface="Century Gothic" panose="020B0502020202020204" pitchFamily="34" charset="0"/>
              <a:ea typeface="Open Sans Extrabold" panose="020B0906030804020204" pitchFamily="34" charset="0"/>
              <a:cs typeface="Open Sans Extrabold" panose="020B0906030804020204" pitchFamily="34" charset="0"/>
            </a:endParaRPr>
          </a:p>
        </p:txBody>
      </p:sp>
      <p:sp>
        <p:nvSpPr>
          <p:cNvPr id="12" name="Freeform 9">
            <a:extLst>
              <a:ext uri="{FF2B5EF4-FFF2-40B4-BE49-F238E27FC236}">
                <a16:creationId xmlns:a16="http://schemas.microsoft.com/office/drawing/2014/main" id="{6C09E521-8273-4AAF-B889-DC42FAE543CF}"/>
              </a:ext>
            </a:extLst>
          </p:cNvPr>
          <p:cNvSpPr>
            <a:spLocks/>
          </p:cNvSpPr>
          <p:nvPr/>
        </p:nvSpPr>
        <p:spPr bwMode="auto">
          <a:xfrm>
            <a:off x="3389864" y="1287233"/>
            <a:ext cx="2261893" cy="1051185"/>
          </a:xfrm>
          <a:custGeom>
            <a:avLst/>
            <a:gdLst>
              <a:gd name="T0" fmla="*/ 998 w 2184"/>
              <a:gd name="T1" fmla="*/ 722 h 1014"/>
              <a:gd name="T2" fmla="*/ 386 w 2184"/>
              <a:gd name="T3" fmla="*/ 568 h 1014"/>
              <a:gd name="T4" fmla="*/ 0 w 2184"/>
              <a:gd name="T5" fmla="*/ 689 h 1014"/>
              <a:gd name="T6" fmla="*/ 1111 w 2184"/>
              <a:gd name="T7" fmla="*/ 0 h 1014"/>
              <a:gd name="T8" fmla="*/ 2184 w 2184"/>
              <a:gd name="T9" fmla="*/ 618 h 1014"/>
              <a:gd name="T10" fmla="*/ 998 w 2184"/>
              <a:gd name="T11" fmla="*/ 722 h 1014"/>
            </a:gdLst>
            <a:ahLst/>
            <a:cxnLst>
              <a:cxn ang="0">
                <a:pos x="T0" y="T1"/>
              </a:cxn>
              <a:cxn ang="0">
                <a:pos x="T2" y="T3"/>
              </a:cxn>
              <a:cxn ang="0">
                <a:pos x="T4" y="T5"/>
              </a:cxn>
              <a:cxn ang="0">
                <a:pos x="T6" y="T7"/>
              </a:cxn>
              <a:cxn ang="0">
                <a:pos x="T8" y="T9"/>
              </a:cxn>
              <a:cxn ang="0">
                <a:pos x="T10" y="T11"/>
              </a:cxn>
            </a:cxnLst>
            <a:rect l="0" t="0" r="r" b="b"/>
            <a:pathLst>
              <a:path w="2184" h="1014">
                <a:moveTo>
                  <a:pt x="998" y="722"/>
                </a:moveTo>
                <a:cubicBezTo>
                  <a:pt x="803" y="642"/>
                  <a:pt x="602" y="560"/>
                  <a:pt x="386" y="568"/>
                </a:cubicBezTo>
                <a:cubicBezTo>
                  <a:pt x="253" y="573"/>
                  <a:pt x="126" y="613"/>
                  <a:pt x="0" y="689"/>
                </a:cubicBezTo>
                <a:cubicBezTo>
                  <a:pt x="203" y="280"/>
                  <a:pt x="624" y="0"/>
                  <a:pt x="1111" y="0"/>
                </a:cubicBezTo>
                <a:cubicBezTo>
                  <a:pt x="1569" y="0"/>
                  <a:pt x="1969" y="249"/>
                  <a:pt x="2184" y="618"/>
                </a:cubicBezTo>
                <a:cubicBezTo>
                  <a:pt x="1707" y="1014"/>
                  <a:pt x="1361" y="872"/>
                  <a:pt x="998" y="722"/>
                </a:cubicBezTo>
                <a:close/>
              </a:path>
            </a:pathLst>
          </a:custGeom>
          <a:solidFill>
            <a:schemeClr val="accent6"/>
          </a:solidFill>
          <a:ln>
            <a:noFill/>
          </a:ln>
          <a:effectLst>
            <a:outerShdw blurRad="406400" dist="254000" dir="5400000" sx="93000" sy="93000" algn="t" rotWithShape="0">
              <a:prstClr val="black">
                <a:alpha val="40000"/>
              </a:prstClr>
            </a:outerShdw>
          </a:effectLst>
        </p:spPr>
        <p:txBody>
          <a:bodyPr vert="horz" wrap="square" lIns="34286" tIns="17143" rIns="34286" bIns="17143" numCol="1" anchor="t" anchorCtr="0" compatLnSpc="1">
            <a:prstTxWarp prst="textNoShape">
              <a:avLst/>
            </a:prstTxWarp>
          </a:bodyPr>
          <a:lstStyle/>
          <a:p>
            <a:endParaRPr lang="en-US" sz="675"/>
          </a:p>
        </p:txBody>
      </p:sp>
      <p:sp>
        <p:nvSpPr>
          <p:cNvPr id="18" name="TextBox 17">
            <a:extLst>
              <a:ext uri="{FF2B5EF4-FFF2-40B4-BE49-F238E27FC236}">
                <a16:creationId xmlns:a16="http://schemas.microsoft.com/office/drawing/2014/main" id="{0DD3F9E8-FEE0-4F06-B75F-A93613B343F3}"/>
              </a:ext>
            </a:extLst>
          </p:cNvPr>
          <p:cNvSpPr txBox="1"/>
          <p:nvPr/>
        </p:nvSpPr>
        <p:spPr>
          <a:xfrm>
            <a:off x="0" y="867535"/>
            <a:ext cx="3063237" cy="338554"/>
          </a:xfrm>
          <a:prstGeom prst="rect">
            <a:avLst/>
          </a:prstGeom>
          <a:noFill/>
        </p:spPr>
        <p:txBody>
          <a:bodyPr wrap="square" rtlCol="0" anchor="b">
            <a:spAutoFit/>
          </a:bodyPr>
          <a:lstStyle/>
          <a:p>
            <a:pPr algn="r"/>
            <a:r>
              <a:rPr lang="en-US" sz="1600" b="1" dirty="0">
                <a:solidFill>
                  <a:srgbClr val="1D2228"/>
                </a:solidFill>
                <a:latin typeface="Century Gothic" panose="020B0502020202020204" pitchFamily="34" charset="0"/>
                <a:ea typeface="Calibri" panose="020F0502020204030204" pitchFamily="34" charset="0"/>
              </a:rPr>
              <a:t>Training Process Methods</a:t>
            </a:r>
            <a:endParaRPr lang="en-US" sz="1600" b="1" dirty="0">
              <a:latin typeface="Century Gothic" panose="020B0502020202020204" pitchFamily="34" charset="0"/>
            </a:endParaRPr>
          </a:p>
        </p:txBody>
      </p:sp>
      <p:grpSp>
        <p:nvGrpSpPr>
          <p:cNvPr id="19" name="Group 18">
            <a:extLst>
              <a:ext uri="{FF2B5EF4-FFF2-40B4-BE49-F238E27FC236}">
                <a16:creationId xmlns:a16="http://schemas.microsoft.com/office/drawing/2014/main" id="{D1217F0D-DFED-4E9F-93F4-215A07B0E9B6}"/>
              </a:ext>
            </a:extLst>
          </p:cNvPr>
          <p:cNvGrpSpPr/>
          <p:nvPr/>
        </p:nvGrpSpPr>
        <p:grpSpPr>
          <a:xfrm>
            <a:off x="1121420" y="1263790"/>
            <a:ext cx="1675201" cy="0"/>
            <a:chOff x="16620565" y="4448175"/>
            <a:chExt cx="4467785" cy="0"/>
          </a:xfrm>
        </p:grpSpPr>
        <p:cxnSp>
          <p:nvCxnSpPr>
            <p:cNvPr id="20" name="Straight Connector 19">
              <a:extLst>
                <a:ext uri="{FF2B5EF4-FFF2-40B4-BE49-F238E27FC236}">
                  <a16:creationId xmlns:a16="http://schemas.microsoft.com/office/drawing/2014/main" id="{69094323-79A6-404B-9998-B26045DCF5B3}"/>
                </a:ext>
              </a:extLst>
            </p:cNvPr>
            <p:cNvCxnSpPr/>
            <p:nvPr/>
          </p:nvCxnSpPr>
          <p:spPr>
            <a:xfrm>
              <a:off x="16620565" y="4448175"/>
              <a:ext cx="446778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78A2FC-AC11-433D-81B7-2F756C9BD1CD}"/>
                </a:ext>
              </a:extLst>
            </p:cNvPr>
            <p:cNvCxnSpPr>
              <a:cxnSpLocks/>
            </p:cNvCxnSpPr>
            <p:nvPr/>
          </p:nvCxnSpPr>
          <p:spPr>
            <a:xfrm>
              <a:off x="16620565" y="4448175"/>
              <a:ext cx="1114985" cy="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4F1DA7D5-5963-4BD6-9D95-E37679DAC923}"/>
              </a:ext>
            </a:extLst>
          </p:cNvPr>
          <p:cNvSpPr txBox="1"/>
          <p:nvPr/>
        </p:nvSpPr>
        <p:spPr>
          <a:xfrm>
            <a:off x="1125812" y="1347914"/>
            <a:ext cx="1675201" cy="276999"/>
          </a:xfrm>
          <a:prstGeom prst="rect">
            <a:avLst/>
          </a:prstGeom>
          <a:noFill/>
        </p:spPr>
        <p:txBody>
          <a:bodyPr wrap="square" rtlCol="0" anchor="b">
            <a:spAutoFit/>
          </a:bodyPr>
          <a:lstStyle/>
          <a:p>
            <a:pPr algn="r"/>
            <a:r>
              <a:rPr lang="en-US" sz="1200" b="1" dirty="0">
                <a:latin typeface="Century Gothic" panose="020B0502020202020204" pitchFamily="34" charset="0"/>
              </a:rPr>
              <a:t>First Method</a:t>
            </a:r>
          </a:p>
        </p:txBody>
      </p:sp>
      <p:cxnSp>
        <p:nvCxnSpPr>
          <p:cNvPr id="25" name="Straight Connector 24">
            <a:extLst>
              <a:ext uri="{FF2B5EF4-FFF2-40B4-BE49-F238E27FC236}">
                <a16:creationId xmlns:a16="http://schemas.microsoft.com/office/drawing/2014/main" id="{D22965F4-B2F8-45B9-B730-AD1A4D24C9AE}"/>
              </a:ext>
            </a:extLst>
          </p:cNvPr>
          <p:cNvCxnSpPr>
            <a:cxnSpLocks/>
          </p:cNvCxnSpPr>
          <p:nvPr/>
        </p:nvCxnSpPr>
        <p:spPr>
          <a:xfrm>
            <a:off x="1543877" y="1682614"/>
            <a:ext cx="1257136" cy="0"/>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034FF430-F4B9-47ED-A755-3AB004CB4211}"/>
              </a:ext>
            </a:extLst>
          </p:cNvPr>
          <p:cNvSpPr txBox="1"/>
          <p:nvPr/>
        </p:nvSpPr>
        <p:spPr>
          <a:xfrm>
            <a:off x="-419099" y="1743772"/>
            <a:ext cx="3423408" cy="1338828"/>
          </a:xfrm>
          <a:prstGeom prst="rect">
            <a:avLst/>
          </a:prstGeom>
          <a:noFill/>
        </p:spPr>
        <p:txBody>
          <a:bodyPr wrap="square" rtlCol="0">
            <a:spAutoFit/>
          </a:bodyPr>
          <a:lstStyle/>
          <a:p>
            <a:pPr lvl="1" algn="r"/>
            <a:r>
              <a:rPr lang="en-US" sz="900" dirty="0">
                <a:solidFill>
                  <a:srgbClr val="1D2228"/>
                </a:solidFill>
                <a:ea typeface="Calibri" panose="020F0502020204030204" pitchFamily="34" charset="0"/>
              </a:rPr>
              <a:t>An image of the photocurrent can be formed downstream with the magnetic optics that reproduces the emission profile at the photocathode. </a:t>
            </a:r>
          </a:p>
          <a:p>
            <a:pPr marL="742916" lvl="1" indent="-285750" algn="r">
              <a:buFont typeface="Courier New" panose="02070309020205020404" pitchFamily="49" charset="0"/>
              <a:buChar char="o"/>
            </a:pPr>
            <a:endParaRPr lang="en-US" sz="900" dirty="0">
              <a:solidFill>
                <a:srgbClr val="1D2228"/>
              </a:solidFill>
              <a:ea typeface="Calibri" panose="020F0502020204030204" pitchFamily="34" charset="0"/>
            </a:endParaRPr>
          </a:p>
          <a:p>
            <a:pPr lvl="1" algn="r"/>
            <a:r>
              <a:rPr lang="en-US" sz="900" dirty="0">
                <a:solidFill>
                  <a:srgbClr val="1D2228"/>
                </a:solidFill>
                <a:ea typeface="Calibri" panose="020F0502020204030204" pitchFamily="34" charset="0"/>
              </a:rPr>
              <a:t> This profile can then be recorded by phosphor screen and camera.  Image analysis will then permit the quality of fit between the ideal and measured emission profiles to be calculated and used as a fitness function to train the neural network.  </a:t>
            </a:r>
          </a:p>
        </p:txBody>
      </p:sp>
      <p:sp>
        <p:nvSpPr>
          <p:cNvPr id="28" name="TextBox 27">
            <a:extLst>
              <a:ext uri="{FF2B5EF4-FFF2-40B4-BE49-F238E27FC236}">
                <a16:creationId xmlns:a16="http://schemas.microsoft.com/office/drawing/2014/main" id="{4847DEFB-D976-4B37-9B61-F2AA41112905}"/>
              </a:ext>
            </a:extLst>
          </p:cNvPr>
          <p:cNvSpPr txBox="1"/>
          <p:nvPr/>
        </p:nvSpPr>
        <p:spPr>
          <a:xfrm>
            <a:off x="1135293" y="3128368"/>
            <a:ext cx="1675201" cy="276999"/>
          </a:xfrm>
          <a:prstGeom prst="rect">
            <a:avLst/>
          </a:prstGeom>
          <a:noFill/>
        </p:spPr>
        <p:txBody>
          <a:bodyPr wrap="square" rtlCol="0" anchor="b">
            <a:spAutoFit/>
          </a:bodyPr>
          <a:lstStyle/>
          <a:p>
            <a:pPr algn="r"/>
            <a:r>
              <a:rPr lang="en-US" sz="1200" b="1" dirty="0">
                <a:latin typeface="Century Gothic" panose="020B0502020202020204" pitchFamily="34" charset="0"/>
              </a:rPr>
              <a:t>Second Method</a:t>
            </a:r>
          </a:p>
        </p:txBody>
      </p:sp>
      <p:cxnSp>
        <p:nvCxnSpPr>
          <p:cNvPr id="29" name="Straight Connector 28">
            <a:extLst>
              <a:ext uri="{FF2B5EF4-FFF2-40B4-BE49-F238E27FC236}">
                <a16:creationId xmlns:a16="http://schemas.microsoft.com/office/drawing/2014/main" id="{FD7320B4-D029-4780-9E0E-E78D8DB45A27}"/>
              </a:ext>
            </a:extLst>
          </p:cNvPr>
          <p:cNvCxnSpPr>
            <a:cxnSpLocks/>
          </p:cNvCxnSpPr>
          <p:nvPr/>
        </p:nvCxnSpPr>
        <p:spPr>
          <a:xfrm>
            <a:off x="1230922" y="3463067"/>
            <a:ext cx="1579572" cy="0"/>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09B5B06F-DC14-4DAC-B851-BC039A277E95}"/>
              </a:ext>
            </a:extLst>
          </p:cNvPr>
          <p:cNvSpPr txBox="1"/>
          <p:nvPr/>
        </p:nvSpPr>
        <p:spPr>
          <a:xfrm>
            <a:off x="2858168" y="3376505"/>
            <a:ext cx="185713" cy="173124"/>
          </a:xfrm>
          <a:prstGeom prst="rect">
            <a:avLst/>
          </a:prstGeom>
          <a:noFill/>
        </p:spPr>
        <p:txBody>
          <a:bodyPr wrap="square" rtlCol="0" anchor="ctr">
            <a:spAutoFit/>
          </a:bodyPr>
          <a:lstStyle/>
          <a:p>
            <a:pPr algn="ctr"/>
            <a:endParaRPr lang="en-US" sz="525" b="1" dirty="0"/>
          </a:p>
        </p:txBody>
      </p:sp>
      <p:sp>
        <p:nvSpPr>
          <p:cNvPr id="31" name="TextBox 30">
            <a:extLst>
              <a:ext uri="{FF2B5EF4-FFF2-40B4-BE49-F238E27FC236}">
                <a16:creationId xmlns:a16="http://schemas.microsoft.com/office/drawing/2014/main" id="{4FB09F33-6A68-4235-BBD7-23D4ECBDF8CC}"/>
              </a:ext>
            </a:extLst>
          </p:cNvPr>
          <p:cNvSpPr txBox="1"/>
          <p:nvPr/>
        </p:nvSpPr>
        <p:spPr>
          <a:xfrm>
            <a:off x="-252743" y="3517051"/>
            <a:ext cx="3250451" cy="1615827"/>
          </a:xfrm>
          <a:prstGeom prst="rect">
            <a:avLst/>
          </a:prstGeom>
          <a:noFill/>
        </p:spPr>
        <p:txBody>
          <a:bodyPr wrap="square" rtlCol="0">
            <a:spAutoFit/>
          </a:bodyPr>
          <a:lstStyle/>
          <a:p>
            <a:pPr lvl="1" algn="r"/>
            <a:r>
              <a:rPr lang="en-US" sz="900" dirty="0">
                <a:solidFill>
                  <a:srgbClr val="1D2228"/>
                </a:solidFill>
                <a:ea typeface="Calibri" panose="020F0502020204030204" pitchFamily="34" charset="0"/>
              </a:rPr>
              <a:t>Second, at each iteration of the neural network-controlled laser profile, an emittance scan can be performed with the magnetic optics and beam profile monitors, and the beam emittance calculated for use as a fitness function</a:t>
            </a:r>
          </a:p>
          <a:p>
            <a:pPr lvl="1" algn="r"/>
            <a:r>
              <a:rPr lang="en-US" sz="900" dirty="0">
                <a:solidFill>
                  <a:srgbClr val="1D2228"/>
                </a:solidFill>
                <a:ea typeface="Calibri" panose="020F0502020204030204" pitchFamily="34" charset="0"/>
              </a:rPr>
              <a:t>. </a:t>
            </a:r>
          </a:p>
          <a:p>
            <a:pPr lvl="1" algn="r"/>
            <a:endParaRPr lang="en-US" sz="900" dirty="0">
              <a:solidFill>
                <a:srgbClr val="1D2228"/>
              </a:solidFill>
              <a:ea typeface="Calibri" panose="020F0502020204030204" pitchFamily="34" charset="0"/>
            </a:endParaRPr>
          </a:p>
          <a:p>
            <a:pPr lvl="1" algn="r"/>
            <a:r>
              <a:rPr lang="en-US" sz="900" dirty="0">
                <a:solidFill>
                  <a:schemeClr val="accent1"/>
                </a:solidFill>
                <a:ea typeface="Calibri" panose="020F0502020204030204" pitchFamily="34" charset="0"/>
              </a:rPr>
              <a:t>These two methods can be compared for efficiency and may prove to be complimentary.</a:t>
            </a:r>
          </a:p>
          <a:p>
            <a:pPr lvl="1" algn="r"/>
            <a:endParaRPr lang="en-US" sz="900" dirty="0">
              <a:solidFill>
                <a:schemeClr val="accent1"/>
              </a:solidFill>
              <a:ea typeface="Calibri" panose="020F0502020204030204" pitchFamily="34" charset="0"/>
            </a:endParaRPr>
          </a:p>
          <a:p>
            <a:pPr lvl="1" algn="r"/>
            <a:endParaRPr lang="en-US" sz="900" dirty="0">
              <a:solidFill>
                <a:srgbClr val="1D2228"/>
              </a:solidFill>
              <a:ea typeface="Calibri" panose="020F0502020204030204" pitchFamily="34" charset="0"/>
            </a:endParaRPr>
          </a:p>
        </p:txBody>
      </p:sp>
    </p:spTree>
    <p:extLst>
      <p:ext uri="{BB962C8B-B14F-4D97-AF65-F5344CB8AC3E}">
        <p14:creationId xmlns:p14="http://schemas.microsoft.com/office/powerpoint/2010/main" val="2117116081"/>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1500"/>
                                      </p:stCondLst>
                                      <p:iterate type="lt">
                                        <p:tmPct val="10000"/>
                                      </p:iterate>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300"/>
                                            <p:tgtEl>
                                              <p:spTgt spid="18"/>
                                            </p:tgtEl>
                                          </p:cBhvr>
                                        </p:animEffect>
                                      </p:childTnLst>
                                    </p:cTn>
                                  </p:par>
                                  <p:par>
                                    <p:cTn id="14" presetID="22" presetClass="entr" presetSubtype="8" fill="hold" nodeType="withEffect">
                                      <p:stCondLst>
                                        <p:cond delay="1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300"/>
                                            <p:tgtEl>
                                              <p:spTgt spid="24"/>
                                            </p:tgtEl>
                                          </p:cBhvr>
                                        </p:animEffect>
                                      </p:childTnLst>
                                    </p:cTn>
                                  </p:par>
                                  <p:par>
                                    <p:cTn id="20" presetID="22" presetClass="entr" presetSubtype="8" fill="hold" nodeType="withEffect">
                                      <p:stCondLst>
                                        <p:cond delay="2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300"/>
                                            <p:tgtEl>
                                              <p:spTgt spid="27"/>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300"/>
                                            <p:tgtEl>
                                              <p:spTgt spid="28"/>
                                            </p:tgtEl>
                                          </p:cBhvr>
                                        </p:animEffect>
                                      </p:childTnLst>
                                    </p:cTn>
                                  </p:par>
                                  <p:par>
                                    <p:cTn id="29" presetID="22" presetClass="entr" presetSubtype="8" fill="hold" nodeType="withEffect">
                                      <p:stCondLst>
                                        <p:cond delay="3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10" presetClass="entr" presetSubtype="0" fill="hold" grpId="0" nodeType="withEffect" nodePh="1">
                                      <p:stCondLst>
                                        <p:cond delay="400"/>
                                      </p:stCondLst>
                                      <p:endCondLst>
                                        <p:cond evt="begin" delay="0">
                                          <p:tn val="32"/>
                                        </p:cond>
                                      </p:endCondLst>
                                      <p:childTnLst>
                                        <p:set>
                                          <p:cBhvr>
                                            <p:cTn id="33" dur="1" fill="hold">
                                              <p:stCondLst>
                                                <p:cond delay="0"/>
                                              </p:stCondLst>
                                            </p:cTn>
                                            <p:tgtEl>
                                              <p:spTgt spid="30"/>
                                            </p:tgtEl>
                                            <p:attrNameLst>
                                              <p:attrName>style.visibility</p:attrName>
                                            </p:attrNameLst>
                                          </p:cBhvr>
                                          <p:to>
                                            <p:strVal val="visible"/>
                                          </p:to>
                                        </p:set>
                                        <p:animEffect transition="in" filter="fade">
                                          <p:cBhvr>
                                            <p:cTn id="34" dur="300"/>
                                            <p:tgtEl>
                                              <p:spTgt spid="30"/>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300"/>
                                            <p:tgtEl>
                                              <p:spTgt spid="31"/>
                                            </p:tgtEl>
                                          </p:cBhvr>
                                        </p:animEffect>
                                      </p:childTnLst>
                                    </p:cTn>
                                  </p:par>
                                  <p:par>
                                    <p:cTn id="38" presetID="2" presetClass="entr" presetSubtype="2" accel="20000" decel="8000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1000" fill="hold"/>
                                            <p:tgtEl>
                                              <p:spTgt spid="32"/>
                                            </p:tgtEl>
                                            <p:attrNameLst>
                                              <p:attrName>ppt_x</p:attrName>
                                            </p:attrNameLst>
                                          </p:cBhvr>
                                          <p:tavLst>
                                            <p:tav tm="0">
                                              <p:val>
                                                <p:strVal val="1+#ppt_w/2"/>
                                              </p:val>
                                            </p:tav>
                                            <p:tav tm="100000">
                                              <p:val>
                                                <p:strVal val="#ppt_x"/>
                                              </p:val>
                                            </p:tav>
                                          </p:tavLst>
                                        </p:anim>
                                        <p:anim calcmode="lin" valueType="num">
                                          <p:cBhvr additive="base">
                                            <p:cTn id="41" dur="10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2" accel="20000" decel="80000" fill="hold" grpId="0" nodeType="withEffect">
                                      <p:stCondLst>
                                        <p:cond delay="20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1+#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2" presetClass="entr" presetSubtype="2" accel="20000" decel="80000" fill="hold" grpId="0"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000" fill="hold"/>
                                            <p:tgtEl>
                                              <p:spTgt spid="34"/>
                                            </p:tgtEl>
                                            <p:attrNameLst>
                                              <p:attrName>ppt_x</p:attrName>
                                            </p:attrNameLst>
                                          </p:cBhvr>
                                          <p:tavLst>
                                            <p:tav tm="0">
                                              <p:val>
                                                <p:strVal val="1+#ppt_w/2"/>
                                              </p:val>
                                            </p:tav>
                                            <p:tav tm="100000">
                                              <p:val>
                                                <p:strVal val="#ppt_x"/>
                                              </p:val>
                                            </p:tav>
                                          </p:tavLst>
                                        </p:anim>
                                        <p:anim calcmode="lin" valueType="num">
                                          <p:cBhvr additive="base">
                                            <p:cTn id="49" dur="1000" fill="hold"/>
                                            <p:tgtEl>
                                              <p:spTgt spid="34"/>
                                            </p:tgtEl>
                                            <p:attrNameLst>
                                              <p:attrName>ppt_y</p:attrName>
                                            </p:attrNameLst>
                                          </p:cBhvr>
                                          <p:tavLst>
                                            <p:tav tm="0">
                                              <p:val>
                                                <p:strVal val="#ppt_y"/>
                                              </p:val>
                                            </p:tav>
                                            <p:tav tm="100000">
                                              <p:val>
                                                <p:strVal val="#ppt_y"/>
                                              </p:val>
                                            </p:tav>
                                          </p:tavLst>
                                        </p:anim>
                                      </p:childTnLst>
                                    </p:cTn>
                                  </p:par>
                                  <p:par>
                                    <p:cTn id="50" presetID="49" presetClass="entr" presetSubtype="0" decel="100000" fill="hold" grpId="0" nodeType="withEffect">
                                      <p:stCondLst>
                                        <p:cond delay="10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 calcmode="lin" valueType="num">
                                          <p:cBhvr>
                                            <p:cTn id="54" dur="500" fill="hold"/>
                                            <p:tgtEl>
                                              <p:spTgt spid="10"/>
                                            </p:tgtEl>
                                            <p:attrNameLst>
                                              <p:attrName>style.rotation</p:attrName>
                                            </p:attrNameLst>
                                          </p:cBhvr>
                                          <p:tavLst>
                                            <p:tav tm="0">
                                              <p:val>
                                                <p:fltVal val="360"/>
                                              </p:val>
                                            </p:tav>
                                            <p:tav tm="100000">
                                              <p:val>
                                                <p:fltVal val="0"/>
                                              </p:val>
                                            </p:tav>
                                          </p:tavLst>
                                        </p:anim>
                                        <p:animEffect transition="in" filter="fade">
                                          <p:cBhvr>
                                            <p:cTn id="55" dur="500"/>
                                            <p:tgtEl>
                                              <p:spTgt spid="10"/>
                                            </p:tgtEl>
                                          </p:cBhvr>
                                        </p:animEffect>
                                      </p:childTnLst>
                                    </p:cTn>
                                  </p:par>
                                  <p:par>
                                    <p:cTn id="56" presetID="2" presetClass="entr" presetSubtype="1" accel="20000" fill="hold" grpId="0" nodeType="withEffect" p14:presetBounceEnd="60000">
                                      <p:stCondLst>
                                        <p:cond delay="200"/>
                                      </p:stCondLst>
                                      <p:childTnLst>
                                        <p:set>
                                          <p:cBhvr>
                                            <p:cTn id="57" dur="1" fill="hold">
                                              <p:stCondLst>
                                                <p:cond delay="0"/>
                                              </p:stCondLst>
                                            </p:cTn>
                                            <p:tgtEl>
                                              <p:spTgt spid="8"/>
                                            </p:tgtEl>
                                            <p:attrNameLst>
                                              <p:attrName>style.visibility</p:attrName>
                                            </p:attrNameLst>
                                          </p:cBhvr>
                                          <p:to>
                                            <p:strVal val="visible"/>
                                          </p:to>
                                        </p:set>
                                        <p:anim calcmode="lin" valueType="num" p14:bounceEnd="60000">
                                          <p:cBhvr additive="base">
                                            <p:cTn id="58" dur="150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59" dur="1500" fill="hold"/>
                                            <p:tgtEl>
                                              <p:spTgt spid="8"/>
                                            </p:tgtEl>
                                            <p:attrNameLst>
                                              <p:attrName>ppt_y</p:attrName>
                                            </p:attrNameLst>
                                          </p:cBhvr>
                                          <p:tavLst>
                                            <p:tav tm="0">
                                              <p:val>
                                                <p:strVal val="0-#ppt_h/2"/>
                                              </p:val>
                                            </p:tav>
                                            <p:tav tm="100000">
                                              <p:val>
                                                <p:strVal val="#ppt_y"/>
                                              </p:val>
                                            </p:tav>
                                          </p:tavLst>
                                        </p:anim>
                                      </p:childTnLst>
                                    </p:cTn>
                                  </p:par>
                                  <p:par>
                                    <p:cTn id="60" presetID="2" presetClass="entr" presetSubtype="1" accel="20000" fill="hold" grpId="0" nodeType="withEffect" p14:presetBounceEnd="60000">
                                      <p:stCondLst>
                                        <p:cond delay="300"/>
                                      </p:stCondLst>
                                      <p:childTnLst>
                                        <p:set>
                                          <p:cBhvr>
                                            <p:cTn id="61" dur="1" fill="hold">
                                              <p:stCondLst>
                                                <p:cond delay="0"/>
                                              </p:stCondLst>
                                            </p:cTn>
                                            <p:tgtEl>
                                              <p:spTgt spid="12"/>
                                            </p:tgtEl>
                                            <p:attrNameLst>
                                              <p:attrName>style.visibility</p:attrName>
                                            </p:attrNameLst>
                                          </p:cBhvr>
                                          <p:to>
                                            <p:strVal val="visible"/>
                                          </p:to>
                                        </p:set>
                                        <p:anim calcmode="lin" valueType="num" p14:bounceEnd="60000">
                                          <p:cBhvr additive="base">
                                            <p:cTn id="62" dur="1500" fill="hold"/>
                                            <p:tgtEl>
                                              <p:spTgt spid="12"/>
                                            </p:tgtEl>
                                            <p:attrNameLst>
                                              <p:attrName>ppt_x</p:attrName>
                                            </p:attrNameLst>
                                          </p:cBhvr>
                                          <p:tavLst>
                                            <p:tav tm="0">
                                              <p:val>
                                                <p:strVal val="#ppt_x"/>
                                              </p:val>
                                            </p:tav>
                                            <p:tav tm="100000">
                                              <p:val>
                                                <p:strVal val="#ppt_x"/>
                                              </p:val>
                                            </p:tav>
                                          </p:tavLst>
                                        </p:anim>
                                        <p:anim calcmode="lin" valueType="num" p14:bounceEnd="60000">
                                          <p:cBhvr additive="base">
                                            <p:cTn id="63" dur="1500" fill="hold"/>
                                            <p:tgtEl>
                                              <p:spTgt spid="12"/>
                                            </p:tgtEl>
                                            <p:attrNameLst>
                                              <p:attrName>ppt_y</p:attrName>
                                            </p:attrNameLst>
                                          </p:cBhvr>
                                          <p:tavLst>
                                            <p:tav tm="0">
                                              <p:val>
                                                <p:strVal val="0-#ppt_h/2"/>
                                              </p:val>
                                            </p:tav>
                                            <p:tav tm="100000">
                                              <p:val>
                                                <p:strVal val="#ppt_y"/>
                                              </p:val>
                                            </p:tav>
                                          </p:tavLst>
                                        </p:anim>
                                      </p:childTnLst>
                                    </p:cTn>
                                  </p:par>
                                  <p:par>
                                    <p:cTn id="64" presetID="2" presetClass="entr" presetSubtype="4" accel="20000" fill="hold" grpId="0" nodeType="withEffect" p14:presetBounceEnd="60000">
                                      <p:stCondLst>
                                        <p:cond delay="500"/>
                                      </p:stCondLst>
                                      <p:childTnLst>
                                        <p:set>
                                          <p:cBhvr>
                                            <p:cTn id="65" dur="1" fill="hold">
                                              <p:stCondLst>
                                                <p:cond delay="0"/>
                                              </p:stCondLst>
                                            </p:cTn>
                                            <p:tgtEl>
                                              <p:spTgt spid="9"/>
                                            </p:tgtEl>
                                            <p:attrNameLst>
                                              <p:attrName>style.visibility</p:attrName>
                                            </p:attrNameLst>
                                          </p:cBhvr>
                                          <p:to>
                                            <p:strVal val="visible"/>
                                          </p:to>
                                        </p:set>
                                        <p:anim calcmode="lin" valueType="num" p14:bounceEnd="60000">
                                          <p:cBhvr additive="base">
                                            <p:cTn id="66" dur="150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67" dur="1500" fill="hold"/>
                                            <p:tgtEl>
                                              <p:spTgt spid="9"/>
                                            </p:tgtEl>
                                            <p:attrNameLst>
                                              <p:attrName>ppt_y</p:attrName>
                                            </p:attrNameLst>
                                          </p:cBhvr>
                                          <p:tavLst>
                                            <p:tav tm="0">
                                              <p:val>
                                                <p:strVal val="1+#ppt_h/2"/>
                                              </p:val>
                                            </p:tav>
                                            <p:tav tm="100000">
                                              <p:val>
                                                <p:strVal val="#ppt_y"/>
                                              </p:val>
                                            </p:tav>
                                          </p:tavLst>
                                        </p:anim>
                                      </p:childTnLst>
                                    </p:cTn>
                                  </p:par>
                                  <p:par>
                                    <p:cTn id="68" presetID="2" presetClass="entr" presetSubtype="4" accel="20000" fill="hold" grpId="0" nodeType="withEffect" p14:presetBounceEnd="60000">
                                      <p:stCondLst>
                                        <p:cond delay="600"/>
                                      </p:stCondLst>
                                      <p:childTnLst>
                                        <p:set>
                                          <p:cBhvr>
                                            <p:cTn id="69" dur="1" fill="hold">
                                              <p:stCondLst>
                                                <p:cond delay="0"/>
                                              </p:stCondLst>
                                            </p:cTn>
                                            <p:tgtEl>
                                              <p:spTgt spid="11"/>
                                            </p:tgtEl>
                                            <p:attrNameLst>
                                              <p:attrName>style.visibility</p:attrName>
                                            </p:attrNameLst>
                                          </p:cBhvr>
                                          <p:to>
                                            <p:strVal val="visible"/>
                                          </p:to>
                                        </p:set>
                                        <p:anim calcmode="lin" valueType="num" p14:bounceEnd="60000">
                                          <p:cBhvr additive="base">
                                            <p:cTn id="70" dur="15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71"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8" grpId="0" animBg="1"/>
          <p:bldP spid="9" grpId="0" animBg="1"/>
          <p:bldP spid="10" grpId="0" animBg="1"/>
          <p:bldP spid="16" grpId="0"/>
          <p:bldP spid="11" grpId="0" animBg="1"/>
          <p:bldP spid="17" grpId="0"/>
          <p:bldP spid="12" grpId="0" animBg="1"/>
          <p:bldP spid="18" grpId="0"/>
          <p:bldP spid="24" grpId="0"/>
          <p:bldP spid="27" grpId="0"/>
          <p:bldP spid="28"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1500"/>
                                      </p:stCondLst>
                                      <p:iterate type="lt">
                                        <p:tmPct val="10000"/>
                                      </p:iterate>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300"/>
                                            <p:tgtEl>
                                              <p:spTgt spid="18"/>
                                            </p:tgtEl>
                                          </p:cBhvr>
                                        </p:animEffect>
                                      </p:childTnLst>
                                    </p:cTn>
                                  </p:par>
                                  <p:par>
                                    <p:cTn id="14" presetID="22" presetClass="entr" presetSubtype="8" fill="hold" nodeType="withEffect">
                                      <p:stCondLst>
                                        <p:cond delay="100"/>
                                      </p:stCondLst>
                                      <p:childTnLst>
                                        <p:set>
                                          <p:cBhvr>
                                            <p:cTn id="15" dur="1" fill="hold">
                                              <p:stCondLst>
                                                <p:cond delay="0"/>
                                              </p:stCondLst>
                                            </p:cTn>
                                            <p:tgtEl>
                                              <p:spTgt spid="19"/>
                                            </p:tgtEl>
                                            <p:attrNameLst>
                                              <p:attrName>style.visibility</p:attrName>
                                            </p:attrNameLst>
                                          </p:cBhvr>
                                          <p:to>
                                            <p:strVal val="visible"/>
                                          </p:to>
                                        </p:set>
                                        <p:animEffect transition="in" filter="wipe(left)">
                                          <p:cBhvr>
                                            <p:cTn id="16" dur="500"/>
                                            <p:tgtEl>
                                              <p:spTgt spid="19"/>
                                            </p:tgtEl>
                                          </p:cBhvr>
                                        </p:animEffect>
                                      </p:childTnLst>
                                    </p:cTn>
                                  </p:par>
                                  <p:par>
                                    <p:cTn id="17" presetID="10" presetClass="entr" presetSubtype="0" fill="hold" grpId="0" nodeType="withEffect">
                                      <p:stCondLst>
                                        <p:cond delay="10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300"/>
                                            <p:tgtEl>
                                              <p:spTgt spid="24"/>
                                            </p:tgtEl>
                                          </p:cBhvr>
                                        </p:animEffect>
                                      </p:childTnLst>
                                    </p:cTn>
                                  </p:par>
                                  <p:par>
                                    <p:cTn id="20" presetID="22" presetClass="entr" presetSubtype="8" fill="hold" nodeType="withEffect">
                                      <p:stCondLst>
                                        <p:cond delay="20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300"/>
                                            <p:tgtEl>
                                              <p:spTgt spid="27"/>
                                            </p:tgtEl>
                                          </p:cBhvr>
                                        </p:animEffect>
                                      </p:childTnLst>
                                    </p:cTn>
                                  </p:par>
                                  <p:par>
                                    <p:cTn id="26" presetID="10" presetClass="entr" presetSubtype="0" fill="hold" grpId="0" nodeType="withEffect">
                                      <p:stCondLst>
                                        <p:cond delay="20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300"/>
                                            <p:tgtEl>
                                              <p:spTgt spid="28"/>
                                            </p:tgtEl>
                                          </p:cBhvr>
                                        </p:animEffect>
                                      </p:childTnLst>
                                    </p:cTn>
                                  </p:par>
                                  <p:par>
                                    <p:cTn id="29" presetID="22" presetClass="entr" presetSubtype="8" fill="hold" nodeType="withEffect">
                                      <p:stCondLst>
                                        <p:cond delay="30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par>
                                    <p:cTn id="32" presetID="10" presetClass="entr" presetSubtype="0" fill="hold" grpId="0" nodeType="withEffect" nodePh="1">
                                      <p:stCondLst>
                                        <p:cond delay="400"/>
                                      </p:stCondLst>
                                      <p:endCondLst>
                                        <p:cond evt="begin" delay="0">
                                          <p:tn val="32"/>
                                        </p:cond>
                                      </p:endCondLst>
                                      <p:childTnLst>
                                        <p:set>
                                          <p:cBhvr>
                                            <p:cTn id="33" dur="1" fill="hold">
                                              <p:stCondLst>
                                                <p:cond delay="0"/>
                                              </p:stCondLst>
                                            </p:cTn>
                                            <p:tgtEl>
                                              <p:spTgt spid="30"/>
                                            </p:tgtEl>
                                            <p:attrNameLst>
                                              <p:attrName>style.visibility</p:attrName>
                                            </p:attrNameLst>
                                          </p:cBhvr>
                                          <p:to>
                                            <p:strVal val="visible"/>
                                          </p:to>
                                        </p:set>
                                        <p:animEffect transition="in" filter="fade">
                                          <p:cBhvr>
                                            <p:cTn id="34" dur="300"/>
                                            <p:tgtEl>
                                              <p:spTgt spid="30"/>
                                            </p:tgtEl>
                                          </p:cBhvr>
                                        </p:animEffect>
                                      </p:childTnLst>
                                    </p:cTn>
                                  </p:par>
                                  <p:par>
                                    <p:cTn id="35" presetID="10" presetClass="entr" presetSubtype="0" fill="hold" grpId="0" nodeType="withEffect">
                                      <p:stCondLst>
                                        <p:cond delay="60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300"/>
                                            <p:tgtEl>
                                              <p:spTgt spid="31"/>
                                            </p:tgtEl>
                                          </p:cBhvr>
                                        </p:animEffect>
                                      </p:childTnLst>
                                    </p:cTn>
                                  </p:par>
                                  <p:par>
                                    <p:cTn id="38" presetID="2" presetClass="entr" presetSubtype="2" accel="20000" decel="80000"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1000" fill="hold"/>
                                            <p:tgtEl>
                                              <p:spTgt spid="32"/>
                                            </p:tgtEl>
                                            <p:attrNameLst>
                                              <p:attrName>ppt_x</p:attrName>
                                            </p:attrNameLst>
                                          </p:cBhvr>
                                          <p:tavLst>
                                            <p:tav tm="0">
                                              <p:val>
                                                <p:strVal val="1+#ppt_w/2"/>
                                              </p:val>
                                            </p:tav>
                                            <p:tav tm="100000">
                                              <p:val>
                                                <p:strVal val="#ppt_x"/>
                                              </p:val>
                                            </p:tav>
                                          </p:tavLst>
                                        </p:anim>
                                        <p:anim calcmode="lin" valueType="num">
                                          <p:cBhvr additive="base">
                                            <p:cTn id="41" dur="1000" fill="hold"/>
                                            <p:tgtEl>
                                              <p:spTgt spid="32"/>
                                            </p:tgtEl>
                                            <p:attrNameLst>
                                              <p:attrName>ppt_y</p:attrName>
                                            </p:attrNameLst>
                                          </p:cBhvr>
                                          <p:tavLst>
                                            <p:tav tm="0">
                                              <p:val>
                                                <p:strVal val="#ppt_y"/>
                                              </p:val>
                                            </p:tav>
                                            <p:tav tm="100000">
                                              <p:val>
                                                <p:strVal val="#ppt_y"/>
                                              </p:val>
                                            </p:tav>
                                          </p:tavLst>
                                        </p:anim>
                                      </p:childTnLst>
                                    </p:cTn>
                                  </p:par>
                                  <p:par>
                                    <p:cTn id="42" presetID="2" presetClass="entr" presetSubtype="2" accel="20000" decel="80000" fill="hold" grpId="0" nodeType="withEffect">
                                      <p:stCondLst>
                                        <p:cond delay="20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1000" fill="hold"/>
                                            <p:tgtEl>
                                              <p:spTgt spid="33"/>
                                            </p:tgtEl>
                                            <p:attrNameLst>
                                              <p:attrName>ppt_x</p:attrName>
                                            </p:attrNameLst>
                                          </p:cBhvr>
                                          <p:tavLst>
                                            <p:tav tm="0">
                                              <p:val>
                                                <p:strVal val="1+#ppt_w/2"/>
                                              </p:val>
                                            </p:tav>
                                            <p:tav tm="100000">
                                              <p:val>
                                                <p:strVal val="#ppt_x"/>
                                              </p:val>
                                            </p:tav>
                                          </p:tavLst>
                                        </p:anim>
                                        <p:anim calcmode="lin" valueType="num">
                                          <p:cBhvr additive="base">
                                            <p:cTn id="45" dur="1000" fill="hold"/>
                                            <p:tgtEl>
                                              <p:spTgt spid="33"/>
                                            </p:tgtEl>
                                            <p:attrNameLst>
                                              <p:attrName>ppt_y</p:attrName>
                                            </p:attrNameLst>
                                          </p:cBhvr>
                                          <p:tavLst>
                                            <p:tav tm="0">
                                              <p:val>
                                                <p:strVal val="#ppt_y"/>
                                              </p:val>
                                            </p:tav>
                                            <p:tav tm="100000">
                                              <p:val>
                                                <p:strVal val="#ppt_y"/>
                                              </p:val>
                                            </p:tav>
                                          </p:tavLst>
                                        </p:anim>
                                      </p:childTnLst>
                                    </p:cTn>
                                  </p:par>
                                  <p:par>
                                    <p:cTn id="46" presetID="2" presetClass="entr" presetSubtype="2" accel="20000" decel="80000" fill="hold" grpId="0" nodeType="withEffect">
                                      <p:stCondLst>
                                        <p:cond delay="40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1000" fill="hold"/>
                                            <p:tgtEl>
                                              <p:spTgt spid="34"/>
                                            </p:tgtEl>
                                            <p:attrNameLst>
                                              <p:attrName>ppt_x</p:attrName>
                                            </p:attrNameLst>
                                          </p:cBhvr>
                                          <p:tavLst>
                                            <p:tav tm="0">
                                              <p:val>
                                                <p:strVal val="1+#ppt_w/2"/>
                                              </p:val>
                                            </p:tav>
                                            <p:tav tm="100000">
                                              <p:val>
                                                <p:strVal val="#ppt_x"/>
                                              </p:val>
                                            </p:tav>
                                          </p:tavLst>
                                        </p:anim>
                                        <p:anim calcmode="lin" valueType="num">
                                          <p:cBhvr additive="base">
                                            <p:cTn id="49" dur="1000" fill="hold"/>
                                            <p:tgtEl>
                                              <p:spTgt spid="34"/>
                                            </p:tgtEl>
                                            <p:attrNameLst>
                                              <p:attrName>ppt_y</p:attrName>
                                            </p:attrNameLst>
                                          </p:cBhvr>
                                          <p:tavLst>
                                            <p:tav tm="0">
                                              <p:val>
                                                <p:strVal val="#ppt_y"/>
                                              </p:val>
                                            </p:tav>
                                            <p:tav tm="100000">
                                              <p:val>
                                                <p:strVal val="#ppt_y"/>
                                              </p:val>
                                            </p:tav>
                                          </p:tavLst>
                                        </p:anim>
                                      </p:childTnLst>
                                    </p:cTn>
                                  </p:par>
                                  <p:par>
                                    <p:cTn id="50" presetID="49" presetClass="entr" presetSubtype="0" decel="100000" fill="hold" grpId="0" nodeType="withEffect">
                                      <p:stCondLst>
                                        <p:cond delay="10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 calcmode="lin" valueType="num">
                                          <p:cBhvr>
                                            <p:cTn id="54" dur="500" fill="hold"/>
                                            <p:tgtEl>
                                              <p:spTgt spid="10"/>
                                            </p:tgtEl>
                                            <p:attrNameLst>
                                              <p:attrName>style.rotation</p:attrName>
                                            </p:attrNameLst>
                                          </p:cBhvr>
                                          <p:tavLst>
                                            <p:tav tm="0">
                                              <p:val>
                                                <p:fltVal val="360"/>
                                              </p:val>
                                            </p:tav>
                                            <p:tav tm="100000">
                                              <p:val>
                                                <p:fltVal val="0"/>
                                              </p:val>
                                            </p:tav>
                                          </p:tavLst>
                                        </p:anim>
                                        <p:animEffect transition="in" filter="fade">
                                          <p:cBhvr>
                                            <p:cTn id="55" dur="500"/>
                                            <p:tgtEl>
                                              <p:spTgt spid="10"/>
                                            </p:tgtEl>
                                          </p:cBhvr>
                                        </p:animEffect>
                                      </p:childTnLst>
                                    </p:cTn>
                                  </p:par>
                                  <p:par>
                                    <p:cTn id="56" presetID="2" presetClass="entr" presetSubtype="1" accel="20000" fill="hold" grpId="0" nodeType="withEffect">
                                      <p:stCondLst>
                                        <p:cond delay="20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1500" fill="hold"/>
                                            <p:tgtEl>
                                              <p:spTgt spid="8"/>
                                            </p:tgtEl>
                                            <p:attrNameLst>
                                              <p:attrName>ppt_x</p:attrName>
                                            </p:attrNameLst>
                                          </p:cBhvr>
                                          <p:tavLst>
                                            <p:tav tm="0">
                                              <p:val>
                                                <p:strVal val="#ppt_x"/>
                                              </p:val>
                                            </p:tav>
                                            <p:tav tm="100000">
                                              <p:val>
                                                <p:strVal val="#ppt_x"/>
                                              </p:val>
                                            </p:tav>
                                          </p:tavLst>
                                        </p:anim>
                                        <p:anim calcmode="lin" valueType="num">
                                          <p:cBhvr additive="base">
                                            <p:cTn id="59" dur="1500" fill="hold"/>
                                            <p:tgtEl>
                                              <p:spTgt spid="8"/>
                                            </p:tgtEl>
                                            <p:attrNameLst>
                                              <p:attrName>ppt_y</p:attrName>
                                            </p:attrNameLst>
                                          </p:cBhvr>
                                          <p:tavLst>
                                            <p:tav tm="0">
                                              <p:val>
                                                <p:strVal val="0-#ppt_h/2"/>
                                              </p:val>
                                            </p:tav>
                                            <p:tav tm="100000">
                                              <p:val>
                                                <p:strVal val="#ppt_y"/>
                                              </p:val>
                                            </p:tav>
                                          </p:tavLst>
                                        </p:anim>
                                      </p:childTnLst>
                                    </p:cTn>
                                  </p:par>
                                  <p:par>
                                    <p:cTn id="60" presetID="2" presetClass="entr" presetSubtype="1" accel="20000" fill="hold" grpId="0" nodeType="withEffect">
                                      <p:stCondLst>
                                        <p:cond delay="300"/>
                                      </p:stCondLst>
                                      <p:childTnLst>
                                        <p:set>
                                          <p:cBhvr>
                                            <p:cTn id="61" dur="1" fill="hold">
                                              <p:stCondLst>
                                                <p:cond delay="0"/>
                                              </p:stCondLst>
                                            </p:cTn>
                                            <p:tgtEl>
                                              <p:spTgt spid="12"/>
                                            </p:tgtEl>
                                            <p:attrNameLst>
                                              <p:attrName>style.visibility</p:attrName>
                                            </p:attrNameLst>
                                          </p:cBhvr>
                                          <p:to>
                                            <p:strVal val="visible"/>
                                          </p:to>
                                        </p:set>
                                        <p:anim calcmode="lin" valueType="num">
                                          <p:cBhvr additive="base">
                                            <p:cTn id="62" dur="1500" fill="hold"/>
                                            <p:tgtEl>
                                              <p:spTgt spid="12"/>
                                            </p:tgtEl>
                                            <p:attrNameLst>
                                              <p:attrName>ppt_x</p:attrName>
                                            </p:attrNameLst>
                                          </p:cBhvr>
                                          <p:tavLst>
                                            <p:tav tm="0">
                                              <p:val>
                                                <p:strVal val="#ppt_x"/>
                                              </p:val>
                                            </p:tav>
                                            <p:tav tm="100000">
                                              <p:val>
                                                <p:strVal val="#ppt_x"/>
                                              </p:val>
                                            </p:tav>
                                          </p:tavLst>
                                        </p:anim>
                                        <p:anim calcmode="lin" valueType="num">
                                          <p:cBhvr additive="base">
                                            <p:cTn id="63" dur="1500" fill="hold"/>
                                            <p:tgtEl>
                                              <p:spTgt spid="12"/>
                                            </p:tgtEl>
                                            <p:attrNameLst>
                                              <p:attrName>ppt_y</p:attrName>
                                            </p:attrNameLst>
                                          </p:cBhvr>
                                          <p:tavLst>
                                            <p:tav tm="0">
                                              <p:val>
                                                <p:strVal val="0-#ppt_h/2"/>
                                              </p:val>
                                            </p:tav>
                                            <p:tav tm="100000">
                                              <p:val>
                                                <p:strVal val="#ppt_y"/>
                                              </p:val>
                                            </p:tav>
                                          </p:tavLst>
                                        </p:anim>
                                      </p:childTnLst>
                                    </p:cTn>
                                  </p:par>
                                  <p:par>
                                    <p:cTn id="64" presetID="2" presetClass="entr" presetSubtype="4" accel="20000" fill="hold" grpId="0" nodeType="withEffect">
                                      <p:stCondLst>
                                        <p:cond delay="500"/>
                                      </p:stCondLst>
                                      <p:childTnLst>
                                        <p:set>
                                          <p:cBhvr>
                                            <p:cTn id="65" dur="1" fill="hold">
                                              <p:stCondLst>
                                                <p:cond delay="0"/>
                                              </p:stCondLst>
                                            </p:cTn>
                                            <p:tgtEl>
                                              <p:spTgt spid="9"/>
                                            </p:tgtEl>
                                            <p:attrNameLst>
                                              <p:attrName>style.visibility</p:attrName>
                                            </p:attrNameLst>
                                          </p:cBhvr>
                                          <p:to>
                                            <p:strVal val="visible"/>
                                          </p:to>
                                        </p:set>
                                        <p:anim calcmode="lin" valueType="num">
                                          <p:cBhvr additive="base">
                                            <p:cTn id="66" dur="1500" fill="hold"/>
                                            <p:tgtEl>
                                              <p:spTgt spid="9"/>
                                            </p:tgtEl>
                                            <p:attrNameLst>
                                              <p:attrName>ppt_x</p:attrName>
                                            </p:attrNameLst>
                                          </p:cBhvr>
                                          <p:tavLst>
                                            <p:tav tm="0">
                                              <p:val>
                                                <p:strVal val="#ppt_x"/>
                                              </p:val>
                                            </p:tav>
                                            <p:tav tm="100000">
                                              <p:val>
                                                <p:strVal val="#ppt_x"/>
                                              </p:val>
                                            </p:tav>
                                          </p:tavLst>
                                        </p:anim>
                                        <p:anim calcmode="lin" valueType="num">
                                          <p:cBhvr additive="base">
                                            <p:cTn id="67" dur="1500" fill="hold"/>
                                            <p:tgtEl>
                                              <p:spTgt spid="9"/>
                                            </p:tgtEl>
                                            <p:attrNameLst>
                                              <p:attrName>ppt_y</p:attrName>
                                            </p:attrNameLst>
                                          </p:cBhvr>
                                          <p:tavLst>
                                            <p:tav tm="0">
                                              <p:val>
                                                <p:strVal val="1+#ppt_h/2"/>
                                              </p:val>
                                            </p:tav>
                                            <p:tav tm="100000">
                                              <p:val>
                                                <p:strVal val="#ppt_y"/>
                                              </p:val>
                                            </p:tav>
                                          </p:tavLst>
                                        </p:anim>
                                      </p:childTnLst>
                                    </p:cTn>
                                  </p:par>
                                  <p:par>
                                    <p:cTn id="68" presetID="2" presetClass="entr" presetSubtype="4" accel="20000" fill="hold" grpId="0" nodeType="withEffect">
                                      <p:stCondLst>
                                        <p:cond delay="600"/>
                                      </p:stCondLst>
                                      <p:childTnLst>
                                        <p:set>
                                          <p:cBhvr>
                                            <p:cTn id="69" dur="1" fill="hold">
                                              <p:stCondLst>
                                                <p:cond delay="0"/>
                                              </p:stCondLst>
                                            </p:cTn>
                                            <p:tgtEl>
                                              <p:spTgt spid="11"/>
                                            </p:tgtEl>
                                            <p:attrNameLst>
                                              <p:attrName>style.visibility</p:attrName>
                                            </p:attrNameLst>
                                          </p:cBhvr>
                                          <p:to>
                                            <p:strVal val="visible"/>
                                          </p:to>
                                        </p:set>
                                        <p:anim calcmode="lin" valueType="num">
                                          <p:cBhvr additive="base">
                                            <p:cTn id="70" dur="1500" fill="hold"/>
                                            <p:tgtEl>
                                              <p:spTgt spid="11"/>
                                            </p:tgtEl>
                                            <p:attrNameLst>
                                              <p:attrName>ppt_x</p:attrName>
                                            </p:attrNameLst>
                                          </p:cBhvr>
                                          <p:tavLst>
                                            <p:tav tm="0">
                                              <p:val>
                                                <p:strVal val="#ppt_x"/>
                                              </p:val>
                                            </p:tav>
                                            <p:tav tm="100000">
                                              <p:val>
                                                <p:strVal val="#ppt_x"/>
                                              </p:val>
                                            </p:tav>
                                          </p:tavLst>
                                        </p:anim>
                                        <p:anim calcmode="lin" valueType="num">
                                          <p:cBhvr additive="base">
                                            <p:cTn id="71"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p:bldP spid="34" grpId="0"/>
          <p:bldP spid="8" grpId="0" animBg="1"/>
          <p:bldP spid="9" grpId="0" animBg="1"/>
          <p:bldP spid="10" grpId="0" animBg="1"/>
          <p:bldP spid="16" grpId="0"/>
          <p:bldP spid="11" grpId="0" animBg="1"/>
          <p:bldP spid="17" grpId="0"/>
          <p:bldP spid="12" grpId="0" animBg="1"/>
          <p:bldP spid="18" grpId="0"/>
          <p:bldP spid="24" grpId="0"/>
          <p:bldP spid="27" grpId="0"/>
          <p:bldP spid="28" grpId="0"/>
          <p:bldP spid="30" grpId="0"/>
          <p:bldP spid="3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3"/>
          </a:lnRef>
          <a:fillRef idx="3">
            <a:schemeClr val="accent3"/>
          </a:fillRef>
          <a:effectRef idx="2">
            <a:schemeClr val="accent3"/>
          </a:effectRef>
          <a:fontRef idx="minor">
            <a:schemeClr val="lt1"/>
          </a:fontRef>
        </p:style>
        <p:txBody>
          <a:bodyPr/>
          <a:lstStyle/>
          <a:p>
            <a:pPr lvl="0">
              <a:buFont typeface="Arial" pitchFamily="34" charset="0"/>
              <a:buChar char="•"/>
            </a:pPr>
            <a:r>
              <a:rPr lang="en-US" sz="1100" dirty="0">
                <a:solidFill>
                  <a:schemeClr val="tx1"/>
                </a:solidFill>
                <a:latin typeface="Arial" pitchFamily="34" charset="0"/>
                <a:ea typeface="Calibri" pitchFamily="34" charset="0"/>
                <a:cs typeface="Arial" pitchFamily="34" charset="0"/>
              </a:rPr>
              <a:t>We will apply Feedforward Neural Network (FFNN)  or Fit Regression NN (FRNN)with the different number of layers and Neurons. The</a:t>
            </a:r>
            <a:r>
              <a:rPr lang="en-US" sz="1100" dirty="0">
                <a:solidFill>
                  <a:srgbClr val="1D2129"/>
                </a:solidFill>
                <a:latin typeface="Arial" pitchFamily="34" charset="0"/>
                <a:ea typeface="Calibri" pitchFamily="34" charset="0"/>
                <a:cs typeface="Arial" pitchFamily="34" charset="0"/>
              </a:rPr>
              <a:t> feed-forward model is the simplest form of a neural network as information is only processed in one direction. While the data may pass through multiple hidden nodes. Schematic for the internal structure of the </a:t>
            </a:r>
            <a:r>
              <a:rPr lang="en-US" sz="1100" dirty="0" err="1">
                <a:solidFill>
                  <a:srgbClr val="1D2129"/>
                </a:solidFill>
                <a:latin typeface="Arial" pitchFamily="34" charset="0"/>
                <a:ea typeface="Calibri" pitchFamily="34" charset="0"/>
                <a:cs typeface="Arial" pitchFamily="34" charset="0"/>
              </a:rPr>
              <a:t>feedforward</a:t>
            </a:r>
            <a:r>
              <a:rPr lang="en-US" sz="1100" dirty="0">
                <a:solidFill>
                  <a:srgbClr val="1D2129"/>
                </a:solidFill>
                <a:latin typeface="Arial" pitchFamily="34" charset="0"/>
                <a:ea typeface="Calibri" pitchFamily="34" charset="0"/>
                <a:cs typeface="Arial" pitchFamily="34" charset="0"/>
              </a:rPr>
              <a:t> Neural Network is given below:</a:t>
            </a:r>
            <a:endParaRPr lang="en-US" sz="1100" dirty="0">
              <a:solidFill>
                <a:schemeClr val="tx1"/>
              </a:solidFill>
              <a:latin typeface="Arial" pitchFamily="34" charset="0"/>
              <a:cs typeface="Arial" pitchFamily="34" charset="0"/>
            </a:endParaRPr>
          </a:p>
          <a:p>
            <a:endParaRPr lang="en-US" b="1" dirty="0">
              <a:solidFill>
                <a:schemeClr val="tx1"/>
              </a:solidFill>
            </a:endParaRPr>
          </a:p>
        </p:txBody>
      </p:sp>
      <p:sp>
        <p:nvSpPr>
          <p:cNvPr id="2" name="Title 1"/>
          <p:cNvSpPr>
            <a:spLocks noGrp="1"/>
          </p:cNvSpPr>
          <p:nvPr>
            <p:ph type="title"/>
          </p:nvPr>
        </p:nvSpPr>
        <p:spPr>
          <a:xfrm>
            <a:off x="-595745" y="0"/>
            <a:ext cx="9144000" cy="620202"/>
          </a:xfrm>
        </p:spPr>
        <p:txBody>
          <a:bodyPr>
            <a:normAutofit/>
          </a:bodyPr>
          <a:lstStyle/>
          <a:p>
            <a:r>
              <a:rPr lang="en-US" sz="1800" dirty="0"/>
              <a:t>Experimental detail: Surrogate Model</a:t>
            </a:r>
          </a:p>
        </p:txBody>
      </p:sp>
      <p:pic>
        <p:nvPicPr>
          <p:cNvPr id="6" name="Picture 5" descr="pix1.gif"/>
          <p:cNvPicPr>
            <a:picLocks noChangeAspect="1"/>
          </p:cNvPicPr>
          <p:nvPr/>
        </p:nvPicPr>
        <p:blipFill>
          <a:blip r:embed="rId3" cstate="print"/>
          <a:stretch>
            <a:fillRect/>
          </a:stretch>
        </p:blipFill>
        <p:spPr>
          <a:xfrm>
            <a:off x="2776523" y="2009820"/>
            <a:ext cx="2482866" cy="2084971"/>
          </a:xfrm>
          <a:prstGeom prst="rect">
            <a:avLst/>
          </a:prstGeom>
        </p:spPr>
      </p:pic>
      <p:sp>
        <p:nvSpPr>
          <p:cNvPr id="7" name="Rounded Rectangle 6"/>
          <p:cNvSpPr/>
          <p:nvPr/>
        </p:nvSpPr>
        <p:spPr>
          <a:xfrm>
            <a:off x="382701" y="2676313"/>
            <a:ext cx="1839185" cy="689546"/>
          </a:xfrm>
          <a:prstGeom prst="round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dirty="0"/>
              <a:t>Inputs</a:t>
            </a:r>
          </a:p>
        </p:txBody>
      </p:sp>
      <p:sp>
        <p:nvSpPr>
          <p:cNvPr id="10" name="Right Arrow 9"/>
          <p:cNvSpPr/>
          <p:nvPr/>
        </p:nvSpPr>
        <p:spPr>
          <a:xfrm>
            <a:off x="2221886" y="2913643"/>
            <a:ext cx="554638" cy="217358"/>
          </a:xfrm>
          <a:prstGeom prst="rightArrow">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p>
        </p:txBody>
      </p:sp>
      <p:sp>
        <p:nvSpPr>
          <p:cNvPr id="11" name="Rounded Rectangle 10"/>
          <p:cNvSpPr/>
          <p:nvPr/>
        </p:nvSpPr>
        <p:spPr>
          <a:xfrm>
            <a:off x="6110081" y="2736274"/>
            <a:ext cx="1266669" cy="569625"/>
          </a:xfrm>
          <a:prstGeom prst="roundRect">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dirty="0"/>
              <a:t>Outputs</a:t>
            </a:r>
          </a:p>
        </p:txBody>
      </p:sp>
      <p:sp>
        <p:nvSpPr>
          <p:cNvPr id="12" name="Right Arrow 11"/>
          <p:cNvSpPr/>
          <p:nvPr/>
        </p:nvSpPr>
        <p:spPr>
          <a:xfrm>
            <a:off x="5030789" y="2913643"/>
            <a:ext cx="1079292" cy="217358"/>
          </a:xfrm>
          <a:prstGeom prst="rightArrow">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p>
        </p:txBody>
      </p:sp>
      <p:sp>
        <p:nvSpPr>
          <p:cNvPr id="14" name="Left-Right Arrow 13"/>
          <p:cNvSpPr/>
          <p:nvPr/>
        </p:nvSpPr>
        <p:spPr>
          <a:xfrm>
            <a:off x="3156021" y="4180270"/>
            <a:ext cx="1874767" cy="577709"/>
          </a:xfrm>
          <a:prstGeom prst="leftRightArrow">
            <a:avLst/>
          </a:prstGeom>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r>
              <a:rPr lang="en-US" dirty="0">
                <a:solidFill>
                  <a:schemeClr val="bg1"/>
                </a:solidFill>
              </a:rPr>
              <a:t>Hidden layers</a:t>
            </a:r>
          </a:p>
        </p:txBody>
      </p:sp>
    </p:spTree>
    <p:extLst>
      <p:ext uri="{BB962C8B-B14F-4D97-AF65-F5344CB8AC3E}">
        <p14:creationId xmlns:p14="http://schemas.microsoft.com/office/powerpoint/2010/main" val="353121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49B895-388C-4440-B75B-A9C95017F35E}"/>
              </a:ext>
            </a:extLst>
          </p:cNvPr>
          <p:cNvSpPr>
            <a:spLocks noGrp="1"/>
          </p:cNvSpPr>
          <p:nvPr>
            <p:ph type="title"/>
          </p:nvPr>
        </p:nvSpPr>
        <p:spPr>
          <a:xfrm>
            <a:off x="0" y="6"/>
            <a:ext cx="9144000" cy="640081"/>
          </a:xfrm>
        </p:spPr>
        <p:txBody>
          <a:bodyPr/>
          <a:lstStyle/>
          <a:p>
            <a:r>
              <a:rPr lang="en-US" sz="2800" dirty="0"/>
              <a:t>Experimental detail: Surrogate Model</a:t>
            </a:r>
            <a:endParaRPr lang="en-US" dirty="0"/>
          </a:p>
        </p:txBody>
      </p:sp>
      <p:pic>
        <p:nvPicPr>
          <p:cNvPr id="4" name="image1.png">
            <a:extLst>
              <a:ext uri="{FF2B5EF4-FFF2-40B4-BE49-F238E27FC236}">
                <a16:creationId xmlns:a16="http://schemas.microsoft.com/office/drawing/2014/main" id="{9E79106B-1AA2-4D39-8043-4D77079C4FAD}"/>
              </a:ext>
            </a:extLst>
          </p:cNvPr>
          <p:cNvPicPr>
            <a:picLocks noGrp="1"/>
          </p:cNvPicPr>
          <p:nvPr>
            <p:ph idx="1"/>
          </p:nvPr>
        </p:nvPicPr>
        <p:blipFill rotWithShape="1">
          <a:blip r:embed="rId2"/>
          <a:srcRect l="21481" t="2391" r="14109" b="-4513"/>
          <a:stretch/>
        </p:blipFill>
        <p:spPr>
          <a:xfrm>
            <a:off x="2955339" y="840612"/>
            <a:ext cx="3899001" cy="3462276"/>
          </a:xfrm>
          <a:prstGeom prst="rect">
            <a:avLst/>
          </a:prstGeom>
          <a:ln/>
        </p:spPr>
      </p:pic>
      <p:sp>
        <p:nvSpPr>
          <p:cNvPr id="2" name="TextBox 1">
            <a:extLst>
              <a:ext uri="{FF2B5EF4-FFF2-40B4-BE49-F238E27FC236}">
                <a16:creationId xmlns:a16="http://schemas.microsoft.com/office/drawing/2014/main" id="{9EBE71B7-02D2-6C4C-BFFC-C4EBFC21128F}"/>
              </a:ext>
            </a:extLst>
          </p:cNvPr>
          <p:cNvSpPr txBox="1"/>
          <p:nvPr/>
        </p:nvSpPr>
        <p:spPr>
          <a:xfrm>
            <a:off x="680314" y="2322490"/>
            <a:ext cx="2384755" cy="369332"/>
          </a:xfrm>
          <a:prstGeom prst="rect">
            <a:avLst/>
          </a:prstGeom>
          <a:noFill/>
        </p:spPr>
        <p:txBody>
          <a:bodyPr wrap="square" rtlCol="0">
            <a:spAutoFit/>
          </a:bodyPr>
          <a:lstStyle/>
          <a:p>
            <a:r>
              <a:rPr lang="en-US" dirty="0"/>
              <a:t>Inputs:</a:t>
            </a:r>
          </a:p>
        </p:txBody>
      </p:sp>
      <p:sp>
        <p:nvSpPr>
          <p:cNvPr id="5" name="TextBox 4">
            <a:extLst>
              <a:ext uri="{FF2B5EF4-FFF2-40B4-BE49-F238E27FC236}">
                <a16:creationId xmlns:a16="http://schemas.microsoft.com/office/drawing/2014/main" id="{DF8E1796-B6BD-9F4F-9263-030BC6E83DFC}"/>
              </a:ext>
            </a:extLst>
          </p:cNvPr>
          <p:cNvSpPr txBox="1"/>
          <p:nvPr/>
        </p:nvSpPr>
        <p:spPr>
          <a:xfrm>
            <a:off x="6858465" y="2322490"/>
            <a:ext cx="1060704" cy="369332"/>
          </a:xfrm>
          <a:prstGeom prst="rect">
            <a:avLst/>
          </a:prstGeom>
          <a:noFill/>
        </p:spPr>
        <p:txBody>
          <a:bodyPr wrap="square" rtlCol="0">
            <a:spAutoFit/>
          </a:bodyPr>
          <a:lstStyle/>
          <a:p>
            <a:r>
              <a:rPr lang="en-US" dirty="0"/>
              <a:t>Outputs:</a:t>
            </a:r>
          </a:p>
        </p:txBody>
      </p:sp>
      <p:sp>
        <p:nvSpPr>
          <p:cNvPr id="7" name="TextBox 6">
            <a:extLst>
              <a:ext uri="{FF2B5EF4-FFF2-40B4-BE49-F238E27FC236}">
                <a16:creationId xmlns:a16="http://schemas.microsoft.com/office/drawing/2014/main" id="{1B55BF22-51D2-534C-98E6-04ECEFCB905D}"/>
              </a:ext>
            </a:extLst>
          </p:cNvPr>
          <p:cNvSpPr txBox="1"/>
          <p:nvPr/>
        </p:nvSpPr>
        <p:spPr>
          <a:xfrm>
            <a:off x="-147234" y="2248583"/>
            <a:ext cx="4719234" cy="646331"/>
          </a:xfrm>
          <a:prstGeom prst="rect">
            <a:avLst/>
          </a:prstGeom>
          <a:noFill/>
        </p:spPr>
        <p:txBody>
          <a:bodyPr wrap="square">
            <a:spAutoFit/>
          </a:bodyPr>
          <a:lstStyle/>
          <a:p>
            <a:pPr algn="ctr"/>
            <a:r>
              <a:rPr lang="en-US" sz="1800" b="1" dirty="0">
                <a:solidFill>
                  <a:schemeClr val="tx1">
                    <a:lumMod val="90000"/>
                    <a:lumOff val="10000"/>
                  </a:schemeClr>
                </a:solidFill>
                <a:latin typeface="Century Gothic" panose="020B0502020202020204" pitchFamily="34" charset="0"/>
              </a:rPr>
              <a:t>Parameter </a:t>
            </a:r>
          </a:p>
          <a:p>
            <a:pPr algn="ctr"/>
            <a:r>
              <a:rPr lang="en-US" sz="1800" b="1" dirty="0">
                <a:solidFill>
                  <a:schemeClr val="tx1">
                    <a:lumMod val="90000"/>
                    <a:lumOff val="10000"/>
                  </a:schemeClr>
                </a:solidFill>
                <a:latin typeface="Century Gothic" panose="020B0502020202020204" pitchFamily="34" charset="0"/>
              </a:rPr>
              <a:t>Control</a:t>
            </a:r>
          </a:p>
        </p:txBody>
      </p:sp>
      <p:sp>
        <p:nvSpPr>
          <p:cNvPr id="9" name="TextBox 8">
            <a:extLst>
              <a:ext uri="{FF2B5EF4-FFF2-40B4-BE49-F238E27FC236}">
                <a16:creationId xmlns:a16="http://schemas.microsoft.com/office/drawing/2014/main" id="{418512F7-016A-3048-9940-A79E85A7F154}"/>
              </a:ext>
            </a:extLst>
          </p:cNvPr>
          <p:cNvSpPr txBox="1"/>
          <p:nvPr/>
        </p:nvSpPr>
        <p:spPr>
          <a:xfrm>
            <a:off x="7528302" y="2110084"/>
            <a:ext cx="1685441" cy="923330"/>
          </a:xfrm>
          <a:prstGeom prst="rect">
            <a:avLst/>
          </a:prstGeom>
          <a:noFill/>
        </p:spPr>
        <p:txBody>
          <a:bodyPr wrap="square">
            <a:spAutoFit/>
          </a:bodyPr>
          <a:lstStyle/>
          <a:p>
            <a:pPr algn="ctr"/>
            <a:r>
              <a:rPr lang="en-US" sz="1800" b="1" dirty="0">
                <a:solidFill>
                  <a:schemeClr val="tx1">
                    <a:lumMod val="90000"/>
                    <a:lumOff val="10000"/>
                  </a:schemeClr>
                </a:solidFill>
                <a:latin typeface="Century Gothic" panose="020B0502020202020204" pitchFamily="34" charset="0"/>
              </a:rPr>
              <a:t>Control of Electron Bunch</a:t>
            </a:r>
          </a:p>
        </p:txBody>
      </p:sp>
    </p:spTree>
    <p:extLst>
      <p:ext uri="{BB962C8B-B14F-4D97-AF65-F5344CB8AC3E}">
        <p14:creationId xmlns:p14="http://schemas.microsoft.com/office/powerpoint/2010/main" val="246969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49CBD17-D4AB-44F9-8FBF-871BC82A7F86}"/>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4873350" y="779086"/>
            <a:ext cx="1511940" cy="2687894"/>
          </a:xfrm>
        </p:spPr>
      </p:pic>
      <p:sp>
        <p:nvSpPr>
          <p:cNvPr id="3" name="Title 2">
            <a:extLst>
              <a:ext uri="{FF2B5EF4-FFF2-40B4-BE49-F238E27FC236}">
                <a16:creationId xmlns:a16="http://schemas.microsoft.com/office/drawing/2014/main" id="{1F2E2E49-76B5-4809-AC78-3E9296007246}"/>
              </a:ext>
            </a:extLst>
          </p:cNvPr>
          <p:cNvSpPr>
            <a:spLocks noGrp="1"/>
          </p:cNvSpPr>
          <p:nvPr>
            <p:ph type="title"/>
          </p:nvPr>
        </p:nvSpPr>
        <p:spPr/>
        <p:txBody>
          <a:bodyPr/>
          <a:lstStyle/>
          <a:p>
            <a:endParaRPr lang="en-US"/>
          </a:p>
        </p:txBody>
      </p:sp>
      <p:pic>
        <p:nvPicPr>
          <p:cNvPr id="7" name="Picture 6">
            <a:extLst>
              <a:ext uri="{FF2B5EF4-FFF2-40B4-BE49-F238E27FC236}">
                <a16:creationId xmlns:a16="http://schemas.microsoft.com/office/drawing/2014/main" id="{3C2AFCD6-F409-49C8-A595-B3F33960EC1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52892" y="779086"/>
            <a:ext cx="1458017" cy="2592029"/>
          </a:xfrm>
          <a:prstGeom prst="rect">
            <a:avLst/>
          </a:prstGeom>
        </p:spPr>
      </p:pic>
      <p:sp>
        <p:nvSpPr>
          <p:cNvPr id="8" name="Rectangle 7">
            <a:extLst>
              <a:ext uri="{FF2B5EF4-FFF2-40B4-BE49-F238E27FC236}">
                <a16:creationId xmlns:a16="http://schemas.microsoft.com/office/drawing/2014/main" id="{CCCAC330-5EBF-4282-936B-CFD5981B40A7}"/>
              </a:ext>
            </a:extLst>
          </p:cNvPr>
          <p:cNvSpPr/>
          <p:nvPr/>
        </p:nvSpPr>
        <p:spPr>
          <a:xfrm>
            <a:off x="1370723" y="3812455"/>
            <a:ext cx="8517194" cy="261610"/>
          </a:xfrm>
          <a:prstGeom prst="rect">
            <a:avLst/>
          </a:prstGeom>
        </p:spPr>
        <p:txBody>
          <a:bodyPr wrap="square">
            <a:spAutoFit/>
          </a:bodyPr>
          <a:lstStyle/>
          <a:p>
            <a:r>
              <a:rPr lang="en-US" sz="1100" dirty="0">
                <a:solidFill>
                  <a:srgbClr val="242424"/>
                </a:solidFill>
                <a:latin typeface="Calibri" panose="020F0502020204030204" pitchFamily="34" charset="0"/>
                <a:cs typeface="Calibri" panose="020F0502020204030204" pitchFamily="34" charset="0"/>
              </a:rPr>
              <a:t>We  received a device and cabling a couple of weeks ago, as seen in the attached photos.</a:t>
            </a:r>
          </a:p>
        </p:txBody>
      </p:sp>
    </p:spTree>
    <p:extLst>
      <p:ext uri="{BB962C8B-B14F-4D97-AF65-F5344CB8AC3E}">
        <p14:creationId xmlns:p14="http://schemas.microsoft.com/office/powerpoint/2010/main" val="3830262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F07A5-FE1D-134D-AC09-5557DA46D62E}"/>
              </a:ext>
            </a:extLst>
          </p:cNvPr>
          <p:cNvSpPr>
            <a:spLocks noGrp="1"/>
          </p:cNvSpPr>
          <p:nvPr>
            <p:ph idx="1"/>
          </p:nvPr>
        </p:nvSpPr>
        <p:spPr/>
        <p:txBody>
          <a:bodyPr/>
          <a:lstStyle/>
          <a:p>
            <a:pPr marL="0" indent="0">
              <a:lnSpc>
                <a:spcPct val="200000"/>
              </a:lnSpc>
              <a:buNone/>
            </a:pPr>
            <a:r>
              <a:rPr lang="en-US" sz="1100" dirty="0"/>
              <a:t>1) Surveyed available SLM hardware and designed best method to integrate functionality with ATF drive laser</a:t>
            </a:r>
          </a:p>
          <a:p>
            <a:pPr marL="0" indent="0">
              <a:lnSpc>
                <a:spcPct val="200000"/>
              </a:lnSpc>
              <a:buNone/>
            </a:pPr>
            <a:r>
              <a:rPr lang="en-US" sz="1100" dirty="0"/>
              <a:t>2) Worked with vendors to identify best candidate devices from available models</a:t>
            </a:r>
          </a:p>
          <a:p>
            <a:pPr marL="0" indent="0">
              <a:lnSpc>
                <a:spcPct val="200000"/>
              </a:lnSpc>
              <a:buNone/>
            </a:pPr>
            <a:r>
              <a:rPr lang="en-US" sz="1100" dirty="0"/>
              <a:t>3) Down-selected vendor and model</a:t>
            </a:r>
          </a:p>
          <a:p>
            <a:pPr marL="0" indent="0">
              <a:lnSpc>
                <a:spcPct val="200000"/>
              </a:lnSpc>
              <a:buNone/>
            </a:pPr>
            <a:r>
              <a:rPr lang="en-US" sz="1100" dirty="0"/>
              <a:t>4) Worked with vendor to identify possible issues </a:t>
            </a:r>
          </a:p>
          <a:p>
            <a:pPr marL="0" indent="0">
              <a:lnSpc>
                <a:spcPct val="200000"/>
              </a:lnSpc>
              <a:buNone/>
            </a:pPr>
            <a:r>
              <a:rPr lang="en-US" sz="1100" dirty="0"/>
              <a:t>5) Plan to test SLM for optical damage limits to reduce risk </a:t>
            </a:r>
          </a:p>
          <a:p>
            <a:pPr marL="0" indent="0">
              <a:lnSpc>
                <a:spcPct val="200000"/>
              </a:lnSpc>
              <a:buNone/>
            </a:pPr>
            <a:r>
              <a:rPr lang="en-US" sz="1100" dirty="0"/>
              <a:t>6) Negotiated damage testing protocol and timeline</a:t>
            </a:r>
            <a:endParaRPr lang="en-US" sz="1100" dirty="0">
              <a:highlight>
                <a:srgbClr val="FF0000"/>
              </a:highlight>
            </a:endParaRPr>
          </a:p>
          <a:p>
            <a:pPr marL="0" indent="0">
              <a:lnSpc>
                <a:spcPct val="200000"/>
              </a:lnSpc>
              <a:buNone/>
            </a:pPr>
            <a:r>
              <a:rPr lang="en-US" sz="1100" dirty="0"/>
              <a:t>7) Identified ancillary optics and interface components</a:t>
            </a:r>
          </a:p>
          <a:p>
            <a:pPr marL="0" indent="0">
              <a:lnSpc>
                <a:spcPct val="200000"/>
              </a:lnSpc>
              <a:buNone/>
            </a:pPr>
            <a:r>
              <a:rPr lang="en-US" sz="1100" dirty="0"/>
              <a:t>8) Beginning to refine code interface and defining proper pathway</a:t>
            </a:r>
            <a:endParaRPr lang="en-US" sz="1100" dirty="0">
              <a:solidFill>
                <a:schemeClr val="bg1"/>
              </a:solidFill>
              <a:highlight>
                <a:srgbClr val="FF0000"/>
              </a:highlight>
            </a:endParaRPr>
          </a:p>
          <a:p>
            <a:pPr marL="0" indent="0">
              <a:lnSpc>
                <a:spcPct val="200000"/>
              </a:lnSpc>
              <a:buNone/>
            </a:pPr>
            <a:r>
              <a:rPr lang="en-US" sz="1100" dirty="0"/>
              <a:t>9) Discussion for ATF running Schedule and location at ATF </a:t>
            </a:r>
          </a:p>
          <a:p>
            <a:pPr marL="0" indent="0">
              <a:lnSpc>
                <a:spcPct val="200000"/>
              </a:lnSpc>
              <a:buNone/>
            </a:pPr>
            <a:r>
              <a:rPr lang="en-US" sz="1100" dirty="0"/>
              <a:t>10) Purchased SLM</a:t>
            </a:r>
          </a:p>
          <a:p>
            <a:pPr marL="0" indent="0">
              <a:lnSpc>
                <a:spcPct val="200000"/>
              </a:lnSpc>
              <a:buNone/>
            </a:pPr>
            <a:r>
              <a:rPr lang="en-US" sz="1100" dirty="0"/>
              <a:t>11) Ready to run experiment</a:t>
            </a:r>
          </a:p>
          <a:p>
            <a:pPr marL="0" indent="0">
              <a:lnSpc>
                <a:spcPct val="200000"/>
              </a:lnSpc>
              <a:buNone/>
            </a:pPr>
            <a:endParaRPr lang="en-US" dirty="0"/>
          </a:p>
          <a:p>
            <a:pPr marL="0" indent="0">
              <a:buNone/>
            </a:pPr>
            <a:endParaRPr lang="en-US" sz="1800" b="1" dirty="0"/>
          </a:p>
        </p:txBody>
      </p:sp>
      <p:sp>
        <p:nvSpPr>
          <p:cNvPr id="3" name="Title 2">
            <a:extLst>
              <a:ext uri="{FF2B5EF4-FFF2-40B4-BE49-F238E27FC236}">
                <a16:creationId xmlns:a16="http://schemas.microsoft.com/office/drawing/2014/main" id="{470E3A1E-BFB1-0C4D-B926-A6E78B1259E7}"/>
              </a:ext>
            </a:extLst>
          </p:cNvPr>
          <p:cNvSpPr>
            <a:spLocks noGrp="1"/>
          </p:cNvSpPr>
          <p:nvPr>
            <p:ph type="title"/>
          </p:nvPr>
        </p:nvSpPr>
        <p:spPr/>
        <p:txBody>
          <a:bodyPr/>
          <a:lstStyle/>
          <a:p>
            <a:r>
              <a:rPr lang="en-US" dirty="0"/>
              <a:t>Current Status</a:t>
            </a:r>
          </a:p>
        </p:txBody>
      </p:sp>
    </p:spTree>
    <p:extLst>
      <p:ext uri="{BB962C8B-B14F-4D97-AF65-F5344CB8AC3E}">
        <p14:creationId xmlns:p14="http://schemas.microsoft.com/office/powerpoint/2010/main" val="355116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CF07A5-FE1D-134D-AC09-5557DA46D62E}"/>
              </a:ext>
            </a:extLst>
          </p:cNvPr>
          <p:cNvSpPr>
            <a:spLocks noGrp="1"/>
          </p:cNvSpPr>
          <p:nvPr>
            <p:ph idx="1"/>
          </p:nvPr>
        </p:nvSpPr>
        <p:spPr>
          <a:xfrm>
            <a:off x="2212258" y="1325114"/>
            <a:ext cx="9144000" cy="4209221"/>
          </a:xfrm>
        </p:spPr>
        <p:txBody>
          <a:bodyPr/>
          <a:lstStyle/>
          <a:p>
            <a:pPr marL="0" indent="0">
              <a:lnSpc>
                <a:spcPct val="200000"/>
              </a:lnSpc>
              <a:buNone/>
            </a:pPr>
            <a:r>
              <a:rPr lang="en-US" sz="1100" dirty="0"/>
              <a:t>12) Registration of BNL user guest account</a:t>
            </a:r>
          </a:p>
          <a:p>
            <a:pPr marL="0" indent="0">
              <a:lnSpc>
                <a:spcPct val="200000"/>
              </a:lnSpc>
              <a:buNone/>
            </a:pPr>
            <a:r>
              <a:rPr lang="en-US" sz="1100" dirty="0"/>
              <a:t>13) Surveyed Machine Learning Algorithms</a:t>
            </a:r>
          </a:p>
          <a:p>
            <a:pPr marL="0" indent="0">
              <a:lnSpc>
                <a:spcPct val="200000"/>
              </a:lnSpc>
              <a:buNone/>
            </a:pPr>
            <a:r>
              <a:rPr lang="en-US" sz="1100" dirty="0"/>
              <a:t>14) Once we receive data set then we will be able to implement our machine learning approach</a:t>
            </a:r>
          </a:p>
          <a:p>
            <a:pPr marL="0" indent="0">
              <a:lnSpc>
                <a:spcPct val="200000"/>
              </a:lnSpc>
              <a:buNone/>
            </a:pPr>
            <a:r>
              <a:rPr lang="en-US" sz="1100" dirty="0"/>
              <a:t>15) VSIM installation and data Generation</a:t>
            </a:r>
          </a:p>
          <a:p>
            <a:pPr marL="0" indent="0">
              <a:lnSpc>
                <a:spcPct val="200000"/>
              </a:lnSpc>
              <a:buNone/>
            </a:pPr>
            <a:r>
              <a:rPr lang="en-US" sz="1100" dirty="0"/>
              <a:t>16) Learning ALCF (Theta) for further research</a:t>
            </a:r>
          </a:p>
          <a:p>
            <a:pPr marL="0" indent="0">
              <a:lnSpc>
                <a:spcPct val="200000"/>
              </a:lnSpc>
              <a:buNone/>
            </a:pPr>
            <a:r>
              <a:rPr lang="en-US" sz="1100" dirty="0"/>
              <a:t>17) Research Articles</a:t>
            </a:r>
            <a:endParaRPr lang="en-US" sz="1100" dirty="0">
              <a:solidFill>
                <a:schemeClr val="bg1"/>
              </a:solidFill>
            </a:endParaRPr>
          </a:p>
          <a:p>
            <a:pPr marL="0" indent="0">
              <a:buNone/>
            </a:pPr>
            <a:endParaRPr lang="en-US" sz="1800" b="1" dirty="0"/>
          </a:p>
        </p:txBody>
      </p:sp>
      <p:sp>
        <p:nvSpPr>
          <p:cNvPr id="3" name="Title 2">
            <a:extLst>
              <a:ext uri="{FF2B5EF4-FFF2-40B4-BE49-F238E27FC236}">
                <a16:creationId xmlns:a16="http://schemas.microsoft.com/office/drawing/2014/main" id="{470E3A1E-BFB1-0C4D-B926-A6E78B1259E7}"/>
              </a:ext>
            </a:extLst>
          </p:cNvPr>
          <p:cNvSpPr>
            <a:spLocks noGrp="1"/>
          </p:cNvSpPr>
          <p:nvPr>
            <p:ph type="title"/>
          </p:nvPr>
        </p:nvSpPr>
        <p:spPr/>
        <p:txBody>
          <a:bodyPr/>
          <a:lstStyle/>
          <a:p>
            <a:r>
              <a:rPr lang="en-US" dirty="0"/>
              <a:t>Current Status (change all to past)</a:t>
            </a:r>
          </a:p>
        </p:txBody>
      </p:sp>
    </p:spTree>
    <p:extLst>
      <p:ext uri="{BB962C8B-B14F-4D97-AF65-F5344CB8AC3E}">
        <p14:creationId xmlns:p14="http://schemas.microsoft.com/office/powerpoint/2010/main" val="26936328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662294" y="688173"/>
            <a:ext cx="23368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endParaRPr>
          </a:p>
        </p:txBody>
      </p:sp>
      <p:sp>
        <p:nvSpPr>
          <p:cNvPr id="11" name="Rectangle 10">
            <a:extLst>
              <a:ext uri="{FF2B5EF4-FFF2-40B4-BE49-F238E27FC236}">
                <a16:creationId xmlns:a16="http://schemas.microsoft.com/office/drawing/2014/main" id="{CF7A42B8-F2AA-45C0-800E-7197B06ECA06}"/>
              </a:ext>
            </a:extLst>
          </p:cNvPr>
          <p:cNvSpPr/>
          <p:nvPr/>
        </p:nvSpPr>
        <p:spPr>
          <a:xfrm>
            <a:off x="5391122" y="2040754"/>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6" name="Title 11"/>
          <p:cNvSpPr txBox="1">
            <a:spLocks/>
          </p:cNvSpPr>
          <p:nvPr/>
        </p:nvSpPr>
        <p:spPr>
          <a:xfrm>
            <a:off x="5550638" y="3223389"/>
            <a:ext cx="2258596" cy="6001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Outcomes</a:t>
            </a:r>
          </a:p>
        </p:txBody>
      </p:sp>
      <p:sp>
        <p:nvSpPr>
          <p:cNvPr id="22" name="Rectangle 21">
            <a:extLst>
              <a:ext uri="{FF2B5EF4-FFF2-40B4-BE49-F238E27FC236}">
                <a16:creationId xmlns:a16="http://schemas.microsoft.com/office/drawing/2014/main" id="{7B195602-7F57-400B-8666-377290ACDF9B}"/>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CDC1906-1F9D-7B49-9E13-778878960BDE}"/>
              </a:ext>
            </a:extLst>
          </p:cNvPr>
          <p:cNvSpPr txBox="1"/>
          <p:nvPr/>
        </p:nvSpPr>
        <p:spPr>
          <a:xfrm>
            <a:off x="2754685" y="95094"/>
            <a:ext cx="5591906" cy="369332"/>
          </a:xfrm>
          <a:prstGeom prst="rect">
            <a:avLst/>
          </a:prstGeom>
          <a:noFill/>
        </p:spPr>
        <p:txBody>
          <a:bodyPr wrap="square">
            <a:spAutoFit/>
          </a:bodyPr>
          <a:lstStyle/>
          <a:p>
            <a:r>
              <a:rPr lang="en-US" dirty="0">
                <a:solidFill>
                  <a:srgbClr val="C00000"/>
                </a:solidFill>
              </a:rPr>
              <a:t>Current Status</a:t>
            </a:r>
          </a:p>
        </p:txBody>
      </p:sp>
      <p:sp>
        <p:nvSpPr>
          <p:cNvPr id="3" name="Rectangle 2">
            <a:extLst>
              <a:ext uri="{FF2B5EF4-FFF2-40B4-BE49-F238E27FC236}">
                <a16:creationId xmlns:a16="http://schemas.microsoft.com/office/drawing/2014/main" id="{3D18DD5D-BFFE-467A-9C26-B2519BC277C5}"/>
              </a:ext>
            </a:extLst>
          </p:cNvPr>
          <p:cNvSpPr/>
          <p:nvPr/>
        </p:nvSpPr>
        <p:spPr>
          <a:xfrm>
            <a:off x="159444" y="1092565"/>
            <a:ext cx="4572000" cy="276999"/>
          </a:xfrm>
          <a:prstGeom prst="rect">
            <a:avLst/>
          </a:prstGeom>
        </p:spPr>
        <p:txBody>
          <a:bodyPr>
            <a:spAutoFit/>
          </a:bodyPr>
          <a:lstStyle/>
          <a:p>
            <a:r>
              <a:rPr lang="en-US" sz="1200" dirty="0">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AF0F549A-EA01-4633-A1A9-28901D3D426B}"/>
              </a:ext>
            </a:extLst>
          </p:cNvPr>
          <p:cNvSpPr txBox="1"/>
          <p:nvPr/>
        </p:nvSpPr>
        <p:spPr>
          <a:xfrm>
            <a:off x="431779" y="754982"/>
            <a:ext cx="5271599" cy="3277820"/>
          </a:xfrm>
          <a:prstGeom prst="rect">
            <a:avLst/>
          </a:prstGeom>
          <a:noFill/>
        </p:spPr>
        <p:txBody>
          <a:bodyPr wrap="square" rtlCol="0">
            <a:spAutoFit/>
          </a:bodyPr>
          <a:lstStyle/>
          <a:p>
            <a:r>
              <a:rPr lang="en-US" sz="1200" dirty="0">
                <a:latin typeface="Calibri" panose="020F0502020204030204" pitchFamily="34" charset="0"/>
                <a:cs typeface="Calibri" panose="020F0502020204030204" pitchFamily="34" charset="0"/>
              </a:rPr>
              <a:t>Submission of recent work at IPAC22 paper + Poster Presentation </a:t>
            </a:r>
          </a:p>
          <a:p>
            <a:r>
              <a:rPr lang="en-US" sz="1200" dirty="0">
                <a:latin typeface="Calibri" panose="020F0502020204030204" pitchFamily="34" charset="0"/>
                <a:cs typeface="Calibri" panose="020F0502020204030204" pitchFamily="34" charset="0"/>
              </a:rPr>
              <a:t>Submission of recent work at NAPAC22 paper + Poster Presentation</a:t>
            </a:r>
          </a:p>
          <a:p>
            <a:pPr fontAlgn="base"/>
            <a:r>
              <a:rPr lang="en-US" sz="1100" dirty="0">
                <a:latin typeface="Calibri" panose="020F0502020204030204" pitchFamily="34" charset="0"/>
                <a:cs typeface="Calibri" panose="020F0502020204030204" pitchFamily="34" charset="0"/>
              </a:rPr>
              <a:t>Poster Presentation at 3rd ICFA Beam Dynamics Mini-Workshop on Machine Learning Applications for Particle Accelerators, Hosted by Brookhaven National Laboratory November 1–4, 2022</a:t>
            </a:r>
          </a:p>
          <a:p>
            <a:endParaRPr lang="en-US" sz="1200" dirty="0">
              <a:latin typeface="Calibri" panose="020F0502020204030204" pitchFamily="34" charset="0"/>
              <a:cs typeface="Calibri" panose="020F0502020204030204" pitchFamily="34" charset="0"/>
            </a:endParaRPr>
          </a:p>
          <a:p>
            <a:r>
              <a:rPr lang="en-US" sz="1200" dirty="0">
                <a:latin typeface="Calibri" panose="020F0502020204030204" pitchFamily="34" charset="0"/>
                <a:cs typeface="Calibri" panose="020F0502020204030204" pitchFamily="34" charset="0"/>
              </a:rPr>
              <a:t> Research article for the Journal named </a:t>
            </a:r>
            <a:r>
              <a:rPr lang="en-US" sz="1200" i="1" dirty="0">
                <a:latin typeface="Calibri" panose="020F0502020204030204" pitchFamily="34" charset="0"/>
                <a:cs typeface="Calibri" panose="020F0502020204030204" pitchFamily="34" charset="0"/>
              </a:rPr>
              <a:t>“ </a:t>
            </a:r>
            <a:r>
              <a:rPr lang="en-US" sz="1200" i="1" dirty="0">
                <a:solidFill>
                  <a:schemeClr val="accent1"/>
                </a:solidFill>
                <a:latin typeface="Calibri" panose="020F0502020204030204" pitchFamily="34" charset="0"/>
                <a:cs typeface="Calibri" panose="020F0502020204030204" pitchFamily="34" charset="0"/>
              </a:rPr>
              <a:t>Nuclear Instruments and Methods in Physics Research Section A: Accelerators, Spectrometers, Detectors and Associated Equipment</a:t>
            </a:r>
            <a:r>
              <a:rPr lang="en-US" sz="1200" i="1" dirty="0">
                <a:latin typeface="Calibri" panose="020F0502020204030204" pitchFamily="34" charset="0"/>
                <a:cs typeface="Calibri" panose="020F0502020204030204" pitchFamily="34" charset="0"/>
              </a:rPr>
              <a:t>”. Partially accepted: Under 3rd Revision (Previous Project) </a:t>
            </a:r>
          </a:p>
          <a:p>
            <a:r>
              <a:rPr lang="en-US" sz="1200" dirty="0">
                <a:latin typeface="Calibri" panose="020F0502020204030204" pitchFamily="34" charset="0"/>
                <a:cs typeface="Calibri" panose="020F0502020204030204" pitchFamily="34" charset="0"/>
              </a:rPr>
              <a:t>Research article for the Journal named </a:t>
            </a:r>
            <a:r>
              <a:rPr lang="en-US" sz="1200" i="1" dirty="0">
                <a:latin typeface="Calibri" panose="020F0502020204030204" pitchFamily="34" charset="0"/>
                <a:cs typeface="Calibri" panose="020F0502020204030204" pitchFamily="34" charset="0"/>
              </a:rPr>
              <a:t>“ </a:t>
            </a:r>
            <a:r>
              <a:rPr lang="en-US" sz="1200" i="1" dirty="0">
                <a:solidFill>
                  <a:schemeClr val="accent1"/>
                </a:solidFill>
                <a:latin typeface="Calibri" panose="020F0502020204030204" pitchFamily="34" charset="0"/>
                <a:cs typeface="Calibri" panose="020F0502020204030204" pitchFamily="34" charset="0"/>
              </a:rPr>
              <a:t>Nuclear Instruments and Methods in Physics Research Section A: Accelerators, Spectrometers, Detectors and Associated Equipment</a:t>
            </a:r>
            <a:r>
              <a:rPr lang="en-US" sz="1200" i="1" dirty="0">
                <a:latin typeface="Calibri" panose="020F0502020204030204" pitchFamily="34" charset="0"/>
                <a:cs typeface="Calibri" panose="020F0502020204030204" pitchFamily="34" charset="0"/>
              </a:rPr>
              <a:t>”. Write up process (Recent Project)</a:t>
            </a:r>
          </a:p>
          <a:p>
            <a:endParaRPr lang="en-US" sz="1200"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528036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400776"/>
            <a:ext cx="9144001" cy="3315043"/>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endParaRPr>
          </a:p>
        </p:txBody>
      </p:sp>
      <p:sp>
        <p:nvSpPr>
          <p:cNvPr id="2" name="Content Placeholder 1"/>
          <p:cNvSpPr>
            <a:spLocks noGrp="1"/>
          </p:cNvSpPr>
          <p:nvPr>
            <p:ph idx="1"/>
          </p:nvPr>
        </p:nvSpPr>
        <p:spPr>
          <a:xfrm>
            <a:off x="228600" y="1649488"/>
            <a:ext cx="8625017" cy="2817618"/>
          </a:xfrm>
        </p:spPr>
        <p:txBody>
          <a:bodyPr/>
          <a:lstStyle/>
          <a:p>
            <a:pPr>
              <a:buFont typeface="Wingdings" panose="05000000000000000000" pitchFamily="2" charset="2"/>
              <a:buChar char="§"/>
            </a:pPr>
            <a:r>
              <a:rPr lang="en-US" sz="1400" dirty="0">
                <a:solidFill>
                  <a:schemeClr val="bg1"/>
                </a:solidFill>
                <a:latin typeface="Raleway" pitchFamily="2" charset="0"/>
              </a:rPr>
              <a:t>The future scope of this work includes </a:t>
            </a:r>
            <a:r>
              <a:rPr lang="en-US" sz="1400" b="1" i="1" dirty="0">
                <a:solidFill>
                  <a:schemeClr val="bg1"/>
                </a:solidFill>
                <a:latin typeface="Raleway" pitchFamily="2" charset="0"/>
              </a:rPr>
              <a:t>investigating dependence </a:t>
            </a:r>
            <a:r>
              <a:rPr lang="en-US" sz="1400" dirty="0">
                <a:solidFill>
                  <a:schemeClr val="bg1"/>
                </a:solidFill>
                <a:latin typeface="Raleway" pitchFamily="2" charset="0"/>
              </a:rPr>
              <a:t>on the number of layers, number of neurons, type of NN and many other parameters to evaluate the performance of </a:t>
            </a:r>
            <a:r>
              <a:rPr lang="en-US" sz="1400" b="1" i="1" dirty="0">
                <a:solidFill>
                  <a:schemeClr val="bg1"/>
                </a:solidFill>
                <a:latin typeface="Raleway" pitchFamily="2" charset="0"/>
              </a:rPr>
              <a:t>our NN </a:t>
            </a:r>
            <a:r>
              <a:rPr lang="en-US" sz="1400" dirty="0">
                <a:solidFill>
                  <a:schemeClr val="bg1"/>
                </a:solidFill>
                <a:latin typeface="Raleway" pitchFamily="2" charset="0"/>
              </a:rPr>
              <a:t>and its variants.</a:t>
            </a:r>
          </a:p>
          <a:p>
            <a:pPr>
              <a:buFont typeface="Wingdings" panose="05000000000000000000" pitchFamily="2" charset="2"/>
              <a:buChar char="§"/>
            </a:pPr>
            <a:endParaRPr lang="en-US" sz="1400" dirty="0">
              <a:solidFill>
                <a:schemeClr val="bg1"/>
              </a:solidFill>
              <a:latin typeface="Raleway" pitchFamily="2" charset="0"/>
            </a:endParaRPr>
          </a:p>
          <a:p>
            <a:pPr>
              <a:buFont typeface="Wingdings" panose="05000000000000000000" pitchFamily="2" charset="2"/>
              <a:buChar char="§"/>
            </a:pPr>
            <a:r>
              <a:rPr lang="en-US" sz="1400" dirty="0">
                <a:solidFill>
                  <a:schemeClr val="bg1"/>
                </a:solidFill>
                <a:latin typeface="Raleway" pitchFamily="2" charset="0"/>
              </a:rPr>
              <a:t>We will automate method for optimizing the number of layers, number of nodes, choice of NN.</a:t>
            </a:r>
          </a:p>
          <a:p>
            <a:pPr>
              <a:buFont typeface="Wingdings" panose="05000000000000000000" pitchFamily="2" charset="2"/>
              <a:buChar char="§"/>
            </a:pPr>
            <a:r>
              <a:rPr lang="en-US" sz="1400" dirty="0">
                <a:solidFill>
                  <a:schemeClr val="bg1"/>
                </a:solidFill>
                <a:latin typeface="Raleway" pitchFamily="2" charset="0"/>
              </a:rPr>
              <a:t>We are also planning to test this approach experimentally at BNL and to obtain data sets to refine our model to reliably modeling the complex system. </a:t>
            </a:r>
          </a:p>
          <a:p>
            <a:pPr>
              <a:buFont typeface="Wingdings" panose="05000000000000000000" pitchFamily="2" charset="2"/>
              <a:buChar char="§"/>
            </a:pPr>
            <a:endParaRPr lang="en-US" sz="1400" dirty="0">
              <a:solidFill>
                <a:schemeClr val="bg1"/>
              </a:solidFill>
              <a:latin typeface="Raleway" pitchFamily="2" charset="0"/>
            </a:endParaRPr>
          </a:p>
          <a:p>
            <a:pPr>
              <a:buFont typeface="Wingdings" panose="05000000000000000000" pitchFamily="2" charset="2"/>
              <a:buChar char="§"/>
            </a:pPr>
            <a:r>
              <a:rPr lang="en-US" sz="1400" dirty="0">
                <a:solidFill>
                  <a:schemeClr val="bg1"/>
                </a:solidFill>
                <a:latin typeface="Raleway" pitchFamily="2" charset="0"/>
              </a:rPr>
              <a:t>As large amounts of labeled experimental data are generally needed, it is a challenge to collect data and label suitable data in the case of CNN. Additionally, in the future we can use a variation in the feedforward network.</a:t>
            </a:r>
            <a:endParaRPr lang="en-US" dirty="0">
              <a:solidFill>
                <a:schemeClr val="bg1"/>
              </a:solidFill>
              <a:latin typeface="Raleway" pitchFamily="2" charset="0"/>
            </a:endParaRPr>
          </a:p>
        </p:txBody>
      </p:sp>
      <p:sp>
        <p:nvSpPr>
          <p:cNvPr id="6" name="Rectangle 5">
            <a:extLst>
              <a:ext uri="{FF2B5EF4-FFF2-40B4-BE49-F238E27FC236}">
                <a16:creationId xmlns:a16="http://schemas.microsoft.com/office/drawing/2014/main" id="{4277F5D9-3B20-4445-B1D3-7A9D5BF01849}"/>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35A8BAC-F326-4E32-957F-9F2A30DF438C}"/>
              </a:ext>
            </a:extLst>
          </p:cNvPr>
          <p:cNvSpPr/>
          <p:nvPr/>
        </p:nvSpPr>
        <p:spPr>
          <a:xfrm>
            <a:off x="0" y="1136880"/>
            <a:ext cx="2869242" cy="703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8" name="Rectangle 7">
            <a:extLst>
              <a:ext uri="{FF2B5EF4-FFF2-40B4-BE49-F238E27FC236}">
                <a16:creationId xmlns:a16="http://schemas.microsoft.com/office/drawing/2014/main" id="{E6B74BC3-09DD-48DC-A048-E09B588625EB}"/>
              </a:ext>
            </a:extLst>
          </p:cNvPr>
          <p:cNvSpPr/>
          <p:nvPr/>
        </p:nvSpPr>
        <p:spPr>
          <a:xfrm>
            <a:off x="1" y="414018"/>
            <a:ext cx="2866767" cy="692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9" name="Rectangle 8">
            <a:extLst>
              <a:ext uri="{FF2B5EF4-FFF2-40B4-BE49-F238E27FC236}">
                <a16:creationId xmlns:a16="http://schemas.microsoft.com/office/drawing/2014/main" id="{D26FF868-F5DF-4CF4-AAF3-6473416DAB85}"/>
              </a:ext>
            </a:extLst>
          </p:cNvPr>
          <p:cNvSpPr/>
          <p:nvPr/>
        </p:nvSpPr>
        <p:spPr>
          <a:xfrm>
            <a:off x="228600" y="550885"/>
            <a:ext cx="4936524" cy="477054"/>
          </a:xfrm>
          <a:prstGeom prst="rect">
            <a:avLst/>
          </a:prstGeom>
        </p:spPr>
        <p:txBody>
          <a:bodyPr wrap="square">
            <a:spAutoFit/>
          </a:bodyPr>
          <a:lstStyle/>
          <a:p>
            <a:pPr marL="0" indent="0">
              <a:buNone/>
            </a:pPr>
            <a:r>
              <a:rPr lang="en-US" sz="2500" b="1" dirty="0">
                <a:solidFill>
                  <a:schemeClr val="bg1"/>
                </a:solidFill>
                <a:latin typeface="Century Gothic" panose="020B0502020202020204" pitchFamily="34" charset="0"/>
              </a:rPr>
              <a:t>Future Scope</a:t>
            </a:r>
          </a:p>
        </p:txBody>
      </p:sp>
    </p:spTree>
    <p:extLst>
      <p:ext uri="{BB962C8B-B14F-4D97-AF65-F5344CB8AC3E}">
        <p14:creationId xmlns:p14="http://schemas.microsoft.com/office/powerpoint/2010/main" val="363224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hat is machine learning - 7 steps of machine learning">
            <a:extLst>
              <a:ext uri="{FF2B5EF4-FFF2-40B4-BE49-F238E27FC236}">
                <a16:creationId xmlns:a16="http://schemas.microsoft.com/office/drawing/2014/main" id="{2B328716-37C4-9246-9DE3-93BD80DDDD7D}"/>
              </a:ext>
            </a:extLst>
          </p:cNvP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8183" t="24986" r="13317" b="4636"/>
          <a:stretch/>
        </p:blipFill>
        <p:spPr bwMode="auto">
          <a:xfrm>
            <a:off x="3447535" y="972785"/>
            <a:ext cx="5567038" cy="33273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B8F8E12-DA70-4838-BF8A-D359DA59F051}"/>
              </a:ext>
            </a:extLst>
          </p:cNvPr>
          <p:cNvSpPr/>
          <p:nvPr/>
        </p:nvSpPr>
        <p:spPr>
          <a:xfrm>
            <a:off x="0" y="1339147"/>
            <a:ext cx="23368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CDB49B0E-BEFB-4137-AF5A-54DE66ED6261}"/>
              </a:ext>
            </a:extLst>
          </p:cNvPr>
          <p:cNvSpPr/>
          <p:nvPr/>
        </p:nvSpPr>
        <p:spPr>
          <a:xfrm>
            <a:off x="958511" y="705057"/>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6" name="Title 11">
            <a:extLst>
              <a:ext uri="{FF2B5EF4-FFF2-40B4-BE49-F238E27FC236}">
                <a16:creationId xmlns:a16="http://schemas.microsoft.com/office/drawing/2014/main" id="{367043F6-0089-404D-A73F-E6656E377759}"/>
              </a:ext>
            </a:extLst>
          </p:cNvPr>
          <p:cNvSpPr txBox="1">
            <a:spLocks/>
          </p:cNvSpPr>
          <p:nvPr/>
        </p:nvSpPr>
        <p:spPr>
          <a:xfrm>
            <a:off x="1059004" y="1733329"/>
            <a:ext cx="2135814" cy="86711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000" b="1" dirty="0">
                <a:solidFill>
                  <a:schemeClr val="bg1"/>
                </a:solidFill>
                <a:latin typeface="Century Gothic" panose="020B0502020202020204" pitchFamily="34" charset="0"/>
              </a:rPr>
              <a:t>Steps of Machine Learning</a:t>
            </a:r>
            <a:endParaRPr lang="en-US" sz="30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245301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63833"/>
            <a:ext cx="20955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endParaRPr>
          </a:p>
        </p:txBody>
      </p:sp>
      <p:sp>
        <p:nvSpPr>
          <p:cNvPr id="11" name="Rectangle 10">
            <a:extLst>
              <a:ext uri="{FF2B5EF4-FFF2-40B4-BE49-F238E27FC236}">
                <a16:creationId xmlns:a16="http://schemas.microsoft.com/office/drawing/2014/main" id="{CF7A42B8-F2AA-45C0-800E-7197B06ECA06}"/>
              </a:ext>
            </a:extLst>
          </p:cNvPr>
          <p:cNvSpPr/>
          <p:nvPr/>
        </p:nvSpPr>
        <p:spPr>
          <a:xfrm>
            <a:off x="635513" y="2040755"/>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6" name="Title 11"/>
          <p:cNvSpPr txBox="1">
            <a:spLocks/>
          </p:cNvSpPr>
          <p:nvPr/>
        </p:nvSpPr>
        <p:spPr>
          <a:xfrm>
            <a:off x="739779" y="3223390"/>
            <a:ext cx="2258596" cy="6001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References</a:t>
            </a:r>
          </a:p>
        </p:txBody>
      </p:sp>
      <p:sp>
        <p:nvSpPr>
          <p:cNvPr id="22" name="Rectangle 21">
            <a:extLst>
              <a:ext uri="{FF2B5EF4-FFF2-40B4-BE49-F238E27FC236}">
                <a16:creationId xmlns:a16="http://schemas.microsoft.com/office/drawing/2014/main" id="{7B195602-7F57-400B-8666-377290ACDF9B}"/>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82F33DE8-4AAC-4D9D-A80E-C799C3B0FA42}"/>
              </a:ext>
            </a:extLst>
          </p:cNvPr>
          <p:cNvSpPr txBox="1">
            <a:spLocks/>
          </p:cNvSpPr>
          <p:nvPr/>
        </p:nvSpPr>
        <p:spPr>
          <a:xfrm>
            <a:off x="2998375" y="496929"/>
            <a:ext cx="5892482" cy="4149642"/>
          </a:xfrm>
          <a:prstGeom prst="rect">
            <a:avLst/>
          </a:prstGeom>
        </p:spPr>
        <p:txBody>
          <a:bodyPr>
            <a:noAutofit/>
          </a:bodyPr>
          <a:lstStyle>
            <a:lvl1pPr marL="144653" indent="-144653" algn="l" rtl="0" eaLnBrk="1" fontAlgn="base" hangingPunct="1">
              <a:spcBef>
                <a:spcPct val="20000"/>
              </a:spcBef>
              <a:spcAft>
                <a:spcPct val="0"/>
              </a:spcAft>
              <a:buChar char="•"/>
              <a:defRPr sz="1800">
                <a:ln>
                  <a:noFill/>
                </a:ln>
                <a:solidFill>
                  <a:schemeClr val="tx1"/>
                </a:solidFill>
                <a:latin typeface="+mj-lt"/>
                <a:ea typeface="+mn-ea"/>
                <a:cs typeface="+mn-cs"/>
              </a:defRPr>
            </a:lvl1pPr>
            <a:lvl2pPr marL="313416" indent="-120545" algn="l" rtl="0" eaLnBrk="1" fontAlgn="base" hangingPunct="1">
              <a:spcBef>
                <a:spcPct val="20000"/>
              </a:spcBef>
              <a:spcAft>
                <a:spcPct val="0"/>
              </a:spcAft>
              <a:buChar char="–"/>
              <a:defRPr sz="1350">
                <a:ln>
                  <a:noFill/>
                </a:ln>
                <a:solidFill>
                  <a:schemeClr val="tx1"/>
                </a:solidFill>
                <a:latin typeface="+mn-lt"/>
              </a:defRPr>
            </a:lvl2pPr>
            <a:lvl3pPr marL="482179" indent="-96437" algn="l" rtl="0" eaLnBrk="1" fontAlgn="base" hangingPunct="1">
              <a:spcBef>
                <a:spcPct val="20000"/>
              </a:spcBef>
              <a:spcAft>
                <a:spcPct val="0"/>
              </a:spcAft>
              <a:buChar char="•"/>
              <a:defRPr sz="1350">
                <a:ln>
                  <a:noFill/>
                </a:ln>
                <a:solidFill>
                  <a:schemeClr val="tx1"/>
                </a:solidFill>
                <a:latin typeface="+mn-lt"/>
              </a:defRPr>
            </a:lvl3pPr>
            <a:lvl4pPr marL="675051" indent="-96437" algn="l" rtl="0" eaLnBrk="1" fontAlgn="base" hangingPunct="1">
              <a:spcBef>
                <a:spcPct val="20000"/>
              </a:spcBef>
              <a:spcAft>
                <a:spcPct val="0"/>
              </a:spcAft>
              <a:buChar char="–"/>
              <a:defRPr sz="1350">
                <a:ln>
                  <a:noFill/>
                </a:ln>
                <a:solidFill>
                  <a:schemeClr val="tx1"/>
                </a:solidFill>
                <a:latin typeface="+mn-lt"/>
              </a:defRPr>
            </a:lvl4pPr>
            <a:lvl5pPr marL="867923" indent="-96437" algn="l" rtl="0" eaLnBrk="1" fontAlgn="base" hangingPunct="1">
              <a:spcBef>
                <a:spcPct val="20000"/>
              </a:spcBef>
              <a:spcAft>
                <a:spcPct val="0"/>
              </a:spcAft>
              <a:buChar char="»"/>
              <a:defRPr sz="1350">
                <a:ln>
                  <a:noFill/>
                </a:ln>
                <a:solidFill>
                  <a:schemeClr val="tx1"/>
                </a:solidFill>
                <a:latin typeface="+mn-lt"/>
              </a:defRPr>
            </a:lvl5pPr>
            <a:lvl6pPr marL="1060793" indent="-96437" algn="l" rtl="0" eaLnBrk="1" fontAlgn="base" hangingPunct="1">
              <a:spcBef>
                <a:spcPct val="20000"/>
              </a:spcBef>
              <a:spcAft>
                <a:spcPct val="0"/>
              </a:spcAft>
              <a:buChar char="»"/>
              <a:defRPr sz="844">
                <a:solidFill>
                  <a:srgbClr val="660066"/>
                </a:solidFill>
                <a:latin typeface="+mn-lt"/>
              </a:defRPr>
            </a:lvl6pPr>
            <a:lvl7pPr marL="1253666" indent="-96437" algn="l" rtl="0" eaLnBrk="1" fontAlgn="base" hangingPunct="1">
              <a:spcBef>
                <a:spcPct val="20000"/>
              </a:spcBef>
              <a:spcAft>
                <a:spcPct val="0"/>
              </a:spcAft>
              <a:buChar char="»"/>
              <a:defRPr sz="844">
                <a:solidFill>
                  <a:srgbClr val="660066"/>
                </a:solidFill>
                <a:latin typeface="+mn-lt"/>
              </a:defRPr>
            </a:lvl7pPr>
            <a:lvl8pPr marL="1446538" indent="-96437" algn="l" rtl="0" eaLnBrk="1" fontAlgn="base" hangingPunct="1">
              <a:spcBef>
                <a:spcPct val="20000"/>
              </a:spcBef>
              <a:spcAft>
                <a:spcPct val="0"/>
              </a:spcAft>
              <a:buChar char="»"/>
              <a:defRPr sz="844">
                <a:solidFill>
                  <a:srgbClr val="660066"/>
                </a:solidFill>
                <a:latin typeface="+mn-lt"/>
              </a:defRPr>
            </a:lvl8pPr>
            <a:lvl9pPr marL="1639409" indent="-96437" algn="l" rtl="0" eaLnBrk="1" fontAlgn="base" hangingPunct="1">
              <a:spcBef>
                <a:spcPct val="20000"/>
              </a:spcBef>
              <a:spcAft>
                <a:spcPct val="0"/>
              </a:spcAft>
              <a:buChar char="»"/>
              <a:defRPr sz="844">
                <a:solidFill>
                  <a:srgbClr val="660066"/>
                </a:solidFill>
                <a:latin typeface="+mn-lt"/>
              </a:defRPr>
            </a:lvl9pPr>
          </a:lstStyle>
          <a:p>
            <a:pPr marL="0" indent="0" algn="just" defTabSz="914400">
              <a:buNone/>
            </a:pPr>
            <a:endParaRPr lang="en-US" sz="1100" kern="0" dirty="0">
              <a:latin typeface="Raleway" pitchFamily="2" charset="0"/>
              <a:cs typeface="Calibri" panose="020F0502020204030204" pitchFamily="34" charset="0"/>
            </a:endParaRPr>
          </a:p>
          <a:p>
            <a:pPr algn="just" defTabSz="914400">
              <a:buFont typeface="+mj-lt"/>
              <a:buAutoNum type="arabicPeriod"/>
            </a:pPr>
            <a:r>
              <a:rPr lang="en-US" sz="1100" kern="0" dirty="0">
                <a:latin typeface="Calibri" panose="020F0502020204030204" pitchFamily="34" charset="0"/>
                <a:ea typeface="Calibri" panose="020F0502020204030204" pitchFamily="34" charset="0"/>
                <a:cs typeface="Calibri" panose="020F0502020204030204" pitchFamily="34" charset="0"/>
              </a:rPr>
              <a:t>S. Li, S. </a:t>
            </a:r>
            <a:r>
              <a:rPr lang="en-US" sz="1100" kern="0" dirty="0" err="1">
                <a:latin typeface="Calibri" panose="020F0502020204030204" pitchFamily="34" charset="0"/>
                <a:ea typeface="Calibri" panose="020F0502020204030204" pitchFamily="34" charset="0"/>
                <a:cs typeface="Calibri" panose="020F0502020204030204" pitchFamily="34" charset="0"/>
              </a:rPr>
              <a:t>Alverson</a:t>
            </a:r>
            <a:r>
              <a:rPr lang="en-US" sz="1100" kern="0" dirty="0">
                <a:latin typeface="Calibri" panose="020F0502020204030204" pitchFamily="34" charset="0"/>
                <a:ea typeface="Calibri" panose="020F0502020204030204" pitchFamily="34" charset="0"/>
                <a:cs typeface="Calibri" panose="020F0502020204030204" pitchFamily="34" charset="0"/>
              </a:rPr>
              <a:t>, D. Bohler, A. Egger, A. Fry, S. </a:t>
            </a:r>
            <a:r>
              <a:rPr lang="en-US" sz="1100" kern="0" dirty="0" err="1">
                <a:latin typeface="Calibri" panose="020F0502020204030204" pitchFamily="34" charset="0"/>
                <a:ea typeface="Calibri" panose="020F0502020204030204" pitchFamily="34" charset="0"/>
                <a:cs typeface="Calibri" panose="020F0502020204030204" pitchFamily="34" charset="0"/>
              </a:rPr>
              <a:t>Gilevich</a:t>
            </a:r>
            <a:r>
              <a:rPr lang="en-US" sz="1100" kern="0" dirty="0">
                <a:latin typeface="Calibri" panose="020F0502020204030204" pitchFamily="34" charset="0"/>
                <a:ea typeface="Calibri" panose="020F0502020204030204" pitchFamily="34" charset="0"/>
                <a:cs typeface="Calibri" panose="020F0502020204030204" pitchFamily="34" charset="0"/>
              </a:rPr>
              <a:t>, Z. Huang, A. </a:t>
            </a:r>
            <a:r>
              <a:rPr lang="en-US" sz="1100" kern="0" dirty="0" err="1">
                <a:latin typeface="Calibri" panose="020F0502020204030204" pitchFamily="34" charset="0"/>
                <a:ea typeface="Calibri" panose="020F0502020204030204" pitchFamily="34" charset="0"/>
                <a:cs typeface="Calibri" panose="020F0502020204030204" pitchFamily="34" charset="0"/>
              </a:rPr>
              <a:t>Miahnahri</a:t>
            </a:r>
            <a:r>
              <a:rPr lang="en-US" sz="1100" kern="0" dirty="0">
                <a:latin typeface="Calibri" panose="020F0502020204030204" pitchFamily="34" charset="0"/>
                <a:ea typeface="Calibri" panose="020F0502020204030204" pitchFamily="34" charset="0"/>
                <a:cs typeface="Calibri" panose="020F0502020204030204" pitchFamily="34" charset="0"/>
              </a:rPr>
              <a:t>, D. Ratner, J. Robinson, and F. Zhou, “Ultraviolet laser transverse profile shaping for improving x-ray free electron laser performance” Phys. Rev. Accel. Beams 20, 080704 – Published 17 August 2017.</a:t>
            </a:r>
          </a:p>
          <a:p>
            <a:pPr algn="just" defTabSz="914400">
              <a:buFont typeface="+mj-lt"/>
              <a:buAutoNum type="arabicPeriod"/>
            </a:pPr>
            <a:r>
              <a:rPr lang="en-US" sz="1100" dirty="0">
                <a:latin typeface="Calibri" panose="020F0502020204030204" pitchFamily="34" charset="0"/>
                <a:ea typeface="NSimSun" panose="020B0400000000000000" pitchFamily="34" charset="-122"/>
                <a:cs typeface="Calibri" panose="020F0502020204030204" pitchFamily="34" charset="0"/>
              </a:rPr>
              <a:t> J. Adnan, N. G. N. Daud, M. T. Ishak, Z. I. </a:t>
            </a:r>
            <a:r>
              <a:rPr lang="en-US" sz="1100" dirty="0" err="1">
                <a:latin typeface="Calibri" panose="020F0502020204030204" pitchFamily="34" charset="0"/>
                <a:ea typeface="NSimSun" panose="020B0400000000000000" pitchFamily="34" charset="-122"/>
                <a:cs typeface="Calibri" panose="020F0502020204030204" pitchFamily="34" charset="0"/>
              </a:rPr>
              <a:t>Rizman</a:t>
            </a:r>
            <a:r>
              <a:rPr lang="en-US" sz="1100" dirty="0">
                <a:latin typeface="Calibri" panose="020F0502020204030204" pitchFamily="34" charset="0"/>
                <a:ea typeface="NSimSun" panose="020B0400000000000000" pitchFamily="34" charset="-122"/>
                <a:cs typeface="Calibri" panose="020F0502020204030204" pitchFamily="34" charset="0"/>
              </a:rPr>
              <a:t>, and M. I. A. Rahman, “</a:t>
            </a:r>
            <a:r>
              <a:rPr lang="en-US" sz="1100" dirty="0" err="1">
                <a:latin typeface="Calibri" panose="020F0502020204030204" pitchFamily="34" charset="0"/>
                <a:ea typeface="NSimSun" panose="020B0400000000000000" pitchFamily="34" charset="-122"/>
                <a:cs typeface="Calibri" panose="020F0502020204030204" pitchFamily="34" charset="0"/>
              </a:rPr>
              <a:t>Tansig</a:t>
            </a:r>
            <a:r>
              <a:rPr lang="en-US" sz="1100" dirty="0">
                <a:latin typeface="Calibri" panose="020F0502020204030204" pitchFamily="34" charset="0"/>
                <a:ea typeface="NSimSun" panose="020B0400000000000000" pitchFamily="34" charset="-122"/>
                <a:cs typeface="Calibri" panose="020F0502020204030204" pitchFamily="34" charset="0"/>
              </a:rPr>
              <a:t> activation function (of MLP network) for cardiac abnormality detection,” in AIP Conference Proceedings, vol. 1930, no. 1.AIP Publishing LLC, 2018, p. 020006.</a:t>
            </a:r>
          </a:p>
          <a:p>
            <a:pPr algn="just" defTabSz="914400">
              <a:buFont typeface="+mj-lt"/>
              <a:buAutoNum type="arabicPeriod"/>
            </a:pPr>
            <a:r>
              <a:rPr lang="en-US" sz="1100" dirty="0">
                <a:latin typeface="Calibri" panose="020F0502020204030204" pitchFamily="34" charset="0"/>
                <a:ea typeface="NSimSun" panose="020B0400000000000000" pitchFamily="34" charset="-122"/>
                <a:cs typeface="Calibri" panose="020F0502020204030204" pitchFamily="34" charset="0"/>
              </a:rPr>
              <a:t>M. </a:t>
            </a:r>
            <a:r>
              <a:rPr lang="en-US" sz="1100" dirty="0" err="1">
                <a:latin typeface="Calibri" panose="020F0502020204030204" pitchFamily="34" charset="0"/>
                <a:ea typeface="NSimSun" panose="020B0400000000000000" pitchFamily="34" charset="-122"/>
                <a:cs typeface="Calibri" panose="020F0502020204030204" pitchFamily="34" charset="0"/>
              </a:rPr>
              <a:t>Wayahdi</a:t>
            </a:r>
            <a:r>
              <a:rPr lang="en-US" sz="1100" dirty="0">
                <a:latin typeface="Calibri" panose="020F0502020204030204" pitchFamily="34" charset="0"/>
                <a:ea typeface="NSimSun" panose="020B0400000000000000" pitchFamily="34" charset="-122"/>
                <a:cs typeface="Calibri" panose="020F0502020204030204" pitchFamily="34" charset="0"/>
              </a:rPr>
              <a:t>, M. </a:t>
            </a:r>
            <a:r>
              <a:rPr lang="en-US" sz="1100" dirty="0" err="1">
                <a:latin typeface="Calibri" panose="020F0502020204030204" pitchFamily="34" charset="0"/>
                <a:ea typeface="NSimSun" panose="020B0400000000000000" pitchFamily="34" charset="-122"/>
                <a:cs typeface="Calibri" panose="020F0502020204030204" pitchFamily="34" charset="0"/>
              </a:rPr>
              <a:t>Zarlis</a:t>
            </a:r>
            <a:r>
              <a:rPr lang="en-US" sz="1100" dirty="0">
                <a:latin typeface="Calibri" panose="020F0502020204030204" pitchFamily="34" charset="0"/>
                <a:ea typeface="NSimSun" panose="020B0400000000000000" pitchFamily="34" charset="-122"/>
                <a:cs typeface="Calibri" panose="020F0502020204030204" pitchFamily="34" charset="0"/>
              </a:rPr>
              <a:t>, and P. Putra, “Initialization of the Nguyen-</a:t>
            </a:r>
            <a:r>
              <a:rPr lang="en-US" sz="1100" dirty="0" err="1">
                <a:latin typeface="Calibri" panose="020F0502020204030204" pitchFamily="34" charset="0"/>
                <a:ea typeface="NSimSun" panose="020B0400000000000000" pitchFamily="34" charset="-122"/>
                <a:cs typeface="Calibri" panose="020F0502020204030204" pitchFamily="34" charset="0"/>
              </a:rPr>
              <a:t>Widrow</a:t>
            </a:r>
            <a:r>
              <a:rPr lang="en-US" sz="1100" dirty="0">
                <a:latin typeface="Calibri" panose="020F0502020204030204" pitchFamily="34" charset="0"/>
                <a:ea typeface="NSimSun" panose="020B0400000000000000" pitchFamily="34" charset="-122"/>
                <a:cs typeface="Calibri" panose="020F0502020204030204" pitchFamily="34" charset="0"/>
              </a:rPr>
              <a:t> and </a:t>
            </a:r>
            <a:r>
              <a:rPr lang="en-US" sz="1100" dirty="0" err="1">
                <a:latin typeface="Calibri" panose="020F0502020204030204" pitchFamily="34" charset="0"/>
                <a:ea typeface="NSimSun" panose="020B0400000000000000" pitchFamily="34" charset="-122"/>
                <a:cs typeface="Calibri" panose="020F0502020204030204" pitchFamily="34" charset="0"/>
              </a:rPr>
              <a:t>Kohonen</a:t>
            </a:r>
            <a:r>
              <a:rPr lang="en-US" sz="1100" dirty="0">
                <a:latin typeface="Calibri" panose="020F0502020204030204" pitchFamily="34" charset="0"/>
                <a:ea typeface="NSimSun" panose="020B0400000000000000" pitchFamily="34" charset="-122"/>
                <a:cs typeface="Calibri" panose="020F0502020204030204" pitchFamily="34" charset="0"/>
              </a:rPr>
              <a:t> algorithm on the backpropagation method in the classifying process of temperature data in Medan,” in Journal of </a:t>
            </a:r>
            <a:r>
              <a:rPr lang="en-US" sz="1100" dirty="0" err="1">
                <a:latin typeface="Calibri" panose="020F0502020204030204" pitchFamily="34" charset="0"/>
                <a:ea typeface="NSimSun" panose="020B0400000000000000" pitchFamily="34" charset="-122"/>
                <a:cs typeface="Calibri" panose="020F0502020204030204" pitchFamily="34" charset="0"/>
              </a:rPr>
              <a:t>Physics:Conference</a:t>
            </a:r>
            <a:r>
              <a:rPr lang="en-US" sz="1100" dirty="0">
                <a:latin typeface="Calibri" panose="020F0502020204030204" pitchFamily="34" charset="0"/>
                <a:ea typeface="NSimSun" panose="020B0400000000000000" pitchFamily="34" charset="-122"/>
                <a:cs typeface="Calibri" panose="020F0502020204030204" pitchFamily="34" charset="0"/>
              </a:rPr>
              <a:t> Series, vol. 1235, no. 1. IOP Publishing, 2019, p. 012031.80</a:t>
            </a:r>
          </a:p>
          <a:p>
            <a:pPr algn="just" defTabSz="914400">
              <a:buFont typeface="+mj-lt"/>
              <a:buAutoNum type="arabicPeriod"/>
            </a:pPr>
            <a:r>
              <a:rPr lang="en-US" sz="1100" dirty="0">
                <a:latin typeface="Calibri" panose="020F0502020204030204" pitchFamily="34" charset="0"/>
                <a:ea typeface="NSimSun" panose="020B0400000000000000" pitchFamily="34" charset="-122"/>
                <a:cs typeface="Calibri" panose="020F0502020204030204" pitchFamily="34" charset="0"/>
              </a:rPr>
              <a:t>Z. Zhang, S. Liu, Y. Zhang, C. Wang, S. Zhang, Z. Yang, and W. Xu, “Optimization of low-power femtosecond laser trepan drilling by machine learning and a high-throughput multi-objective genetic algorithm,” Optics &amp; Laser Technology, vol. 148, p. 107688, 2022.</a:t>
            </a:r>
            <a:endParaRPr lang="en-US" sz="1100" kern="0" dirty="0">
              <a:latin typeface="Calibri" panose="020F0502020204030204" pitchFamily="34" charset="0"/>
              <a:ea typeface="NSimSun" panose="020B0400000000000000" pitchFamily="34" charset="-122"/>
              <a:cs typeface="Calibri" panose="020F0502020204030204" pitchFamily="34" charset="0"/>
            </a:endParaRPr>
          </a:p>
          <a:p>
            <a:pPr algn="just" defTabSz="914400">
              <a:buFont typeface="+mj-lt"/>
              <a:buAutoNum type="arabicPeriod"/>
            </a:pPr>
            <a:r>
              <a:rPr lang="en-US" sz="1100" dirty="0">
                <a:latin typeface="Calibri" panose="020F0502020204030204" pitchFamily="34" charset="0"/>
                <a:cs typeface="Calibri" panose="020F0502020204030204" pitchFamily="34" charset="0"/>
              </a:rPr>
              <a:t>H. Yu and B. M. J. I. e. h. </a:t>
            </a:r>
            <a:r>
              <a:rPr lang="en-US" sz="1100" dirty="0" err="1">
                <a:latin typeface="Calibri" panose="020F0502020204030204" pitchFamily="34" charset="0"/>
                <a:cs typeface="Calibri" panose="020F0502020204030204" pitchFamily="34" charset="0"/>
              </a:rPr>
              <a:t>Wilamowski</a:t>
            </a:r>
            <a:r>
              <a:rPr lang="en-US" sz="1100" dirty="0">
                <a:latin typeface="Calibri" panose="020F0502020204030204" pitchFamily="34" charset="0"/>
                <a:cs typeface="Calibri" panose="020F0502020204030204" pitchFamily="34" charset="0"/>
              </a:rPr>
              <a:t>, "Levenberg-</a:t>
            </a:r>
            <a:r>
              <a:rPr lang="en-US" sz="1100" dirty="0" err="1">
                <a:latin typeface="Calibri" panose="020F0502020204030204" pitchFamily="34" charset="0"/>
                <a:cs typeface="Calibri" panose="020F0502020204030204" pitchFamily="34" charset="0"/>
              </a:rPr>
              <a:t>marquardt</a:t>
            </a:r>
            <a:r>
              <a:rPr lang="en-US" sz="1100" dirty="0">
                <a:latin typeface="Calibri" panose="020F0502020204030204" pitchFamily="34" charset="0"/>
                <a:cs typeface="Calibri" panose="020F0502020204030204" pitchFamily="34" charset="0"/>
              </a:rPr>
              <a:t> training," vol. 5,     no. 12, p. 1, 2011.</a:t>
            </a:r>
          </a:p>
          <a:p>
            <a:pPr algn="just" defTabSz="914400">
              <a:buFont typeface="+mj-lt"/>
              <a:buAutoNum type="arabicPeriod"/>
            </a:pPr>
            <a:r>
              <a:rPr lang="en-US" sz="1100" dirty="0">
                <a:latin typeface="Calibri" panose="020F0502020204030204" pitchFamily="34" charset="0"/>
                <a:cs typeface="Calibri" panose="020F0502020204030204" pitchFamily="34" charset="0"/>
              </a:rPr>
              <a:t>. H. </a:t>
            </a:r>
            <a:r>
              <a:rPr lang="en-US" sz="1100" dirty="0" err="1">
                <a:latin typeface="Calibri" panose="020F0502020204030204" pitchFamily="34" charset="0"/>
                <a:cs typeface="Calibri" panose="020F0502020204030204" pitchFamily="34" charset="0"/>
              </a:rPr>
              <a:t>Moayedi</a:t>
            </a:r>
            <a:r>
              <a:rPr lang="en-US" sz="1100" dirty="0">
                <a:latin typeface="Calibri" panose="020F0502020204030204" pitchFamily="34" charset="0"/>
                <a:cs typeface="Calibri" panose="020F0502020204030204" pitchFamily="34" charset="0"/>
              </a:rPr>
              <a:t>, B. </a:t>
            </a:r>
            <a:r>
              <a:rPr lang="en-US" sz="1100" dirty="0" err="1">
                <a:latin typeface="Calibri" panose="020F0502020204030204" pitchFamily="34" charset="0"/>
                <a:cs typeface="Calibri" panose="020F0502020204030204" pitchFamily="34" charset="0"/>
              </a:rPr>
              <a:t>Aghel</a:t>
            </a:r>
            <a:r>
              <a:rPr lang="en-US" sz="1100" dirty="0">
                <a:latin typeface="Calibri" panose="020F0502020204030204" pitchFamily="34" charset="0"/>
                <a:cs typeface="Calibri" panose="020F0502020204030204" pitchFamily="34" charset="0"/>
              </a:rPr>
              <a:t>, B. </a:t>
            </a:r>
            <a:r>
              <a:rPr lang="en-US" sz="1100" dirty="0" err="1">
                <a:latin typeface="Calibri" panose="020F0502020204030204" pitchFamily="34" charset="0"/>
                <a:cs typeface="Calibri" panose="020F0502020204030204" pitchFamily="34" charset="0"/>
              </a:rPr>
              <a:t>Vaferi</a:t>
            </a:r>
            <a:r>
              <a:rPr lang="en-US" sz="1100" dirty="0">
                <a:latin typeface="Calibri" panose="020F0502020204030204" pitchFamily="34" charset="0"/>
                <a:cs typeface="Calibri" panose="020F0502020204030204" pitchFamily="34" charset="0"/>
              </a:rPr>
              <a:t>, L. K. </a:t>
            </a:r>
            <a:r>
              <a:rPr lang="en-US" sz="1100" dirty="0" err="1">
                <a:latin typeface="Calibri" panose="020F0502020204030204" pitchFamily="34" charset="0"/>
                <a:cs typeface="Calibri" panose="020F0502020204030204" pitchFamily="34" charset="0"/>
              </a:rPr>
              <a:t>Foong</a:t>
            </a:r>
            <a:r>
              <a:rPr lang="en-US" sz="1100" dirty="0">
                <a:latin typeface="Calibri" panose="020F0502020204030204" pitchFamily="34" charset="0"/>
                <a:cs typeface="Calibri" panose="020F0502020204030204" pitchFamily="34" charset="0"/>
              </a:rPr>
              <a:t>, D. T. J. J. o. P. S. Bui, and Engineering, "The feasibility of Levenberg–Marquardt algorithm combined with imperialist competitive computational method predicting drag reduction in crude oil pipelines," vol. 185, p. 106634, 2020.</a:t>
            </a:r>
          </a:p>
          <a:p>
            <a:pPr marL="0" indent="0" defTabSz="914400">
              <a:lnSpc>
                <a:spcPct val="107000"/>
              </a:lnSpc>
              <a:spcBef>
                <a:spcPts val="0"/>
              </a:spcBef>
              <a:spcAft>
                <a:spcPts val="800"/>
              </a:spcAft>
              <a:buFontTx/>
              <a:buNone/>
            </a:pPr>
            <a:endParaRPr lang="en-US" sz="1100" kern="0" dirty="0">
              <a:latin typeface="Raleway"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46571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663833"/>
            <a:ext cx="20955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endParaRPr>
          </a:p>
        </p:txBody>
      </p:sp>
      <p:sp>
        <p:nvSpPr>
          <p:cNvPr id="11" name="Rectangle 10">
            <a:extLst>
              <a:ext uri="{FF2B5EF4-FFF2-40B4-BE49-F238E27FC236}">
                <a16:creationId xmlns:a16="http://schemas.microsoft.com/office/drawing/2014/main" id="{CF7A42B8-F2AA-45C0-800E-7197B06ECA06}"/>
              </a:ext>
            </a:extLst>
          </p:cNvPr>
          <p:cNvSpPr/>
          <p:nvPr/>
        </p:nvSpPr>
        <p:spPr>
          <a:xfrm>
            <a:off x="635513" y="2040755"/>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p>
        </p:txBody>
      </p:sp>
      <p:sp>
        <p:nvSpPr>
          <p:cNvPr id="16" name="Title 11"/>
          <p:cNvSpPr txBox="1">
            <a:spLocks/>
          </p:cNvSpPr>
          <p:nvPr/>
        </p:nvSpPr>
        <p:spPr>
          <a:xfrm>
            <a:off x="739779" y="3223390"/>
            <a:ext cx="2258596" cy="60016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8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References</a:t>
            </a:r>
          </a:p>
        </p:txBody>
      </p:sp>
      <p:sp>
        <p:nvSpPr>
          <p:cNvPr id="22" name="Rectangle 21">
            <a:extLst>
              <a:ext uri="{FF2B5EF4-FFF2-40B4-BE49-F238E27FC236}">
                <a16:creationId xmlns:a16="http://schemas.microsoft.com/office/drawing/2014/main" id="{7B195602-7F57-400B-8666-377290ACDF9B}"/>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88E60EE2-AB53-472B-86E7-58A35CFD589D}"/>
              </a:ext>
            </a:extLst>
          </p:cNvPr>
          <p:cNvSpPr txBox="1">
            <a:spLocks/>
          </p:cNvSpPr>
          <p:nvPr/>
        </p:nvSpPr>
        <p:spPr bwMode="auto">
          <a:xfrm>
            <a:off x="3181842" y="927100"/>
            <a:ext cx="5301580" cy="3009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144653" indent="-144653" algn="l" rtl="0" eaLnBrk="1" fontAlgn="base" hangingPunct="1">
              <a:spcBef>
                <a:spcPct val="20000"/>
              </a:spcBef>
              <a:spcAft>
                <a:spcPct val="0"/>
              </a:spcAft>
              <a:buChar char="•"/>
              <a:defRPr sz="1800">
                <a:ln>
                  <a:noFill/>
                </a:ln>
                <a:solidFill>
                  <a:schemeClr val="tx1"/>
                </a:solidFill>
                <a:latin typeface="+mj-lt"/>
                <a:ea typeface="+mn-ea"/>
                <a:cs typeface="+mn-cs"/>
              </a:defRPr>
            </a:lvl1pPr>
            <a:lvl2pPr marL="313416" indent="-120545" algn="l" rtl="0" eaLnBrk="1" fontAlgn="base" hangingPunct="1">
              <a:spcBef>
                <a:spcPct val="20000"/>
              </a:spcBef>
              <a:spcAft>
                <a:spcPct val="0"/>
              </a:spcAft>
              <a:buChar char="–"/>
              <a:defRPr sz="1350">
                <a:ln>
                  <a:noFill/>
                </a:ln>
                <a:solidFill>
                  <a:schemeClr val="tx1"/>
                </a:solidFill>
                <a:latin typeface="+mn-lt"/>
              </a:defRPr>
            </a:lvl2pPr>
            <a:lvl3pPr marL="482179" indent="-96437" algn="l" rtl="0" eaLnBrk="1" fontAlgn="base" hangingPunct="1">
              <a:spcBef>
                <a:spcPct val="20000"/>
              </a:spcBef>
              <a:spcAft>
                <a:spcPct val="0"/>
              </a:spcAft>
              <a:buChar char="•"/>
              <a:defRPr sz="1350">
                <a:ln>
                  <a:noFill/>
                </a:ln>
                <a:solidFill>
                  <a:schemeClr val="tx1"/>
                </a:solidFill>
                <a:latin typeface="+mn-lt"/>
              </a:defRPr>
            </a:lvl3pPr>
            <a:lvl4pPr marL="675051" indent="-96437" algn="l" rtl="0" eaLnBrk="1" fontAlgn="base" hangingPunct="1">
              <a:spcBef>
                <a:spcPct val="20000"/>
              </a:spcBef>
              <a:spcAft>
                <a:spcPct val="0"/>
              </a:spcAft>
              <a:buChar char="–"/>
              <a:defRPr sz="1350">
                <a:ln>
                  <a:noFill/>
                </a:ln>
                <a:solidFill>
                  <a:schemeClr val="tx1"/>
                </a:solidFill>
                <a:latin typeface="+mn-lt"/>
              </a:defRPr>
            </a:lvl4pPr>
            <a:lvl5pPr marL="867923" indent="-96437" algn="l" rtl="0" eaLnBrk="1" fontAlgn="base" hangingPunct="1">
              <a:spcBef>
                <a:spcPct val="20000"/>
              </a:spcBef>
              <a:spcAft>
                <a:spcPct val="0"/>
              </a:spcAft>
              <a:buChar char="»"/>
              <a:defRPr sz="1350">
                <a:ln>
                  <a:noFill/>
                </a:ln>
                <a:solidFill>
                  <a:schemeClr val="tx1"/>
                </a:solidFill>
                <a:latin typeface="+mn-lt"/>
              </a:defRPr>
            </a:lvl5pPr>
            <a:lvl6pPr marL="1060793" indent="-96437" algn="l" rtl="0" eaLnBrk="1" fontAlgn="base" hangingPunct="1">
              <a:spcBef>
                <a:spcPct val="20000"/>
              </a:spcBef>
              <a:spcAft>
                <a:spcPct val="0"/>
              </a:spcAft>
              <a:buChar char="»"/>
              <a:defRPr sz="844">
                <a:solidFill>
                  <a:srgbClr val="660066"/>
                </a:solidFill>
                <a:latin typeface="+mn-lt"/>
              </a:defRPr>
            </a:lvl6pPr>
            <a:lvl7pPr marL="1253666" indent="-96437" algn="l" rtl="0" eaLnBrk="1" fontAlgn="base" hangingPunct="1">
              <a:spcBef>
                <a:spcPct val="20000"/>
              </a:spcBef>
              <a:spcAft>
                <a:spcPct val="0"/>
              </a:spcAft>
              <a:buChar char="»"/>
              <a:defRPr sz="844">
                <a:solidFill>
                  <a:srgbClr val="660066"/>
                </a:solidFill>
                <a:latin typeface="+mn-lt"/>
              </a:defRPr>
            </a:lvl7pPr>
            <a:lvl8pPr marL="1446538" indent="-96437" algn="l" rtl="0" eaLnBrk="1" fontAlgn="base" hangingPunct="1">
              <a:spcBef>
                <a:spcPct val="20000"/>
              </a:spcBef>
              <a:spcAft>
                <a:spcPct val="0"/>
              </a:spcAft>
              <a:buChar char="»"/>
              <a:defRPr sz="844">
                <a:solidFill>
                  <a:srgbClr val="660066"/>
                </a:solidFill>
                <a:latin typeface="+mn-lt"/>
              </a:defRPr>
            </a:lvl8pPr>
            <a:lvl9pPr marL="1639409" indent="-96437" algn="l" rtl="0" eaLnBrk="1" fontAlgn="base" hangingPunct="1">
              <a:spcBef>
                <a:spcPct val="20000"/>
              </a:spcBef>
              <a:spcAft>
                <a:spcPct val="0"/>
              </a:spcAft>
              <a:buChar char="»"/>
              <a:defRPr sz="844">
                <a:solidFill>
                  <a:srgbClr val="660066"/>
                </a:solidFill>
                <a:latin typeface="+mn-lt"/>
              </a:defRPr>
            </a:lvl9pPr>
          </a:lstStyle>
          <a:p>
            <a:pPr marL="228600" indent="-228600" algn="just">
              <a:buFont typeface="+mj-lt"/>
              <a:buAutoNum type="arabicPeriod" startAt="9"/>
            </a:pPr>
            <a:endParaRPr lang="en-US" sz="1100" dirty="0">
              <a:latin typeface="+mn-lt"/>
              <a:cs typeface="Calibri" panose="020F0502020204030204" pitchFamily="34" charset="0"/>
            </a:endParaRPr>
          </a:p>
          <a:p>
            <a:pPr marL="0" indent="0" algn="just">
              <a:buNone/>
            </a:pPr>
            <a:r>
              <a:rPr lang="en-US" sz="1100" dirty="0">
                <a:latin typeface="Calibri" panose="020F0502020204030204" pitchFamily="34" charset="0"/>
                <a:cs typeface="Calibri" panose="020F0502020204030204" pitchFamily="34" charset="0"/>
              </a:rPr>
              <a:t>7. J. Adnan, N. G. N. Daud, M. T. Ishak, Z. I. </a:t>
            </a:r>
            <a:r>
              <a:rPr lang="en-US" sz="1100" dirty="0" err="1">
                <a:latin typeface="Calibri" panose="020F0502020204030204" pitchFamily="34" charset="0"/>
                <a:cs typeface="Calibri" panose="020F0502020204030204" pitchFamily="34" charset="0"/>
              </a:rPr>
              <a:t>Rizman</a:t>
            </a:r>
            <a:r>
              <a:rPr lang="en-US" sz="1100" dirty="0">
                <a:latin typeface="Calibri" panose="020F0502020204030204" pitchFamily="34" charset="0"/>
                <a:cs typeface="Calibri" panose="020F0502020204030204" pitchFamily="34" charset="0"/>
              </a:rPr>
              <a:t>, and M. I. A. Rahman , "</a:t>
            </a:r>
            <a:r>
              <a:rPr lang="en-US" sz="1100" dirty="0" err="1">
                <a:latin typeface="Calibri" panose="020F0502020204030204" pitchFamily="34" charset="0"/>
                <a:cs typeface="Calibri" panose="020F0502020204030204" pitchFamily="34" charset="0"/>
              </a:rPr>
              <a:t>Tansig</a:t>
            </a:r>
            <a:r>
              <a:rPr lang="en-US" sz="1100" dirty="0">
                <a:latin typeface="Calibri" panose="020F0502020204030204" pitchFamily="34" charset="0"/>
                <a:cs typeface="Calibri" panose="020F0502020204030204" pitchFamily="34" charset="0"/>
              </a:rPr>
              <a:t> activation function (of MLP network) for cardiac abnormality detection", AIP Conference Proceedings 1930, 020006 (2018) </a:t>
            </a:r>
            <a:r>
              <a:rPr lang="en-US" sz="1100" kern="0" dirty="0">
                <a:latin typeface="Calibri" panose="020F0502020204030204" pitchFamily="34" charset="0"/>
                <a:cs typeface="Calibri" panose="020F0502020204030204" pitchFamily="34" charset="0"/>
              </a:rPr>
              <a:t>Zhu, P., Zhu, Y., Hidaka, Y., Wu, L., Cao, J., Berger, H., ... &amp; Tobey, R. I. (2015). Femtosecond time-resolved MeV electron diffraction. </a:t>
            </a:r>
            <a:r>
              <a:rPr lang="en-US" sz="1100" i="1" kern="0" dirty="0">
                <a:latin typeface="Calibri" panose="020F0502020204030204" pitchFamily="34" charset="0"/>
                <a:cs typeface="Calibri" panose="020F0502020204030204" pitchFamily="34" charset="0"/>
              </a:rPr>
              <a:t>New Journal of Physics</a:t>
            </a:r>
            <a:r>
              <a:rPr lang="en-US" sz="1100" kern="0" dirty="0">
                <a:latin typeface="Calibri" panose="020F0502020204030204" pitchFamily="34" charset="0"/>
                <a:cs typeface="Calibri" panose="020F0502020204030204" pitchFamily="34" charset="0"/>
              </a:rPr>
              <a:t>, </a:t>
            </a:r>
            <a:r>
              <a:rPr lang="en-US" sz="1100" i="1" kern="0" dirty="0">
                <a:latin typeface="Calibri" panose="020F0502020204030204" pitchFamily="34" charset="0"/>
                <a:cs typeface="Calibri" panose="020F0502020204030204" pitchFamily="34" charset="0"/>
              </a:rPr>
              <a:t>17</a:t>
            </a:r>
            <a:r>
              <a:rPr lang="en-US" sz="1100" kern="0" dirty="0">
                <a:latin typeface="Calibri" panose="020F0502020204030204" pitchFamily="34" charset="0"/>
                <a:cs typeface="Calibri" panose="020F0502020204030204" pitchFamily="34" charset="0"/>
              </a:rPr>
              <a:t>(6), 063004.</a:t>
            </a:r>
          </a:p>
          <a:p>
            <a:pPr marL="0" lvl="0" indent="0" algn="just">
              <a:buNone/>
            </a:pPr>
            <a:r>
              <a:rPr lang="en-US" sz="1100" dirty="0">
                <a:latin typeface="Calibri" panose="020F0502020204030204" pitchFamily="34" charset="0"/>
                <a:cs typeface="Calibri" panose="020F0502020204030204" pitchFamily="34" charset="0"/>
              </a:rPr>
              <a:t>8. </a:t>
            </a:r>
            <a:r>
              <a:rPr lang="en-US" sz="1100" dirty="0"/>
              <a:t>Accelerator Test Facility.” BNL, </a:t>
            </a:r>
            <a:r>
              <a:rPr lang="en-US" sz="1100" dirty="0">
                <a:hlinkClick r:id="rId2"/>
              </a:rPr>
              <a:t>www.bnl.gov/atf</a:t>
            </a:r>
            <a:r>
              <a:rPr lang="en-US" sz="1100" dirty="0"/>
              <a:t>.</a:t>
            </a:r>
          </a:p>
          <a:p>
            <a:pPr marL="0" lvl="0" indent="0" algn="just">
              <a:buNone/>
            </a:pPr>
            <a:r>
              <a:rPr lang="en-US" sz="1100" dirty="0"/>
              <a:t>11. A. Aslam, S. </a:t>
            </a:r>
            <a:r>
              <a:rPr lang="en-US" sz="1100" dirty="0" err="1"/>
              <a:t>Biedron</a:t>
            </a:r>
            <a:r>
              <a:rPr lang="en-US" sz="1100" dirty="0"/>
              <a:t>, M. Martinez-Ramon, S. Sosa, Y. Ma, J. Murphy, K. </a:t>
            </a:r>
            <a:r>
              <a:rPr lang="en-US" sz="1100" dirty="0" err="1"/>
              <a:t>Krushelnick</a:t>
            </a:r>
            <a:r>
              <a:rPr lang="en-US" sz="1100" dirty="0"/>
              <a:t>, "Convolutional neural network-based control of plasma dynamics by spatial deformation of the ultrafast pulsed laser </a:t>
            </a:r>
            <a:r>
              <a:rPr lang="en-US" sz="1100" dirty="0" err="1"/>
              <a:t>wavefront</a:t>
            </a:r>
            <a:r>
              <a:rPr lang="en-US" sz="1100" dirty="0"/>
              <a:t>," manuscript in preparation for Nuclear Instruments and Methods A.</a:t>
            </a:r>
          </a:p>
          <a:p>
            <a:pPr algn="just"/>
            <a:endParaRPr lang="en-US" sz="1100" kern="0" dirty="0">
              <a:latin typeface="Raleway" pitchFamily="2"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34689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pplications of Machine Learning - Javatpoint">
            <a:extLst>
              <a:ext uri="{FF2B5EF4-FFF2-40B4-BE49-F238E27FC236}">
                <a16:creationId xmlns:a16="http://schemas.microsoft.com/office/drawing/2014/main" id="{1AAFB26D-D397-2747-8FEE-218DD61549B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864973" y="949569"/>
            <a:ext cx="4337856" cy="371914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271FCE1-84F6-4F3C-B273-7793EF2263CB}"/>
              </a:ext>
            </a:extLst>
          </p:cNvPr>
          <p:cNvSpPr/>
          <p:nvPr/>
        </p:nvSpPr>
        <p:spPr>
          <a:xfrm>
            <a:off x="6807200" y="1339147"/>
            <a:ext cx="23368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lumMod val="85000"/>
                  <a:lumOff val="15000"/>
                </a:schemeClr>
              </a:solidFill>
              <a:latin typeface="Century Gothic" panose="020B0502020202020204" pitchFamily="34" charset="0"/>
            </a:endParaRPr>
          </a:p>
        </p:txBody>
      </p:sp>
      <p:sp>
        <p:nvSpPr>
          <p:cNvPr id="5" name="Rectangle 4">
            <a:extLst>
              <a:ext uri="{FF2B5EF4-FFF2-40B4-BE49-F238E27FC236}">
                <a16:creationId xmlns:a16="http://schemas.microsoft.com/office/drawing/2014/main" id="{9CB119F2-6699-4578-B3FE-EB182F3BFD87}"/>
              </a:ext>
            </a:extLst>
          </p:cNvPr>
          <p:cNvSpPr/>
          <p:nvPr/>
        </p:nvSpPr>
        <p:spPr>
          <a:xfrm>
            <a:off x="5875127" y="705057"/>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1350" dirty="0">
              <a:latin typeface="Century Gothic" panose="020B0502020202020204" pitchFamily="34" charset="0"/>
            </a:endParaRPr>
          </a:p>
        </p:txBody>
      </p:sp>
      <p:sp>
        <p:nvSpPr>
          <p:cNvPr id="6" name="Title 11">
            <a:extLst>
              <a:ext uri="{FF2B5EF4-FFF2-40B4-BE49-F238E27FC236}">
                <a16:creationId xmlns:a16="http://schemas.microsoft.com/office/drawing/2014/main" id="{6A6D12B7-E126-4D03-8281-2D240FA27D7B}"/>
              </a:ext>
            </a:extLst>
          </p:cNvPr>
          <p:cNvSpPr txBox="1">
            <a:spLocks/>
          </p:cNvSpPr>
          <p:nvPr/>
        </p:nvSpPr>
        <p:spPr>
          <a:xfrm>
            <a:off x="5975620" y="1733329"/>
            <a:ext cx="2135814" cy="867114"/>
          </a:xfrm>
          <a:prstGeom prst="rect">
            <a:avLst/>
          </a:prstGeom>
        </p:spPr>
        <p:txBody>
          <a:bodyPr vert="horz" lIns="68580" tIns="34290" rIns="68580" bIns="3429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2500" b="1" dirty="0">
                <a:solidFill>
                  <a:schemeClr val="bg1"/>
                </a:solidFill>
                <a:latin typeface="Century Gothic" panose="020B0502020202020204" pitchFamily="34" charset="0"/>
                <a:ea typeface="Open Sans Light" panose="020B0306030504020204" pitchFamily="34" charset="0"/>
                <a:cs typeface="Open Sans Light" panose="020B0306030504020204" pitchFamily="34" charset="0"/>
              </a:rPr>
              <a:t>Applications of Machine Learning</a:t>
            </a:r>
          </a:p>
        </p:txBody>
      </p:sp>
    </p:spTree>
    <p:extLst>
      <p:ext uri="{BB962C8B-B14F-4D97-AF65-F5344CB8AC3E}">
        <p14:creationId xmlns:p14="http://schemas.microsoft.com/office/powerpoint/2010/main" val="3269343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872583" y="712958"/>
            <a:ext cx="6024282" cy="4209221"/>
          </a:xfrm>
        </p:spPr>
        <p:style>
          <a:lnRef idx="2">
            <a:schemeClr val="accent1"/>
          </a:lnRef>
          <a:fillRef idx="1">
            <a:schemeClr val="lt1"/>
          </a:fillRef>
          <a:effectRef idx="0">
            <a:schemeClr val="accent1"/>
          </a:effectRef>
          <a:fontRef idx="minor">
            <a:schemeClr val="dk1"/>
          </a:fontRef>
        </p:style>
        <p:txBody>
          <a:bodyPr/>
          <a:lstStyle/>
          <a:p>
            <a:pPr marL="0" indent="0">
              <a:buNone/>
            </a:pPr>
            <a:r>
              <a:rPr lang="en-US" sz="1600" dirty="0">
                <a:latin typeface="Raleway" pitchFamily="2" charset="0"/>
              </a:rPr>
              <a:t>The research methodology of the work can be summarized simply by breaking the work into the following steps.</a:t>
            </a:r>
          </a:p>
        </p:txBody>
      </p:sp>
      <p:sp>
        <p:nvSpPr>
          <p:cNvPr id="4" name="Rectangle 3"/>
          <p:cNvSpPr/>
          <p:nvPr/>
        </p:nvSpPr>
        <p:spPr>
          <a:xfrm>
            <a:off x="0" y="705682"/>
            <a:ext cx="2095500" cy="3536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lumMod val="85000"/>
                  <a:lumOff val="15000"/>
                </a:schemeClr>
              </a:solidFill>
              <a:latin typeface="Raleway" pitchFamily="2" charset="0"/>
            </a:endParaRPr>
          </a:p>
        </p:txBody>
      </p:sp>
      <p:sp>
        <p:nvSpPr>
          <p:cNvPr id="5" name="Rectangle 4">
            <a:extLst>
              <a:ext uri="{FF2B5EF4-FFF2-40B4-BE49-F238E27FC236}">
                <a16:creationId xmlns:a16="http://schemas.microsoft.com/office/drawing/2014/main" id="{CF7A42B8-F2AA-45C0-800E-7197B06ECA06}"/>
              </a:ext>
            </a:extLst>
          </p:cNvPr>
          <p:cNvSpPr/>
          <p:nvPr/>
        </p:nvSpPr>
        <p:spPr>
          <a:xfrm>
            <a:off x="535443" y="1740600"/>
            <a:ext cx="2236307" cy="28163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entury Gothic" panose="020B0502020202020204" pitchFamily="34" charset="0"/>
              </a:rPr>
              <a:t>Research Methodology</a:t>
            </a:r>
            <a:endParaRPr lang="en-ID" sz="2000" b="1" dirty="0">
              <a:latin typeface="Century Gothic" panose="020B0502020202020204" pitchFamily="34" charset="0"/>
            </a:endParaRPr>
          </a:p>
        </p:txBody>
      </p:sp>
      <p:sp>
        <p:nvSpPr>
          <p:cNvPr id="6" name="Rectangle 5"/>
          <p:cNvSpPr/>
          <p:nvPr/>
        </p:nvSpPr>
        <p:spPr>
          <a:xfrm>
            <a:off x="1561231" y="2586737"/>
            <a:ext cx="184731" cy="461665"/>
          </a:xfrm>
          <a:prstGeom prst="rect">
            <a:avLst/>
          </a:prstGeom>
          <a:noFill/>
        </p:spPr>
        <p:txBody>
          <a:bodyPr wrap="none" lIns="91440" tIns="45720" rIns="91440" bIns="45720">
            <a:spAutoFit/>
          </a:bodyPr>
          <a:lstStyle/>
          <a:p>
            <a:pPr algn="ctr"/>
            <a:endParaRPr lang="en-US" sz="2400" b="1" cap="none" spc="0" dirty="0">
              <a:ln w="0"/>
              <a:solidFill>
                <a:schemeClr val="bg1"/>
              </a:solidFill>
              <a:effectLst>
                <a:outerShdw blurRad="38100" dist="19050" dir="2700000" algn="tl" rotWithShape="0">
                  <a:schemeClr val="dk1">
                    <a:alpha val="40000"/>
                  </a:schemeClr>
                </a:outerShdw>
              </a:effectLst>
              <a:latin typeface="Raleway" pitchFamily="2" charset="0"/>
            </a:endParaRPr>
          </a:p>
        </p:txBody>
      </p:sp>
      <p:sp>
        <p:nvSpPr>
          <p:cNvPr id="7" name="Rounded Rectangle 6"/>
          <p:cNvSpPr/>
          <p:nvPr/>
        </p:nvSpPr>
        <p:spPr>
          <a:xfrm>
            <a:off x="3339659" y="1957404"/>
            <a:ext cx="4787147" cy="376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Raleway" pitchFamily="2" charset="0"/>
              </a:rPr>
              <a:t>Developing the NN</a:t>
            </a:r>
            <a:endParaRPr lang="en-US" sz="1600" dirty="0">
              <a:ln w="0"/>
              <a:solidFill>
                <a:schemeClr val="bg1"/>
              </a:solidFill>
              <a:effectLst>
                <a:outerShdw blurRad="38100" dist="25400" dir="5400000" algn="ctr" rotWithShape="0">
                  <a:srgbClr val="6E747A">
                    <a:alpha val="43000"/>
                  </a:srgbClr>
                </a:outerShdw>
              </a:effectLst>
              <a:latin typeface="Raleway" pitchFamily="2" charset="0"/>
            </a:endParaRPr>
          </a:p>
        </p:txBody>
      </p:sp>
      <p:sp>
        <p:nvSpPr>
          <p:cNvPr id="8" name="Rounded Rectangle 7"/>
          <p:cNvSpPr/>
          <p:nvPr/>
        </p:nvSpPr>
        <p:spPr>
          <a:xfrm>
            <a:off x="3307187" y="2461186"/>
            <a:ext cx="4787153" cy="37651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n w="0"/>
                <a:solidFill>
                  <a:schemeClr val="bg1"/>
                </a:solidFill>
                <a:effectLst>
                  <a:outerShdw blurRad="38100" dist="25400" dir="5400000" algn="ctr" rotWithShape="0">
                    <a:srgbClr val="6E747A">
                      <a:alpha val="43000"/>
                    </a:srgbClr>
                  </a:outerShdw>
                </a:effectLst>
                <a:latin typeface="Raleway" pitchFamily="2" charset="0"/>
              </a:rPr>
              <a:t>Demonstrating the Control using NN</a:t>
            </a:r>
          </a:p>
        </p:txBody>
      </p:sp>
      <p:sp>
        <p:nvSpPr>
          <p:cNvPr id="9" name="Rounded Rectangle 8"/>
          <p:cNvSpPr/>
          <p:nvPr/>
        </p:nvSpPr>
        <p:spPr>
          <a:xfrm>
            <a:off x="3307187" y="2949600"/>
            <a:ext cx="4787153" cy="37651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aleway" pitchFamily="2" charset="0"/>
              </a:rPr>
              <a:t>Modeling</a:t>
            </a:r>
            <a:endParaRPr lang="en-US" sz="1600" dirty="0">
              <a:ln w="0"/>
              <a:solidFill>
                <a:schemeClr val="bg1"/>
              </a:solidFill>
              <a:effectLst>
                <a:outerShdw blurRad="38100" dist="19050" dir="2700000" algn="tl" rotWithShape="0">
                  <a:schemeClr val="dk1">
                    <a:alpha val="40000"/>
                  </a:schemeClr>
                </a:outerShdw>
              </a:effectLst>
              <a:latin typeface="Raleway" pitchFamily="2" charset="0"/>
            </a:endParaRPr>
          </a:p>
        </p:txBody>
      </p:sp>
      <p:sp>
        <p:nvSpPr>
          <p:cNvPr id="10" name="Rounded Rectangle 9"/>
          <p:cNvSpPr/>
          <p:nvPr/>
        </p:nvSpPr>
        <p:spPr>
          <a:xfrm>
            <a:off x="3307184" y="3918959"/>
            <a:ext cx="4787153" cy="376518"/>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aleway" pitchFamily="2" charset="0"/>
              </a:rPr>
              <a:t>Testing the model.</a:t>
            </a:r>
          </a:p>
        </p:txBody>
      </p:sp>
      <p:sp>
        <p:nvSpPr>
          <p:cNvPr id="11" name="Rounded Rectangle 10"/>
          <p:cNvSpPr/>
          <p:nvPr/>
        </p:nvSpPr>
        <p:spPr>
          <a:xfrm>
            <a:off x="3307185" y="3430545"/>
            <a:ext cx="4787153" cy="3765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Raleway" pitchFamily="2" charset="0"/>
              </a:rPr>
              <a:t>Training of the NN and loading process</a:t>
            </a:r>
          </a:p>
        </p:txBody>
      </p:sp>
      <p:sp>
        <p:nvSpPr>
          <p:cNvPr id="12" name="Rectangle 11">
            <a:extLst>
              <a:ext uri="{FF2B5EF4-FFF2-40B4-BE49-F238E27FC236}">
                <a16:creationId xmlns:a16="http://schemas.microsoft.com/office/drawing/2014/main" id="{68D0FCE1-7388-405E-B9DC-B2F2A4604841}"/>
              </a:ext>
            </a:extLst>
          </p:cNvPr>
          <p:cNvSpPr/>
          <p:nvPr/>
        </p:nvSpPr>
        <p:spPr>
          <a:xfrm>
            <a:off x="-88900" y="4857141"/>
            <a:ext cx="9436100" cy="37176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3983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65300BF-1EFE-5B81-332E-25672E775809}"/>
              </a:ext>
            </a:extLst>
          </p:cNvPr>
          <p:cNvSpPr>
            <a:spLocks noGrp="1"/>
          </p:cNvSpPr>
          <p:nvPr>
            <p:ph idx="1"/>
          </p:nvPr>
        </p:nvSpPr>
        <p:spPr>
          <a:xfrm>
            <a:off x="72736" y="1079754"/>
            <a:ext cx="9144000" cy="4209221"/>
          </a:xfrm>
        </p:spPr>
        <p:txBody>
          <a:bodyPr/>
          <a:lstStyle/>
          <a:p>
            <a:pPr algn="just"/>
            <a:r>
              <a:rPr lang="en-US" sz="1400" dirty="0"/>
              <a:t>In this research, our goal is to reliably tune a laser and photoinjector system suite to deliver the desired electron bunch.</a:t>
            </a:r>
          </a:p>
          <a:p>
            <a:pPr marL="0" indent="0" algn="just">
              <a:buNone/>
            </a:pPr>
            <a:endParaRPr lang="en-US" sz="1400" dirty="0"/>
          </a:p>
          <a:p>
            <a:pPr algn="just"/>
            <a:r>
              <a:rPr lang="en-US" sz="1400" dirty="0"/>
              <a:t>The drive laser, cathode uniformity, the cathode quantum efficiency, and the electron gun (RF and solenoid/steering magnets) must be able to be adjusted with high precision.</a:t>
            </a:r>
          </a:p>
          <a:p>
            <a:pPr marL="0" indent="0" algn="just">
              <a:buNone/>
            </a:pPr>
            <a:endParaRPr lang="en-US" sz="1400" dirty="0"/>
          </a:p>
          <a:p>
            <a:pPr algn="just"/>
            <a:r>
              <a:rPr lang="en-US" sz="1400" dirty="0"/>
              <a:t>At the ATF,  the fine-tunability of the laser parameters are of extreme importance as we try to model further applications of the photoinjector. </a:t>
            </a:r>
          </a:p>
          <a:p>
            <a:pPr marL="0" indent="0" algn="just">
              <a:buNone/>
            </a:pPr>
            <a:endParaRPr lang="en-US" sz="1400" dirty="0"/>
          </a:p>
          <a:p>
            <a:pPr algn="just"/>
            <a:r>
              <a:rPr lang="en-US" sz="1400" dirty="0"/>
              <a:t>The laser pulse incident on the photocathode critically affects the bunch 3D phase space. In our program we are implementing a spatial light modulator to manipulate the phase space.</a:t>
            </a:r>
          </a:p>
          <a:p>
            <a:pPr marL="0" indent="0">
              <a:buNone/>
            </a:pPr>
            <a:br>
              <a:rPr lang="en-US" dirty="0"/>
            </a:br>
            <a:endParaRPr lang="en-US" dirty="0"/>
          </a:p>
        </p:txBody>
      </p:sp>
      <p:sp>
        <p:nvSpPr>
          <p:cNvPr id="3" name="Title 2">
            <a:extLst>
              <a:ext uri="{FF2B5EF4-FFF2-40B4-BE49-F238E27FC236}">
                <a16:creationId xmlns:a16="http://schemas.microsoft.com/office/drawing/2014/main" id="{54358C51-624B-D321-8ADE-0899131DA15D}"/>
              </a:ext>
            </a:extLst>
          </p:cNvPr>
          <p:cNvSpPr>
            <a:spLocks noGrp="1"/>
          </p:cNvSpPr>
          <p:nvPr>
            <p:ph type="title"/>
          </p:nvPr>
        </p:nvSpPr>
        <p:spPr>
          <a:xfrm>
            <a:off x="-623454" y="65601"/>
            <a:ext cx="9144000" cy="640081"/>
          </a:xfrm>
        </p:spPr>
        <p:txBody>
          <a:bodyPr/>
          <a:lstStyle/>
          <a:p>
            <a:br>
              <a:rPr lang="en-US" sz="1600" dirty="0">
                <a:latin typeface="Century Gothic" panose="020B0502020202020204" pitchFamily="34" charset="0"/>
              </a:rPr>
            </a:br>
            <a:endParaRPr lang="en-US" sz="1600" dirty="0"/>
          </a:p>
        </p:txBody>
      </p:sp>
      <p:sp>
        <p:nvSpPr>
          <p:cNvPr id="4" name="TextBox 3">
            <a:extLst>
              <a:ext uri="{FF2B5EF4-FFF2-40B4-BE49-F238E27FC236}">
                <a16:creationId xmlns:a16="http://schemas.microsoft.com/office/drawing/2014/main" id="{5B881263-884A-B5AD-4688-74425AD1D34F}"/>
              </a:ext>
            </a:extLst>
          </p:cNvPr>
          <p:cNvSpPr txBox="1"/>
          <p:nvPr/>
        </p:nvSpPr>
        <p:spPr>
          <a:xfrm>
            <a:off x="4018327" y="742112"/>
            <a:ext cx="2743200" cy="369332"/>
          </a:xfrm>
          <a:prstGeom prst="rect">
            <a:avLst/>
          </a:prstGeom>
          <a:noFill/>
        </p:spPr>
        <p:txBody>
          <a:bodyPr wrap="square" rtlCol="0">
            <a:spAutoFit/>
          </a:bodyPr>
          <a:lstStyle/>
          <a:p>
            <a:r>
              <a:rPr lang="en-US" b="1" dirty="0">
                <a:solidFill>
                  <a:schemeClr val="accent1"/>
                </a:solidFill>
              </a:rPr>
              <a:t>Abstract</a:t>
            </a:r>
          </a:p>
        </p:txBody>
      </p:sp>
    </p:spTree>
    <p:extLst>
      <p:ext uri="{BB962C8B-B14F-4D97-AF65-F5344CB8AC3E}">
        <p14:creationId xmlns:p14="http://schemas.microsoft.com/office/powerpoint/2010/main" val="87947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7E1B244-6024-4F84-9A42-71ED1C2C41A2}"/>
              </a:ext>
            </a:extLst>
          </p:cNvPr>
          <p:cNvSpPr txBox="1"/>
          <p:nvPr/>
        </p:nvSpPr>
        <p:spPr>
          <a:xfrm>
            <a:off x="2281589" y="882432"/>
            <a:ext cx="4580822" cy="369332"/>
          </a:xfrm>
          <a:prstGeom prst="rect">
            <a:avLst/>
          </a:prstGeom>
          <a:noFill/>
        </p:spPr>
        <p:txBody>
          <a:bodyPr wrap="square" rtlCol="0" anchor="ctr">
            <a:spAutoFit/>
          </a:bodyPr>
          <a:lstStyle/>
          <a:p>
            <a:pPr algn="ctr"/>
            <a:r>
              <a:rPr lang="en-US" b="1" dirty="0">
                <a:latin typeface="Century Gothic" panose="020B0502020202020204" pitchFamily="34" charset="0"/>
              </a:rPr>
              <a:t>Configuration of the Photoinjector</a:t>
            </a:r>
          </a:p>
        </p:txBody>
      </p:sp>
      <p:cxnSp>
        <p:nvCxnSpPr>
          <p:cNvPr id="4" name="Straight Connector 3">
            <a:extLst>
              <a:ext uri="{FF2B5EF4-FFF2-40B4-BE49-F238E27FC236}">
                <a16:creationId xmlns:a16="http://schemas.microsoft.com/office/drawing/2014/main" id="{4820CC10-5BC0-448E-AF30-B18E5D8A3DBE}"/>
              </a:ext>
            </a:extLst>
          </p:cNvPr>
          <p:cNvCxnSpPr>
            <a:cxnSpLocks/>
          </p:cNvCxnSpPr>
          <p:nvPr/>
        </p:nvCxnSpPr>
        <p:spPr>
          <a:xfrm>
            <a:off x="4330930" y="1344027"/>
            <a:ext cx="48214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D116F6EE-FB3B-4D97-9550-28AE6B7350F4}"/>
              </a:ext>
            </a:extLst>
          </p:cNvPr>
          <p:cNvSpPr txBox="1"/>
          <p:nvPr/>
        </p:nvSpPr>
        <p:spPr>
          <a:xfrm>
            <a:off x="1365020" y="2187029"/>
            <a:ext cx="7124700" cy="600164"/>
          </a:xfrm>
          <a:prstGeom prst="rect">
            <a:avLst/>
          </a:prstGeom>
          <a:noFill/>
        </p:spPr>
        <p:txBody>
          <a:bodyPr wrap="square" rtlCol="0">
            <a:spAutoFit/>
          </a:bodyPr>
          <a:lstStyle/>
          <a:p>
            <a:r>
              <a:rPr lang="en-US" sz="1100" dirty="0">
                <a:ea typeface="Calibri" panose="020F0502020204030204" pitchFamily="34" charset="0"/>
              </a:rPr>
              <a:t>To configure a photoinjector to reproduce a given electron bunch with the desired characteristics, it is necessary to adjust the operating parameters with high precision. The fine-tunability of the laser parameters are of extreme importance as we try to model further applications of the photoinjector. </a:t>
            </a:r>
          </a:p>
        </p:txBody>
      </p:sp>
      <p:sp>
        <p:nvSpPr>
          <p:cNvPr id="11" name="Title 1">
            <a:extLst>
              <a:ext uri="{FF2B5EF4-FFF2-40B4-BE49-F238E27FC236}">
                <a16:creationId xmlns:a16="http://schemas.microsoft.com/office/drawing/2014/main" id="{E099DC57-5D09-4322-A1FB-361F9CA1F456}"/>
              </a:ext>
            </a:extLst>
          </p:cNvPr>
          <p:cNvSpPr txBox="1">
            <a:spLocks/>
          </p:cNvSpPr>
          <p:nvPr/>
        </p:nvSpPr>
        <p:spPr>
          <a:xfrm>
            <a:off x="0" y="6"/>
            <a:ext cx="9144000" cy="640081"/>
          </a:xfrm>
          <a:prstGeom prst="rect">
            <a:avLst/>
          </a:prstGeom>
        </p:spPr>
        <p:txBody>
          <a:bodyPr/>
          <a:lstStyle>
            <a:lvl1pPr algn="ctr" rtl="0" eaLnBrk="1" fontAlgn="base" hangingPunct="1">
              <a:spcBef>
                <a:spcPct val="0"/>
              </a:spcBef>
              <a:spcAft>
                <a:spcPct val="0"/>
              </a:spcAft>
              <a:defRPr sz="2700">
                <a:solidFill>
                  <a:schemeClr val="accent1"/>
                </a:solidFill>
                <a:latin typeface="+mj-lt"/>
                <a:ea typeface="+mj-ea"/>
                <a:cs typeface="+mj-cs"/>
              </a:defRPr>
            </a:lvl1pPr>
            <a:lvl2pPr algn="ctr" rtl="0" eaLnBrk="1" fontAlgn="base" hangingPunct="1">
              <a:spcBef>
                <a:spcPct val="0"/>
              </a:spcBef>
              <a:spcAft>
                <a:spcPct val="0"/>
              </a:spcAft>
              <a:defRPr sz="1350">
                <a:solidFill>
                  <a:schemeClr val="bg1"/>
                </a:solidFill>
                <a:latin typeface="Arial" charset="0"/>
              </a:defRPr>
            </a:lvl2pPr>
            <a:lvl3pPr algn="ctr" rtl="0" eaLnBrk="1" fontAlgn="base" hangingPunct="1">
              <a:spcBef>
                <a:spcPct val="0"/>
              </a:spcBef>
              <a:spcAft>
                <a:spcPct val="0"/>
              </a:spcAft>
              <a:defRPr sz="1350">
                <a:solidFill>
                  <a:schemeClr val="bg1"/>
                </a:solidFill>
                <a:latin typeface="Arial" charset="0"/>
              </a:defRPr>
            </a:lvl3pPr>
            <a:lvl4pPr algn="ctr" rtl="0" eaLnBrk="1" fontAlgn="base" hangingPunct="1">
              <a:spcBef>
                <a:spcPct val="0"/>
              </a:spcBef>
              <a:spcAft>
                <a:spcPct val="0"/>
              </a:spcAft>
              <a:defRPr sz="1350">
                <a:solidFill>
                  <a:schemeClr val="bg1"/>
                </a:solidFill>
                <a:latin typeface="Arial" charset="0"/>
              </a:defRPr>
            </a:lvl4pPr>
            <a:lvl5pPr algn="ctr" rtl="0" eaLnBrk="1" fontAlgn="base" hangingPunct="1">
              <a:spcBef>
                <a:spcPct val="0"/>
              </a:spcBef>
              <a:spcAft>
                <a:spcPct val="0"/>
              </a:spcAft>
              <a:defRPr sz="1350">
                <a:solidFill>
                  <a:schemeClr val="bg1"/>
                </a:solidFill>
                <a:latin typeface="Arial" charset="0"/>
              </a:defRPr>
            </a:lvl5pPr>
            <a:lvl6pPr marL="192872" algn="ctr" rtl="0" eaLnBrk="1" fontAlgn="base" hangingPunct="1">
              <a:spcBef>
                <a:spcPct val="0"/>
              </a:spcBef>
              <a:spcAft>
                <a:spcPct val="0"/>
              </a:spcAft>
              <a:defRPr sz="1350">
                <a:solidFill>
                  <a:schemeClr val="bg1"/>
                </a:solidFill>
                <a:latin typeface="Arial" charset="0"/>
              </a:defRPr>
            </a:lvl6pPr>
            <a:lvl7pPr marL="385743" algn="ctr" rtl="0" eaLnBrk="1" fontAlgn="base" hangingPunct="1">
              <a:spcBef>
                <a:spcPct val="0"/>
              </a:spcBef>
              <a:spcAft>
                <a:spcPct val="0"/>
              </a:spcAft>
              <a:defRPr sz="1350">
                <a:solidFill>
                  <a:schemeClr val="bg1"/>
                </a:solidFill>
                <a:latin typeface="Arial" charset="0"/>
              </a:defRPr>
            </a:lvl7pPr>
            <a:lvl8pPr marL="578615" algn="ctr" rtl="0" eaLnBrk="1" fontAlgn="base" hangingPunct="1">
              <a:spcBef>
                <a:spcPct val="0"/>
              </a:spcBef>
              <a:spcAft>
                <a:spcPct val="0"/>
              </a:spcAft>
              <a:defRPr sz="1350">
                <a:solidFill>
                  <a:schemeClr val="bg1"/>
                </a:solidFill>
                <a:latin typeface="Arial" charset="0"/>
              </a:defRPr>
            </a:lvl8pPr>
            <a:lvl9pPr marL="771487" algn="ctr" rtl="0" eaLnBrk="1" fontAlgn="base" hangingPunct="1">
              <a:spcBef>
                <a:spcPct val="0"/>
              </a:spcBef>
              <a:spcAft>
                <a:spcPct val="0"/>
              </a:spcAft>
              <a:defRPr sz="1350">
                <a:solidFill>
                  <a:schemeClr val="bg1"/>
                </a:solidFill>
                <a:latin typeface="Arial" charset="0"/>
              </a:defRPr>
            </a:lvl9pPr>
          </a:lstStyle>
          <a:p>
            <a:pPr defTabSz="914400"/>
            <a:r>
              <a:rPr lang="en-US" kern="0" dirty="0">
                <a:latin typeface="Century Gothic" panose="020B0502020202020204" pitchFamily="34" charset="0"/>
              </a:rPr>
              <a:t>Activities of the Project</a:t>
            </a:r>
          </a:p>
        </p:txBody>
      </p:sp>
    </p:spTree>
    <p:extLst>
      <p:ext uri="{BB962C8B-B14F-4D97-AF65-F5344CB8AC3E}">
        <p14:creationId xmlns:p14="http://schemas.microsoft.com/office/powerpoint/2010/main" val="240639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300" fill="hold"/>
                                        <p:tgtEl>
                                          <p:spTgt spid="3"/>
                                        </p:tgtEl>
                                        <p:attrNameLst>
                                          <p:attrName>ppt_x</p:attrName>
                                        </p:attrNameLst>
                                      </p:cBhvr>
                                      <p:tavLst>
                                        <p:tav tm="0">
                                          <p:val>
                                            <p:strVal val="#ppt_x"/>
                                          </p:val>
                                        </p:tav>
                                        <p:tav tm="100000">
                                          <p:val>
                                            <p:strVal val="#ppt_x"/>
                                          </p:val>
                                        </p:tav>
                                      </p:tavLst>
                                    </p:anim>
                                    <p:anim calcmode="lin" valueType="num">
                                      <p:cBhvr additive="base">
                                        <p:cTn id="8" dur="13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20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300" fill="hold"/>
                                        <p:tgtEl>
                                          <p:spTgt spid="4"/>
                                        </p:tgtEl>
                                        <p:attrNameLst>
                                          <p:attrName>ppt_x</p:attrName>
                                        </p:attrNameLst>
                                      </p:cBhvr>
                                      <p:tavLst>
                                        <p:tav tm="0">
                                          <p:val>
                                            <p:strVal val="#ppt_x"/>
                                          </p:val>
                                        </p:tav>
                                        <p:tav tm="100000">
                                          <p:val>
                                            <p:strVal val="#ppt_x"/>
                                          </p:val>
                                        </p:tav>
                                      </p:tavLst>
                                    </p:anim>
                                    <p:anim calcmode="lin" valueType="num">
                                      <p:cBhvr additive="base">
                                        <p:cTn id="12" dur="13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300" fill="hold"/>
                                        <p:tgtEl>
                                          <p:spTgt spid="5"/>
                                        </p:tgtEl>
                                        <p:attrNameLst>
                                          <p:attrName>ppt_x</p:attrName>
                                        </p:attrNameLst>
                                      </p:cBhvr>
                                      <p:tavLst>
                                        <p:tav tm="0">
                                          <p:val>
                                            <p:strVal val="#ppt_x"/>
                                          </p:val>
                                        </p:tav>
                                        <p:tav tm="100000">
                                          <p:val>
                                            <p:strVal val="#ppt_x"/>
                                          </p:val>
                                        </p:tav>
                                      </p:tavLst>
                                    </p:anim>
                                    <p:anim calcmode="lin" valueType="num">
                                      <p:cBhvr additive="base">
                                        <p:cTn id="16" dur="13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5">
            <a:extLst>
              <a:ext uri="{FF2B5EF4-FFF2-40B4-BE49-F238E27FC236}">
                <a16:creationId xmlns:a16="http://schemas.microsoft.com/office/drawing/2014/main" id="{8D2B2C47-0CB5-49F7-A8D3-2B943ED29873}"/>
              </a:ext>
            </a:extLst>
          </p:cNvPr>
          <p:cNvSpPr>
            <a:spLocks/>
          </p:cNvSpPr>
          <p:nvPr/>
        </p:nvSpPr>
        <p:spPr bwMode="auto">
          <a:xfrm>
            <a:off x="3992125" y="2896926"/>
            <a:ext cx="1159751" cy="1090305"/>
          </a:xfrm>
          <a:custGeom>
            <a:avLst/>
            <a:gdLst>
              <a:gd name="T0" fmla="*/ 10 w 330"/>
              <a:gd name="T1" fmla="*/ 124 h 307"/>
              <a:gd name="T2" fmla="*/ 30 w 330"/>
              <a:gd name="T3" fmla="*/ 129 h 307"/>
              <a:gd name="T4" fmla="*/ 34 w 330"/>
              <a:gd name="T5" fmla="*/ 129 h 307"/>
              <a:gd name="T6" fmla="*/ 53 w 330"/>
              <a:gd name="T7" fmla="*/ 134 h 307"/>
              <a:gd name="T8" fmla="*/ 69 w 330"/>
              <a:gd name="T9" fmla="*/ 138 h 307"/>
              <a:gd name="T10" fmla="*/ 77 w 330"/>
              <a:gd name="T11" fmla="*/ 153 h 307"/>
              <a:gd name="T12" fmla="*/ 63 w 330"/>
              <a:gd name="T13" fmla="*/ 161 h 307"/>
              <a:gd name="T14" fmla="*/ 47 w 330"/>
              <a:gd name="T15" fmla="*/ 158 h 307"/>
              <a:gd name="T16" fmla="*/ 28 w 330"/>
              <a:gd name="T17" fmla="*/ 153 h 307"/>
              <a:gd name="T18" fmla="*/ 28 w 330"/>
              <a:gd name="T19" fmla="*/ 153 h 307"/>
              <a:gd name="T20" fmla="*/ 28 w 330"/>
              <a:gd name="T21" fmla="*/ 153 h 307"/>
              <a:gd name="T22" fmla="*/ 24 w 330"/>
              <a:gd name="T23" fmla="*/ 152 h 307"/>
              <a:gd name="T24" fmla="*/ 9 w 330"/>
              <a:gd name="T25" fmla="*/ 160 h 307"/>
              <a:gd name="T26" fmla="*/ 18 w 330"/>
              <a:gd name="T27" fmla="*/ 175 h 307"/>
              <a:gd name="T28" fmla="*/ 29 w 330"/>
              <a:gd name="T29" fmla="*/ 178 h 307"/>
              <a:gd name="T30" fmla="*/ 137 w 330"/>
              <a:gd name="T31" fmla="*/ 295 h 307"/>
              <a:gd name="T32" fmla="*/ 268 w 330"/>
              <a:gd name="T33" fmla="*/ 262 h 307"/>
              <a:gd name="T34" fmla="*/ 280 w 330"/>
              <a:gd name="T35" fmla="*/ 265 h 307"/>
              <a:gd name="T36" fmla="*/ 290 w 330"/>
              <a:gd name="T37" fmla="*/ 259 h 307"/>
              <a:gd name="T38" fmla="*/ 284 w 330"/>
              <a:gd name="T39" fmla="*/ 250 h 307"/>
              <a:gd name="T40" fmla="*/ 281 w 330"/>
              <a:gd name="T41" fmla="*/ 249 h 307"/>
              <a:gd name="T42" fmla="*/ 261 w 330"/>
              <a:gd name="T43" fmla="*/ 244 h 307"/>
              <a:gd name="T44" fmla="*/ 257 w 330"/>
              <a:gd name="T45" fmla="*/ 243 h 307"/>
              <a:gd name="T46" fmla="*/ 251 w 330"/>
              <a:gd name="T47" fmla="*/ 233 h 307"/>
              <a:gd name="T48" fmla="*/ 261 w 330"/>
              <a:gd name="T49" fmla="*/ 227 h 307"/>
              <a:gd name="T50" fmla="*/ 276 w 330"/>
              <a:gd name="T51" fmla="*/ 231 h 307"/>
              <a:gd name="T52" fmla="*/ 292 w 330"/>
              <a:gd name="T53" fmla="*/ 235 h 307"/>
              <a:gd name="T54" fmla="*/ 307 w 330"/>
              <a:gd name="T55" fmla="*/ 239 h 307"/>
              <a:gd name="T56" fmla="*/ 317 w 330"/>
              <a:gd name="T57" fmla="*/ 233 h 307"/>
              <a:gd name="T58" fmla="*/ 311 w 330"/>
              <a:gd name="T59" fmla="*/ 224 h 307"/>
              <a:gd name="T60" fmla="*/ 300 w 330"/>
              <a:gd name="T61" fmla="*/ 221 h 307"/>
              <a:gd name="T62" fmla="*/ 296 w 330"/>
              <a:gd name="T63" fmla="*/ 220 h 307"/>
              <a:gd name="T64" fmla="*/ 290 w 330"/>
              <a:gd name="T65" fmla="*/ 210 h 307"/>
              <a:gd name="T66" fmla="*/ 300 w 330"/>
              <a:gd name="T67" fmla="*/ 204 h 307"/>
              <a:gd name="T68" fmla="*/ 306 w 330"/>
              <a:gd name="T69" fmla="*/ 206 h 307"/>
              <a:gd name="T70" fmla="*/ 311 w 330"/>
              <a:gd name="T71" fmla="*/ 191 h 307"/>
              <a:gd name="T72" fmla="*/ 206 w 330"/>
              <a:gd name="T73" fmla="*/ 16 h 307"/>
              <a:gd name="T74" fmla="*/ 47 w 330"/>
              <a:gd name="T75" fmla="*/ 83 h 307"/>
              <a:gd name="T76" fmla="*/ 49 w 330"/>
              <a:gd name="T77" fmla="*/ 84 h 307"/>
              <a:gd name="T78" fmla="*/ 58 w 330"/>
              <a:gd name="T79" fmla="*/ 98 h 307"/>
              <a:gd name="T80" fmla="*/ 43 w 330"/>
              <a:gd name="T81" fmla="*/ 107 h 307"/>
              <a:gd name="T82" fmla="*/ 37 w 330"/>
              <a:gd name="T83" fmla="*/ 105 h 307"/>
              <a:gd name="T84" fmla="*/ 16 w 330"/>
              <a:gd name="T85" fmla="*/ 100 h 307"/>
              <a:gd name="T86" fmla="*/ 2 w 330"/>
              <a:gd name="T87" fmla="*/ 109 h 307"/>
              <a:gd name="T88" fmla="*/ 10 w 330"/>
              <a:gd name="T89" fmla="*/ 12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0" h="307">
                <a:moveTo>
                  <a:pt x="10" y="124"/>
                </a:moveTo>
                <a:cubicBezTo>
                  <a:pt x="30" y="129"/>
                  <a:pt x="30" y="129"/>
                  <a:pt x="30" y="129"/>
                </a:cubicBezTo>
                <a:cubicBezTo>
                  <a:pt x="34" y="129"/>
                  <a:pt x="34" y="129"/>
                  <a:pt x="34" y="129"/>
                </a:cubicBezTo>
                <a:cubicBezTo>
                  <a:pt x="53" y="134"/>
                  <a:pt x="53" y="134"/>
                  <a:pt x="53" y="134"/>
                </a:cubicBezTo>
                <a:cubicBezTo>
                  <a:pt x="69" y="138"/>
                  <a:pt x="69" y="138"/>
                  <a:pt x="69" y="138"/>
                </a:cubicBezTo>
                <a:cubicBezTo>
                  <a:pt x="75" y="140"/>
                  <a:pt x="79" y="146"/>
                  <a:pt x="77" y="153"/>
                </a:cubicBezTo>
                <a:cubicBezTo>
                  <a:pt x="76" y="159"/>
                  <a:pt x="69" y="163"/>
                  <a:pt x="63" y="161"/>
                </a:cubicBezTo>
                <a:cubicBezTo>
                  <a:pt x="47" y="158"/>
                  <a:pt x="47" y="158"/>
                  <a:pt x="47" y="158"/>
                </a:cubicBezTo>
                <a:cubicBezTo>
                  <a:pt x="28" y="153"/>
                  <a:pt x="28" y="153"/>
                  <a:pt x="28" y="153"/>
                </a:cubicBezTo>
                <a:cubicBezTo>
                  <a:pt x="28" y="153"/>
                  <a:pt x="28" y="153"/>
                  <a:pt x="28" y="153"/>
                </a:cubicBezTo>
                <a:cubicBezTo>
                  <a:pt x="28" y="153"/>
                  <a:pt x="28" y="153"/>
                  <a:pt x="28" y="153"/>
                </a:cubicBezTo>
                <a:cubicBezTo>
                  <a:pt x="24" y="152"/>
                  <a:pt x="24" y="152"/>
                  <a:pt x="24" y="152"/>
                </a:cubicBezTo>
                <a:cubicBezTo>
                  <a:pt x="18" y="150"/>
                  <a:pt x="11" y="154"/>
                  <a:pt x="9" y="160"/>
                </a:cubicBezTo>
                <a:cubicBezTo>
                  <a:pt x="8" y="167"/>
                  <a:pt x="12" y="173"/>
                  <a:pt x="18" y="175"/>
                </a:cubicBezTo>
                <a:cubicBezTo>
                  <a:pt x="29" y="178"/>
                  <a:pt x="29" y="178"/>
                  <a:pt x="29" y="178"/>
                </a:cubicBezTo>
                <a:cubicBezTo>
                  <a:pt x="38" y="233"/>
                  <a:pt x="79" y="281"/>
                  <a:pt x="137" y="295"/>
                </a:cubicBezTo>
                <a:cubicBezTo>
                  <a:pt x="185" y="307"/>
                  <a:pt x="234" y="293"/>
                  <a:pt x="268" y="262"/>
                </a:cubicBezTo>
                <a:cubicBezTo>
                  <a:pt x="280" y="265"/>
                  <a:pt x="280" y="265"/>
                  <a:pt x="280" y="265"/>
                </a:cubicBezTo>
                <a:cubicBezTo>
                  <a:pt x="284" y="266"/>
                  <a:pt x="289" y="264"/>
                  <a:pt x="290" y="259"/>
                </a:cubicBezTo>
                <a:cubicBezTo>
                  <a:pt x="291" y="255"/>
                  <a:pt x="288" y="251"/>
                  <a:pt x="284" y="250"/>
                </a:cubicBezTo>
                <a:cubicBezTo>
                  <a:pt x="281" y="249"/>
                  <a:pt x="281" y="249"/>
                  <a:pt x="281" y="249"/>
                </a:cubicBezTo>
                <a:cubicBezTo>
                  <a:pt x="261" y="244"/>
                  <a:pt x="261" y="244"/>
                  <a:pt x="261" y="244"/>
                </a:cubicBezTo>
                <a:cubicBezTo>
                  <a:pt x="257" y="243"/>
                  <a:pt x="257" y="243"/>
                  <a:pt x="257" y="243"/>
                </a:cubicBezTo>
                <a:cubicBezTo>
                  <a:pt x="253" y="242"/>
                  <a:pt x="250" y="237"/>
                  <a:pt x="251" y="233"/>
                </a:cubicBezTo>
                <a:cubicBezTo>
                  <a:pt x="252" y="229"/>
                  <a:pt x="256" y="226"/>
                  <a:pt x="261" y="227"/>
                </a:cubicBezTo>
                <a:cubicBezTo>
                  <a:pt x="276" y="231"/>
                  <a:pt x="276" y="231"/>
                  <a:pt x="276" y="231"/>
                </a:cubicBezTo>
                <a:cubicBezTo>
                  <a:pt x="292" y="235"/>
                  <a:pt x="292" y="235"/>
                  <a:pt x="292" y="235"/>
                </a:cubicBezTo>
                <a:cubicBezTo>
                  <a:pt x="307" y="239"/>
                  <a:pt x="307" y="239"/>
                  <a:pt x="307" y="239"/>
                </a:cubicBezTo>
                <a:cubicBezTo>
                  <a:pt x="312" y="240"/>
                  <a:pt x="316" y="237"/>
                  <a:pt x="317" y="233"/>
                </a:cubicBezTo>
                <a:cubicBezTo>
                  <a:pt x="318" y="229"/>
                  <a:pt x="315" y="225"/>
                  <a:pt x="311" y="224"/>
                </a:cubicBezTo>
                <a:cubicBezTo>
                  <a:pt x="300" y="221"/>
                  <a:pt x="300" y="221"/>
                  <a:pt x="300" y="221"/>
                </a:cubicBezTo>
                <a:cubicBezTo>
                  <a:pt x="296" y="220"/>
                  <a:pt x="296" y="220"/>
                  <a:pt x="296" y="220"/>
                </a:cubicBezTo>
                <a:cubicBezTo>
                  <a:pt x="291" y="219"/>
                  <a:pt x="289" y="214"/>
                  <a:pt x="290" y="210"/>
                </a:cubicBezTo>
                <a:cubicBezTo>
                  <a:pt x="291" y="206"/>
                  <a:pt x="295" y="203"/>
                  <a:pt x="300" y="204"/>
                </a:cubicBezTo>
                <a:cubicBezTo>
                  <a:pt x="306" y="206"/>
                  <a:pt x="306" y="206"/>
                  <a:pt x="306" y="206"/>
                </a:cubicBezTo>
                <a:cubicBezTo>
                  <a:pt x="308" y="201"/>
                  <a:pt x="310" y="196"/>
                  <a:pt x="311" y="191"/>
                </a:cubicBezTo>
                <a:cubicBezTo>
                  <a:pt x="330" y="113"/>
                  <a:pt x="284" y="35"/>
                  <a:pt x="206" y="16"/>
                </a:cubicBezTo>
                <a:cubicBezTo>
                  <a:pt x="143" y="0"/>
                  <a:pt x="78" y="29"/>
                  <a:pt x="47" y="83"/>
                </a:cubicBezTo>
                <a:cubicBezTo>
                  <a:pt x="49" y="84"/>
                  <a:pt x="49" y="84"/>
                  <a:pt x="49" y="84"/>
                </a:cubicBezTo>
                <a:cubicBezTo>
                  <a:pt x="56" y="85"/>
                  <a:pt x="60" y="92"/>
                  <a:pt x="58" y="98"/>
                </a:cubicBezTo>
                <a:cubicBezTo>
                  <a:pt x="56" y="105"/>
                  <a:pt x="50" y="109"/>
                  <a:pt x="43" y="107"/>
                </a:cubicBezTo>
                <a:cubicBezTo>
                  <a:pt x="37" y="105"/>
                  <a:pt x="37" y="105"/>
                  <a:pt x="37" y="105"/>
                </a:cubicBezTo>
                <a:cubicBezTo>
                  <a:pt x="16" y="100"/>
                  <a:pt x="16" y="100"/>
                  <a:pt x="16" y="100"/>
                </a:cubicBezTo>
                <a:cubicBezTo>
                  <a:pt x="10" y="99"/>
                  <a:pt x="3" y="103"/>
                  <a:pt x="2" y="109"/>
                </a:cubicBezTo>
                <a:cubicBezTo>
                  <a:pt x="0" y="115"/>
                  <a:pt x="4" y="122"/>
                  <a:pt x="10" y="124"/>
                </a:cubicBezTo>
                <a:close/>
              </a:path>
            </a:pathLst>
          </a:custGeom>
          <a:solidFill>
            <a:schemeClr val="tx1">
              <a:lumMod val="10000"/>
              <a:lumOff val="90000"/>
              <a:alpha val="5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6" tIns="17143" rIns="34286" bIns="17143" numCol="1" anchor="t" anchorCtr="0" compatLnSpc="1">
            <a:prstTxWarp prst="textNoShape">
              <a:avLst/>
            </a:prstTxWarp>
          </a:bodyPr>
          <a:lstStyle/>
          <a:p>
            <a:endParaRPr lang="en-US" sz="675"/>
          </a:p>
        </p:txBody>
      </p:sp>
      <p:sp>
        <p:nvSpPr>
          <p:cNvPr id="15" name="Rectangle 14">
            <a:extLst>
              <a:ext uri="{FF2B5EF4-FFF2-40B4-BE49-F238E27FC236}">
                <a16:creationId xmlns:a16="http://schemas.microsoft.com/office/drawing/2014/main" id="{784B9192-036E-49AC-99D6-52AE1F58ED48}"/>
              </a:ext>
            </a:extLst>
          </p:cNvPr>
          <p:cNvSpPr/>
          <p:nvPr/>
        </p:nvSpPr>
        <p:spPr>
          <a:xfrm>
            <a:off x="4001172" y="2820123"/>
            <a:ext cx="1141659" cy="1240789"/>
          </a:xfrm>
          <a:prstGeom prst="rect">
            <a:avLst/>
          </a:prstGeom>
        </p:spPr>
        <p:txBody>
          <a:bodyPr wrap="none" anchor="ctr">
            <a:spAutoFit/>
          </a:bodyPr>
          <a:lstStyle/>
          <a:p>
            <a:pPr algn="ctr" defTabSz="342900">
              <a:defRPr/>
            </a:pPr>
            <a:r>
              <a:rPr lang="en-US" sz="7463" dirty="0">
                <a:solidFill>
                  <a:schemeClr val="accent1"/>
                </a:solidFill>
                <a:latin typeface="Designball-Electronic-Device-01" pitchFamily="2" charset="0"/>
                <a:ea typeface="Open Sans" panose="020B0606030504020204" pitchFamily="34" charset="0"/>
                <a:cs typeface="Arial" panose="020B0604020202020204" pitchFamily="34" charset="0"/>
              </a:rPr>
              <a:t>.</a:t>
            </a:r>
          </a:p>
        </p:txBody>
      </p:sp>
      <p:cxnSp>
        <p:nvCxnSpPr>
          <p:cNvPr id="3" name="Straight Connector 2">
            <a:extLst>
              <a:ext uri="{FF2B5EF4-FFF2-40B4-BE49-F238E27FC236}">
                <a16:creationId xmlns:a16="http://schemas.microsoft.com/office/drawing/2014/main" id="{7CE4A1F9-E554-486A-A195-EAB544158E13}"/>
              </a:ext>
            </a:extLst>
          </p:cNvPr>
          <p:cNvCxnSpPr>
            <a:cxnSpLocks/>
            <a:stCxn id="6" idx="0"/>
          </p:cNvCxnSpPr>
          <p:nvPr/>
        </p:nvCxnSpPr>
        <p:spPr>
          <a:xfrm flipV="1">
            <a:off x="4572000" y="698501"/>
            <a:ext cx="1" cy="10858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Freeform 5">
            <a:extLst>
              <a:ext uri="{FF2B5EF4-FFF2-40B4-BE49-F238E27FC236}">
                <a16:creationId xmlns:a16="http://schemas.microsoft.com/office/drawing/2014/main" id="{C3A1EA05-3241-4B5F-82AE-5C2B2977AAE6}"/>
              </a:ext>
            </a:extLst>
          </p:cNvPr>
          <p:cNvSpPr>
            <a:spLocks/>
          </p:cNvSpPr>
          <p:nvPr/>
        </p:nvSpPr>
        <p:spPr bwMode="auto">
          <a:xfrm>
            <a:off x="3992125" y="889794"/>
            <a:ext cx="1159751" cy="1090305"/>
          </a:xfrm>
          <a:custGeom>
            <a:avLst/>
            <a:gdLst>
              <a:gd name="T0" fmla="*/ 10 w 330"/>
              <a:gd name="T1" fmla="*/ 124 h 307"/>
              <a:gd name="T2" fmla="*/ 30 w 330"/>
              <a:gd name="T3" fmla="*/ 129 h 307"/>
              <a:gd name="T4" fmla="*/ 34 w 330"/>
              <a:gd name="T5" fmla="*/ 129 h 307"/>
              <a:gd name="T6" fmla="*/ 53 w 330"/>
              <a:gd name="T7" fmla="*/ 134 h 307"/>
              <a:gd name="T8" fmla="*/ 69 w 330"/>
              <a:gd name="T9" fmla="*/ 138 h 307"/>
              <a:gd name="T10" fmla="*/ 77 w 330"/>
              <a:gd name="T11" fmla="*/ 153 h 307"/>
              <a:gd name="T12" fmla="*/ 63 w 330"/>
              <a:gd name="T13" fmla="*/ 161 h 307"/>
              <a:gd name="T14" fmla="*/ 47 w 330"/>
              <a:gd name="T15" fmla="*/ 158 h 307"/>
              <a:gd name="T16" fmla="*/ 28 w 330"/>
              <a:gd name="T17" fmla="*/ 153 h 307"/>
              <a:gd name="T18" fmla="*/ 28 w 330"/>
              <a:gd name="T19" fmla="*/ 153 h 307"/>
              <a:gd name="T20" fmla="*/ 28 w 330"/>
              <a:gd name="T21" fmla="*/ 153 h 307"/>
              <a:gd name="T22" fmla="*/ 24 w 330"/>
              <a:gd name="T23" fmla="*/ 152 h 307"/>
              <a:gd name="T24" fmla="*/ 9 w 330"/>
              <a:gd name="T25" fmla="*/ 160 h 307"/>
              <a:gd name="T26" fmla="*/ 18 w 330"/>
              <a:gd name="T27" fmla="*/ 175 h 307"/>
              <a:gd name="T28" fmla="*/ 29 w 330"/>
              <a:gd name="T29" fmla="*/ 178 h 307"/>
              <a:gd name="T30" fmla="*/ 137 w 330"/>
              <a:gd name="T31" fmla="*/ 295 h 307"/>
              <a:gd name="T32" fmla="*/ 268 w 330"/>
              <a:gd name="T33" fmla="*/ 262 h 307"/>
              <a:gd name="T34" fmla="*/ 280 w 330"/>
              <a:gd name="T35" fmla="*/ 265 h 307"/>
              <a:gd name="T36" fmla="*/ 290 w 330"/>
              <a:gd name="T37" fmla="*/ 259 h 307"/>
              <a:gd name="T38" fmla="*/ 284 w 330"/>
              <a:gd name="T39" fmla="*/ 250 h 307"/>
              <a:gd name="T40" fmla="*/ 281 w 330"/>
              <a:gd name="T41" fmla="*/ 249 h 307"/>
              <a:gd name="T42" fmla="*/ 261 w 330"/>
              <a:gd name="T43" fmla="*/ 244 h 307"/>
              <a:gd name="T44" fmla="*/ 257 w 330"/>
              <a:gd name="T45" fmla="*/ 243 h 307"/>
              <a:gd name="T46" fmla="*/ 251 w 330"/>
              <a:gd name="T47" fmla="*/ 233 h 307"/>
              <a:gd name="T48" fmla="*/ 261 w 330"/>
              <a:gd name="T49" fmla="*/ 227 h 307"/>
              <a:gd name="T50" fmla="*/ 276 w 330"/>
              <a:gd name="T51" fmla="*/ 231 h 307"/>
              <a:gd name="T52" fmla="*/ 292 w 330"/>
              <a:gd name="T53" fmla="*/ 235 h 307"/>
              <a:gd name="T54" fmla="*/ 307 w 330"/>
              <a:gd name="T55" fmla="*/ 239 h 307"/>
              <a:gd name="T56" fmla="*/ 317 w 330"/>
              <a:gd name="T57" fmla="*/ 233 h 307"/>
              <a:gd name="T58" fmla="*/ 311 w 330"/>
              <a:gd name="T59" fmla="*/ 224 h 307"/>
              <a:gd name="T60" fmla="*/ 300 w 330"/>
              <a:gd name="T61" fmla="*/ 221 h 307"/>
              <a:gd name="T62" fmla="*/ 296 w 330"/>
              <a:gd name="T63" fmla="*/ 220 h 307"/>
              <a:gd name="T64" fmla="*/ 290 w 330"/>
              <a:gd name="T65" fmla="*/ 210 h 307"/>
              <a:gd name="T66" fmla="*/ 300 w 330"/>
              <a:gd name="T67" fmla="*/ 204 h 307"/>
              <a:gd name="T68" fmla="*/ 306 w 330"/>
              <a:gd name="T69" fmla="*/ 206 h 307"/>
              <a:gd name="T70" fmla="*/ 311 w 330"/>
              <a:gd name="T71" fmla="*/ 191 h 307"/>
              <a:gd name="T72" fmla="*/ 206 w 330"/>
              <a:gd name="T73" fmla="*/ 16 h 307"/>
              <a:gd name="T74" fmla="*/ 47 w 330"/>
              <a:gd name="T75" fmla="*/ 83 h 307"/>
              <a:gd name="T76" fmla="*/ 49 w 330"/>
              <a:gd name="T77" fmla="*/ 84 h 307"/>
              <a:gd name="T78" fmla="*/ 58 w 330"/>
              <a:gd name="T79" fmla="*/ 98 h 307"/>
              <a:gd name="T80" fmla="*/ 43 w 330"/>
              <a:gd name="T81" fmla="*/ 107 h 307"/>
              <a:gd name="T82" fmla="*/ 37 w 330"/>
              <a:gd name="T83" fmla="*/ 105 h 307"/>
              <a:gd name="T84" fmla="*/ 16 w 330"/>
              <a:gd name="T85" fmla="*/ 100 h 307"/>
              <a:gd name="T86" fmla="*/ 2 w 330"/>
              <a:gd name="T87" fmla="*/ 109 h 307"/>
              <a:gd name="T88" fmla="*/ 10 w 330"/>
              <a:gd name="T89" fmla="*/ 124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30" h="307">
                <a:moveTo>
                  <a:pt x="10" y="124"/>
                </a:moveTo>
                <a:cubicBezTo>
                  <a:pt x="30" y="129"/>
                  <a:pt x="30" y="129"/>
                  <a:pt x="30" y="129"/>
                </a:cubicBezTo>
                <a:cubicBezTo>
                  <a:pt x="34" y="129"/>
                  <a:pt x="34" y="129"/>
                  <a:pt x="34" y="129"/>
                </a:cubicBezTo>
                <a:cubicBezTo>
                  <a:pt x="53" y="134"/>
                  <a:pt x="53" y="134"/>
                  <a:pt x="53" y="134"/>
                </a:cubicBezTo>
                <a:cubicBezTo>
                  <a:pt x="69" y="138"/>
                  <a:pt x="69" y="138"/>
                  <a:pt x="69" y="138"/>
                </a:cubicBezTo>
                <a:cubicBezTo>
                  <a:pt x="75" y="140"/>
                  <a:pt x="79" y="146"/>
                  <a:pt x="77" y="153"/>
                </a:cubicBezTo>
                <a:cubicBezTo>
                  <a:pt x="76" y="159"/>
                  <a:pt x="69" y="163"/>
                  <a:pt x="63" y="161"/>
                </a:cubicBezTo>
                <a:cubicBezTo>
                  <a:pt x="47" y="158"/>
                  <a:pt x="47" y="158"/>
                  <a:pt x="47" y="158"/>
                </a:cubicBezTo>
                <a:cubicBezTo>
                  <a:pt x="28" y="153"/>
                  <a:pt x="28" y="153"/>
                  <a:pt x="28" y="153"/>
                </a:cubicBezTo>
                <a:cubicBezTo>
                  <a:pt x="28" y="153"/>
                  <a:pt x="28" y="153"/>
                  <a:pt x="28" y="153"/>
                </a:cubicBezTo>
                <a:cubicBezTo>
                  <a:pt x="28" y="153"/>
                  <a:pt x="28" y="153"/>
                  <a:pt x="28" y="153"/>
                </a:cubicBezTo>
                <a:cubicBezTo>
                  <a:pt x="24" y="152"/>
                  <a:pt x="24" y="152"/>
                  <a:pt x="24" y="152"/>
                </a:cubicBezTo>
                <a:cubicBezTo>
                  <a:pt x="18" y="150"/>
                  <a:pt x="11" y="154"/>
                  <a:pt x="9" y="160"/>
                </a:cubicBezTo>
                <a:cubicBezTo>
                  <a:pt x="8" y="167"/>
                  <a:pt x="12" y="173"/>
                  <a:pt x="18" y="175"/>
                </a:cubicBezTo>
                <a:cubicBezTo>
                  <a:pt x="29" y="178"/>
                  <a:pt x="29" y="178"/>
                  <a:pt x="29" y="178"/>
                </a:cubicBezTo>
                <a:cubicBezTo>
                  <a:pt x="38" y="233"/>
                  <a:pt x="79" y="281"/>
                  <a:pt x="137" y="295"/>
                </a:cubicBezTo>
                <a:cubicBezTo>
                  <a:pt x="185" y="307"/>
                  <a:pt x="234" y="293"/>
                  <a:pt x="268" y="262"/>
                </a:cubicBezTo>
                <a:cubicBezTo>
                  <a:pt x="280" y="265"/>
                  <a:pt x="280" y="265"/>
                  <a:pt x="280" y="265"/>
                </a:cubicBezTo>
                <a:cubicBezTo>
                  <a:pt x="284" y="266"/>
                  <a:pt x="289" y="264"/>
                  <a:pt x="290" y="259"/>
                </a:cubicBezTo>
                <a:cubicBezTo>
                  <a:pt x="291" y="255"/>
                  <a:pt x="288" y="251"/>
                  <a:pt x="284" y="250"/>
                </a:cubicBezTo>
                <a:cubicBezTo>
                  <a:pt x="281" y="249"/>
                  <a:pt x="281" y="249"/>
                  <a:pt x="281" y="249"/>
                </a:cubicBezTo>
                <a:cubicBezTo>
                  <a:pt x="261" y="244"/>
                  <a:pt x="261" y="244"/>
                  <a:pt x="261" y="244"/>
                </a:cubicBezTo>
                <a:cubicBezTo>
                  <a:pt x="257" y="243"/>
                  <a:pt x="257" y="243"/>
                  <a:pt x="257" y="243"/>
                </a:cubicBezTo>
                <a:cubicBezTo>
                  <a:pt x="253" y="242"/>
                  <a:pt x="250" y="237"/>
                  <a:pt x="251" y="233"/>
                </a:cubicBezTo>
                <a:cubicBezTo>
                  <a:pt x="252" y="229"/>
                  <a:pt x="256" y="226"/>
                  <a:pt x="261" y="227"/>
                </a:cubicBezTo>
                <a:cubicBezTo>
                  <a:pt x="276" y="231"/>
                  <a:pt x="276" y="231"/>
                  <a:pt x="276" y="231"/>
                </a:cubicBezTo>
                <a:cubicBezTo>
                  <a:pt x="292" y="235"/>
                  <a:pt x="292" y="235"/>
                  <a:pt x="292" y="235"/>
                </a:cubicBezTo>
                <a:cubicBezTo>
                  <a:pt x="307" y="239"/>
                  <a:pt x="307" y="239"/>
                  <a:pt x="307" y="239"/>
                </a:cubicBezTo>
                <a:cubicBezTo>
                  <a:pt x="312" y="240"/>
                  <a:pt x="316" y="237"/>
                  <a:pt x="317" y="233"/>
                </a:cubicBezTo>
                <a:cubicBezTo>
                  <a:pt x="318" y="229"/>
                  <a:pt x="315" y="225"/>
                  <a:pt x="311" y="224"/>
                </a:cubicBezTo>
                <a:cubicBezTo>
                  <a:pt x="300" y="221"/>
                  <a:pt x="300" y="221"/>
                  <a:pt x="300" y="221"/>
                </a:cubicBezTo>
                <a:cubicBezTo>
                  <a:pt x="296" y="220"/>
                  <a:pt x="296" y="220"/>
                  <a:pt x="296" y="220"/>
                </a:cubicBezTo>
                <a:cubicBezTo>
                  <a:pt x="291" y="219"/>
                  <a:pt x="289" y="214"/>
                  <a:pt x="290" y="210"/>
                </a:cubicBezTo>
                <a:cubicBezTo>
                  <a:pt x="291" y="206"/>
                  <a:pt x="295" y="203"/>
                  <a:pt x="300" y="204"/>
                </a:cubicBezTo>
                <a:cubicBezTo>
                  <a:pt x="306" y="206"/>
                  <a:pt x="306" y="206"/>
                  <a:pt x="306" y="206"/>
                </a:cubicBezTo>
                <a:cubicBezTo>
                  <a:pt x="308" y="201"/>
                  <a:pt x="310" y="196"/>
                  <a:pt x="311" y="191"/>
                </a:cubicBezTo>
                <a:cubicBezTo>
                  <a:pt x="330" y="113"/>
                  <a:pt x="284" y="35"/>
                  <a:pt x="206" y="16"/>
                </a:cubicBezTo>
                <a:cubicBezTo>
                  <a:pt x="143" y="0"/>
                  <a:pt x="78" y="29"/>
                  <a:pt x="47" y="83"/>
                </a:cubicBezTo>
                <a:cubicBezTo>
                  <a:pt x="49" y="84"/>
                  <a:pt x="49" y="84"/>
                  <a:pt x="49" y="84"/>
                </a:cubicBezTo>
                <a:cubicBezTo>
                  <a:pt x="56" y="85"/>
                  <a:pt x="60" y="92"/>
                  <a:pt x="58" y="98"/>
                </a:cubicBezTo>
                <a:cubicBezTo>
                  <a:pt x="56" y="105"/>
                  <a:pt x="50" y="109"/>
                  <a:pt x="43" y="107"/>
                </a:cubicBezTo>
                <a:cubicBezTo>
                  <a:pt x="37" y="105"/>
                  <a:pt x="37" y="105"/>
                  <a:pt x="37" y="105"/>
                </a:cubicBezTo>
                <a:cubicBezTo>
                  <a:pt x="16" y="100"/>
                  <a:pt x="16" y="100"/>
                  <a:pt x="16" y="100"/>
                </a:cubicBezTo>
                <a:cubicBezTo>
                  <a:pt x="10" y="99"/>
                  <a:pt x="3" y="103"/>
                  <a:pt x="2" y="109"/>
                </a:cubicBezTo>
                <a:cubicBezTo>
                  <a:pt x="0" y="115"/>
                  <a:pt x="4" y="122"/>
                  <a:pt x="10" y="124"/>
                </a:cubicBezTo>
                <a:close/>
              </a:path>
            </a:pathLst>
          </a:custGeom>
          <a:solidFill>
            <a:schemeClr val="tx1">
              <a:lumMod val="10000"/>
              <a:lumOff val="90000"/>
              <a:alpha val="56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86" tIns="17143" rIns="34286" bIns="17143" numCol="1" anchor="t" anchorCtr="0" compatLnSpc="1">
            <a:prstTxWarp prst="textNoShape">
              <a:avLst/>
            </a:prstTxWarp>
          </a:bodyPr>
          <a:lstStyle/>
          <a:p>
            <a:endParaRPr lang="en-US" sz="675"/>
          </a:p>
        </p:txBody>
      </p:sp>
      <p:sp>
        <p:nvSpPr>
          <p:cNvPr id="6" name="Rectangle 5">
            <a:extLst>
              <a:ext uri="{FF2B5EF4-FFF2-40B4-BE49-F238E27FC236}">
                <a16:creationId xmlns:a16="http://schemas.microsoft.com/office/drawing/2014/main" id="{7C328F64-C201-46AB-BA9D-7669B0B53617}"/>
              </a:ext>
            </a:extLst>
          </p:cNvPr>
          <p:cNvSpPr/>
          <p:nvPr/>
        </p:nvSpPr>
        <p:spPr>
          <a:xfrm>
            <a:off x="4479635" y="807081"/>
            <a:ext cx="184730" cy="1240789"/>
          </a:xfrm>
          <a:prstGeom prst="rect">
            <a:avLst/>
          </a:prstGeom>
        </p:spPr>
        <p:txBody>
          <a:bodyPr wrap="none" anchor="ctr">
            <a:spAutoFit/>
          </a:bodyPr>
          <a:lstStyle/>
          <a:p>
            <a:pPr algn="ctr" defTabSz="342900">
              <a:defRPr/>
            </a:pPr>
            <a:endParaRPr lang="en-US" sz="7463" dirty="0">
              <a:solidFill>
                <a:schemeClr val="accent1"/>
              </a:solidFill>
              <a:latin typeface="Designball-Electronic-Device-01" pitchFamily="2" charset="0"/>
              <a:ea typeface="Open Sans" panose="020B0606030504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E33CC11-AC58-4C8A-95A5-7F8A4958115A}"/>
              </a:ext>
            </a:extLst>
          </p:cNvPr>
          <p:cNvSpPr txBox="1"/>
          <p:nvPr/>
        </p:nvSpPr>
        <p:spPr>
          <a:xfrm>
            <a:off x="5928895" y="922560"/>
            <a:ext cx="1554417" cy="553998"/>
          </a:xfrm>
          <a:prstGeom prst="rect">
            <a:avLst/>
          </a:prstGeom>
          <a:noFill/>
        </p:spPr>
        <p:txBody>
          <a:bodyPr wrap="square" rtlCol="0" anchor="ctr">
            <a:spAutoFit/>
          </a:bodyPr>
          <a:lstStyle/>
          <a:p>
            <a:pPr algn="ctr"/>
            <a:r>
              <a:rPr lang="en-US" sz="1500" b="1" dirty="0">
                <a:solidFill>
                  <a:schemeClr val="tx1">
                    <a:lumMod val="90000"/>
                    <a:lumOff val="10000"/>
                  </a:schemeClr>
                </a:solidFill>
                <a:latin typeface="Century Gothic" panose="020B0502020202020204" pitchFamily="34" charset="0"/>
              </a:rPr>
              <a:t>Parameter </a:t>
            </a:r>
          </a:p>
          <a:p>
            <a:pPr algn="ctr"/>
            <a:r>
              <a:rPr lang="en-US" sz="1500" b="1" dirty="0">
                <a:solidFill>
                  <a:schemeClr val="tx1">
                    <a:lumMod val="90000"/>
                    <a:lumOff val="10000"/>
                  </a:schemeClr>
                </a:solidFill>
                <a:latin typeface="Century Gothic" panose="020B0502020202020204" pitchFamily="34" charset="0"/>
              </a:rPr>
              <a:t>Control</a:t>
            </a:r>
          </a:p>
        </p:txBody>
      </p:sp>
      <p:sp>
        <p:nvSpPr>
          <p:cNvPr id="9" name="TextBox 8">
            <a:extLst>
              <a:ext uri="{FF2B5EF4-FFF2-40B4-BE49-F238E27FC236}">
                <a16:creationId xmlns:a16="http://schemas.microsoft.com/office/drawing/2014/main" id="{CA3DB578-40A1-4297-815B-5B7408AEDDB3}"/>
              </a:ext>
            </a:extLst>
          </p:cNvPr>
          <p:cNvSpPr txBox="1"/>
          <p:nvPr/>
        </p:nvSpPr>
        <p:spPr>
          <a:xfrm>
            <a:off x="5504632" y="1639116"/>
            <a:ext cx="2597963" cy="1277273"/>
          </a:xfrm>
          <a:prstGeom prst="rect">
            <a:avLst/>
          </a:prstGeom>
          <a:noFill/>
        </p:spPr>
        <p:txBody>
          <a:bodyPr wrap="square" rtlCol="0">
            <a:spAutoFit/>
          </a:bodyPr>
          <a:lstStyle/>
          <a:p>
            <a:pPr algn="ctr"/>
            <a:r>
              <a:rPr lang="en-US" sz="1100" dirty="0">
                <a:ea typeface="Calibri" panose="020F0502020204030204" pitchFamily="34" charset="0"/>
              </a:rPr>
              <a:t>Parameters such as the Laser pulse transverse shape, total energy, and temporal profile (fixed) must be controlled independently, and undesired laser pulse variation over both short and long-time scales also requires correction.</a:t>
            </a:r>
            <a:endParaRPr lang="en-US" sz="1100" dirty="0"/>
          </a:p>
        </p:txBody>
      </p:sp>
      <p:sp>
        <p:nvSpPr>
          <p:cNvPr id="11" name="Rectangle: Rounded Corners 10">
            <a:extLst>
              <a:ext uri="{FF2B5EF4-FFF2-40B4-BE49-F238E27FC236}">
                <a16:creationId xmlns:a16="http://schemas.microsoft.com/office/drawing/2014/main" id="{00A20F22-0584-4B7F-A4C5-83057350DCCB}"/>
              </a:ext>
            </a:extLst>
          </p:cNvPr>
          <p:cNvSpPr/>
          <p:nvPr/>
        </p:nvSpPr>
        <p:spPr>
          <a:xfrm>
            <a:off x="7556964" y="1125964"/>
            <a:ext cx="142102" cy="14718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12" name="Rectangle: Rounded Corners 11">
            <a:extLst>
              <a:ext uri="{FF2B5EF4-FFF2-40B4-BE49-F238E27FC236}">
                <a16:creationId xmlns:a16="http://schemas.microsoft.com/office/drawing/2014/main" id="{EAD5E423-26C6-406B-9EC4-A3E037798CA6}"/>
              </a:ext>
            </a:extLst>
          </p:cNvPr>
          <p:cNvSpPr/>
          <p:nvPr/>
        </p:nvSpPr>
        <p:spPr>
          <a:xfrm>
            <a:off x="5713142" y="1125964"/>
            <a:ext cx="142102" cy="14718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cxnSp>
        <p:nvCxnSpPr>
          <p:cNvPr id="13" name="Straight Connector 12">
            <a:extLst>
              <a:ext uri="{FF2B5EF4-FFF2-40B4-BE49-F238E27FC236}">
                <a16:creationId xmlns:a16="http://schemas.microsoft.com/office/drawing/2014/main" id="{215F614D-65E0-4157-AAD1-9375252131F0}"/>
              </a:ext>
            </a:extLst>
          </p:cNvPr>
          <p:cNvCxnSpPr/>
          <p:nvPr/>
        </p:nvCxnSpPr>
        <p:spPr>
          <a:xfrm>
            <a:off x="4572000" y="1993182"/>
            <a:ext cx="0" cy="83571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B940BF1-FDAC-40A5-BFF8-DADB6806B354}"/>
              </a:ext>
            </a:extLst>
          </p:cNvPr>
          <p:cNvSpPr txBox="1"/>
          <p:nvPr/>
        </p:nvSpPr>
        <p:spPr>
          <a:xfrm>
            <a:off x="1662426" y="2915407"/>
            <a:ext cx="1721442" cy="553998"/>
          </a:xfrm>
          <a:prstGeom prst="rect">
            <a:avLst/>
          </a:prstGeom>
          <a:noFill/>
        </p:spPr>
        <p:txBody>
          <a:bodyPr wrap="square" rtlCol="0" anchor="ctr">
            <a:spAutoFit/>
          </a:bodyPr>
          <a:lstStyle/>
          <a:p>
            <a:pPr algn="ctr"/>
            <a:r>
              <a:rPr lang="en-US" sz="1500" b="1" dirty="0">
                <a:solidFill>
                  <a:schemeClr val="tx1">
                    <a:lumMod val="90000"/>
                    <a:lumOff val="10000"/>
                  </a:schemeClr>
                </a:solidFill>
                <a:latin typeface="Century Gothic" panose="020B0502020202020204" pitchFamily="34" charset="0"/>
              </a:rPr>
              <a:t>Control of Electron Bunch</a:t>
            </a:r>
          </a:p>
        </p:txBody>
      </p:sp>
      <p:sp>
        <p:nvSpPr>
          <p:cNvPr id="17" name="TextBox 16">
            <a:extLst>
              <a:ext uri="{FF2B5EF4-FFF2-40B4-BE49-F238E27FC236}">
                <a16:creationId xmlns:a16="http://schemas.microsoft.com/office/drawing/2014/main" id="{5F8ECD2B-DA42-45CD-8B1E-E3E64228D53A}"/>
              </a:ext>
            </a:extLst>
          </p:cNvPr>
          <p:cNvSpPr txBox="1"/>
          <p:nvPr/>
        </p:nvSpPr>
        <p:spPr>
          <a:xfrm>
            <a:off x="1175030" y="3529762"/>
            <a:ext cx="2633476" cy="1107996"/>
          </a:xfrm>
          <a:prstGeom prst="rect">
            <a:avLst/>
          </a:prstGeom>
          <a:noFill/>
        </p:spPr>
        <p:txBody>
          <a:bodyPr wrap="square" rtlCol="0">
            <a:spAutoFit/>
          </a:bodyPr>
          <a:lstStyle/>
          <a:p>
            <a:pPr algn="ctr"/>
            <a:r>
              <a:rPr lang="en-US" sz="1100" dirty="0">
                <a:ea typeface="Calibri" panose="020F0502020204030204" pitchFamily="34" charset="0"/>
              </a:rPr>
              <a:t>The ability to produce arbitrary laser intensity distributions enables better control of electron bunch transverse and longitudinal emittance by affecting the space-charge forces throughout the bunch.</a:t>
            </a:r>
            <a:endParaRPr lang="en-US" sz="1100" dirty="0"/>
          </a:p>
        </p:txBody>
      </p:sp>
      <p:sp>
        <p:nvSpPr>
          <p:cNvPr id="18" name="Rectangle: Rounded Corners 17">
            <a:extLst>
              <a:ext uri="{FF2B5EF4-FFF2-40B4-BE49-F238E27FC236}">
                <a16:creationId xmlns:a16="http://schemas.microsoft.com/office/drawing/2014/main" id="{E77B1142-6A08-45B4-8D8F-90C63CF540EC}"/>
              </a:ext>
            </a:extLst>
          </p:cNvPr>
          <p:cNvSpPr/>
          <p:nvPr/>
        </p:nvSpPr>
        <p:spPr>
          <a:xfrm>
            <a:off x="3336968" y="3118811"/>
            <a:ext cx="142102" cy="14718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sp>
        <p:nvSpPr>
          <p:cNvPr id="19" name="Rectangle: Rounded Corners 18">
            <a:extLst>
              <a:ext uri="{FF2B5EF4-FFF2-40B4-BE49-F238E27FC236}">
                <a16:creationId xmlns:a16="http://schemas.microsoft.com/office/drawing/2014/main" id="{999974FA-A6BB-4813-ACAB-0F22F0CD9054}"/>
              </a:ext>
            </a:extLst>
          </p:cNvPr>
          <p:cNvSpPr/>
          <p:nvPr/>
        </p:nvSpPr>
        <p:spPr>
          <a:xfrm>
            <a:off x="1493146" y="3118811"/>
            <a:ext cx="142102" cy="147189"/>
          </a:xfrm>
          <a:prstGeom prst="roundRect">
            <a:avLst>
              <a:gd name="adj" fmla="val 5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50"/>
          </a:p>
        </p:txBody>
      </p:sp>
      <p:cxnSp>
        <p:nvCxnSpPr>
          <p:cNvPr id="20" name="Straight Connector 19">
            <a:extLst>
              <a:ext uri="{FF2B5EF4-FFF2-40B4-BE49-F238E27FC236}">
                <a16:creationId xmlns:a16="http://schemas.microsoft.com/office/drawing/2014/main" id="{AAEF5E26-8A98-4E44-A1B1-43D0B79D5E39}"/>
              </a:ext>
            </a:extLst>
          </p:cNvPr>
          <p:cNvCxnSpPr>
            <a:cxnSpLocks/>
          </p:cNvCxnSpPr>
          <p:nvPr/>
        </p:nvCxnSpPr>
        <p:spPr>
          <a:xfrm>
            <a:off x="4572000" y="4082027"/>
            <a:ext cx="0" cy="83287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7791AD95-73E6-4721-BCFA-3D520B9A51D1}"/>
              </a:ext>
            </a:extLst>
          </p:cNvPr>
          <p:cNvGrpSpPr/>
          <p:nvPr/>
        </p:nvGrpSpPr>
        <p:grpSpPr>
          <a:xfrm>
            <a:off x="4271407" y="1016856"/>
            <a:ext cx="681898" cy="732586"/>
            <a:chOff x="1123179" y="4688938"/>
            <a:chExt cx="409759" cy="408965"/>
          </a:xfrm>
          <a:solidFill>
            <a:schemeClr val="accent1"/>
          </a:solidFill>
        </p:grpSpPr>
        <p:sp>
          <p:nvSpPr>
            <p:cNvPr id="34" name="Freeform: Shape 33">
              <a:extLst>
                <a:ext uri="{FF2B5EF4-FFF2-40B4-BE49-F238E27FC236}">
                  <a16:creationId xmlns:a16="http://schemas.microsoft.com/office/drawing/2014/main" id="{57791A21-8823-4F4D-B551-8A1EE5502DEE}"/>
                </a:ext>
              </a:extLst>
            </p:cNvPr>
            <p:cNvSpPr/>
            <p:nvPr/>
          </p:nvSpPr>
          <p:spPr>
            <a:xfrm>
              <a:off x="1158797" y="4724186"/>
              <a:ext cx="212015" cy="212015"/>
            </a:xfrm>
            <a:custGeom>
              <a:avLst/>
              <a:gdLst>
                <a:gd name="connsiteX0" fmla="*/ 108340 w 212015"/>
                <a:gd name="connsiteY0" fmla="*/ 216627 h 212015"/>
                <a:gd name="connsiteX1" fmla="*/ 31855 w 212015"/>
                <a:gd name="connsiteY1" fmla="*/ 185037 h 212015"/>
                <a:gd name="connsiteX2" fmla="*/ 0 w 212015"/>
                <a:gd name="connsiteY2" fmla="*/ 108340 h 212015"/>
                <a:gd name="connsiteX3" fmla="*/ 31855 w 212015"/>
                <a:gd name="connsiteY3" fmla="*/ 31643 h 212015"/>
                <a:gd name="connsiteX4" fmla="*/ 108340 w 212015"/>
                <a:gd name="connsiteY4" fmla="*/ 0 h 212015"/>
                <a:gd name="connsiteX5" fmla="*/ 184824 w 212015"/>
                <a:gd name="connsiteY5" fmla="*/ 31643 h 212015"/>
                <a:gd name="connsiteX6" fmla="*/ 216627 w 212015"/>
                <a:gd name="connsiteY6" fmla="*/ 108340 h 212015"/>
                <a:gd name="connsiteX7" fmla="*/ 184824 w 212015"/>
                <a:gd name="connsiteY7" fmla="*/ 185037 h 212015"/>
                <a:gd name="connsiteX8" fmla="*/ 108340 w 212015"/>
                <a:gd name="connsiteY8" fmla="*/ 216627 h 212015"/>
                <a:gd name="connsiteX9" fmla="*/ 108340 w 212015"/>
                <a:gd name="connsiteY9" fmla="*/ 10601 h 212015"/>
                <a:gd name="connsiteX10" fmla="*/ 39329 w 212015"/>
                <a:gd name="connsiteY10" fmla="*/ 39117 h 212015"/>
                <a:gd name="connsiteX11" fmla="*/ 10601 w 212015"/>
                <a:gd name="connsiteY11" fmla="*/ 108287 h 212015"/>
                <a:gd name="connsiteX12" fmla="*/ 39329 w 212015"/>
                <a:gd name="connsiteY12" fmla="*/ 177510 h 212015"/>
                <a:gd name="connsiteX13" fmla="*/ 108340 w 212015"/>
                <a:gd name="connsiteY13" fmla="*/ 206026 h 212015"/>
                <a:gd name="connsiteX14" fmla="*/ 177351 w 212015"/>
                <a:gd name="connsiteY14" fmla="*/ 177510 h 212015"/>
                <a:gd name="connsiteX15" fmla="*/ 206079 w 212015"/>
                <a:gd name="connsiteY15" fmla="*/ 108340 h 212015"/>
                <a:gd name="connsiteX16" fmla="*/ 177351 w 212015"/>
                <a:gd name="connsiteY16" fmla="*/ 39170 h 212015"/>
                <a:gd name="connsiteX17" fmla="*/ 108340 w 212015"/>
                <a:gd name="connsiteY17" fmla="*/ 10601 h 2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2015" h="212015">
                  <a:moveTo>
                    <a:pt x="108340" y="216627"/>
                  </a:moveTo>
                  <a:cubicBezTo>
                    <a:pt x="79506" y="216627"/>
                    <a:pt x="52315" y="205390"/>
                    <a:pt x="31855" y="185037"/>
                  </a:cubicBezTo>
                  <a:cubicBezTo>
                    <a:pt x="11290" y="164577"/>
                    <a:pt x="0" y="137333"/>
                    <a:pt x="0" y="108340"/>
                  </a:cubicBezTo>
                  <a:cubicBezTo>
                    <a:pt x="0" y="79347"/>
                    <a:pt x="11290" y="52103"/>
                    <a:pt x="31855" y="31643"/>
                  </a:cubicBezTo>
                  <a:cubicBezTo>
                    <a:pt x="52315" y="11237"/>
                    <a:pt x="79453" y="0"/>
                    <a:pt x="108340" y="0"/>
                  </a:cubicBezTo>
                  <a:cubicBezTo>
                    <a:pt x="137174" y="0"/>
                    <a:pt x="164365" y="11237"/>
                    <a:pt x="184824" y="31643"/>
                  </a:cubicBezTo>
                  <a:cubicBezTo>
                    <a:pt x="205337" y="52103"/>
                    <a:pt x="216627" y="79347"/>
                    <a:pt x="216627" y="108340"/>
                  </a:cubicBezTo>
                  <a:cubicBezTo>
                    <a:pt x="216627" y="137333"/>
                    <a:pt x="205337" y="164577"/>
                    <a:pt x="184824" y="185037"/>
                  </a:cubicBezTo>
                  <a:cubicBezTo>
                    <a:pt x="164365" y="205390"/>
                    <a:pt x="137174" y="216627"/>
                    <a:pt x="108340" y="216627"/>
                  </a:cubicBezTo>
                  <a:close/>
                  <a:moveTo>
                    <a:pt x="108340" y="10601"/>
                  </a:moveTo>
                  <a:cubicBezTo>
                    <a:pt x="82315" y="10601"/>
                    <a:pt x="57827" y="20725"/>
                    <a:pt x="39329" y="39117"/>
                  </a:cubicBezTo>
                  <a:cubicBezTo>
                    <a:pt x="20778" y="57562"/>
                    <a:pt x="10601" y="82156"/>
                    <a:pt x="10601" y="108287"/>
                  </a:cubicBezTo>
                  <a:cubicBezTo>
                    <a:pt x="10601" y="134471"/>
                    <a:pt x="20778" y="159012"/>
                    <a:pt x="39329" y="177510"/>
                  </a:cubicBezTo>
                  <a:cubicBezTo>
                    <a:pt x="57774" y="195902"/>
                    <a:pt x="82315" y="206026"/>
                    <a:pt x="108340" y="206026"/>
                  </a:cubicBezTo>
                  <a:cubicBezTo>
                    <a:pt x="134365" y="206026"/>
                    <a:pt x="158906" y="195902"/>
                    <a:pt x="177351" y="177510"/>
                  </a:cubicBezTo>
                  <a:cubicBezTo>
                    <a:pt x="195849" y="159065"/>
                    <a:pt x="206079" y="134471"/>
                    <a:pt x="206079" y="108340"/>
                  </a:cubicBezTo>
                  <a:cubicBezTo>
                    <a:pt x="206079" y="82209"/>
                    <a:pt x="195902" y="57615"/>
                    <a:pt x="177351" y="39170"/>
                  </a:cubicBezTo>
                  <a:cubicBezTo>
                    <a:pt x="158853" y="20725"/>
                    <a:pt x="134365" y="10601"/>
                    <a:pt x="108340" y="10601"/>
                  </a:cubicBezTo>
                  <a:close/>
                </a:path>
              </a:pathLst>
            </a:custGeom>
            <a:grpFill/>
            <a:ln w="5296"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80D36E3D-6AB7-4B7C-A2A6-6C1580F10B95}"/>
                </a:ext>
              </a:extLst>
            </p:cNvPr>
            <p:cNvSpPr/>
            <p:nvPr/>
          </p:nvSpPr>
          <p:spPr>
            <a:xfrm>
              <a:off x="1186200" y="4724186"/>
              <a:ext cx="159012" cy="58304"/>
            </a:xfrm>
            <a:custGeom>
              <a:avLst/>
              <a:gdLst>
                <a:gd name="connsiteX0" fmla="*/ 80937 w 159011"/>
                <a:gd name="connsiteY0" fmla="*/ 61538 h 58304"/>
                <a:gd name="connsiteX1" fmla="*/ 36944 w 159011"/>
                <a:gd name="connsiteY1" fmla="*/ 54965 h 58304"/>
                <a:gd name="connsiteX2" fmla="*/ 5247 w 159011"/>
                <a:gd name="connsiteY2" fmla="*/ 39753 h 58304"/>
                <a:gd name="connsiteX3" fmla="*/ 0 w 159011"/>
                <a:gd name="connsiteY3" fmla="*/ 36149 h 58304"/>
                <a:gd name="connsiteX4" fmla="*/ 4505 w 159011"/>
                <a:gd name="connsiteY4" fmla="*/ 31643 h 58304"/>
                <a:gd name="connsiteX5" fmla="*/ 80990 w 159011"/>
                <a:gd name="connsiteY5" fmla="*/ 0 h 58304"/>
                <a:gd name="connsiteX6" fmla="*/ 157474 w 159011"/>
                <a:gd name="connsiteY6" fmla="*/ 31643 h 58304"/>
                <a:gd name="connsiteX7" fmla="*/ 161980 w 159011"/>
                <a:gd name="connsiteY7" fmla="*/ 36149 h 58304"/>
                <a:gd name="connsiteX8" fmla="*/ 156732 w 159011"/>
                <a:gd name="connsiteY8" fmla="*/ 39753 h 58304"/>
                <a:gd name="connsiteX9" fmla="*/ 124983 w 159011"/>
                <a:gd name="connsiteY9" fmla="*/ 55018 h 58304"/>
                <a:gd name="connsiteX10" fmla="*/ 80937 w 159011"/>
                <a:gd name="connsiteY10" fmla="*/ 61538 h 58304"/>
                <a:gd name="connsiteX11" fmla="*/ 16802 w 159011"/>
                <a:gd name="connsiteY11" fmla="*/ 34559 h 58304"/>
                <a:gd name="connsiteX12" fmla="*/ 40071 w 159011"/>
                <a:gd name="connsiteY12" fmla="*/ 44788 h 58304"/>
                <a:gd name="connsiteX13" fmla="*/ 121750 w 159011"/>
                <a:gd name="connsiteY13" fmla="*/ 44788 h 58304"/>
                <a:gd name="connsiteX14" fmla="*/ 145072 w 159011"/>
                <a:gd name="connsiteY14" fmla="*/ 34506 h 58304"/>
                <a:gd name="connsiteX15" fmla="*/ 80937 w 159011"/>
                <a:gd name="connsiteY15" fmla="*/ 10495 h 58304"/>
                <a:gd name="connsiteX16" fmla="*/ 16802 w 159011"/>
                <a:gd name="connsiteY16" fmla="*/ 34559 h 5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11" h="58304">
                  <a:moveTo>
                    <a:pt x="80937" y="61538"/>
                  </a:moveTo>
                  <a:cubicBezTo>
                    <a:pt x="65619" y="61538"/>
                    <a:pt x="50778" y="59311"/>
                    <a:pt x="36944" y="54965"/>
                  </a:cubicBezTo>
                  <a:cubicBezTo>
                    <a:pt x="25177" y="51255"/>
                    <a:pt x="14470" y="46113"/>
                    <a:pt x="5247" y="39753"/>
                  </a:cubicBezTo>
                  <a:lnTo>
                    <a:pt x="0" y="36149"/>
                  </a:lnTo>
                  <a:lnTo>
                    <a:pt x="4505" y="31643"/>
                  </a:lnTo>
                  <a:cubicBezTo>
                    <a:pt x="24965" y="11237"/>
                    <a:pt x="52103" y="0"/>
                    <a:pt x="80990" y="0"/>
                  </a:cubicBezTo>
                  <a:cubicBezTo>
                    <a:pt x="109824" y="0"/>
                    <a:pt x="137015" y="11237"/>
                    <a:pt x="157474" y="31643"/>
                  </a:cubicBezTo>
                  <a:lnTo>
                    <a:pt x="161980" y="36149"/>
                  </a:lnTo>
                  <a:lnTo>
                    <a:pt x="156732" y="39753"/>
                  </a:lnTo>
                  <a:cubicBezTo>
                    <a:pt x="147457" y="46166"/>
                    <a:pt x="136750" y="51308"/>
                    <a:pt x="124983" y="55018"/>
                  </a:cubicBezTo>
                  <a:cubicBezTo>
                    <a:pt x="111043" y="59311"/>
                    <a:pt x="96255" y="61538"/>
                    <a:pt x="80937" y="61538"/>
                  </a:cubicBezTo>
                  <a:close/>
                  <a:moveTo>
                    <a:pt x="16802" y="34559"/>
                  </a:moveTo>
                  <a:cubicBezTo>
                    <a:pt x="23852" y="38693"/>
                    <a:pt x="31643" y="42138"/>
                    <a:pt x="40071" y="44788"/>
                  </a:cubicBezTo>
                  <a:cubicBezTo>
                    <a:pt x="65725" y="52898"/>
                    <a:pt x="95990" y="52898"/>
                    <a:pt x="121750" y="44788"/>
                  </a:cubicBezTo>
                  <a:cubicBezTo>
                    <a:pt x="130177" y="42138"/>
                    <a:pt x="138022" y="38693"/>
                    <a:pt x="145072" y="34506"/>
                  </a:cubicBezTo>
                  <a:cubicBezTo>
                    <a:pt x="127262" y="18975"/>
                    <a:pt x="104736" y="10495"/>
                    <a:pt x="80937" y="10495"/>
                  </a:cubicBezTo>
                  <a:cubicBezTo>
                    <a:pt x="57138" y="10601"/>
                    <a:pt x="34612" y="19082"/>
                    <a:pt x="16802" y="34559"/>
                  </a:cubicBezTo>
                  <a:close/>
                </a:path>
              </a:pathLst>
            </a:custGeom>
            <a:grpFill/>
            <a:ln w="5296"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167AECE-9198-4A5C-8B8F-281031E3B0D8}"/>
                </a:ext>
              </a:extLst>
            </p:cNvPr>
            <p:cNvSpPr/>
            <p:nvPr/>
          </p:nvSpPr>
          <p:spPr>
            <a:xfrm>
              <a:off x="1186147" y="4879275"/>
              <a:ext cx="159012" cy="58304"/>
            </a:xfrm>
            <a:custGeom>
              <a:avLst/>
              <a:gdLst>
                <a:gd name="connsiteX0" fmla="*/ 80990 w 159011"/>
                <a:gd name="connsiteY0" fmla="*/ 61537 h 58304"/>
                <a:gd name="connsiteX1" fmla="*/ 4505 w 159011"/>
                <a:gd name="connsiteY1" fmla="*/ 29947 h 58304"/>
                <a:gd name="connsiteX2" fmla="*/ 0 w 159011"/>
                <a:gd name="connsiteY2" fmla="*/ 25442 h 58304"/>
                <a:gd name="connsiteX3" fmla="*/ 5194 w 159011"/>
                <a:gd name="connsiteY3" fmla="*/ 21838 h 58304"/>
                <a:gd name="connsiteX4" fmla="*/ 36891 w 159011"/>
                <a:gd name="connsiteY4" fmla="*/ 6572 h 58304"/>
                <a:gd name="connsiteX5" fmla="*/ 80937 w 159011"/>
                <a:gd name="connsiteY5" fmla="*/ 0 h 58304"/>
                <a:gd name="connsiteX6" fmla="*/ 124983 w 159011"/>
                <a:gd name="connsiteY6" fmla="*/ 6572 h 58304"/>
                <a:gd name="connsiteX7" fmla="*/ 156732 w 159011"/>
                <a:gd name="connsiteY7" fmla="*/ 21838 h 58304"/>
                <a:gd name="connsiteX8" fmla="*/ 161980 w 159011"/>
                <a:gd name="connsiteY8" fmla="*/ 25442 h 58304"/>
                <a:gd name="connsiteX9" fmla="*/ 157474 w 159011"/>
                <a:gd name="connsiteY9" fmla="*/ 29947 h 58304"/>
                <a:gd name="connsiteX10" fmla="*/ 80990 w 159011"/>
                <a:gd name="connsiteY10" fmla="*/ 61537 h 58304"/>
                <a:gd name="connsiteX11" fmla="*/ 16855 w 159011"/>
                <a:gd name="connsiteY11" fmla="*/ 26926 h 58304"/>
                <a:gd name="connsiteX12" fmla="*/ 80990 w 159011"/>
                <a:gd name="connsiteY12" fmla="*/ 50937 h 58304"/>
                <a:gd name="connsiteX13" fmla="*/ 145125 w 159011"/>
                <a:gd name="connsiteY13" fmla="*/ 26926 h 58304"/>
                <a:gd name="connsiteX14" fmla="*/ 121803 w 159011"/>
                <a:gd name="connsiteY14" fmla="*/ 16643 h 58304"/>
                <a:gd name="connsiteX15" fmla="*/ 40124 w 159011"/>
                <a:gd name="connsiteY15" fmla="*/ 16643 h 58304"/>
                <a:gd name="connsiteX16" fmla="*/ 16855 w 159011"/>
                <a:gd name="connsiteY16" fmla="*/ 26926 h 5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9011" h="58304">
                  <a:moveTo>
                    <a:pt x="80990" y="61537"/>
                  </a:moveTo>
                  <a:cubicBezTo>
                    <a:pt x="52156" y="61537"/>
                    <a:pt x="24965" y="50301"/>
                    <a:pt x="4505" y="29947"/>
                  </a:cubicBezTo>
                  <a:lnTo>
                    <a:pt x="0" y="25442"/>
                  </a:lnTo>
                  <a:lnTo>
                    <a:pt x="5194" y="21838"/>
                  </a:lnTo>
                  <a:cubicBezTo>
                    <a:pt x="14417" y="15424"/>
                    <a:pt x="25071" y="10336"/>
                    <a:pt x="36891" y="6572"/>
                  </a:cubicBezTo>
                  <a:cubicBezTo>
                    <a:pt x="50778" y="2173"/>
                    <a:pt x="65566" y="0"/>
                    <a:pt x="80937" y="0"/>
                  </a:cubicBezTo>
                  <a:cubicBezTo>
                    <a:pt x="96308" y="0"/>
                    <a:pt x="111096" y="2226"/>
                    <a:pt x="124983" y="6572"/>
                  </a:cubicBezTo>
                  <a:cubicBezTo>
                    <a:pt x="136803" y="10283"/>
                    <a:pt x="147457" y="15424"/>
                    <a:pt x="156732" y="21838"/>
                  </a:cubicBezTo>
                  <a:lnTo>
                    <a:pt x="161980" y="25442"/>
                  </a:lnTo>
                  <a:lnTo>
                    <a:pt x="157474" y="29947"/>
                  </a:lnTo>
                  <a:cubicBezTo>
                    <a:pt x="137015" y="50301"/>
                    <a:pt x="109824" y="61537"/>
                    <a:pt x="80990" y="61537"/>
                  </a:cubicBezTo>
                  <a:close/>
                  <a:moveTo>
                    <a:pt x="16855" y="26926"/>
                  </a:moveTo>
                  <a:cubicBezTo>
                    <a:pt x="34665" y="42456"/>
                    <a:pt x="57191" y="50937"/>
                    <a:pt x="80990" y="50937"/>
                  </a:cubicBezTo>
                  <a:cubicBezTo>
                    <a:pt x="104789" y="50937"/>
                    <a:pt x="127315" y="42456"/>
                    <a:pt x="145125" y="26926"/>
                  </a:cubicBezTo>
                  <a:cubicBezTo>
                    <a:pt x="138128" y="22739"/>
                    <a:pt x="130283" y="19347"/>
                    <a:pt x="121803" y="16643"/>
                  </a:cubicBezTo>
                  <a:cubicBezTo>
                    <a:pt x="96096" y="8534"/>
                    <a:pt x="65778" y="8534"/>
                    <a:pt x="40124" y="16643"/>
                  </a:cubicBezTo>
                  <a:cubicBezTo>
                    <a:pt x="31643" y="19347"/>
                    <a:pt x="23852" y="22792"/>
                    <a:pt x="16855" y="26926"/>
                  </a:cubicBezTo>
                  <a:close/>
                </a:path>
              </a:pathLst>
            </a:custGeom>
            <a:grpFill/>
            <a:ln w="5296"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05C64DD7-8879-4E20-B3EE-71F363BD258C}"/>
                </a:ext>
              </a:extLst>
            </p:cNvPr>
            <p:cNvSpPr/>
            <p:nvPr/>
          </p:nvSpPr>
          <p:spPr>
            <a:xfrm>
              <a:off x="1210317" y="4724133"/>
              <a:ext cx="111308" cy="212015"/>
            </a:xfrm>
            <a:custGeom>
              <a:avLst/>
              <a:gdLst>
                <a:gd name="connsiteX0" fmla="*/ 56820 w 111308"/>
                <a:gd name="connsiteY0" fmla="*/ 216679 h 212015"/>
                <a:gd name="connsiteX1" fmla="*/ 0 w 111308"/>
                <a:gd name="connsiteY1" fmla="*/ 108340 h 212015"/>
                <a:gd name="connsiteX2" fmla="*/ 56820 w 111308"/>
                <a:gd name="connsiteY2" fmla="*/ 0 h 212015"/>
                <a:gd name="connsiteX3" fmla="*/ 113640 w 111308"/>
                <a:gd name="connsiteY3" fmla="*/ 108340 h 212015"/>
                <a:gd name="connsiteX4" fmla="*/ 56820 w 111308"/>
                <a:gd name="connsiteY4" fmla="*/ 216679 h 212015"/>
                <a:gd name="connsiteX5" fmla="*/ 56820 w 111308"/>
                <a:gd name="connsiteY5" fmla="*/ 10654 h 212015"/>
                <a:gd name="connsiteX6" fmla="*/ 10601 w 111308"/>
                <a:gd name="connsiteY6" fmla="*/ 108393 h 212015"/>
                <a:gd name="connsiteX7" fmla="*/ 56820 w 111308"/>
                <a:gd name="connsiteY7" fmla="*/ 206132 h 212015"/>
                <a:gd name="connsiteX8" fmla="*/ 103040 w 111308"/>
                <a:gd name="connsiteY8" fmla="*/ 108393 h 212015"/>
                <a:gd name="connsiteX9" fmla="*/ 56820 w 111308"/>
                <a:gd name="connsiteY9" fmla="*/ 10654 h 2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308" h="212015">
                  <a:moveTo>
                    <a:pt x="56820" y="216679"/>
                  </a:moveTo>
                  <a:cubicBezTo>
                    <a:pt x="24965" y="216679"/>
                    <a:pt x="0" y="169082"/>
                    <a:pt x="0" y="108340"/>
                  </a:cubicBezTo>
                  <a:cubicBezTo>
                    <a:pt x="0" y="47597"/>
                    <a:pt x="24965" y="0"/>
                    <a:pt x="56820" y="0"/>
                  </a:cubicBezTo>
                  <a:cubicBezTo>
                    <a:pt x="88675" y="0"/>
                    <a:pt x="113640" y="47597"/>
                    <a:pt x="113640" y="108340"/>
                  </a:cubicBezTo>
                  <a:cubicBezTo>
                    <a:pt x="113640" y="169082"/>
                    <a:pt x="88675" y="216679"/>
                    <a:pt x="56820" y="216679"/>
                  </a:cubicBezTo>
                  <a:close/>
                  <a:moveTo>
                    <a:pt x="56820" y="10654"/>
                  </a:moveTo>
                  <a:cubicBezTo>
                    <a:pt x="31749" y="10654"/>
                    <a:pt x="10601" y="55389"/>
                    <a:pt x="10601" y="108393"/>
                  </a:cubicBezTo>
                  <a:cubicBezTo>
                    <a:pt x="10601" y="161396"/>
                    <a:pt x="31749" y="206132"/>
                    <a:pt x="56820" y="206132"/>
                  </a:cubicBezTo>
                  <a:cubicBezTo>
                    <a:pt x="81891" y="206132"/>
                    <a:pt x="103040" y="161396"/>
                    <a:pt x="103040" y="108393"/>
                  </a:cubicBezTo>
                  <a:cubicBezTo>
                    <a:pt x="103040" y="55389"/>
                    <a:pt x="81838" y="10654"/>
                    <a:pt x="56820" y="10654"/>
                  </a:cubicBezTo>
                  <a:close/>
                </a:path>
              </a:pathLst>
            </a:custGeom>
            <a:grpFill/>
            <a:ln w="5296"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3BB43EE7-B018-4863-8A17-992E971B8C8E}"/>
                </a:ext>
              </a:extLst>
            </p:cNvPr>
            <p:cNvSpPr/>
            <p:nvPr/>
          </p:nvSpPr>
          <p:spPr>
            <a:xfrm>
              <a:off x="1261837" y="4724186"/>
              <a:ext cx="10601" cy="212015"/>
            </a:xfrm>
            <a:custGeom>
              <a:avLst/>
              <a:gdLst>
                <a:gd name="connsiteX0" fmla="*/ 5300 w 10600"/>
                <a:gd name="connsiteY0" fmla="*/ 216627 h 212015"/>
                <a:gd name="connsiteX1" fmla="*/ 0 w 10600"/>
                <a:gd name="connsiteY1" fmla="*/ 211326 h 212015"/>
                <a:gd name="connsiteX2" fmla="*/ 0 w 10600"/>
                <a:gd name="connsiteY2" fmla="*/ 5300 h 212015"/>
                <a:gd name="connsiteX3" fmla="*/ 5300 w 10600"/>
                <a:gd name="connsiteY3" fmla="*/ 0 h 212015"/>
                <a:gd name="connsiteX4" fmla="*/ 10601 w 10600"/>
                <a:gd name="connsiteY4" fmla="*/ 5300 h 212015"/>
                <a:gd name="connsiteX5" fmla="*/ 10601 w 10600"/>
                <a:gd name="connsiteY5" fmla="*/ 211326 h 212015"/>
                <a:gd name="connsiteX6" fmla="*/ 5300 w 10600"/>
                <a:gd name="connsiteY6" fmla="*/ 216627 h 2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00" h="212015">
                  <a:moveTo>
                    <a:pt x="5300" y="216627"/>
                  </a:moveTo>
                  <a:cubicBezTo>
                    <a:pt x="2385" y="216627"/>
                    <a:pt x="0" y="214242"/>
                    <a:pt x="0" y="211326"/>
                  </a:cubicBezTo>
                  <a:lnTo>
                    <a:pt x="0" y="5300"/>
                  </a:lnTo>
                  <a:cubicBezTo>
                    <a:pt x="0" y="2385"/>
                    <a:pt x="2385" y="0"/>
                    <a:pt x="5300" y="0"/>
                  </a:cubicBezTo>
                  <a:cubicBezTo>
                    <a:pt x="8216" y="0"/>
                    <a:pt x="10601" y="2385"/>
                    <a:pt x="10601" y="5300"/>
                  </a:cubicBezTo>
                  <a:lnTo>
                    <a:pt x="10601" y="211326"/>
                  </a:lnTo>
                  <a:cubicBezTo>
                    <a:pt x="10601" y="214242"/>
                    <a:pt x="8216" y="216627"/>
                    <a:pt x="5300" y="216627"/>
                  </a:cubicBezTo>
                  <a:close/>
                </a:path>
              </a:pathLst>
            </a:custGeom>
            <a:grpFill/>
            <a:ln w="5296"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9A33C5B1-8F8A-4DC0-93B9-501CC939BAF0}"/>
                </a:ext>
              </a:extLst>
            </p:cNvPr>
            <p:cNvSpPr/>
            <p:nvPr/>
          </p:nvSpPr>
          <p:spPr>
            <a:xfrm>
              <a:off x="1158797" y="4827173"/>
              <a:ext cx="212015" cy="10601"/>
            </a:xfrm>
            <a:custGeom>
              <a:avLst/>
              <a:gdLst>
                <a:gd name="connsiteX0" fmla="*/ 211326 w 212015"/>
                <a:gd name="connsiteY0" fmla="*/ 10601 h 10600"/>
                <a:gd name="connsiteX1" fmla="*/ 5300 w 212015"/>
                <a:gd name="connsiteY1" fmla="*/ 10601 h 10600"/>
                <a:gd name="connsiteX2" fmla="*/ 0 w 212015"/>
                <a:gd name="connsiteY2" fmla="*/ 5300 h 10600"/>
                <a:gd name="connsiteX3" fmla="*/ 5300 w 212015"/>
                <a:gd name="connsiteY3" fmla="*/ 0 h 10600"/>
                <a:gd name="connsiteX4" fmla="*/ 211326 w 212015"/>
                <a:gd name="connsiteY4" fmla="*/ 0 h 10600"/>
                <a:gd name="connsiteX5" fmla="*/ 216627 w 212015"/>
                <a:gd name="connsiteY5" fmla="*/ 5300 h 10600"/>
                <a:gd name="connsiteX6" fmla="*/ 211326 w 212015"/>
                <a:gd name="connsiteY6" fmla="*/ 10601 h 1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015" h="10600">
                  <a:moveTo>
                    <a:pt x="211326" y="10601"/>
                  </a:moveTo>
                  <a:lnTo>
                    <a:pt x="5300" y="10601"/>
                  </a:lnTo>
                  <a:cubicBezTo>
                    <a:pt x="2385" y="10601"/>
                    <a:pt x="0" y="8216"/>
                    <a:pt x="0" y="5300"/>
                  </a:cubicBezTo>
                  <a:cubicBezTo>
                    <a:pt x="0" y="2385"/>
                    <a:pt x="2385" y="0"/>
                    <a:pt x="5300" y="0"/>
                  </a:cubicBezTo>
                  <a:lnTo>
                    <a:pt x="211326" y="0"/>
                  </a:lnTo>
                  <a:cubicBezTo>
                    <a:pt x="214242" y="0"/>
                    <a:pt x="216627" y="2385"/>
                    <a:pt x="216627" y="5300"/>
                  </a:cubicBezTo>
                  <a:cubicBezTo>
                    <a:pt x="216627" y="8216"/>
                    <a:pt x="214295" y="10601"/>
                    <a:pt x="211326" y="10601"/>
                  </a:cubicBezTo>
                  <a:close/>
                </a:path>
              </a:pathLst>
            </a:custGeom>
            <a:grpFill/>
            <a:ln w="5296"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4A815C95-75ED-4BB6-B1DC-EAC3824ED345}"/>
                </a:ext>
              </a:extLst>
            </p:cNvPr>
            <p:cNvSpPr/>
            <p:nvPr/>
          </p:nvSpPr>
          <p:spPr>
            <a:xfrm>
              <a:off x="1158214" y="4723868"/>
              <a:ext cx="212015" cy="212015"/>
            </a:xfrm>
            <a:custGeom>
              <a:avLst/>
              <a:gdLst>
                <a:gd name="connsiteX0" fmla="*/ 108605 w 212015"/>
                <a:gd name="connsiteY0" fmla="*/ 217210 h 212015"/>
                <a:gd name="connsiteX1" fmla="*/ 31802 w 212015"/>
                <a:gd name="connsiteY1" fmla="*/ 185461 h 212015"/>
                <a:gd name="connsiteX2" fmla="*/ 0 w 212015"/>
                <a:gd name="connsiteY2" fmla="*/ 108605 h 212015"/>
                <a:gd name="connsiteX3" fmla="*/ 31802 w 212015"/>
                <a:gd name="connsiteY3" fmla="*/ 31802 h 212015"/>
                <a:gd name="connsiteX4" fmla="*/ 108605 w 212015"/>
                <a:gd name="connsiteY4" fmla="*/ 0 h 212015"/>
                <a:gd name="connsiteX5" fmla="*/ 185407 w 212015"/>
                <a:gd name="connsiteY5" fmla="*/ 31802 h 212015"/>
                <a:gd name="connsiteX6" fmla="*/ 185407 w 212015"/>
                <a:gd name="connsiteY6" fmla="*/ 31802 h 212015"/>
                <a:gd name="connsiteX7" fmla="*/ 185407 w 212015"/>
                <a:gd name="connsiteY7" fmla="*/ 31802 h 212015"/>
                <a:gd name="connsiteX8" fmla="*/ 217210 w 212015"/>
                <a:gd name="connsiteY8" fmla="*/ 108605 h 212015"/>
                <a:gd name="connsiteX9" fmla="*/ 185407 w 212015"/>
                <a:gd name="connsiteY9" fmla="*/ 185461 h 212015"/>
                <a:gd name="connsiteX10" fmla="*/ 108605 w 212015"/>
                <a:gd name="connsiteY10" fmla="*/ 217210 h 212015"/>
                <a:gd name="connsiteX11" fmla="*/ 108605 w 212015"/>
                <a:gd name="connsiteY11" fmla="*/ 10548 h 212015"/>
                <a:gd name="connsiteX12" fmla="*/ 39276 w 212015"/>
                <a:gd name="connsiteY12" fmla="*/ 39276 h 212015"/>
                <a:gd name="connsiteX13" fmla="*/ 10548 w 212015"/>
                <a:gd name="connsiteY13" fmla="*/ 108605 h 212015"/>
                <a:gd name="connsiteX14" fmla="*/ 39276 w 212015"/>
                <a:gd name="connsiteY14" fmla="*/ 177934 h 212015"/>
                <a:gd name="connsiteX15" fmla="*/ 177934 w 212015"/>
                <a:gd name="connsiteY15" fmla="*/ 177934 h 212015"/>
                <a:gd name="connsiteX16" fmla="*/ 206662 w 212015"/>
                <a:gd name="connsiteY16" fmla="*/ 108605 h 212015"/>
                <a:gd name="connsiteX17" fmla="*/ 177934 w 212015"/>
                <a:gd name="connsiteY17" fmla="*/ 39276 h 212015"/>
                <a:gd name="connsiteX18" fmla="*/ 177934 w 212015"/>
                <a:gd name="connsiteY18" fmla="*/ 39276 h 212015"/>
                <a:gd name="connsiteX19" fmla="*/ 108605 w 212015"/>
                <a:gd name="connsiteY19" fmla="*/ 10548 h 212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2015" h="212015">
                  <a:moveTo>
                    <a:pt x="108605" y="217210"/>
                  </a:moveTo>
                  <a:cubicBezTo>
                    <a:pt x="80778" y="217210"/>
                    <a:pt x="52951" y="206609"/>
                    <a:pt x="31802" y="185461"/>
                  </a:cubicBezTo>
                  <a:cubicBezTo>
                    <a:pt x="11290" y="164948"/>
                    <a:pt x="0" y="137651"/>
                    <a:pt x="0" y="108605"/>
                  </a:cubicBezTo>
                  <a:cubicBezTo>
                    <a:pt x="0" y="79559"/>
                    <a:pt x="11290" y="52315"/>
                    <a:pt x="31802" y="31802"/>
                  </a:cubicBezTo>
                  <a:cubicBezTo>
                    <a:pt x="52315" y="11290"/>
                    <a:pt x="79612" y="0"/>
                    <a:pt x="108605" y="0"/>
                  </a:cubicBezTo>
                  <a:cubicBezTo>
                    <a:pt x="137598" y="0"/>
                    <a:pt x="164895" y="11290"/>
                    <a:pt x="185407" y="31802"/>
                  </a:cubicBezTo>
                  <a:lnTo>
                    <a:pt x="185407" y="31802"/>
                  </a:lnTo>
                  <a:lnTo>
                    <a:pt x="185407" y="31802"/>
                  </a:lnTo>
                  <a:cubicBezTo>
                    <a:pt x="205920" y="52315"/>
                    <a:pt x="217210" y="79612"/>
                    <a:pt x="217210" y="108605"/>
                  </a:cubicBezTo>
                  <a:cubicBezTo>
                    <a:pt x="217210" y="137598"/>
                    <a:pt x="205920" y="164895"/>
                    <a:pt x="185407" y="185461"/>
                  </a:cubicBezTo>
                  <a:cubicBezTo>
                    <a:pt x="164259" y="206609"/>
                    <a:pt x="136432" y="217210"/>
                    <a:pt x="108605" y="217210"/>
                  </a:cubicBezTo>
                  <a:close/>
                  <a:moveTo>
                    <a:pt x="108605" y="10548"/>
                  </a:moveTo>
                  <a:cubicBezTo>
                    <a:pt x="82421" y="10548"/>
                    <a:pt x="57774" y="20725"/>
                    <a:pt x="39276" y="39276"/>
                  </a:cubicBezTo>
                  <a:cubicBezTo>
                    <a:pt x="20778" y="57774"/>
                    <a:pt x="10548" y="82421"/>
                    <a:pt x="10548" y="108605"/>
                  </a:cubicBezTo>
                  <a:cubicBezTo>
                    <a:pt x="10548" y="134789"/>
                    <a:pt x="20725" y="159436"/>
                    <a:pt x="39276" y="177934"/>
                  </a:cubicBezTo>
                  <a:cubicBezTo>
                    <a:pt x="77492" y="216150"/>
                    <a:pt x="139718" y="216150"/>
                    <a:pt x="177934" y="177934"/>
                  </a:cubicBezTo>
                  <a:cubicBezTo>
                    <a:pt x="196432" y="159436"/>
                    <a:pt x="206662" y="134789"/>
                    <a:pt x="206662" y="108605"/>
                  </a:cubicBezTo>
                  <a:cubicBezTo>
                    <a:pt x="206662" y="82421"/>
                    <a:pt x="196485" y="57774"/>
                    <a:pt x="177934" y="39276"/>
                  </a:cubicBezTo>
                  <a:lnTo>
                    <a:pt x="177934" y="39276"/>
                  </a:lnTo>
                  <a:cubicBezTo>
                    <a:pt x="159436" y="20778"/>
                    <a:pt x="134789" y="10548"/>
                    <a:pt x="108605" y="10548"/>
                  </a:cubicBezTo>
                  <a:close/>
                </a:path>
              </a:pathLst>
            </a:custGeom>
            <a:grpFill/>
            <a:ln w="5296"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A2D3AA53-2DA1-4447-80DD-A385405914F5}"/>
                </a:ext>
              </a:extLst>
            </p:cNvPr>
            <p:cNvSpPr/>
            <p:nvPr/>
          </p:nvSpPr>
          <p:spPr>
            <a:xfrm>
              <a:off x="1123179" y="4688938"/>
              <a:ext cx="286221" cy="286221"/>
            </a:xfrm>
            <a:custGeom>
              <a:avLst/>
              <a:gdLst>
                <a:gd name="connsiteX0" fmla="*/ 143640 w 286220"/>
                <a:gd name="connsiteY0" fmla="*/ 287069 h 286220"/>
                <a:gd name="connsiteX1" fmla="*/ 42085 w 286220"/>
                <a:gd name="connsiteY1" fmla="*/ 245090 h 286220"/>
                <a:gd name="connsiteX2" fmla="*/ 0 w 286220"/>
                <a:gd name="connsiteY2" fmla="*/ 143535 h 286220"/>
                <a:gd name="connsiteX3" fmla="*/ 42085 w 286220"/>
                <a:gd name="connsiteY3" fmla="*/ 41979 h 286220"/>
                <a:gd name="connsiteX4" fmla="*/ 245196 w 286220"/>
                <a:gd name="connsiteY4" fmla="*/ 41979 h 286220"/>
                <a:gd name="connsiteX5" fmla="*/ 245196 w 286220"/>
                <a:gd name="connsiteY5" fmla="*/ 41979 h 286220"/>
                <a:gd name="connsiteX6" fmla="*/ 287281 w 286220"/>
                <a:gd name="connsiteY6" fmla="*/ 143535 h 286220"/>
                <a:gd name="connsiteX7" fmla="*/ 245196 w 286220"/>
                <a:gd name="connsiteY7" fmla="*/ 245090 h 286220"/>
                <a:gd name="connsiteX8" fmla="*/ 143640 w 286220"/>
                <a:gd name="connsiteY8" fmla="*/ 287069 h 286220"/>
                <a:gd name="connsiteX9" fmla="*/ 143640 w 286220"/>
                <a:gd name="connsiteY9" fmla="*/ 10601 h 286220"/>
                <a:gd name="connsiteX10" fmla="*/ 49612 w 286220"/>
                <a:gd name="connsiteY10" fmla="*/ 49506 h 286220"/>
                <a:gd name="connsiteX11" fmla="*/ 10654 w 286220"/>
                <a:gd name="connsiteY11" fmla="*/ 143587 h 286220"/>
                <a:gd name="connsiteX12" fmla="*/ 49612 w 286220"/>
                <a:gd name="connsiteY12" fmla="*/ 237669 h 286220"/>
                <a:gd name="connsiteX13" fmla="*/ 237722 w 286220"/>
                <a:gd name="connsiteY13" fmla="*/ 237669 h 286220"/>
                <a:gd name="connsiteX14" fmla="*/ 276680 w 286220"/>
                <a:gd name="connsiteY14" fmla="*/ 143587 h 286220"/>
                <a:gd name="connsiteX15" fmla="*/ 237722 w 286220"/>
                <a:gd name="connsiteY15" fmla="*/ 49506 h 286220"/>
                <a:gd name="connsiteX16" fmla="*/ 237722 w 286220"/>
                <a:gd name="connsiteY16" fmla="*/ 49506 h 286220"/>
                <a:gd name="connsiteX17" fmla="*/ 143640 w 286220"/>
                <a:gd name="connsiteY17" fmla="*/ 10601 h 286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6220" h="286220">
                  <a:moveTo>
                    <a:pt x="143640" y="287069"/>
                  </a:moveTo>
                  <a:cubicBezTo>
                    <a:pt x="106856" y="287069"/>
                    <a:pt x="70071" y="273076"/>
                    <a:pt x="42085" y="245090"/>
                  </a:cubicBezTo>
                  <a:cubicBezTo>
                    <a:pt x="14947" y="217952"/>
                    <a:pt x="0" y="181909"/>
                    <a:pt x="0" y="143535"/>
                  </a:cubicBezTo>
                  <a:cubicBezTo>
                    <a:pt x="0" y="105160"/>
                    <a:pt x="14947" y="69117"/>
                    <a:pt x="42085" y="41979"/>
                  </a:cubicBezTo>
                  <a:cubicBezTo>
                    <a:pt x="98057" y="-13993"/>
                    <a:pt x="189171" y="-13993"/>
                    <a:pt x="245196" y="41979"/>
                  </a:cubicBezTo>
                  <a:lnTo>
                    <a:pt x="245196" y="41979"/>
                  </a:lnTo>
                  <a:cubicBezTo>
                    <a:pt x="272334" y="69117"/>
                    <a:pt x="287281" y="105160"/>
                    <a:pt x="287281" y="143535"/>
                  </a:cubicBezTo>
                  <a:cubicBezTo>
                    <a:pt x="287281" y="181909"/>
                    <a:pt x="272334" y="217952"/>
                    <a:pt x="245196" y="245090"/>
                  </a:cubicBezTo>
                  <a:cubicBezTo>
                    <a:pt x="217210" y="273076"/>
                    <a:pt x="180425" y="287069"/>
                    <a:pt x="143640" y="287069"/>
                  </a:cubicBezTo>
                  <a:close/>
                  <a:moveTo>
                    <a:pt x="143640" y="10601"/>
                  </a:moveTo>
                  <a:cubicBezTo>
                    <a:pt x="109559" y="10601"/>
                    <a:pt x="75530" y="23587"/>
                    <a:pt x="49612" y="49506"/>
                  </a:cubicBezTo>
                  <a:cubicBezTo>
                    <a:pt x="24488" y="74630"/>
                    <a:pt x="10654" y="108022"/>
                    <a:pt x="10654" y="143587"/>
                  </a:cubicBezTo>
                  <a:cubicBezTo>
                    <a:pt x="10654" y="179153"/>
                    <a:pt x="24488" y="212492"/>
                    <a:pt x="49612" y="237669"/>
                  </a:cubicBezTo>
                  <a:cubicBezTo>
                    <a:pt x="101449" y="289560"/>
                    <a:pt x="185885" y="289560"/>
                    <a:pt x="237722" y="237669"/>
                  </a:cubicBezTo>
                  <a:cubicBezTo>
                    <a:pt x="262846" y="212545"/>
                    <a:pt x="276680" y="179153"/>
                    <a:pt x="276680" y="143587"/>
                  </a:cubicBezTo>
                  <a:cubicBezTo>
                    <a:pt x="276680" y="108022"/>
                    <a:pt x="262846" y="74682"/>
                    <a:pt x="237722" y="49506"/>
                  </a:cubicBezTo>
                  <a:lnTo>
                    <a:pt x="237722" y="49506"/>
                  </a:lnTo>
                  <a:cubicBezTo>
                    <a:pt x="211750" y="23534"/>
                    <a:pt x="177722" y="10601"/>
                    <a:pt x="143640" y="10601"/>
                  </a:cubicBezTo>
                  <a:close/>
                </a:path>
              </a:pathLst>
            </a:custGeom>
            <a:grpFill/>
            <a:ln w="5296" cap="flat">
              <a:noFill/>
              <a:prstDash val="solid"/>
              <a:miter/>
            </a:ln>
          </p:spPr>
          <p:txBody>
            <a:bodyPr rtlCol="0" anchor="ctr"/>
            <a:lstStyle/>
            <a:p>
              <a:endParaRPr lang="en-US">
                <a:solidFill>
                  <a:schemeClr val="accent1"/>
                </a:solidFill>
              </a:endParaRPr>
            </a:p>
          </p:txBody>
        </p:sp>
        <p:sp>
          <p:nvSpPr>
            <p:cNvPr id="42" name="Freeform: Shape 41">
              <a:extLst>
                <a:ext uri="{FF2B5EF4-FFF2-40B4-BE49-F238E27FC236}">
                  <a16:creationId xmlns:a16="http://schemas.microsoft.com/office/drawing/2014/main" id="{74D90944-E009-46A9-8166-FC1D3EF43B87}"/>
                </a:ext>
              </a:extLst>
            </p:cNvPr>
            <p:cNvSpPr/>
            <p:nvPr/>
          </p:nvSpPr>
          <p:spPr>
            <a:xfrm>
              <a:off x="1342124" y="4907089"/>
              <a:ext cx="190814" cy="190814"/>
            </a:xfrm>
            <a:custGeom>
              <a:avLst/>
              <a:gdLst>
                <a:gd name="connsiteX0" fmla="*/ 165491 w 190813"/>
                <a:gd name="connsiteY0" fmla="*/ 193795 h 190813"/>
                <a:gd name="connsiteX1" fmla="*/ 145562 w 190813"/>
                <a:gd name="connsiteY1" fmla="*/ 185527 h 190813"/>
                <a:gd name="connsiteX2" fmla="*/ 1550 w 190813"/>
                <a:gd name="connsiteY2" fmla="*/ 41515 h 190813"/>
                <a:gd name="connsiteX3" fmla="*/ 1550 w 190813"/>
                <a:gd name="connsiteY3" fmla="*/ 34042 h 190813"/>
                <a:gd name="connsiteX4" fmla="*/ 9024 w 190813"/>
                <a:gd name="connsiteY4" fmla="*/ 34042 h 190813"/>
                <a:gd name="connsiteX5" fmla="*/ 153035 w 190813"/>
                <a:gd name="connsiteY5" fmla="*/ 178053 h 190813"/>
                <a:gd name="connsiteX6" fmla="*/ 177947 w 190813"/>
                <a:gd name="connsiteY6" fmla="*/ 178053 h 190813"/>
                <a:gd name="connsiteX7" fmla="*/ 177947 w 190813"/>
                <a:gd name="connsiteY7" fmla="*/ 153088 h 190813"/>
                <a:gd name="connsiteX8" fmla="*/ 33830 w 190813"/>
                <a:gd name="connsiteY8" fmla="*/ 9024 h 190813"/>
                <a:gd name="connsiteX9" fmla="*/ 33830 w 190813"/>
                <a:gd name="connsiteY9" fmla="*/ 1550 h 190813"/>
                <a:gd name="connsiteX10" fmla="*/ 41303 w 190813"/>
                <a:gd name="connsiteY10" fmla="*/ 1550 h 190813"/>
                <a:gd name="connsiteX11" fmla="*/ 185421 w 190813"/>
                <a:gd name="connsiteY11" fmla="*/ 145615 h 190813"/>
                <a:gd name="connsiteX12" fmla="*/ 185421 w 190813"/>
                <a:gd name="connsiteY12" fmla="*/ 185527 h 190813"/>
                <a:gd name="connsiteX13" fmla="*/ 165491 w 190813"/>
                <a:gd name="connsiteY13" fmla="*/ 193795 h 19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813" h="190813">
                  <a:moveTo>
                    <a:pt x="165491" y="193795"/>
                  </a:moveTo>
                  <a:cubicBezTo>
                    <a:pt x="158283" y="193795"/>
                    <a:pt x="151074" y="191039"/>
                    <a:pt x="145562" y="185527"/>
                  </a:cubicBezTo>
                  <a:lnTo>
                    <a:pt x="1550" y="41515"/>
                  </a:lnTo>
                  <a:cubicBezTo>
                    <a:pt x="-517" y="39448"/>
                    <a:pt x="-517" y="36109"/>
                    <a:pt x="1550" y="34042"/>
                  </a:cubicBezTo>
                  <a:cubicBezTo>
                    <a:pt x="3618" y="31975"/>
                    <a:pt x="6957" y="31975"/>
                    <a:pt x="9024" y="34042"/>
                  </a:cubicBezTo>
                  <a:lnTo>
                    <a:pt x="153035" y="178053"/>
                  </a:lnTo>
                  <a:cubicBezTo>
                    <a:pt x="159873" y="184891"/>
                    <a:pt x="171057" y="184891"/>
                    <a:pt x="177947" y="178053"/>
                  </a:cubicBezTo>
                  <a:cubicBezTo>
                    <a:pt x="184785" y="171163"/>
                    <a:pt x="184785" y="159979"/>
                    <a:pt x="177947" y="153088"/>
                  </a:cubicBezTo>
                  <a:lnTo>
                    <a:pt x="33830" y="9024"/>
                  </a:lnTo>
                  <a:cubicBezTo>
                    <a:pt x="31763" y="6957"/>
                    <a:pt x="31763" y="3617"/>
                    <a:pt x="33830" y="1550"/>
                  </a:cubicBezTo>
                  <a:cubicBezTo>
                    <a:pt x="35897" y="-517"/>
                    <a:pt x="39236" y="-517"/>
                    <a:pt x="41303" y="1550"/>
                  </a:cubicBezTo>
                  <a:lnTo>
                    <a:pt x="185421" y="145615"/>
                  </a:lnTo>
                  <a:cubicBezTo>
                    <a:pt x="196393" y="156587"/>
                    <a:pt x="196393" y="174502"/>
                    <a:pt x="185421" y="185527"/>
                  </a:cubicBezTo>
                  <a:cubicBezTo>
                    <a:pt x="179961" y="191039"/>
                    <a:pt x="172700" y="193795"/>
                    <a:pt x="165491" y="193795"/>
                  </a:cubicBezTo>
                  <a:close/>
                </a:path>
              </a:pathLst>
            </a:custGeom>
            <a:grpFill/>
            <a:ln w="5296"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A3C31EF1-84B2-4215-A79B-B273238784E6}"/>
                </a:ext>
              </a:extLst>
            </p:cNvPr>
            <p:cNvSpPr/>
            <p:nvPr/>
          </p:nvSpPr>
          <p:spPr>
            <a:xfrm>
              <a:off x="1379386" y="4944828"/>
              <a:ext cx="63605" cy="63605"/>
            </a:xfrm>
            <a:custGeom>
              <a:avLst/>
              <a:gdLst>
                <a:gd name="connsiteX0" fmla="*/ 59378 w 63604"/>
                <a:gd name="connsiteY0" fmla="*/ 64625 h 63604"/>
                <a:gd name="connsiteX1" fmla="*/ 55614 w 63604"/>
                <a:gd name="connsiteY1" fmla="*/ 63088 h 63604"/>
                <a:gd name="connsiteX2" fmla="*/ 1550 w 63604"/>
                <a:gd name="connsiteY2" fmla="*/ 9024 h 63604"/>
                <a:gd name="connsiteX3" fmla="*/ 1550 w 63604"/>
                <a:gd name="connsiteY3" fmla="*/ 1550 h 63604"/>
                <a:gd name="connsiteX4" fmla="*/ 9024 w 63604"/>
                <a:gd name="connsiteY4" fmla="*/ 1550 h 63604"/>
                <a:gd name="connsiteX5" fmla="*/ 63088 w 63604"/>
                <a:gd name="connsiteY5" fmla="*/ 55614 h 63604"/>
                <a:gd name="connsiteX6" fmla="*/ 63088 w 63604"/>
                <a:gd name="connsiteY6" fmla="*/ 63088 h 63604"/>
                <a:gd name="connsiteX7" fmla="*/ 59378 w 63604"/>
                <a:gd name="connsiteY7" fmla="*/ 64625 h 6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604" h="63604">
                  <a:moveTo>
                    <a:pt x="59378" y="64625"/>
                  </a:moveTo>
                  <a:cubicBezTo>
                    <a:pt x="57999" y="64625"/>
                    <a:pt x="56674" y="64095"/>
                    <a:pt x="55614" y="63088"/>
                  </a:cubicBezTo>
                  <a:lnTo>
                    <a:pt x="1550" y="9024"/>
                  </a:lnTo>
                  <a:cubicBezTo>
                    <a:pt x="-517" y="6957"/>
                    <a:pt x="-517" y="3617"/>
                    <a:pt x="1550" y="1550"/>
                  </a:cubicBezTo>
                  <a:cubicBezTo>
                    <a:pt x="3618" y="-517"/>
                    <a:pt x="6957" y="-517"/>
                    <a:pt x="9024" y="1550"/>
                  </a:cubicBezTo>
                  <a:lnTo>
                    <a:pt x="63088" y="55614"/>
                  </a:lnTo>
                  <a:cubicBezTo>
                    <a:pt x="65155" y="57681"/>
                    <a:pt x="65155" y="61021"/>
                    <a:pt x="63088" y="63088"/>
                  </a:cubicBezTo>
                  <a:cubicBezTo>
                    <a:pt x="62134" y="64095"/>
                    <a:pt x="60756" y="64625"/>
                    <a:pt x="59378" y="64625"/>
                  </a:cubicBezTo>
                  <a:close/>
                </a:path>
              </a:pathLst>
            </a:custGeom>
            <a:grpFill/>
            <a:ln w="5296"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E944259-B84A-4825-8E70-2AECBB471B89}"/>
                </a:ext>
              </a:extLst>
            </p:cNvPr>
            <p:cNvSpPr/>
            <p:nvPr/>
          </p:nvSpPr>
          <p:spPr>
            <a:xfrm>
              <a:off x="1443362" y="5008750"/>
              <a:ext cx="15901" cy="15901"/>
            </a:xfrm>
            <a:custGeom>
              <a:avLst/>
              <a:gdLst>
                <a:gd name="connsiteX0" fmla="*/ 13423 w 15901"/>
                <a:gd name="connsiteY0" fmla="*/ 18671 h 15901"/>
                <a:gd name="connsiteX1" fmla="*/ 9660 w 15901"/>
                <a:gd name="connsiteY1" fmla="*/ 17134 h 15901"/>
                <a:gd name="connsiteX2" fmla="*/ 1550 w 15901"/>
                <a:gd name="connsiteY2" fmla="*/ 9024 h 15901"/>
                <a:gd name="connsiteX3" fmla="*/ 1550 w 15901"/>
                <a:gd name="connsiteY3" fmla="*/ 1550 h 15901"/>
                <a:gd name="connsiteX4" fmla="*/ 9024 w 15901"/>
                <a:gd name="connsiteY4" fmla="*/ 1550 h 15901"/>
                <a:gd name="connsiteX5" fmla="*/ 17186 w 15901"/>
                <a:gd name="connsiteY5" fmla="*/ 9713 h 15901"/>
                <a:gd name="connsiteX6" fmla="*/ 17186 w 15901"/>
                <a:gd name="connsiteY6" fmla="*/ 17187 h 15901"/>
                <a:gd name="connsiteX7" fmla="*/ 13423 w 15901"/>
                <a:gd name="connsiteY7" fmla="*/ 18671 h 15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01" h="15901">
                  <a:moveTo>
                    <a:pt x="13423" y="18671"/>
                  </a:moveTo>
                  <a:cubicBezTo>
                    <a:pt x="12045" y="18671"/>
                    <a:pt x="10720" y="18141"/>
                    <a:pt x="9660" y="17134"/>
                  </a:cubicBezTo>
                  <a:lnTo>
                    <a:pt x="1550" y="9024"/>
                  </a:lnTo>
                  <a:cubicBezTo>
                    <a:pt x="-517" y="6957"/>
                    <a:pt x="-517" y="3617"/>
                    <a:pt x="1550" y="1550"/>
                  </a:cubicBezTo>
                  <a:cubicBezTo>
                    <a:pt x="3618" y="-517"/>
                    <a:pt x="6957" y="-517"/>
                    <a:pt x="9024" y="1550"/>
                  </a:cubicBezTo>
                  <a:lnTo>
                    <a:pt x="17186" y="9713"/>
                  </a:lnTo>
                  <a:cubicBezTo>
                    <a:pt x="19254" y="11780"/>
                    <a:pt x="19254" y="15119"/>
                    <a:pt x="17186" y="17187"/>
                  </a:cubicBezTo>
                  <a:cubicBezTo>
                    <a:pt x="16126" y="18193"/>
                    <a:pt x="14801" y="18671"/>
                    <a:pt x="13423" y="18671"/>
                  </a:cubicBezTo>
                  <a:close/>
                </a:path>
              </a:pathLst>
            </a:custGeom>
            <a:grpFill/>
            <a:ln w="5296" cap="flat">
              <a:noFill/>
              <a:prstDash val="solid"/>
              <a:miter/>
            </a:ln>
          </p:spPr>
          <p:txBody>
            <a:bodyPr rtlCol="0" anchor="ctr"/>
            <a:lstStyle/>
            <a:p>
              <a:endParaRPr lang="en-US"/>
            </a:p>
          </p:txBody>
        </p:sp>
      </p:grpSp>
      <p:sp>
        <p:nvSpPr>
          <p:cNvPr id="45" name="Title 1">
            <a:extLst>
              <a:ext uri="{FF2B5EF4-FFF2-40B4-BE49-F238E27FC236}">
                <a16:creationId xmlns:a16="http://schemas.microsoft.com/office/drawing/2014/main" id="{E4BF3FB9-22E2-4F3B-97EC-9BA9D3AA3933}"/>
              </a:ext>
            </a:extLst>
          </p:cNvPr>
          <p:cNvSpPr txBox="1">
            <a:spLocks/>
          </p:cNvSpPr>
          <p:nvPr/>
        </p:nvSpPr>
        <p:spPr>
          <a:xfrm>
            <a:off x="0" y="6"/>
            <a:ext cx="9144000" cy="640081"/>
          </a:xfrm>
          <a:prstGeom prst="rect">
            <a:avLst/>
          </a:prstGeom>
        </p:spPr>
        <p:txBody>
          <a:bodyPr/>
          <a:lstStyle>
            <a:lvl1pPr algn="ctr" rtl="0" eaLnBrk="1" fontAlgn="base" hangingPunct="1">
              <a:spcBef>
                <a:spcPct val="0"/>
              </a:spcBef>
              <a:spcAft>
                <a:spcPct val="0"/>
              </a:spcAft>
              <a:defRPr sz="2700">
                <a:solidFill>
                  <a:schemeClr val="accent1"/>
                </a:solidFill>
                <a:latin typeface="+mj-lt"/>
                <a:ea typeface="+mj-ea"/>
                <a:cs typeface="+mj-cs"/>
              </a:defRPr>
            </a:lvl1pPr>
            <a:lvl2pPr algn="ctr" rtl="0" eaLnBrk="1" fontAlgn="base" hangingPunct="1">
              <a:spcBef>
                <a:spcPct val="0"/>
              </a:spcBef>
              <a:spcAft>
                <a:spcPct val="0"/>
              </a:spcAft>
              <a:defRPr sz="1350">
                <a:solidFill>
                  <a:schemeClr val="bg1"/>
                </a:solidFill>
                <a:latin typeface="Arial" charset="0"/>
              </a:defRPr>
            </a:lvl2pPr>
            <a:lvl3pPr algn="ctr" rtl="0" eaLnBrk="1" fontAlgn="base" hangingPunct="1">
              <a:spcBef>
                <a:spcPct val="0"/>
              </a:spcBef>
              <a:spcAft>
                <a:spcPct val="0"/>
              </a:spcAft>
              <a:defRPr sz="1350">
                <a:solidFill>
                  <a:schemeClr val="bg1"/>
                </a:solidFill>
                <a:latin typeface="Arial" charset="0"/>
              </a:defRPr>
            </a:lvl3pPr>
            <a:lvl4pPr algn="ctr" rtl="0" eaLnBrk="1" fontAlgn="base" hangingPunct="1">
              <a:spcBef>
                <a:spcPct val="0"/>
              </a:spcBef>
              <a:spcAft>
                <a:spcPct val="0"/>
              </a:spcAft>
              <a:defRPr sz="1350">
                <a:solidFill>
                  <a:schemeClr val="bg1"/>
                </a:solidFill>
                <a:latin typeface="Arial" charset="0"/>
              </a:defRPr>
            </a:lvl4pPr>
            <a:lvl5pPr algn="ctr" rtl="0" eaLnBrk="1" fontAlgn="base" hangingPunct="1">
              <a:spcBef>
                <a:spcPct val="0"/>
              </a:spcBef>
              <a:spcAft>
                <a:spcPct val="0"/>
              </a:spcAft>
              <a:defRPr sz="1350">
                <a:solidFill>
                  <a:schemeClr val="bg1"/>
                </a:solidFill>
                <a:latin typeface="Arial" charset="0"/>
              </a:defRPr>
            </a:lvl5pPr>
            <a:lvl6pPr marL="192872" algn="ctr" rtl="0" eaLnBrk="1" fontAlgn="base" hangingPunct="1">
              <a:spcBef>
                <a:spcPct val="0"/>
              </a:spcBef>
              <a:spcAft>
                <a:spcPct val="0"/>
              </a:spcAft>
              <a:defRPr sz="1350">
                <a:solidFill>
                  <a:schemeClr val="bg1"/>
                </a:solidFill>
                <a:latin typeface="Arial" charset="0"/>
              </a:defRPr>
            </a:lvl6pPr>
            <a:lvl7pPr marL="385743" algn="ctr" rtl="0" eaLnBrk="1" fontAlgn="base" hangingPunct="1">
              <a:spcBef>
                <a:spcPct val="0"/>
              </a:spcBef>
              <a:spcAft>
                <a:spcPct val="0"/>
              </a:spcAft>
              <a:defRPr sz="1350">
                <a:solidFill>
                  <a:schemeClr val="bg1"/>
                </a:solidFill>
                <a:latin typeface="Arial" charset="0"/>
              </a:defRPr>
            </a:lvl7pPr>
            <a:lvl8pPr marL="578615" algn="ctr" rtl="0" eaLnBrk="1" fontAlgn="base" hangingPunct="1">
              <a:spcBef>
                <a:spcPct val="0"/>
              </a:spcBef>
              <a:spcAft>
                <a:spcPct val="0"/>
              </a:spcAft>
              <a:defRPr sz="1350">
                <a:solidFill>
                  <a:schemeClr val="bg1"/>
                </a:solidFill>
                <a:latin typeface="Arial" charset="0"/>
              </a:defRPr>
            </a:lvl8pPr>
            <a:lvl9pPr marL="771487" algn="ctr" rtl="0" eaLnBrk="1" fontAlgn="base" hangingPunct="1">
              <a:spcBef>
                <a:spcPct val="0"/>
              </a:spcBef>
              <a:spcAft>
                <a:spcPct val="0"/>
              </a:spcAft>
              <a:defRPr sz="1350">
                <a:solidFill>
                  <a:schemeClr val="bg1"/>
                </a:solidFill>
                <a:latin typeface="Arial" charset="0"/>
              </a:defRPr>
            </a:lvl9pPr>
          </a:lstStyle>
          <a:p>
            <a:pPr defTabSz="914400"/>
            <a:r>
              <a:rPr lang="en-US" kern="0" dirty="0">
                <a:latin typeface="Century Gothic" panose="020B0502020202020204" pitchFamily="34" charset="0"/>
              </a:rPr>
              <a:t>Activities of the Project</a:t>
            </a:r>
          </a:p>
        </p:txBody>
      </p:sp>
    </p:spTree>
    <p:extLst>
      <p:ext uri="{BB962C8B-B14F-4D97-AF65-F5344CB8AC3E}">
        <p14:creationId xmlns:p14="http://schemas.microsoft.com/office/powerpoint/2010/main" val="8049509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1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20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ppt_x"/>
                                          </p:val>
                                        </p:tav>
                                        <p:tav tm="100000">
                                          <p:val>
                                            <p:strVal val="#ppt_x"/>
                                          </p:val>
                                        </p:tav>
                                      </p:tavLst>
                                    </p:anim>
                                    <p:anim calcmode="lin" valueType="num">
                                      <p:cBhvr additive="base">
                                        <p:cTn id="12" dur="10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40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ppt_x"/>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1000" fill="hold"/>
                                        <p:tgtEl>
                                          <p:spTgt spid="11"/>
                                        </p:tgtEl>
                                        <p:attrNameLst>
                                          <p:attrName>ppt_x</p:attrName>
                                        </p:attrNameLst>
                                      </p:cBhvr>
                                      <p:tavLst>
                                        <p:tav tm="0">
                                          <p:val>
                                            <p:strVal val="#ppt_x"/>
                                          </p:val>
                                        </p:tav>
                                        <p:tav tm="100000">
                                          <p:val>
                                            <p:strVal val="#ppt_x"/>
                                          </p:val>
                                        </p:tav>
                                      </p:tavLst>
                                    </p:anim>
                                    <p:anim calcmode="lin" valueType="num">
                                      <p:cBhvr additive="base">
                                        <p:cTn id="20" dur="10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10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ppt_x"/>
                                          </p:val>
                                        </p:tav>
                                        <p:tav tm="100000">
                                          <p:val>
                                            <p:strVal val="#ppt_x"/>
                                          </p:val>
                                        </p:tav>
                                      </p:tavLst>
                                    </p:anim>
                                    <p:anim calcmode="lin" valueType="num">
                                      <p:cBhvr additive="base">
                                        <p:cTn id="24" dur="10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decel="100000" fill="hold" grpId="0" nodeType="withEffect">
                                  <p:stCondLst>
                                    <p:cond delay="20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decel="100000" fill="hold" grpId="0" nodeType="withEffect">
                                  <p:stCondLst>
                                    <p:cond delay="40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1000" fill="hold"/>
                                        <p:tgtEl>
                                          <p:spTgt spid="19"/>
                                        </p:tgtEl>
                                        <p:attrNameLst>
                                          <p:attrName>ppt_x</p:attrName>
                                        </p:attrNameLst>
                                      </p:cBhvr>
                                      <p:tavLst>
                                        <p:tav tm="0">
                                          <p:val>
                                            <p:strVal val="#ppt_x"/>
                                          </p:val>
                                        </p:tav>
                                        <p:tav tm="100000">
                                          <p:val>
                                            <p:strVal val="#ppt_x"/>
                                          </p:val>
                                        </p:tav>
                                      </p:tavLst>
                                    </p:anim>
                                    <p:anim calcmode="lin" valueType="num">
                                      <p:cBhvr additive="base">
                                        <p:cTn id="32" dur="10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decel="100000" fill="hold" grpId="0" nodeType="withEffect">
                                  <p:stCondLst>
                                    <p:cond delay="50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animBg="1"/>
      <p:bldP spid="12" grpId="0" animBg="1"/>
      <p:bldP spid="16" grpId="0"/>
      <p:bldP spid="17" grpId="0"/>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Shape 1"/>
          <p:cNvSpPr txBox="1"/>
          <p:nvPr/>
        </p:nvSpPr>
        <p:spPr>
          <a:xfrm>
            <a:off x="-1208233" y="705710"/>
            <a:ext cx="5565415" cy="246221"/>
          </a:xfrm>
          <a:prstGeom prst="rect">
            <a:avLst/>
          </a:prstGeom>
          <a:noFill/>
          <a:ln>
            <a:noFill/>
          </a:ln>
        </p:spPr>
        <p:txBody>
          <a:bodyPr lIns="0" tIns="0" rIns="0" bIns="0" anchor="ctr">
            <a:spAutoFit/>
          </a:bodyPr>
          <a:lstStyle/>
          <a:p>
            <a:pPr algn="ctr"/>
            <a:r>
              <a:rPr lang="en-US" sz="1600" spc="-1" dirty="0">
                <a:latin typeface="Arial"/>
              </a:rPr>
              <a:t>Drive laser optical layout</a:t>
            </a:r>
          </a:p>
        </p:txBody>
      </p:sp>
      <p:sp>
        <p:nvSpPr>
          <p:cNvPr id="53" name="TextShape 2"/>
          <p:cNvSpPr txBox="1"/>
          <p:nvPr/>
        </p:nvSpPr>
        <p:spPr>
          <a:xfrm>
            <a:off x="1788935" y="2520402"/>
            <a:ext cx="5565415" cy="325923"/>
          </a:xfrm>
          <a:prstGeom prst="rect">
            <a:avLst/>
          </a:prstGeom>
          <a:noFill/>
          <a:ln>
            <a:noFill/>
          </a:ln>
        </p:spPr>
        <p:txBody>
          <a:bodyPr lIns="0" tIns="0" rIns="0" bIns="0" anchor="ctr">
            <a:spAutoFit/>
          </a:bodyPr>
          <a:lstStyle/>
          <a:p>
            <a:pPr algn="ctr"/>
            <a:endParaRPr lang="en-US" sz="2118" spc="-1">
              <a:latin typeface="Arial"/>
            </a:endParaRPr>
          </a:p>
        </p:txBody>
      </p:sp>
      <p:pic>
        <p:nvPicPr>
          <p:cNvPr id="54" name="Picture 53"/>
          <p:cNvPicPr/>
          <p:nvPr/>
        </p:nvPicPr>
        <p:blipFill>
          <a:blip r:embed="rId3"/>
          <a:srcRect t="23204"/>
          <a:stretch/>
        </p:blipFill>
        <p:spPr>
          <a:xfrm>
            <a:off x="2696887" y="828820"/>
            <a:ext cx="6050700" cy="2009276"/>
          </a:xfrm>
          <a:prstGeom prst="rect">
            <a:avLst/>
          </a:prstGeom>
          <a:ln>
            <a:noFill/>
          </a:ln>
        </p:spPr>
      </p:pic>
      <p:pic>
        <p:nvPicPr>
          <p:cNvPr id="55" name="Picture 54"/>
          <p:cNvPicPr/>
          <p:nvPr/>
        </p:nvPicPr>
        <p:blipFill>
          <a:blip r:embed="rId4"/>
          <a:stretch/>
        </p:blipFill>
        <p:spPr>
          <a:xfrm>
            <a:off x="5580201" y="3077389"/>
            <a:ext cx="2944069" cy="1754841"/>
          </a:xfrm>
          <a:prstGeom prst="rect">
            <a:avLst/>
          </a:prstGeom>
          <a:ln>
            <a:noFill/>
          </a:ln>
        </p:spPr>
      </p:pic>
      <p:sp>
        <p:nvSpPr>
          <p:cNvPr id="56" name="CustomShape 3"/>
          <p:cNvSpPr/>
          <p:nvPr/>
        </p:nvSpPr>
        <p:spPr>
          <a:xfrm rot="10800000">
            <a:off x="5850551" y="1625107"/>
            <a:ext cx="2673719" cy="1452282"/>
          </a:xfrm>
          <a:custGeom>
            <a:avLst/>
            <a:gdLst/>
            <a:ahLst/>
            <a:cxnLst/>
            <a:rect l="0" t="0" r="r" b="b"/>
            <a:pathLst>
              <a:path w="10669" h="6098">
                <a:moveTo>
                  <a:pt x="0" y="0"/>
                </a:moveTo>
                <a:lnTo>
                  <a:pt x="10668" y="0"/>
                </a:lnTo>
                <a:lnTo>
                  <a:pt x="9301" y="6097"/>
                </a:lnTo>
                <a:lnTo>
                  <a:pt x="8740" y="6097"/>
                </a:lnTo>
                <a:lnTo>
                  <a:pt x="0" y="0"/>
                </a:lnTo>
              </a:path>
            </a:pathLst>
          </a:custGeom>
          <a:solidFill>
            <a:srgbClr val="EEEEEE">
              <a:alpha val="60000"/>
            </a:srgbClr>
          </a:solidFill>
          <a:ln>
            <a:solidFill>
              <a:srgbClr val="000000"/>
            </a:solidFill>
          </a:ln>
        </p:spPr>
        <p:style>
          <a:lnRef idx="0">
            <a:scrgbClr r="0" g="0" b="0"/>
          </a:lnRef>
          <a:fillRef idx="0">
            <a:scrgbClr r="0" g="0" b="0"/>
          </a:fillRef>
          <a:effectRef idx="0">
            <a:scrgbClr r="0" g="0" b="0"/>
          </a:effectRef>
          <a:fontRef idx="minor"/>
        </p:style>
      </p:sp>
      <p:sp>
        <p:nvSpPr>
          <p:cNvPr id="57" name="CustomShape 4"/>
          <p:cNvSpPr/>
          <p:nvPr/>
        </p:nvSpPr>
        <p:spPr>
          <a:xfrm>
            <a:off x="4929353" y="3019632"/>
            <a:ext cx="2686965" cy="1754841"/>
          </a:xfrm>
          <a:prstGeom prst="rect">
            <a:avLst/>
          </a:prstGeom>
          <a:noFill/>
          <a:ln>
            <a:solidFill>
              <a:srgbClr val="000000"/>
            </a:solidFill>
          </a:ln>
        </p:spPr>
        <p:style>
          <a:lnRef idx="0">
            <a:scrgbClr r="0" g="0" b="0"/>
          </a:lnRef>
          <a:fillRef idx="0">
            <a:scrgbClr r="0" g="0" b="0"/>
          </a:fillRef>
          <a:effectRef idx="0">
            <a:scrgbClr r="0" g="0" b="0"/>
          </a:effectRef>
          <a:fontRef idx="minor"/>
        </p:style>
      </p:sp>
      <p:sp>
        <p:nvSpPr>
          <p:cNvPr id="58" name="TextShape 5"/>
          <p:cNvSpPr txBox="1"/>
          <p:nvPr/>
        </p:nvSpPr>
        <p:spPr>
          <a:xfrm>
            <a:off x="44112" y="2810015"/>
            <a:ext cx="4397599" cy="2022215"/>
          </a:xfrm>
          <a:prstGeom prst="rect">
            <a:avLst/>
          </a:prstGeom>
          <a:noFill/>
          <a:ln>
            <a:noFill/>
          </a:ln>
        </p:spPr>
        <p:txBody>
          <a:bodyPr wrap="square" lIns="59559" tIns="29779" rIns="59559" bIns="29779" anchor="t">
            <a:spAutoFit/>
          </a:bodyPr>
          <a:lstStyle/>
          <a:p>
            <a:pPr marL="189109" indent="-189109">
              <a:spcAft>
                <a:spcPts val="331"/>
              </a:spcAft>
              <a:buClr>
                <a:srgbClr val="000000"/>
              </a:buClr>
              <a:buSzPct val="45000"/>
              <a:buFont typeface="Arial"/>
              <a:buChar char="•"/>
            </a:pPr>
            <a:r>
              <a:rPr lang="en-US" sz="1200" spc="-1" dirty="0">
                <a:latin typeface="Arial"/>
              </a:rPr>
              <a:t>Spatial Light Modulator (SLM) will modulate </a:t>
            </a:r>
            <a:r>
              <a:rPr lang="en-US" sz="1200" spc="-1" dirty="0" err="1">
                <a:latin typeface="Arial"/>
              </a:rPr>
              <a:t>phasefronts</a:t>
            </a:r>
            <a:r>
              <a:rPr lang="en-US" sz="1200" spc="-1" dirty="0">
                <a:latin typeface="Arial"/>
              </a:rPr>
              <a:t> and cause beam reshaping through diffraction</a:t>
            </a:r>
            <a:endParaRPr lang="en-US" sz="1200" dirty="0"/>
          </a:p>
          <a:p>
            <a:pPr marL="189109" indent="-189109">
              <a:spcAft>
                <a:spcPts val="331"/>
              </a:spcAft>
              <a:buClr>
                <a:srgbClr val="000000"/>
              </a:buClr>
              <a:buSzPct val="45000"/>
              <a:buFont typeface="Arial"/>
              <a:buChar char="•"/>
            </a:pPr>
            <a:r>
              <a:rPr lang="en-US" sz="1200" spc="-1" dirty="0">
                <a:latin typeface="Arial"/>
              </a:rPr>
              <a:t>Inserting SLM between second and fourth harmonic generation crystals allows device to operate at optimum efficiency and damage threshold</a:t>
            </a:r>
          </a:p>
          <a:p>
            <a:pPr marL="189109" indent="-189109">
              <a:spcAft>
                <a:spcPts val="331"/>
              </a:spcAft>
              <a:buClr>
                <a:srgbClr val="000000"/>
              </a:buClr>
              <a:buSzPct val="45000"/>
              <a:buFont typeface="Arial"/>
              <a:buChar char="•"/>
            </a:pPr>
            <a:r>
              <a:rPr lang="en-US" sz="1200" spc="-1" dirty="0">
                <a:latin typeface="Arial"/>
              </a:rPr>
              <a:t>Modulated green beam profile is transferred to UV and imaged to photocathode</a:t>
            </a:r>
          </a:p>
          <a:p>
            <a:pPr marL="189109" indent="-189109">
              <a:spcAft>
                <a:spcPts val="331"/>
              </a:spcAft>
              <a:buClr>
                <a:srgbClr val="000000"/>
              </a:buClr>
              <a:buSzPct val="45000"/>
              <a:buFont typeface="Arial"/>
              <a:buChar char="•"/>
            </a:pPr>
            <a:r>
              <a:rPr lang="en-US" sz="1200" spc="-1" dirty="0">
                <a:latin typeface="Arial"/>
              </a:rPr>
              <a:t>Higher-order energy diffracted out of central beam is filtered by aperture or limited acceptance angle of fourth harmonic crystal (~few </a:t>
            </a:r>
            <a:r>
              <a:rPr lang="en-US" sz="1200" spc="-1" dirty="0" err="1">
                <a:latin typeface="Arial"/>
              </a:rPr>
              <a:t>mradian</a:t>
            </a:r>
            <a:r>
              <a:rPr lang="en-US" sz="1200" spc="-1" dirty="0">
                <a:latin typeface="Arial"/>
              </a:rPr>
              <a:t>).</a:t>
            </a:r>
          </a:p>
        </p:txBody>
      </p:sp>
    </p:spTree>
    <p:extLst>
      <p:ext uri="{BB962C8B-B14F-4D97-AF65-F5344CB8AC3E}">
        <p14:creationId xmlns:p14="http://schemas.microsoft.com/office/powerpoint/2010/main" val="3297575761"/>
      </p:ext>
    </p:extLst>
  </p:cSld>
  <p:clrMapOvr>
    <a:masterClrMapping/>
  </p:clrMapOvr>
  <p:timing>
    <p:tnLst>
      <p:par>
        <p:cTn id="1" dur="indefinite" restart="never" nodeType="tmRoot">
          <p:childTnLst>
            <p:seq>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DU-SLAC-LARP-HiLumi">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1"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right Beams theme">
  <a:themeElements>
    <a:clrScheme name="CBB COLORS">
      <a:dk1>
        <a:srgbClr val="000000"/>
      </a:dk1>
      <a:lt1>
        <a:srgbClr val="FFFFFF"/>
      </a:lt1>
      <a:dk2>
        <a:srgbClr val="CBCBCB"/>
      </a:dk2>
      <a:lt2>
        <a:srgbClr val="E5E5E5"/>
      </a:lt2>
      <a:accent1>
        <a:srgbClr val="B31B1B"/>
      </a:accent1>
      <a:accent2>
        <a:srgbClr val="08657C"/>
      </a:accent2>
      <a:accent3>
        <a:srgbClr val="FE7E00"/>
      </a:accent3>
      <a:accent4>
        <a:srgbClr val="CB2A10"/>
      </a:accent4>
      <a:accent5>
        <a:srgbClr val="9D9583"/>
      </a:accent5>
      <a:accent6>
        <a:srgbClr val="CBCBCB"/>
      </a:accent6>
      <a:hlink>
        <a:srgbClr val="FE7E00"/>
      </a:hlink>
      <a:folHlink>
        <a:srgbClr val="CB2A10"/>
      </a:folHlink>
    </a:clrScheme>
    <a:fontScheme name="1_CesrTA_Re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esrTA_Review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CesrTA_Review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CesrTA_Review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CesrTA_Review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CesrTA_Review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CesrTA_Review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CesrTA_Review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lideTemp_16to9" id="{E16BDA77-B995-E740-BEAD-CFA7EAD27E0C}" vid="{9302349C-FF9F-3F46-9DE4-BC53EE1B2B8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UNM Brand Template 3</Template>
  <TotalTime>51210</TotalTime>
  <Words>2582</Words>
  <Application>Microsoft Office PowerPoint</Application>
  <PresentationFormat>On-screen Show (16:9)</PresentationFormat>
  <Paragraphs>216</Paragraphs>
  <Slides>31</Slides>
  <Notes>23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31</vt:i4>
      </vt:variant>
    </vt:vector>
  </HeadingPairs>
  <TitlesOfParts>
    <vt:vector size="45" baseType="lpstr">
      <vt:lpstr>Arial</vt:lpstr>
      <vt:lpstr>Calibri</vt:lpstr>
      <vt:lpstr>Century Gothic</vt:lpstr>
      <vt:lpstr>Courier New</vt:lpstr>
      <vt:lpstr>Designball-Charts-01</vt:lpstr>
      <vt:lpstr>Designball-Electronic-Device-01</vt:lpstr>
      <vt:lpstr>Open Sans Extrabold</vt:lpstr>
      <vt:lpstr>Raleway</vt:lpstr>
      <vt:lpstr>Times New Roman</vt:lpstr>
      <vt:lpstr>Vitesse</vt:lpstr>
      <vt:lpstr>Wingdings</vt:lpstr>
      <vt:lpstr>ODU-SLAC-LARP-HiLumi</vt:lpstr>
      <vt:lpstr>Custom Design</vt:lpstr>
      <vt:lpstr>Bright Beams theme</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Experimental detail: Surrogate Model</vt:lpstr>
      <vt:lpstr>Experimental detail: Surrogate Model</vt:lpstr>
      <vt:lpstr>PowerPoint Presentation</vt:lpstr>
      <vt:lpstr>Current Status</vt:lpstr>
      <vt:lpstr>Current Status (change all to past)</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Ethan Gregory Rule</dc:creator>
  <cp:keywords>CTPClassification=CTP_NT</cp:keywords>
  <cp:lastModifiedBy>Aasma Aslam</cp:lastModifiedBy>
  <cp:revision>1206</cp:revision>
  <cp:lastPrinted>2016-02-15T22:48:54Z</cp:lastPrinted>
  <dcterms:created xsi:type="dcterms:W3CDTF">2017-09-13T16:57:15Z</dcterms:created>
  <dcterms:modified xsi:type="dcterms:W3CDTF">2022-12-08T21:14:04Z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d36ab43e-aa8d-49bf-9b6d-55681e55461e</vt:lpwstr>
  </property>
  <property fmtid="{D5CDD505-2E9C-101B-9397-08002B2CF9AE}" pid="3" name="CTP_TimeStamp">
    <vt:lpwstr>2019-09-15 21:50:26Z</vt:lpwstr>
  </property>
  <property fmtid="{D5CDD505-2E9C-101B-9397-08002B2CF9AE}" pid="4" name="CTP_BU">
    <vt:lpwstr>NA</vt:lpwstr>
  </property>
  <property fmtid="{D5CDD505-2E9C-101B-9397-08002B2CF9AE}" pid="5" name="CTP_IDSID">
    <vt:lpwstr>NA</vt:lpwstr>
  </property>
  <property fmtid="{D5CDD505-2E9C-101B-9397-08002B2CF9AE}" pid="6" name="CTP_WWID">
    <vt:lpwstr>NA</vt:lpwstr>
  </property>
  <property fmtid="{D5CDD505-2E9C-101B-9397-08002B2CF9AE}" pid="7" name="CTPClassification">
    <vt:lpwstr>CTP_NT</vt:lpwstr>
  </property>
</Properties>
</file>