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129.xml" ContentType="application/vnd.openxmlformats-officedocument.presentationml.tags+xml"/>
  <Override PartName="/ppt/notesSlides/notesSlide1.xml" ContentType="application/vnd.openxmlformats-officedocument.presentationml.notesSlide+xml"/>
  <Override PartName="/ppt/tags/tag130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0" r:id="rId3"/>
    <p:sldMasterId id="2147483689" r:id="rId4"/>
    <p:sldMasterId id="2147483701" r:id="rId5"/>
    <p:sldMasterId id="2147483713" r:id="rId6"/>
    <p:sldMasterId id="2147483725" r:id="rId7"/>
    <p:sldMasterId id="2147483737" r:id="rId8"/>
    <p:sldMasterId id="2147483750" r:id="rId9"/>
  </p:sldMasterIdLst>
  <p:notesMasterIdLst>
    <p:notesMasterId r:id="rId21"/>
  </p:notesMasterIdLst>
  <p:sldIdLst>
    <p:sldId id="256" r:id="rId10"/>
    <p:sldId id="286" r:id="rId11"/>
    <p:sldId id="555" r:id="rId12"/>
    <p:sldId id="287" r:id="rId13"/>
    <p:sldId id="1323" r:id="rId14"/>
    <p:sldId id="1193" r:id="rId15"/>
    <p:sldId id="532" r:id="rId16"/>
    <p:sldId id="257" r:id="rId17"/>
    <p:sldId id="557" r:id="rId18"/>
    <p:sldId id="1192" r:id="rId19"/>
    <p:sldId id="55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A27D2-ADAF-41A1-B062-0F97A8419A69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F5E90-1930-41C1-AEB7-54E65C0C4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008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938A9-C77B-2647-8525-A75A18CAD80F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326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8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6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9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91.xml"/><Relationship Id="rId9" Type="http://schemas.openxmlformats.org/officeDocument/2006/relationships/tags" Target="../tags/tag96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00.xml"/><Relationship Id="rId9" Type="http://schemas.openxmlformats.org/officeDocument/2006/relationships/tags" Target="../tags/tag105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3" Type="http://schemas.openxmlformats.org/officeDocument/2006/relationships/tags" Target="../tags/tag108.xml"/><Relationship Id="rId7" Type="http://schemas.openxmlformats.org/officeDocument/2006/relationships/tags" Target="../tags/tag112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9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17.xml"/><Relationship Id="rId9" Type="http://schemas.openxmlformats.org/officeDocument/2006/relationships/tags" Target="../tags/tag12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tags" Target="../tags/tag1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466D2-DD44-424D-9434-D3F86449B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810E12-E0A5-4DDE-AAE0-C06594BD5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886C3-4D9D-4C46-9386-0251220BD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1A7D-BD1C-4DE1-BAB5-B53CD27F7779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5E43E-3411-4615-BDD7-F4A944BCD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99DB7-0851-4299-9AD6-4097C15D3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F135-229A-4ADE-B934-2959964A8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50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07420-89C3-4C20-9130-ABF35A3B5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90612-C24B-4155-8D26-B79512532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B1877-6FB4-4E05-91D0-128B86CE8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1A7D-BD1C-4DE1-BAB5-B53CD27F7779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0D148-2886-4F7D-BD24-681D8BCD2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2BCA9-007F-4379-A6AD-58B71A05C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F135-229A-4ADE-B934-2959964A8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45330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90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7427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9" y="457200"/>
            <a:ext cx="430819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987429"/>
            <a:ext cx="63992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9" y="2057400"/>
            <a:ext cx="430819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460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987429"/>
            <a:ext cx="6399212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3829" y="457200"/>
            <a:ext cx="430819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9" y="2057400"/>
            <a:ext cx="430819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969103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845505"/>
            <a:ext cx="10972800" cy="39206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373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857500" cy="52849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365125"/>
            <a:ext cx="7962900" cy="52849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81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6EEF37-8FE8-4DAD-9574-BE5F485653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D87A88-11E8-42B5-B9CA-D7FDB87B1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D1B34-B556-4E09-9BAD-7EC5ACDAD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1A7D-BD1C-4DE1-BAB5-B53CD27F7779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D1FF3-5E99-4C85-A060-5C138E7B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02A4D-2315-4639-9F06-B69BAF425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F135-229A-4ADE-B934-2959964A8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987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1"/>
            </p:custDataLst>
          </p:nvPr>
        </p:nvSpPr>
        <p:spPr>
          <a:xfrm>
            <a:off x="274320" y="321260"/>
            <a:ext cx="11683455" cy="39305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</a:endParaRPr>
          </a:p>
        </p:txBody>
      </p:sp>
      <p:sp>
        <p:nvSpPr>
          <p:cNvPr id="8" name="任意形状 8"/>
          <p:cNvSpPr/>
          <p:nvPr userDrawn="1">
            <p:custDataLst>
              <p:tags r:id="rId2"/>
            </p:custDataLst>
          </p:nvPr>
        </p:nvSpPr>
        <p:spPr>
          <a:xfrm>
            <a:off x="9490237" y="321259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99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</a:endParaRPr>
          </a:p>
        </p:txBody>
      </p:sp>
      <p:sp>
        <p:nvSpPr>
          <p:cNvPr id="9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261015" y="2411670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</a:endParaRPr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9471025" y="6254750"/>
            <a:ext cx="180022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5"/>
            </p:custDataLst>
          </p:nvPr>
        </p:nvSpPr>
        <p:spPr>
          <a:xfrm flipV="1">
            <a:off x="750570" y="6305550"/>
            <a:ext cx="71564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6"/>
            </p:custDataLst>
          </p:nvPr>
        </p:nvSpPr>
        <p:spPr>
          <a:xfrm>
            <a:off x="1555115" y="6306820"/>
            <a:ext cx="88900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3" name="矩形 12"/>
          <p:cNvSpPr/>
          <p:nvPr userDrawn="1">
            <p:custDataLst>
              <p:tags r:id="rId7"/>
            </p:custDataLst>
          </p:nvPr>
        </p:nvSpPr>
        <p:spPr>
          <a:xfrm>
            <a:off x="1731010" y="6306820"/>
            <a:ext cx="25336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1"/>
            </p:custDataLst>
          </p:nvPr>
        </p:nvSpPr>
        <p:spPr>
          <a:xfrm>
            <a:off x="883644" y="809127"/>
            <a:ext cx="9144000" cy="1896745"/>
          </a:xfrm>
        </p:spPr>
        <p:txBody>
          <a:bodyPr lIns="91440" tIns="45720" rIns="91440" bIns="0" anchor="b" anchorCtr="0">
            <a:normAutofit/>
          </a:bodyPr>
          <a:lstStyle>
            <a:lvl1pPr algn="l">
              <a:defRPr sz="6600" b="1" spc="600" baseline="0"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2"/>
            </p:custDataLst>
          </p:nvPr>
        </p:nvSpPr>
        <p:spPr>
          <a:xfrm>
            <a:off x="883643" y="3017520"/>
            <a:ext cx="9144000" cy="890270"/>
          </a:xfrm>
        </p:spPr>
        <p:txBody>
          <a:bodyPr lIns="91440" tIns="0" rIns="91440" bIns="4572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3"/>
            </p:custDataLst>
          </p:nvPr>
        </p:nvSpPr>
        <p:spPr>
          <a:xfrm>
            <a:off x="883644" y="5050433"/>
            <a:ext cx="3365430" cy="579657"/>
          </a:xfrm>
        </p:spPr>
        <p:txBody>
          <a:bodyPr lIns="91440" tIns="45720" rIns="91440" bIns="45720"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86332875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481016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0" y="6474460"/>
            <a:ext cx="12249150" cy="3835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676775" y="2059757"/>
            <a:ext cx="6243774" cy="922021"/>
          </a:xfrm>
        </p:spPr>
        <p:txBody>
          <a:bodyPr lIns="91440" tIns="45720" rIns="91440" bIns="0" anchor="b" anchorCtr="0">
            <a:normAutofit/>
          </a:bodyPr>
          <a:lstStyle>
            <a:lvl1pPr>
              <a:defRPr sz="5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676775" y="3102596"/>
            <a:ext cx="6243774" cy="1401006"/>
          </a:xfrm>
        </p:spPr>
        <p:txBody>
          <a:bodyPr lIns="91440" tIns="0" rIns="91440" bIns="45720">
            <a:normAutofit/>
          </a:bodyPr>
          <a:lstStyle>
            <a:lvl1pPr marL="0" indent="0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02750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7628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4522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9607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21661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98940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76256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2022/10/6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27663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A204D-E4CA-4406-93E7-E97F2DA3D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08C60-D294-437A-8FCF-8873FA77B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5C65C-3097-4634-AF87-BF8377D68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1A7D-BD1C-4DE1-BAB5-B53CD27F7779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84283-1F04-4314-A94C-CC3AA6E67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DDC23-4C42-47E2-95E6-8C0B01F48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F135-229A-4ADE-B934-2959964A8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969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155201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0940242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266065" y="313690"/>
            <a:ext cx="11683365" cy="5634990"/>
          </a:xfrm>
          <a:prstGeom prst="rect">
            <a:avLst/>
          </a:prstGeom>
          <a:solidFill>
            <a:schemeClr val="tx2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1422400" y="4064000"/>
            <a:ext cx="5283200" cy="12700"/>
          </a:xfrm>
          <a:prstGeom prst="rect">
            <a:avLst/>
          </a:prstGeom>
          <a:solidFill>
            <a:schemeClr val="accent1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形状 8"/>
          <p:cNvSpPr/>
          <p:nvPr userDrawn="1">
            <p:custDataLst>
              <p:tags r:id="rId3"/>
            </p:custDataLst>
          </p:nvPr>
        </p:nvSpPr>
        <p:spPr>
          <a:xfrm>
            <a:off x="9480712" y="313004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261015" y="4113028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99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320799" y="2376714"/>
            <a:ext cx="6653601" cy="1607337"/>
          </a:xfrm>
        </p:spPr>
        <p:txBody>
          <a:bodyPr vert="horz" lIns="91440" tIns="45720" rIns="9144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339668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61117552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63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915421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6200000">
            <a:off x="-21591" y="25773"/>
            <a:ext cx="1741805" cy="169862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0" y="5913755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35332914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8" name="任意形状 9"/>
          <p:cNvSpPr/>
          <p:nvPr userDrawn="1">
            <p:custDataLst>
              <p:tags r:id="rId2"/>
            </p:custDataLst>
          </p:nvPr>
        </p:nvSpPr>
        <p:spPr>
          <a:xfrm rot="16200000">
            <a:off x="-18383" y="15240"/>
            <a:ext cx="1243965" cy="121348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>
            <a:off x="10344785" y="0"/>
            <a:ext cx="1847215" cy="180149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52374955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3810" y="5029201"/>
            <a:ext cx="12192000" cy="1828799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0" name="任意形状 9"/>
          <p:cNvSpPr/>
          <p:nvPr userDrawn="1">
            <p:custDataLst>
              <p:tags r:id="rId2"/>
            </p:custDataLst>
          </p:nvPr>
        </p:nvSpPr>
        <p:spPr>
          <a:xfrm rot="10800000">
            <a:off x="3810" y="5905500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44955505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-3492"/>
            <a:ext cx="12192000" cy="914400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79755" y="193040"/>
            <a:ext cx="11037570" cy="521335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8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9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47592651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6956003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01271-9415-4346-BC3B-B147FD8DF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F716A-BE34-400D-90E5-B0824AAB1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077A6-C791-48C1-BAEB-23176829A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1A7D-BD1C-4DE1-BAB5-B53CD27F7779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58469-D356-46CD-8161-9B695B260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90CC6-2586-4426-BAD1-7336D9C70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F135-229A-4ADE-B934-2959964A8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18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w/o LA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Text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4571496"/>
      </p:ext>
    </p:extLst>
  </p:cSld>
  <p:clrMapOvr>
    <a:masterClrMapping/>
  </p:clrMapOvr>
  <p:transition spd="med"/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Picture 4"/>
          <p:cNvPicPr>
            <a:picLocks noChangeAspect="1"/>
          </p:cNvPicPr>
          <p:nvPr/>
        </p:nvPicPr>
        <p:blipFill>
          <a:blip r:embed="rId2"/>
          <a:srcRect t="2948"/>
          <a:stretch>
            <a:fillRect/>
          </a:stretch>
        </p:blipFill>
        <p:spPr>
          <a:xfrm>
            <a:off x="1595062" y="0"/>
            <a:ext cx="9001881" cy="6655828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15462" y="4071938"/>
            <a:ext cx="8761077" cy="1143001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  <a:lvl2pPr marL="0" indent="216118">
              <a:buSzTx/>
              <a:buNone/>
            </a:lvl2pPr>
            <a:lvl3pPr marL="0" indent="432235">
              <a:buSzTx/>
              <a:buNone/>
            </a:lvl3pPr>
            <a:lvl4pPr marL="0" indent="648351">
              <a:buSzTx/>
              <a:buNone/>
            </a:lvl4pPr>
            <a:lvl5pPr marL="0" indent="864469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xfrm>
            <a:off x="38100" y="3143254"/>
            <a:ext cx="12115800" cy="486669"/>
          </a:xfrm>
          <a:prstGeom prst="rect">
            <a:avLst/>
          </a:prstGeom>
        </p:spPr>
        <p:txBody>
          <a:bodyPr lIns="44849" tIns="44849" rIns="44849" bIns="44849"/>
          <a:lstStyle/>
          <a:p>
            <a:r>
              <a:t>Title Text</a:t>
            </a:r>
          </a:p>
        </p:txBody>
      </p:sp>
      <p:sp>
        <p:nvSpPr>
          <p:cNvPr id="17" name="TextBox 5"/>
          <p:cNvSpPr txBox="1"/>
          <p:nvPr/>
        </p:nvSpPr>
        <p:spPr>
          <a:xfrm>
            <a:off x="1414843" y="6387148"/>
            <a:ext cx="9362314" cy="33355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3243" tIns="43243" rIns="43243" bIns="43243">
            <a:spAutoFit/>
          </a:bodyPr>
          <a:lstStyle/>
          <a:p>
            <a:pPr algn="ctr">
              <a:defRPr sz="1600"/>
            </a:pPr>
            <a:r>
              <a:rPr sz="800"/>
              <a:t>This material is based upon work supported by the U.S. Department of Energy Office of Science under Cooperative Agreement DE-SC0000661, the State of Michigan and Michigan </a:t>
            </a:r>
          </a:p>
          <a:p>
            <a:pPr algn="ctr">
              <a:defRPr sz="1600"/>
            </a:pPr>
            <a:r>
              <a:rPr sz="800"/>
              <a:t>  State University. Michigan State University designs and establishes FRIB as a DOE Office of Science National User Facility in support of the mission of the Office of Nuclear Physics.</a:t>
            </a:r>
          </a:p>
        </p:txBody>
      </p:sp>
      <p:sp>
        <p:nvSpPr>
          <p:cNvPr id="18" name="Rectangle 9"/>
          <p:cNvSpPr/>
          <p:nvPr/>
        </p:nvSpPr>
        <p:spPr>
          <a:xfrm>
            <a:off x="4535412" y="415238"/>
            <a:ext cx="2743201" cy="20999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45720" bIns="45720" anchor="ctr"/>
          <a:lstStyle/>
          <a:p>
            <a:pPr algn="ctr">
              <a:defRPr sz="3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endParaRPr sz="1800"/>
          </a:p>
        </p:txBody>
      </p:sp>
      <p:pic>
        <p:nvPicPr>
          <p:cNvPr id="19" name="Picture 10" descr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900" y="471295"/>
            <a:ext cx="1600200" cy="2043892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077200" y="6217852"/>
            <a:ext cx="157094" cy="1384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54939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6002292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-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7" descr="Picture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03103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Body Level One…"/>
          <p:cNvSpPr txBox="1">
            <a:spLocks noGrp="1"/>
          </p:cNvSpPr>
          <p:nvPr>
            <p:ph type="body" idx="1"/>
          </p:nvPr>
        </p:nvSpPr>
        <p:spPr>
          <a:xfrm>
            <a:off x="38100" y="1067100"/>
            <a:ext cx="12115800" cy="42669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" name="Rectangle 8"/>
          <p:cNvSpPr/>
          <p:nvPr/>
        </p:nvSpPr>
        <p:spPr>
          <a:xfrm>
            <a:off x="0" y="5447409"/>
            <a:ext cx="12192000" cy="685801"/>
          </a:xfrm>
          <a:prstGeom prst="rect">
            <a:avLst/>
          </a:prstGeom>
          <a:solidFill>
            <a:srgbClr val="D3CBB6"/>
          </a:solidFill>
          <a:ln w="12700">
            <a:miter lim="400000"/>
          </a:ln>
        </p:spPr>
        <p:txBody>
          <a:bodyPr tIns="45720" bIns="45720" anchor="ctr"/>
          <a:lstStyle/>
          <a:p>
            <a:pPr>
              <a:defRPr sz="3600"/>
            </a:pPr>
            <a:endParaRPr sz="1800"/>
          </a:p>
        </p:txBody>
      </p:sp>
      <p:sp>
        <p:nvSpPr>
          <p:cNvPr id="39" name="Rectangle 9"/>
          <p:cNvSpPr/>
          <p:nvPr/>
        </p:nvSpPr>
        <p:spPr>
          <a:xfrm>
            <a:off x="0" y="6057009"/>
            <a:ext cx="12192000" cy="76201"/>
          </a:xfrm>
          <a:prstGeom prst="rect">
            <a:avLst/>
          </a:prstGeom>
          <a:solidFill>
            <a:srgbClr val="006633"/>
          </a:solidFill>
          <a:ln w="12700">
            <a:miter lim="400000"/>
          </a:ln>
        </p:spPr>
        <p:txBody>
          <a:bodyPr tIns="45720" bIns="45720" anchor="ctr"/>
          <a:lstStyle/>
          <a:p>
            <a:pPr>
              <a:defRPr sz="3600"/>
            </a:pPr>
            <a:endParaRPr sz="1800"/>
          </a:p>
        </p:txBody>
      </p:sp>
      <p:sp>
        <p:nvSpPr>
          <p:cNvPr id="40" name="Text Placeholder 21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5460114"/>
            <a:ext cx="12192000" cy="584201"/>
          </a:xfrm>
          <a:prstGeom prst="rect">
            <a:avLst/>
          </a:prstGeom>
        </p:spPr>
        <p:txBody>
          <a:bodyPr anchor="ctr"/>
          <a:lstStyle>
            <a:lvl1pPr marL="0" indent="68549">
              <a:spcBef>
                <a:spcPts val="0"/>
              </a:spcBef>
              <a:buSzTx/>
              <a:buNone/>
              <a:defRPr b="1"/>
            </a:lvl1pPr>
          </a:lstStyle>
          <a:p>
            <a:r>
              <a:t>Add takeaway message</a:t>
            </a:r>
          </a:p>
        </p:txBody>
      </p:sp>
      <p:sp>
        <p:nvSpPr>
          <p:cNvPr id="41" name="Rectangle"/>
          <p:cNvSpPr/>
          <p:nvPr/>
        </p:nvSpPr>
        <p:spPr>
          <a:xfrm>
            <a:off x="0" y="6129905"/>
            <a:ext cx="12192000" cy="723901"/>
          </a:xfrm>
          <a:prstGeom prst="rect">
            <a:avLst/>
          </a:prstGeom>
          <a:solidFill>
            <a:srgbClr val="E7E9DF"/>
          </a:solidFill>
          <a:ln w="12700">
            <a:miter lim="400000"/>
          </a:ln>
        </p:spPr>
        <p:txBody>
          <a:bodyPr tIns="45720" bIns="45720" anchor="ctr"/>
          <a:lstStyle/>
          <a:p>
            <a:pPr>
              <a:defRPr sz="3600">
                <a:latin typeface="Cambria"/>
                <a:ea typeface="Cambria"/>
                <a:cs typeface="Cambria"/>
                <a:sym typeface="Cambria"/>
              </a:defRPr>
            </a:pPr>
            <a:endParaRPr sz="1800"/>
          </a:p>
        </p:txBody>
      </p:sp>
      <p:pic>
        <p:nvPicPr>
          <p:cNvPr id="42" name="Picture 1" descr="Picture 1"/>
          <p:cNvPicPr>
            <a:picLocks noChangeAspect="1"/>
          </p:cNvPicPr>
          <p:nvPr/>
        </p:nvPicPr>
        <p:blipFill>
          <a:blip r:embed="rId3"/>
          <a:srcRect l="2434" t="11788" r="50474" b="13373"/>
          <a:stretch>
            <a:fillRect/>
          </a:stretch>
        </p:blipFill>
        <p:spPr>
          <a:xfrm>
            <a:off x="315638" y="6220406"/>
            <a:ext cx="4303092" cy="542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096" extrusionOk="0">
                <a:moveTo>
                  <a:pt x="6903" y="1"/>
                </a:moveTo>
                <a:cubicBezTo>
                  <a:pt x="6762" y="4"/>
                  <a:pt x="6674" y="62"/>
                  <a:pt x="6638" y="170"/>
                </a:cubicBezTo>
                <a:cubicBezTo>
                  <a:pt x="6608" y="260"/>
                  <a:pt x="6555" y="413"/>
                  <a:pt x="6518" y="517"/>
                </a:cubicBezTo>
                <a:cubicBezTo>
                  <a:pt x="6346" y="1014"/>
                  <a:pt x="6152" y="2566"/>
                  <a:pt x="6064" y="4141"/>
                </a:cubicBezTo>
                <a:cubicBezTo>
                  <a:pt x="6025" y="4845"/>
                  <a:pt x="6021" y="5062"/>
                  <a:pt x="6015" y="6686"/>
                </a:cubicBezTo>
                <a:lnTo>
                  <a:pt x="6009" y="8460"/>
                </a:lnTo>
                <a:lnTo>
                  <a:pt x="6062" y="9508"/>
                </a:lnTo>
                <a:cubicBezTo>
                  <a:pt x="6099" y="10235"/>
                  <a:pt x="6112" y="10614"/>
                  <a:pt x="6103" y="10750"/>
                </a:cubicBezTo>
                <a:cubicBezTo>
                  <a:pt x="6096" y="10857"/>
                  <a:pt x="6071" y="11319"/>
                  <a:pt x="6048" y="11768"/>
                </a:cubicBezTo>
                <a:cubicBezTo>
                  <a:pt x="6010" y="12546"/>
                  <a:pt x="6008" y="12662"/>
                  <a:pt x="6014" y="14312"/>
                </a:cubicBezTo>
                <a:cubicBezTo>
                  <a:pt x="6020" y="15879"/>
                  <a:pt x="6026" y="16113"/>
                  <a:pt x="6064" y="16811"/>
                </a:cubicBezTo>
                <a:cubicBezTo>
                  <a:pt x="6167" y="18668"/>
                  <a:pt x="6360" y="20055"/>
                  <a:pt x="6611" y="20728"/>
                </a:cubicBezTo>
                <a:cubicBezTo>
                  <a:pt x="6717" y="21014"/>
                  <a:pt x="6763" y="21061"/>
                  <a:pt x="6895" y="21067"/>
                </a:cubicBezTo>
                <a:cubicBezTo>
                  <a:pt x="7029" y="21073"/>
                  <a:pt x="7072" y="21030"/>
                  <a:pt x="7190" y="20728"/>
                </a:cubicBezTo>
                <a:cubicBezTo>
                  <a:pt x="7266" y="20534"/>
                  <a:pt x="7348" y="20266"/>
                  <a:pt x="7372" y="20134"/>
                </a:cubicBezTo>
                <a:cubicBezTo>
                  <a:pt x="7425" y="19839"/>
                  <a:pt x="7427" y="19839"/>
                  <a:pt x="7480" y="20134"/>
                </a:cubicBezTo>
                <a:cubicBezTo>
                  <a:pt x="7504" y="20266"/>
                  <a:pt x="7585" y="20534"/>
                  <a:pt x="7661" y="20728"/>
                </a:cubicBezTo>
                <a:cubicBezTo>
                  <a:pt x="8002" y="21596"/>
                  <a:pt x="8362" y="20904"/>
                  <a:pt x="8604" y="18923"/>
                </a:cubicBezTo>
                <a:cubicBezTo>
                  <a:pt x="8711" y="18052"/>
                  <a:pt x="8755" y="17497"/>
                  <a:pt x="8806" y="16394"/>
                </a:cubicBezTo>
                <a:cubicBezTo>
                  <a:pt x="8843" y="15566"/>
                  <a:pt x="8848" y="15278"/>
                  <a:pt x="8848" y="14089"/>
                </a:cubicBezTo>
                <a:cubicBezTo>
                  <a:pt x="8848" y="12895"/>
                  <a:pt x="8843" y="12605"/>
                  <a:pt x="8805" y="11775"/>
                </a:cubicBezTo>
                <a:cubicBezTo>
                  <a:pt x="8781" y="11254"/>
                  <a:pt x="8754" y="10759"/>
                  <a:pt x="8745" y="10673"/>
                </a:cubicBezTo>
                <a:cubicBezTo>
                  <a:pt x="8732" y="10558"/>
                  <a:pt x="8734" y="10437"/>
                  <a:pt x="8752" y="10202"/>
                </a:cubicBezTo>
                <a:cubicBezTo>
                  <a:pt x="8860" y="8744"/>
                  <a:pt x="8883" y="6256"/>
                  <a:pt x="8804" y="4550"/>
                </a:cubicBezTo>
                <a:cubicBezTo>
                  <a:pt x="8779" y="4029"/>
                  <a:pt x="8743" y="3441"/>
                  <a:pt x="8723" y="3239"/>
                </a:cubicBezTo>
                <a:cubicBezTo>
                  <a:pt x="8703" y="3038"/>
                  <a:pt x="8687" y="2818"/>
                  <a:pt x="8687" y="2753"/>
                </a:cubicBezTo>
                <a:cubicBezTo>
                  <a:pt x="8687" y="2498"/>
                  <a:pt x="8399" y="588"/>
                  <a:pt x="8360" y="587"/>
                </a:cubicBezTo>
                <a:cubicBezTo>
                  <a:pt x="8351" y="586"/>
                  <a:pt x="8302" y="455"/>
                  <a:pt x="8252" y="294"/>
                </a:cubicBezTo>
                <a:cubicBezTo>
                  <a:pt x="8169" y="30"/>
                  <a:pt x="8139" y="1"/>
                  <a:pt x="7946" y="1"/>
                </a:cubicBezTo>
                <a:cubicBezTo>
                  <a:pt x="7753" y="1"/>
                  <a:pt x="7722" y="30"/>
                  <a:pt x="7640" y="294"/>
                </a:cubicBezTo>
                <a:cubicBezTo>
                  <a:pt x="7589" y="455"/>
                  <a:pt x="7543" y="586"/>
                  <a:pt x="7536" y="587"/>
                </a:cubicBezTo>
                <a:cubicBezTo>
                  <a:pt x="7529" y="587"/>
                  <a:pt x="7501" y="720"/>
                  <a:pt x="7474" y="880"/>
                </a:cubicBezTo>
                <a:lnTo>
                  <a:pt x="7424" y="1165"/>
                </a:lnTo>
                <a:lnTo>
                  <a:pt x="7380" y="880"/>
                </a:lnTo>
                <a:cubicBezTo>
                  <a:pt x="7355" y="722"/>
                  <a:pt x="7327" y="589"/>
                  <a:pt x="7318" y="587"/>
                </a:cubicBezTo>
                <a:cubicBezTo>
                  <a:pt x="7309" y="584"/>
                  <a:pt x="7258" y="449"/>
                  <a:pt x="7206" y="286"/>
                </a:cubicBezTo>
                <a:cubicBezTo>
                  <a:pt x="7121" y="19"/>
                  <a:pt x="7093" y="-4"/>
                  <a:pt x="6903" y="1"/>
                </a:cubicBezTo>
                <a:close/>
                <a:moveTo>
                  <a:pt x="11410" y="3432"/>
                </a:moveTo>
                <a:cubicBezTo>
                  <a:pt x="11403" y="3432"/>
                  <a:pt x="11395" y="3456"/>
                  <a:pt x="11389" y="3494"/>
                </a:cubicBezTo>
                <a:cubicBezTo>
                  <a:pt x="11382" y="3532"/>
                  <a:pt x="11378" y="3587"/>
                  <a:pt x="11376" y="3663"/>
                </a:cubicBezTo>
                <a:cubicBezTo>
                  <a:pt x="11369" y="3851"/>
                  <a:pt x="11354" y="3902"/>
                  <a:pt x="11305" y="3902"/>
                </a:cubicBezTo>
                <a:cubicBezTo>
                  <a:pt x="11271" y="3902"/>
                  <a:pt x="11239" y="3852"/>
                  <a:pt x="11234" y="3787"/>
                </a:cubicBezTo>
                <a:cubicBezTo>
                  <a:pt x="11228" y="3704"/>
                  <a:pt x="11205" y="3666"/>
                  <a:pt x="11181" y="3671"/>
                </a:cubicBezTo>
                <a:cubicBezTo>
                  <a:pt x="11158" y="3676"/>
                  <a:pt x="11134" y="3716"/>
                  <a:pt x="11123" y="3802"/>
                </a:cubicBezTo>
                <a:cubicBezTo>
                  <a:pt x="11111" y="3894"/>
                  <a:pt x="11105" y="4078"/>
                  <a:pt x="11105" y="4257"/>
                </a:cubicBezTo>
                <a:cubicBezTo>
                  <a:pt x="11105" y="4437"/>
                  <a:pt x="11111" y="4620"/>
                  <a:pt x="11123" y="4712"/>
                </a:cubicBezTo>
                <a:cubicBezTo>
                  <a:pt x="11137" y="4824"/>
                  <a:pt x="11134" y="4910"/>
                  <a:pt x="11108" y="5113"/>
                </a:cubicBezTo>
                <a:cubicBezTo>
                  <a:pt x="11091" y="5241"/>
                  <a:pt x="11083" y="5301"/>
                  <a:pt x="11075" y="5306"/>
                </a:cubicBezTo>
                <a:cubicBezTo>
                  <a:pt x="11066" y="5309"/>
                  <a:pt x="11057" y="5251"/>
                  <a:pt x="11040" y="5136"/>
                </a:cubicBezTo>
                <a:cubicBezTo>
                  <a:pt x="10922" y="4357"/>
                  <a:pt x="10844" y="4415"/>
                  <a:pt x="10711" y="5368"/>
                </a:cubicBezTo>
                <a:cubicBezTo>
                  <a:pt x="10653" y="5791"/>
                  <a:pt x="10615" y="5853"/>
                  <a:pt x="10615" y="5529"/>
                </a:cubicBezTo>
                <a:cubicBezTo>
                  <a:pt x="10615" y="5351"/>
                  <a:pt x="10578" y="5056"/>
                  <a:pt x="10544" y="4920"/>
                </a:cubicBezTo>
                <a:cubicBezTo>
                  <a:pt x="10533" y="4875"/>
                  <a:pt x="10522" y="4851"/>
                  <a:pt x="10513" y="4851"/>
                </a:cubicBezTo>
                <a:cubicBezTo>
                  <a:pt x="10494" y="4851"/>
                  <a:pt x="10475" y="4793"/>
                  <a:pt x="10469" y="4727"/>
                </a:cubicBezTo>
                <a:cubicBezTo>
                  <a:pt x="10457" y="4570"/>
                  <a:pt x="10381" y="4582"/>
                  <a:pt x="10360" y="4743"/>
                </a:cubicBezTo>
                <a:cubicBezTo>
                  <a:pt x="10351" y="4813"/>
                  <a:pt x="10323" y="4849"/>
                  <a:pt x="10299" y="4828"/>
                </a:cubicBezTo>
                <a:cubicBezTo>
                  <a:pt x="10284" y="4814"/>
                  <a:pt x="10273" y="4789"/>
                  <a:pt x="10265" y="4743"/>
                </a:cubicBezTo>
                <a:cubicBezTo>
                  <a:pt x="10273" y="4816"/>
                  <a:pt x="10276" y="4904"/>
                  <a:pt x="10265" y="5005"/>
                </a:cubicBezTo>
                <a:cubicBezTo>
                  <a:pt x="10257" y="5084"/>
                  <a:pt x="10248" y="5282"/>
                  <a:pt x="10245" y="5445"/>
                </a:cubicBezTo>
                <a:cubicBezTo>
                  <a:pt x="10240" y="5758"/>
                  <a:pt x="10191" y="5905"/>
                  <a:pt x="10164" y="5691"/>
                </a:cubicBezTo>
                <a:cubicBezTo>
                  <a:pt x="10155" y="5627"/>
                  <a:pt x="10104" y="5557"/>
                  <a:pt x="10049" y="5537"/>
                </a:cubicBezTo>
                <a:cubicBezTo>
                  <a:pt x="9955" y="5503"/>
                  <a:pt x="9950" y="5487"/>
                  <a:pt x="9950" y="5206"/>
                </a:cubicBezTo>
                <a:cubicBezTo>
                  <a:pt x="9950" y="4919"/>
                  <a:pt x="9953" y="4908"/>
                  <a:pt x="10064" y="4874"/>
                </a:cubicBezTo>
                <a:cubicBezTo>
                  <a:pt x="10127" y="4855"/>
                  <a:pt x="10186" y="4789"/>
                  <a:pt x="10194" y="4727"/>
                </a:cubicBezTo>
                <a:cubicBezTo>
                  <a:pt x="10215" y="4561"/>
                  <a:pt x="10246" y="4600"/>
                  <a:pt x="10262" y="4712"/>
                </a:cubicBezTo>
                <a:cubicBezTo>
                  <a:pt x="10256" y="4661"/>
                  <a:pt x="10252" y="4597"/>
                  <a:pt x="10250" y="4496"/>
                </a:cubicBezTo>
                <a:cubicBezTo>
                  <a:pt x="10248" y="4333"/>
                  <a:pt x="10231" y="4080"/>
                  <a:pt x="10214" y="3933"/>
                </a:cubicBezTo>
                <a:cubicBezTo>
                  <a:pt x="10206" y="3871"/>
                  <a:pt x="10199" y="3824"/>
                  <a:pt x="10191" y="3787"/>
                </a:cubicBezTo>
                <a:cubicBezTo>
                  <a:pt x="10183" y="3750"/>
                  <a:pt x="10173" y="3728"/>
                  <a:pt x="10159" y="3710"/>
                </a:cubicBezTo>
                <a:cubicBezTo>
                  <a:pt x="10131" y="3674"/>
                  <a:pt x="10086" y="3663"/>
                  <a:pt x="10004" y="3663"/>
                </a:cubicBezTo>
                <a:cubicBezTo>
                  <a:pt x="9935" y="3663"/>
                  <a:pt x="9887" y="3665"/>
                  <a:pt x="9851" y="3710"/>
                </a:cubicBezTo>
                <a:cubicBezTo>
                  <a:pt x="9822" y="3747"/>
                  <a:pt x="9801" y="3811"/>
                  <a:pt x="9787" y="3941"/>
                </a:cubicBezTo>
                <a:cubicBezTo>
                  <a:pt x="9780" y="4013"/>
                  <a:pt x="9775" y="4104"/>
                  <a:pt x="9770" y="4219"/>
                </a:cubicBezTo>
                <a:cubicBezTo>
                  <a:pt x="9766" y="4333"/>
                  <a:pt x="9763" y="4469"/>
                  <a:pt x="9761" y="4635"/>
                </a:cubicBezTo>
                <a:cubicBezTo>
                  <a:pt x="9758" y="4968"/>
                  <a:pt x="9758" y="5421"/>
                  <a:pt x="9759" y="6023"/>
                </a:cubicBezTo>
                <a:cubicBezTo>
                  <a:pt x="9758" y="7746"/>
                  <a:pt x="9760" y="7871"/>
                  <a:pt x="9791" y="8128"/>
                </a:cubicBezTo>
                <a:cubicBezTo>
                  <a:pt x="9800" y="8203"/>
                  <a:pt x="9811" y="8269"/>
                  <a:pt x="9823" y="8313"/>
                </a:cubicBezTo>
                <a:cubicBezTo>
                  <a:pt x="9859" y="8448"/>
                  <a:pt x="9904" y="8434"/>
                  <a:pt x="9924" y="8251"/>
                </a:cubicBezTo>
                <a:cubicBezTo>
                  <a:pt x="9933" y="8168"/>
                  <a:pt x="9942" y="7806"/>
                  <a:pt x="9945" y="7449"/>
                </a:cubicBezTo>
                <a:lnTo>
                  <a:pt x="9950" y="6802"/>
                </a:lnTo>
                <a:lnTo>
                  <a:pt x="10051" y="6771"/>
                </a:lnTo>
                <a:cubicBezTo>
                  <a:pt x="10116" y="6749"/>
                  <a:pt x="10141" y="6720"/>
                  <a:pt x="10153" y="6624"/>
                </a:cubicBezTo>
                <a:cubicBezTo>
                  <a:pt x="10157" y="6593"/>
                  <a:pt x="10159" y="6550"/>
                  <a:pt x="10161" y="6501"/>
                </a:cubicBezTo>
                <a:cubicBezTo>
                  <a:pt x="10165" y="6367"/>
                  <a:pt x="10182" y="6270"/>
                  <a:pt x="10200" y="6270"/>
                </a:cubicBezTo>
                <a:cubicBezTo>
                  <a:pt x="10209" y="6270"/>
                  <a:pt x="10218" y="6286"/>
                  <a:pt x="10225" y="6308"/>
                </a:cubicBezTo>
                <a:cubicBezTo>
                  <a:pt x="10231" y="6331"/>
                  <a:pt x="10236" y="6363"/>
                  <a:pt x="10239" y="6401"/>
                </a:cubicBezTo>
                <a:cubicBezTo>
                  <a:pt x="10243" y="6439"/>
                  <a:pt x="10244" y="6479"/>
                  <a:pt x="10243" y="6524"/>
                </a:cubicBezTo>
                <a:cubicBezTo>
                  <a:pt x="10243" y="6568"/>
                  <a:pt x="10240" y="6620"/>
                  <a:pt x="10234" y="6663"/>
                </a:cubicBezTo>
                <a:cubicBezTo>
                  <a:pt x="10199" y="6936"/>
                  <a:pt x="10214" y="7602"/>
                  <a:pt x="10265" y="8012"/>
                </a:cubicBezTo>
                <a:cubicBezTo>
                  <a:pt x="10307" y="8343"/>
                  <a:pt x="10325" y="8406"/>
                  <a:pt x="10385" y="8406"/>
                </a:cubicBezTo>
                <a:cubicBezTo>
                  <a:pt x="10424" y="8406"/>
                  <a:pt x="10464" y="8337"/>
                  <a:pt x="10474" y="8259"/>
                </a:cubicBezTo>
                <a:cubicBezTo>
                  <a:pt x="10489" y="8149"/>
                  <a:pt x="10496" y="8149"/>
                  <a:pt x="10510" y="8259"/>
                </a:cubicBezTo>
                <a:cubicBezTo>
                  <a:pt x="10522" y="8351"/>
                  <a:pt x="10546" y="8398"/>
                  <a:pt x="10569" y="8398"/>
                </a:cubicBezTo>
                <a:cubicBezTo>
                  <a:pt x="10592" y="8398"/>
                  <a:pt x="10615" y="8351"/>
                  <a:pt x="10627" y="8259"/>
                </a:cubicBezTo>
                <a:cubicBezTo>
                  <a:pt x="10632" y="8220"/>
                  <a:pt x="10636" y="8156"/>
                  <a:pt x="10640" y="8082"/>
                </a:cubicBezTo>
                <a:cubicBezTo>
                  <a:pt x="10643" y="8007"/>
                  <a:pt x="10646" y="7923"/>
                  <a:pt x="10646" y="7850"/>
                </a:cubicBezTo>
                <a:cubicBezTo>
                  <a:pt x="10646" y="7620"/>
                  <a:pt x="10654" y="7508"/>
                  <a:pt x="10670" y="7519"/>
                </a:cubicBezTo>
                <a:cubicBezTo>
                  <a:pt x="10686" y="7529"/>
                  <a:pt x="10710" y="7660"/>
                  <a:pt x="10743" y="7912"/>
                </a:cubicBezTo>
                <a:cubicBezTo>
                  <a:pt x="10773" y="8134"/>
                  <a:pt x="10790" y="8262"/>
                  <a:pt x="10809" y="8329"/>
                </a:cubicBezTo>
                <a:cubicBezTo>
                  <a:pt x="10819" y="8362"/>
                  <a:pt x="10830" y="8379"/>
                  <a:pt x="10842" y="8390"/>
                </a:cubicBezTo>
                <a:cubicBezTo>
                  <a:pt x="10854" y="8401"/>
                  <a:pt x="10869" y="8406"/>
                  <a:pt x="10887" y="8406"/>
                </a:cubicBezTo>
                <a:cubicBezTo>
                  <a:pt x="10938" y="8406"/>
                  <a:pt x="10985" y="8317"/>
                  <a:pt x="11021" y="8159"/>
                </a:cubicBezTo>
                <a:lnTo>
                  <a:pt x="11078" y="7920"/>
                </a:lnTo>
                <a:lnTo>
                  <a:pt x="11111" y="8159"/>
                </a:lnTo>
                <a:cubicBezTo>
                  <a:pt x="11132" y="8316"/>
                  <a:pt x="11157" y="8393"/>
                  <a:pt x="11181" y="8390"/>
                </a:cubicBezTo>
                <a:cubicBezTo>
                  <a:pt x="11206" y="8388"/>
                  <a:pt x="11230" y="8305"/>
                  <a:pt x="11252" y="8143"/>
                </a:cubicBezTo>
                <a:lnTo>
                  <a:pt x="11269" y="8020"/>
                </a:lnTo>
                <a:cubicBezTo>
                  <a:pt x="11260" y="7843"/>
                  <a:pt x="11257" y="7431"/>
                  <a:pt x="11260" y="6501"/>
                </a:cubicBezTo>
                <a:cubicBezTo>
                  <a:pt x="11264" y="5391"/>
                  <a:pt x="11269" y="5144"/>
                  <a:pt x="11288" y="5144"/>
                </a:cubicBezTo>
                <a:cubicBezTo>
                  <a:pt x="11307" y="5144"/>
                  <a:pt x="11311" y="5388"/>
                  <a:pt x="11311" y="6617"/>
                </a:cubicBezTo>
                <a:cubicBezTo>
                  <a:pt x="11311" y="7375"/>
                  <a:pt x="11308" y="7791"/>
                  <a:pt x="11302" y="7989"/>
                </a:cubicBezTo>
                <a:lnTo>
                  <a:pt x="11323" y="8143"/>
                </a:lnTo>
                <a:cubicBezTo>
                  <a:pt x="11342" y="8285"/>
                  <a:pt x="11375" y="8406"/>
                  <a:pt x="11395" y="8406"/>
                </a:cubicBezTo>
                <a:cubicBezTo>
                  <a:pt x="11414" y="8406"/>
                  <a:pt x="11447" y="8285"/>
                  <a:pt x="11466" y="8143"/>
                </a:cubicBezTo>
                <a:lnTo>
                  <a:pt x="11484" y="8020"/>
                </a:lnTo>
                <a:cubicBezTo>
                  <a:pt x="11474" y="7813"/>
                  <a:pt x="11471" y="7250"/>
                  <a:pt x="11474" y="5792"/>
                </a:cubicBezTo>
                <a:cubicBezTo>
                  <a:pt x="11477" y="4599"/>
                  <a:pt x="11480" y="4102"/>
                  <a:pt x="11488" y="3887"/>
                </a:cubicBezTo>
                <a:cubicBezTo>
                  <a:pt x="11476" y="3878"/>
                  <a:pt x="11466" y="3855"/>
                  <a:pt x="11459" y="3818"/>
                </a:cubicBezTo>
                <a:cubicBezTo>
                  <a:pt x="11452" y="3783"/>
                  <a:pt x="11448" y="3736"/>
                  <a:pt x="11445" y="3663"/>
                </a:cubicBezTo>
                <a:cubicBezTo>
                  <a:pt x="11440" y="3510"/>
                  <a:pt x="11425" y="3432"/>
                  <a:pt x="11410" y="3432"/>
                </a:cubicBezTo>
                <a:close/>
                <a:moveTo>
                  <a:pt x="12908" y="3447"/>
                </a:moveTo>
                <a:cubicBezTo>
                  <a:pt x="12874" y="3489"/>
                  <a:pt x="12835" y="3660"/>
                  <a:pt x="12791" y="3956"/>
                </a:cubicBezTo>
                <a:cubicBezTo>
                  <a:pt x="12767" y="4110"/>
                  <a:pt x="12756" y="4315"/>
                  <a:pt x="12756" y="4589"/>
                </a:cubicBezTo>
                <a:cubicBezTo>
                  <a:pt x="12756" y="4894"/>
                  <a:pt x="12749" y="5005"/>
                  <a:pt x="12726" y="5051"/>
                </a:cubicBezTo>
                <a:cubicBezTo>
                  <a:pt x="12709" y="5085"/>
                  <a:pt x="12695" y="5209"/>
                  <a:pt x="12695" y="5321"/>
                </a:cubicBezTo>
                <a:cubicBezTo>
                  <a:pt x="12695" y="5434"/>
                  <a:pt x="12709" y="5620"/>
                  <a:pt x="12726" y="5738"/>
                </a:cubicBezTo>
                <a:cubicBezTo>
                  <a:pt x="12732" y="5784"/>
                  <a:pt x="12737" y="5827"/>
                  <a:pt x="12741" y="5884"/>
                </a:cubicBezTo>
                <a:cubicBezTo>
                  <a:pt x="12745" y="5942"/>
                  <a:pt x="12749" y="6015"/>
                  <a:pt x="12751" y="6108"/>
                </a:cubicBezTo>
                <a:cubicBezTo>
                  <a:pt x="12755" y="6293"/>
                  <a:pt x="12756" y="6571"/>
                  <a:pt x="12756" y="7041"/>
                </a:cubicBezTo>
                <a:cubicBezTo>
                  <a:pt x="12756" y="7386"/>
                  <a:pt x="12758" y="7664"/>
                  <a:pt x="12761" y="7874"/>
                </a:cubicBezTo>
                <a:cubicBezTo>
                  <a:pt x="12764" y="8083"/>
                  <a:pt x="12769" y="8214"/>
                  <a:pt x="12775" y="8259"/>
                </a:cubicBezTo>
                <a:cubicBezTo>
                  <a:pt x="12793" y="8400"/>
                  <a:pt x="12837" y="8434"/>
                  <a:pt x="12867" y="8359"/>
                </a:cubicBezTo>
                <a:cubicBezTo>
                  <a:pt x="12877" y="8334"/>
                  <a:pt x="12886" y="8292"/>
                  <a:pt x="12891" y="8244"/>
                </a:cubicBezTo>
                <a:cubicBezTo>
                  <a:pt x="12900" y="8159"/>
                  <a:pt x="12910" y="7594"/>
                  <a:pt x="12912" y="6979"/>
                </a:cubicBezTo>
                <a:cubicBezTo>
                  <a:pt x="12916" y="6000"/>
                  <a:pt x="12920" y="5852"/>
                  <a:pt x="12945" y="5815"/>
                </a:cubicBezTo>
                <a:cubicBezTo>
                  <a:pt x="12956" y="5799"/>
                  <a:pt x="12965" y="5799"/>
                  <a:pt x="12973" y="5815"/>
                </a:cubicBezTo>
                <a:cubicBezTo>
                  <a:pt x="12980" y="5831"/>
                  <a:pt x="12986" y="5865"/>
                  <a:pt x="12990" y="5907"/>
                </a:cubicBezTo>
                <a:cubicBezTo>
                  <a:pt x="12997" y="5989"/>
                  <a:pt x="12994" y="6110"/>
                  <a:pt x="12983" y="6254"/>
                </a:cubicBezTo>
                <a:cubicBezTo>
                  <a:pt x="12967" y="6455"/>
                  <a:pt x="12967" y="6559"/>
                  <a:pt x="12982" y="6748"/>
                </a:cubicBezTo>
                <a:cubicBezTo>
                  <a:pt x="12992" y="6877"/>
                  <a:pt x="13001" y="7077"/>
                  <a:pt x="13001" y="7195"/>
                </a:cubicBezTo>
                <a:cubicBezTo>
                  <a:pt x="13001" y="7416"/>
                  <a:pt x="13073" y="7987"/>
                  <a:pt x="13134" y="8251"/>
                </a:cubicBezTo>
                <a:cubicBezTo>
                  <a:pt x="13144" y="8292"/>
                  <a:pt x="13160" y="8333"/>
                  <a:pt x="13177" y="8359"/>
                </a:cubicBezTo>
                <a:cubicBezTo>
                  <a:pt x="13194" y="8386"/>
                  <a:pt x="13213" y="8406"/>
                  <a:pt x="13230" y="8406"/>
                </a:cubicBezTo>
                <a:cubicBezTo>
                  <a:pt x="13247" y="8406"/>
                  <a:pt x="13262" y="8396"/>
                  <a:pt x="13277" y="8375"/>
                </a:cubicBezTo>
                <a:cubicBezTo>
                  <a:pt x="13305" y="8333"/>
                  <a:pt x="13331" y="8240"/>
                  <a:pt x="13360" y="8074"/>
                </a:cubicBezTo>
                <a:cubicBezTo>
                  <a:pt x="13375" y="7991"/>
                  <a:pt x="13390" y="7890"/>
                  <a:pt x="13408" y="7766"/>
                </a:cubicBezTo>
                <a:cubicBezTo>
                  <a:pt x="13456" y="7430"/>
                  <a:pt x="13491" y="7428"/>
                  <a:pt x="13491" y="7758"/>
                </a:cubicBezTo>
                <a:cubicBezTo>
                  <a:pt x="13491" y="7805"/>
                  <a:pt x="13493" y="7843"/>
                  <a:pt x="13498" y="7874"/>
                </a:cubicBezTo>
                <a:cubicBezTo>
                  <a:pt x="13502" y="7904"/>
                  <a:pt x="13508" y="7928"/>
                  <a:pt x="13515" y="7928"/>
                </a:cubicBezTo>
                <a:cubicBezTo>
                  <a:pt x="13528" y="7928"/>
                  <a:pt x="13543" y="8036"/>
                  <a:pt x="13547" y="8167"/>
                </a:cubicBezTo>
                <a:cubicBezTo>
                  <a:pt x="13550" y="8248"/>
                  <a:pt x="13555" y="8305"/>
                  <a:pt x="13563" y="8344"/>
                </a:cubicBezTo>
                <a:cubicBezTo>
                  <a:pt x="13571" y="8383"/>
                  <a:pt x="13582" y="8406"/>
                  <a:pt x="13596" y="8406"/>
                </a:cubicBezTo>
                <a:cubicBezTo>
                  <a:pt x="13660" y="8406"/>
                  <a:pt x="13674" y="8202"/>
                  <a:pt x="13674" y="7295"/>
                </a:cubicBezTo>
                <a:cubicBezTo>
                  <a:pt x="13674" y="6484"/>
                  <a:pt x="13698" y="6031"/>
                  <a:pt x="13741" y="6031"/>
                </a:cubicBezTo>
                <a:cubicBezTo>
                  <a:pt x="13767" y="6031"/>
                  <a:pt x="13826" y="5530"/>
                  <a:pt x="13826" y="5314"/>
                </a:cubicBezTo>
                <a:cubicBezTo>
                  <a:pt x="13826" y="5202"/>
                  <a:pt x="13813" y="5085"/>
                  <a:pt x="13796" y="5051"/>
                </a:cubicBezTo>
                <a:cubicBezTo>
                  <a:pt x="13780" y="5017"/>
                  <a:pt x="13765" y="4908"/>
                  <a:pt x="13765" y="4805"/>
                </a:cubicBezTo>
                <a:cubicBezTo>
                  <a:pt x="13765" y="4594"/>
                  <a:pt x="13742" y="4544"/>
                  <a:pt x="13728" y="4727"/>
                </a:cubicBezTo>
                <a:cubicBezTo>
                  <a:pt x="13722" y="4793"/>
                  <a:pt x="13685" y="4851"/>
                  <a:pt x="13645" y="4851"/>
                </a:cubicBezTo>
                <a:cubicBezTo>
                  <a:pt x="13575" y="4851"/>
                  <a:pt x="13525" y="4975"/>
                  <a:pt x="13502" y="5190"/>
                </a:cubicBezTo>
                <a:cubicBezTo>
                  <a:pt x="13494" y="5262"/>
                  <a:pt x="13488" y="5345"/>
                  <a:pt x="13487" y="5437"/>
                </a:cubicBezTo>
                <a:cubicBezTo>
                  <a:pt x="13485" y="5537"/>
                  <a:pt x="13482" y="5606"/>
                  <a:pt x="13478" y="5661"/>
                </a:cubicBezTo>
                <a:cubicBezTo>
                  <a:pt x="13465" y="5825"/>
                  <a:pt x="13444" y="5795"/>
                  <a:pt x="13431" y="5529"/>
                </a:cubicBezTo>
                <a:cubicBezTo>
                  <a:pt x="13427" y="5455"/>
                  <a:pt x="13416" y="5359"/>
                  <a:pt x="13400" y="5260"/>
                </a:cubicBezTo>
                <a:cubicBezTo>
                  <a:pt x="13369" y="5059"/>
                  <a:pt x="13319" y="4836"/>
                  <a:pt x="13279" y="4712"/>
                </a:cubicBezTo>
                <a:cubicBezTo>
                  <a:pt x="13258" y="4650"/>
                  <a:pt x="13241" y="4612"/>
                  <a:pt x="13228" y="4612"/>
                </a:cubicBezTo>
                <a:cubicBezTo>
                  <a:pt x="13213" y="4612"/>
                  <a:pt x="13176" y="4721"/>
                  <a:pt x="13146" y="4851"/>
                </a:cubicBezTo>
                <a:cubicBezTo>
                  <a:pt x="13049" y="5273"/>
                  <a:pt x="12968" y="5047"/>
                  <a:pt x="13014" y="4481"/>
                </a:cubicBezTo>
                <a:cubicBezTo>
                  <a:pt x="13039" y="4168"/>
                  <a:pt x="13035" y="4013"/>
                  <a:pt x="12998" y="3702"/>
                </a:cubicBezTo>
                <a:cubicBezTo>
                  <a:pt x="12985" y="3597"/>
                  <a:pt x="12972" y="3521"/>
                  <a:pt x="12957" y="3478"/>
                </a:cubicBezTo>
                <a:cubicBezTo>
                  <a:pt x="12957" y="3478"/>
                  <a:pt x="12956" y="3479"/>
                  <a:pt x="12956" y="3478"/>
                </a:cubicBezTo>
                <a:cubicBezTo>
                  <a:pt x="12941" y="3436"/>
                  <a:pt x="12925" y="3427"/>
                  <a:pt x="12908" y="3447"/>
                </a:cubicBezTo>
                <a:close/>
                <a:moveTo>
                  <a:pt x="14231" y="3640"/>
                </a:moveTo>
                <a:cubicBezTo>
                  <a:pt x="14194" y="3639"/>
                  <a:pt x="14159" y="3674"/>
                  <a:pt x="14130" y="3733"/>
                </a:cubicBezTo>
                <a:cubicBezTo>
                  <a:pt x="14107" y="3779"/>
                  <a:pt x="14088" y="3842"/>
                  <a:pt x="14076" y="3926"/>
                </a:cubicBezTo>
                <a:cubicBezTo>
                  <a:pt x="14068" y="3988"/>
                  <a:pt x="14061" y="4039"/>
                  <a:pt x="14056" y="4111"/>
                </a:cubicBezTo>
                <a:cubicBezTo>
                  <a:pt x="14051" y="4182"/>
                  <a:pt x="14048" y="4268"/>
                  <a:pt x="14045" y="4411"/>
                </a:cubicBezTo>
                <a:cubicBezTo>
                  <a:pt x="14041" y="4697"/>
                  <a:pt x="14041" y="5191"/>
                  <a:pt x="14041" y="6146"/>
                </a:cubicBezTo>
                <a:cubicBezTo>
                  <a:pt x="14041" y="7106"/>
                  <a:pt x="14041" y="7598"/>
                  <a:pt x="14045" y="7866"/>
                </a:cubicBezTo>
                <a:cubicBezTo>
                  <a:pt x="14050" y="8129"/>
                  <a:pt x="14058" y="8180"/>
                  <a:pt x="14075" y="8244"/>
                </a:cubicBezTo>
                <a:cubicBezTo>
                  <a:pt x="14111" y="8382"/>
                  <a:pt x="14156" y="8417"/>
                  <a:pt x="14185" y="8352"/>
                </a:cubicBezTo>
                <a:cubicBezTo>
                  <a:pt x="14194" y="8330"/>
                  <a:pt x="14202" y="8296"/>
                  <a:pt x="14207" y="8251"/>
                </a:cubicBezTo>
                <a:cubicBezTo>
                  <a:pt x="14211" y="8211"/>
                  <a:pt x="14216" y="8110"/>
                  <a:pt x="14220" y="7989"/>
                </a:cubicBezTo>
                <a:cubicBezTo>
                  <a:pt x="14223" y="7866"/>
                  <a:pt x="14226" y="7719"/>
                  <a:pt x="14227" y="7573"/>
                </a:cubicBezTo>
                <a:cubicBezTo>
                  <a:pt x="14230" y="7351"/>
                  <a:pt x="14232" y="7215"/>
                  <a:pt x="14237" y="7133"/>
                </a:cubicBezTo>
                <a:cubicBezTo>
                  <a:pt x="14239" y="7113"/>
                  <a:pt x="14242" y="7101"/>
                  <a:pt x="14243" y="7087"/>
                </a:cubicBezTo>
                <a:cubicBezTo>
                  <a:pt x="14245" y="7073"/>
                  <a:pt x="14246" y="7051"/>
                  <a:pt x="14248" y="7041"/>
                </a:cubicBezTo>
                <a:cubicBezTo>
                  <a:pt x="14253" y="7020"/>
                  <a:pt x="14259" y="7010"/>
                  <a:pt x="14266" y="7002"/>
                </a:cubicBezTo>
                <a:cubicBezTo>
                  <a:pt x="14289" y="6977"/>
                  <a:pt x="14305" y="7039"/>
                  <a:pt x="14311" y="7180"/>
                </a:cubicBezTo>
                <a:cubicBezTo>
                  <a:pt x="14317" y="7298"/>
                  <a:pt x="14331" y="7489"/>
                  <a:pt x="14344" y="7604"/>
                </a:cubicBezTo>
                <a:cubicBezTo>
                  <a:pt x="14357" y="7718"/>
                  <a:pt x="14374" y="7928"/>
                  <a:pt x="14384" y="8074"/>
                </a:cubicBezTo>
                <a:cubicBezTo>
                  <a:pt x="14390" y="8171"/>
                  <a:pt x="14400" y="8252"/>
                  <a:pt x="14414" y="8305"/>
                </a:cubicBezTo>
                <a:cubicBezTo>
                  <a:pt x="14454" y="8467"/>
                  <a:pt x="14518" y="8420"/>
                  <a:pt x="14555" y="8151"/>
                </a:cubicBezTo>
                <a:lnTo>
                  <a:pt x="14591" y="7889"/>
                </a:lnTo>
                <a:lnTo>
                  <a:pt x="14627" y="8143"/>
                </a:lnTo>
                <a:cubicBezTo>
                  <a:pt x="14647" y="8289"/>
                  <a:pt x="14687" y="8381"/>
                  <a:pt x="14725" y="8406"/>
                </a:cubicBezTo>
                <a:cubicBezTo>
                  <a:pt x="14764" y="8430"/>
                  <a:pt x="14802" y="8383"/>
                  <a:pt x="14818" y="8259"/>
                </a:cubicBezTo>
                <a:cubicBezTo>
                  <a:pt x="14832" y="8149"/>
                  <a:pt x="14840" y="8149"/>
                  <a:pt x="14854" y="8259"/>
                </a:cubicBezTo>
                <a:cubicBezTo>
                  <a:pt x="14872" y="8397"/>
                  <a:pt x="14909" y="8430"/>
                  <a:pt x="14942" y="8359"/>
                </a:cubicBezTo>
                <a:cubicBezTo>
                  <a:pt x="14954" y="8336"/>
                  <a:pt x="14964" y="8298"/>
                  <a:pt x="14973" y="8251"/>
                </a:cubicBezTo>
                <a:cubicBezTo>
                  <a:pt x="14998" y="8134"/>
                  <a:pt x="15011" y="8134"/>
                  <a:pt x="15035" y="8251"/>
                </a:cubicBezTo>
                <a:cubicBezTo>
                  <a:pt x="15081" y="8475"/>
                  <a:pt x="15133" y="8433"/>
                  <a:pt x="15169" y="8136"/>
                </a:cubicBezTo>
                <a:cubicBezTo>
                  <a:pt x="15176" y="8081"/>
                  <a:pt x="15181" y="8030"/>
                  <a:pt x="15185" y="7966"/>
                </a:cubicBezTo>
                <a:cubicBezTo>
                  <a:pt x="15190" y="7903"/>
                  <a:pt x="15194" y="7829"/>
                  <a:pt x="15196" y="7742"/>
                </a:cubicBezTo>
                <a:cubicBezTo>
                  <a:pt x="15202" y="7569"/>
                  <a:pt x="15205" y="7334"/>
                  <a:pt x="15206" y="6979"/>
                </a:cubicBezTo>
                <a:cubicBezTo>
                  <a:pt x="15210" y="6336"/>
                  <a:pt x="15211" y="6164"/>
                  <a:pt x="15227" y="6115"/>
                </a:cubicBezTo>
                <a:cubicBezTo>
                  <a:pt x="15233" y="6099"/>
                  <a:pt x="15240" y="6092"/>
                  <a:pt x="15249" y="6092"/>
                </a:cubicBezTo>
                <a:cubicBezTo>
                  <a:pt x="15258" y="6092"/>
                  <a:pt x="15264" y="6096"/>
                  <a:pt x="15269" y="6108"/>
                </a:cubicBezTo>
                <a:cubicBezTo>
                  <a:pt x="15269" y="6108"/>
                  <a:pt x="15270" y="6107"/>
                  <a:pt x="15270" y="6108"/>
                </a:cubicBezTo>
                <a:cubicBezTo>
                  <a:pt x="15285" y="6144"/>
                  <a:pt x="15289" y="6260"/>
                  <a:pt x="15292" y="6570"/>
                </a:cubicBezTo>
                <a:cubicBezTo>
                  <a:pt x="15295" y="6865"/>
                  <a:pt x="15302" y="7122"/>
                  <a:pt x="15315" y="7349"/>
                </a:cubicBezTo>
                <a:cubicBezTo>
                  <a:pt x="15327" y="7576"/>
                  <a:pt x="15344" y="7772"/>
                  <a:pt x="15366" y="7928"/>
                </a:cubicBezTo>
                <a:cubicBezTo>
                  <a:pt x="15398" y="8161"/>
                  <a:pt x="15439" y="8314"/>
                  <a:pt x="15490" y="8375"/>
                </a:cubicBezTo>
                <a:cubicBezTo>
                  <a:pt x="15507" y="8395"/>
                  <a:pt x="15525" y="8406"/>
                  <a:pt x="15544" y="8406"/>
                </a:cubicBezTo>
                <a:cubicBezTo>
                  <a:pt x="15598" y="8406"/>
                  <a:pt x="15620" y="8378"/>
                  <a:pt x="15646" y="8213"/>
                </a:cubicBezTo>
                <a:cubicBezTo>
                  <a:pt x="15655" y="8157"/>
                  <a:pt x="15666" y="8081"/>
                  <a:pt x="15677" y="7989"/>
                </a:cubicBezTo>
                <a:cubicBezTo>
                  <a:pt x="15699" y="7816"/>
                  <a:pt x="15711" y="7712"/>
                  <a:pt x="15715" y="7627"/>
                </a:cubicBezTo>
                <a:cubicBezTo>
                  <a:pt x="15715" y="7625"/>
                  <a:pt x="15715" y="7620"/>
                  <a:pt x="15715" y="7619"/>
                </a:cubicBezTo>
                <a:cubicBezTo>
                  <a:pt x="15720" y="7533"/>
                  <a:pt x="15717" y="7475"/>
                  <a:pt x="15708" y="7395"/>
                </a:cubicBezTo>
                <a:cubicBezTo>
                  <a:pt x="15691" y="7239"/>
                  <a:pt x="15694" y="7168"/>
                  <a:pt x="15721" y="6941"/>
                </a:cubicBezTo>
                <a:cubicBezTo>
                  <a:pt x="15750" y="6703"/>
                  <a:pt x="15758" y="6472"/>
                  <a:pt x="15748" y="6169"/>
                </a:cubicBezTo>
                <a:cubicBezTo>
                  <a:pt x="15745" y="6069"/>
                  <a:pt x="15739" y="5958"/>
                  <a:pt x="15731" y="5838"/>
                </a:cubicBezTo>
                <a:cubicBezTo>
                  <a:pt x="15722" y="5695"/>
                  <a:pt x="15708" y="5548"/>
                  <a:pt x="15692" y="5406"/>
                </a:cubicBezTo>
                <a:cubicBezTo>
                  <a:pt x="15676" y="5264"/>
                  <a:pt x="15657" y="5130"/>
                  <a:pt x="15637" y="5013"/>
                </a:cubicBezTo>
                <a:cubicBezTo>
                  <a:pt x="15598" y="4778"/>
                  <a:pt x="15556" y="4612"/>
                  <a:pt x="15527" y="4612"/>
                </a:cubicBezTo>
                <a:cubicBezTo>
                  <a:pt x="15491" y="4612"/>
                  <a:pt x="15411" y="4921"/>
                  <a:pt x="15387" y="5152"/>
                </a:cubicBezTo>
                <a:cubicBezTo>
                  <a:pt x="15360" y="5403"/>
                  <a:pt x="15346" y="5365"/>
                  <a:pt x="15323" y="4997"/>
                </a:cubicBezTo>
                <a:cubicBezTo>
                  <a:pt x="15316" y="4893"/>
                  <a:pt x="15308" y="4809"/>
                  <a:pt x="15300" y="4751"/>
                </a:cubicBezTo>
                <a:cubicBezTo>
                  <a:pt x="15292" y="4692"/>
                  <a:pt x="15283" y="4654"/>
                  <a:pt x="15273" y="4643"/>
                </a:cubicBezTo>
                <a:cubicBezTo>
                  <a:pt x="15254" y="4619"/>
                  <a:pt x="15232" y="4691"/>
                  <a:pt x="15209" y="4859"/>
                </a:cubicBezTo>
                <a:cubicBezTo>
                  <a:pt x="15195" y="4962"/>
                  <a:pt x="15185" y="5023"/>
                  <a:pt x="15176" y="5044"/>
                </a:cubicBezTo>
                <a:cubicBezTo>
                  <a:pt x="15168" y="5064"/>
                  <a:pt x="15161" y="5044"/>
                  <a:pt x="15154" y="4990"/>
                </a:cubicBezTo>
                <a:cubicBezTo>
                  <a:pt x="15130" y="4805"/>
                  <a:pt x="15058" y="4810"/>
                  <a:pt x="15038" y="4997"/>
                </a:cubicBezTo>
                <a:cubicBezTo>
                  <a:pt x="15029" y="5079"/>
                  <a:pt x="15020" y="5271"/>
                  <a:pt x="15017" y="5429"/>
                </a:cubicBezTo>
                <a:cubicBezTo>
                  <a:pt x="15014" y="5605"/>
                  <a:pt x="15004" y="5725"/>
                  <a:pt x="14993" y="5761"/>
                </a:cubicBezTo>
                <a:cubicBezTo>
                  <a:pt x="14982" y="5796"/>
                  <a:pt x="14970" y="5745"/>
                  <a:pt x="14963" y="5599"/>
                </a:cubicBezTo>
                <a:cubicBezTo>
                  <a:pt x="14959" y="5504"/>
                  <a:pt x="14954" y="5410"/>
                  <a:pt x="14945" y="5321"/>
                </a:cubicBezTo>
                <a:cubicBezTo>
                  <a:pt x="14930" y="5146"/>
                  <a:pt x="14907" y="4995"/>
                  <a:pt x="14887" y="4913"/>
                </a:cubicBezTo>
                <a:cubicBezTo>
                  <a:pt x="14876" y="4871"/>
                  <a:pt x="14866" y="4851"/>
                  <a:pt x="14857" y="4851"/>
                </a:cubicBezTo>
                <a:cubicBezTo>
                  <a:pt x="14847" y="4851"/>
                  <a:pt x="14838" y="4841"/>
                  <a:pt x="14830" y="4820"/>
                </a:cubicBezTo>
                <a:cubicBezTo>
                  <a:pt x="14822" y="4799"/>
                  <a:pt x="14816" y="4760"/>
                  <a:pt x="14813" y="4727"/>
                </a:cubicBezTo>
                <a:cubicBezTo>
                  <a:pt x="14808" y="4662"/>
                  <a:pt x="14783" y="4612"/>
                  <a:pt x="14759" y="4612"/>
                </a:cubicBezTo>
                <a:cubicBezTo>
                  <a:pt x="14735" y="4612"/>
                  <a:pt x="14712" y="4662"/>
                  <a:pt x="14706" y="4727"/>
                </a:cubicBezTo>
                <a:cubicBezTo>
                  <a:pt x="14701" y="4793"/>
                  <a:pt x="14681" y="4851"/>
                  <a:pt x="14663" y="4851"/>
                </a:cubicBezTo>
                <a:cubicBezTo>
                  <a:pt x="14644" y="4851"/>
                  <a:pt x="14620" y="4912"/>
                  <a:pt x="14610" y="4990"/>
                </a:cubicBezTo>
                <a:cubicBezTo>
                  <a:pt x="14596" y="5099"/>
                  <a:pt x="14581" y="5053"/>
                  <a:pt x="14545" y="4789"/>
                </a:cubicBezTo>
                <a:cubicBezTo>
                  <a:pt x="14520" y="4602"/>
                  <a:pt x="14500" y="4396"/>
                  <a:pt x="14499" y="4327"/>
                </a:cubicBezTo>
                <a:cubicBezTo>
                  <a:pt x="14499" y="4257"/>
                  <a:pt x="14466" y="4080"/>
                  <a:pt x="14426" y="3933"/>
                </a:cubicBezTo>
                <a:cubicBezTo>
                  <a:pt x="14400" y="3839"/>
                  <a:pt x="14368" y="3766"/>
                  <a:pt x="14335" y="3717"/>
                </a:cubicBezTo>
                <a:cubicBezTo>
                  <a:pt x="14301" y="3669"/>
                  <a:pt x="14266" y="3641"/>
                  <a:pt x="14231" y="3640"/>
                </a:cubicBezTo>
                <a:close/>
                <a:moveTo>
                  <a:pt x="16104" y="3663"/>
                </a:moveTo>
                <a:cubicBezTo>
                  <a:pt x="16081" y="3681"/>
                  <a:pt x="16060" y="3765"/>
                  <a:pt x="16056" y="3902"/>
                </a:cubicBezTo>
                <a:cubicBezTo>
                  <a:pt x="16051" y="4033"/>
                  <a:pt x="16036" y="4141"/>
                  <a:pt x="16023" y="4141"/>
                </a:cubicBezTo>
                <a:cubicBezTo>
                  <a:pt x="16002" y="4141"/>
                  <a:pt x="15999" y="4379"/>
                  <a:pt x="15999" y="6000"/>
                </a:cubicBezTo>
                <a:cubicBezTo>
                  <a:pt x="15999" y="7744"/>
                  <a:pt x="16001" y="7871"/>
                  <a:pt x="16032" y="8128"/>
                </a:cubicBezTo>
                <a:cubicBezTo>
                  <a:pt x="16052" y="8298"/>
                  <a:pt x="16077" y="8385"/>
                  <a:pt x="16103" y="8390"/>
                </a:cubicBezTo>
                <a:cubicBezTo>
                  <a:pt x="16115" y="8392"/>
                  <a:pt x="16128" y="8374"/>
                  <a:pt x="16140" y="8336"/>
                </a:cubicBezTo>
                <a:cubicBezTo>
                  <a:pt x="16153" y="8297"/>
                  <a:pt x="16164" y="8239"/>
                  <a:pt x="16175" y="8159"/>
                </a:cubicBezTo>
                <a:lnTo>
                  <a:pt x="16209" y="7920"/>
                </a:lnTo>
                <a:lnTo>
                  <a:pt x="16265" y="8159"/>
                </a:lnTo>
                <a:cubicBezTo>
                  <a:pt x="16276" y="8207"/>
                  <a:pt x="16288" y="8250"/>
                  <a:pt x="16302" y="8282"/>
                </a:cubicBezTo>
                <a:cubicBezTo>
                  <a:pt x="16371" y="8445"/>
                  <a:pt x="16467" y="8412"/>
                  <a:pt x="16517" y="8244"/>
                </a:cubicBezTo>
                <a:cubicBezTo>
                  <a:pt x="16527" y="8210"/>
                  <a:pt x="16535" y="8173"/>
                  <a:pt x="16541" y="8128"/>
                </a:cubicBezTo>
                <a:cubicBezTo>
                  <a:pt x="16546" y="8083"/>
                  <a:pt x="16550" y="8029"/>
                  <a:pt x="16550" y="7974"/>
                </a:cubicBezTo>
                <a:cubicBezTo>
                  <a:pt x="16550" y="7902"/>
                  <a:pt x="16563" y="7746"/>
                  <a:pt x="16580" y="7627"/>
                </a:cubicBezTo>
                <a:cubicBezTo>
                  <a:pt x="16588" y="7575"/>
                  <a:pt x="16593" y="7535"/>
                  <a:pt x="16598" y="7511"/>
                </a:cubicBezTo>
                <a:cubicBezTo>
                  <a:pt x="16604" y="7487"/>
                  <a:pt x="16608" y="7480"/>
                  <a:pt x="16613" y="7488"/>
                </a:cubicBezTo>
                <a:cubicBezTo>
                  <a:pt x="16624" y="7505"/>
                  <a:pt x="16636" y="7589"/>
                  <a:pt x="16660" y="7758"/>
                </a:cubicBezTo>
                <a:cubicBezTo>
                  <a:pt x="16696" y="8009"/>
                  <a:pt x="16724" y="8169"/>
                  <a:pt x="16751" y="8267"/>
                </a:cubicBezTo>
                <a:cubicBezTo>
                  <a:pt x="16764" y="8316"/>
                  <a:pt x="16777" y="8354"/>
                  <a:pt x="16792" y="8375"/>
                </a:cubicBezTo>
                <a:cubicBezTo>
                  <a:pt x="16806" y="8396"/>
                  <a:pt x="16821" y="8406"/>
                  <a:pt x="16837" y="8406"/>
                </a:cubicBezTo>
                <a:cubicBezTo>
                  <a:pt x="16940" y="8406"/>
                  <a:pt x="17060" y="7734"/>
                  <a:pt x="17071" y="7102"/>
                </a:cubicBezTo>
                <a:cubicBezTo>
                  <a:pt x="17076" y="6837"/>
                  <a:pt x="17088" y="6743"/>
                  <a:pt x="17100" y="6794"/>
                </a:cubicBezTo>
                <a:cubicBezTo>
                  <a:pt x="17107" y="6819"/>
                  <a:pt x="17113" y="6878"/>
                  <a:pt x="17118" y="6971"/>
                </a:cubicBezTo>
                <a:cubicBezTo>
                  <a:pt x="17123" y="7063"/>
                  <a:pt x="17126" y="7186"/>
                  <a:pt x="17127" y="7334"/>
                </a:cubicBezTo>
                <a:cubicBezTo>
                  <a:pt x="17132" y="7892"/>
                  <a:pt x="17158" y="8211"/>
                  <a:pt x="17208" y="8336"/>
                </a:cubicBezTo>
                <a:cubicBezTo>
                  <a:pt x="17225" y="8378"/>
                  <a:pt x="17244" y="8406"/>
                  <a:pt x="17267" y="8406"/>
                </a:cubicBezTo>
                <a:cubicBezTo>
                  <a:pt x="17324" y="8406"/>
                  <a:pt x="17344" y="8340"/>
                  <a:pt x="17386" y="8028"/>
                </a:cubicBezTo>
                <a:lnTo>
                  <a:pt x="17436" y="7642"/>
                </a:lnTo>
                <a:lnTo>
                  <a:pt x="17487" y="8028"/>
                </a:lnTo>
                <a:cubicBezTo>
                  <a:pt x="17498" y="8110"/>
                  <a:pt x="17507" y="8170"/>
                  <a:pt x="17516" y="8221"/>
                </a:cubicBezTo>
                <a:cubicBezTo>
                  <a:pt x="17524" y="8272"/>
                  <a:pt x="17533" y="8309"/>
                  <a:pt x="17542" y="8336"/>
                </a:cubicBezTo>
                <a:cubicBezTo>
                  <a:pt x="17561" y="8390"/>
                  <a:pt x="17583" y="8406"/>
                  <a:pt x="17617" y="8406"/>
                </a:cubicBezTo>
                <a:cubicBezTo>
                  <a:pt x="17643" y="8406"/>
                  <a:pt x="17668" y="8379"/>
                  <a:pt x="17692" y="8336"/>
                </a:cubicBezTo>
                <a:cubicBezTo>
                  <a:pt x="17738" y="8250"/>
                  <a:pt x="17778" y="8085"/>
                  <a:pt x="17805" y="7858"/>
                </a:cubicBezTo>
                <a:cubicBezTo>
                  <a:pt x="17819" y="7745"/>
                  <a:pt x="17829" y="7613"/>
                  <a:pt x="17836" y="7473"/>
                </a:cubicBezTo>
                <a:cubicBezTo>
                  <a:pt x="17846" y="7278"/>
                  <a:pt x="17856" y="7204"/>
                  <a:pt x="17864" y="7226"/>
                </a:cubicBezTo>
                <a:cubicBezTo>
                  <a:pt x="17873" y="7252"/>
                  <a:pt x="17880" y="7380"/>
                  <a:pt x="17885" y="7604"/>
                </a:cubicBezTo>
                <a:cubicBezTo>
                  <a:pt x="17888" y="7753"/>
                  <a:pt x="17891" y="7939"/>
                  <a:pt x="17892" y="8167"/>
                </a:cubicBezTo>
                <a:cubicBezTo>
                  <a:pt x="17894" y="8647"/>
                  <a:pt x="17904" y="9115"/>
                  <a:pt x="17913" y="9200"/>
                </a:cubicBezTo>
                <a:cubicBezTo>
                  <a:pt x="17923" y="9294"/>
                  <a:pt x="17937" y="9342"/>
                  <a:pt x="17953" y="9354"/>
                </a:cubicBezTo>
                <a:cubicBezTo>
                  <a:pt x="17956" y="9356"/>
                  <a:pt x="17960" y="9339"/>
                  <a:pt x="17963" y="9339"/>
                </a:cubicBezTo>
                <a:cubicBezTo>
                  <a:pt x="17976" y="9336"/>
                  <a:pt x="17990" y="9324"/>
                  <a:pt x="18003" y="9277"/>
                </a:cubicBezTo>
                <a:cubicBezTo>
                  <a:pt x="18008" y="9260"/>
                  <a:pt x="18013" y="9222"/>
                  <a:pt x="18017" y="9200"/>
                </a:cubicBezTo>
                <a:cubicBezTo>
                  <a:pt x="18029" y="9146"/>
                  <a:pt x="18040" y="9095"/>
                  <a:pt x="18050" y="9015"/>
                </a:cubicBezTo>
                <a:cubicBezTo>
                  <a:pt x="18064" y="8901"/>
                  <a:pt x="18076" y="8768"/>
                  <a:pt x="18083" y="8614"/>
                </a:cubicBezTo>
                <a:cubicBezTo>
                  <a:pt x="18090" y="8463"/>
                  <a:pt x="18110" y="8406"/>
                  <a:pt x="18155" y="8406"/>
                </a:cubicBezTo>
                <a:cubicBezTo>
                  <a:pt x="18220" y="8406"/>
                  <a:pt x="18285" y="8172"/>
                  <a:pt x="18325" y="7843"/>
                </a:cubicBezTo>
                <a:cubicBezTo>
                  <a:pt x="18338" y="7733"/>
                  <a:pt x="18349" y="7616"/>
                  <a:pt x="18355" y="7488"/>
                </a:cubicBezTo>
                <a:cubicBezTo>
                  <a:pt x="18362" y="7341"/>
                  <a:pt x="18376" y="7218"/>
                  <a:pt x="18385" y="7218"/>
                </a:cubicBezTo>
                <a:cubicBezTo>
                  <a:pt x="18394" y="7218"/>
                  <a:pt x="18406" y="7341"/>
                  <a:pt x="18414" y="7488"/>
                </a:cubicBezTo>
                <a:cubicBezTo>
                  <a:pt x="18434" y="7904"/>
                  <a:pt x="18488" y="8208"/>
                  <a:pt x="18558" y="8336"/>
                </a:cubicBezTo>
                <a:cubicBezTo>
                  <a:pt x="18582" y="8379"/>
                  <a:pt x="18607" y="8406"/>
                  <a:pt x="18634" y="8406"/>
                </a:cubicBezTo>
                <a:cubicBezTo>
                  <a:pt x="18670" y="8406"/>
                  <a:pt x="18692" y="8393"/>
                  <a:pt x="18710" y="8336"/>
                </a:cubicBezTo>
                <a:cubicBezTo>
                  <a:pt x="18729" y="8280"/>
                  <a:pt x="18743" y="8172"/>
                  <a:pt x="18766" y="7989"/>
                </a:cubicBezTo>
                <a:cubicBezTo>
                  <a:pt x="18788" y="7816"/>
                  <a:pt x="18801" y="7712"/>
                  <a:pt x="18805" y="7627"/>
                </a:cubicBezTo>
                <a:cubicBezTo>
                  <a:pt x="18805" y="7625"/>
                  <a:pt x="18805" y="7620"/>
                  <a:pt x="18805" y="7619"/>
                </a:cubicBezTo>
                <a:cubicBezTo>
                  <a:pt x="18809" y="7533"/>
                  <a:pt x="18806" y="7475"/>
                  <a:pt x="18797" y="7395"/>
                </a:cubicBezTo>
                <a:cubicBezTo>
                  <a:pt x="18780" y="7239"/>
                  <a:pt x="18782" y="7168"/>
                  <a:pt x="18810" y="6941"/>
                </a:cubicBezTo>
                <a:cubicBezTo>
                  <a:pt x="18828" y="6792"/>
                  <a:pt x="18844" y="6552"/>
                  <a:pt x="18844" y="6408"/>
                </a:cubicBezTo>
                <a:cubicBezTo>
                  <a:pt x="18844" y="6320"/>
                  <a:pt x="18841" y="6229"/>
                  <a:pt x="18837" y="6131"/>
                </a:cubicBezTo>
                <a:cubicBezTo>
                  <a:pt x="18833" y="6035"/>
                  <a:pt x="18827" y="5938"/>
                  <a:pt x="18820" y="5838"/>
                </a:cubicBezTo>
                <a:cubicBezTo>
                  <a:pt x="18820" y="5837"/>
                  <a:pt x="18820" y="5831"/>
                  <a:pt x="18820" y="5830"/>
                </a:cubicBezTo>
                <a:cubicBezTo>
                  <a:pt x="18805" y="5629"/>
                  <a:pt x="18784" y="5432"/>
                  <a:pt x="18761" y="5252"/>
                </a:cubicBezTo>
                <a:cubicBezTo>
                  <a:pt x="18738" y="5071"/>
                  <a:pt x="18713" y="4911"/>
                  <a:pt x="18687" y="4797"/>
                </a:cubicBezTo>
                <a:cubicBezTo>
                  <a:pt x="18661" y="4683"/>
                  <a:pt x="18635" y="4612"/>
                  <a:pt x="18612" y="4612"/>
                </a:cubicBezTo>
                <a:cubicBezTo>
                  <a:pt x="18592" y="4612"/>
                  <a:pt x="18570" y="4666"/>
                  <a:pt x="18544" y="4789"/>
                </a:cubicBezTo>
                <a:cubicBezTo>
                  <a:pt x="18518" y="4912"/>
                  <a:pt x="18487" y="5103"/>
                  <a:pt x="18450" y="5375"/>
                </a:cubicBezTo>
                <a:lnTo>
                  <a:pt x="18385" y="5846"/>
                </a:lnTo>
                <a:lnTo>
                  <a:pt x="18319" y="5375"/>
                </a:lnTo>
                <a:cubicBezTo>
                  <a:pt x="18261" y="4959"/>
                  <a:pt x="18219" y="4722"/>
                  <a:pt x="18182" y="4643"/>
                </a:cubicBezTo>
                <a:cubicBezTo>
                  <a:pt x="18145" y="4563"/>
                  <a:pt x="18114" y="4648"/>
                  <a:pt x="18083" y="4874"/>
                </a:cubicBezTo>
                <a:cubicBezTo>
                  <a:pt x="18056" y="5074"/>
                  <a:pt x="18043" y="5098"/>
                  <a:pt x="18029" y="4990"/>
                </a:cubicBezTo>
                <a:cubicBezTo>
                  <a:pt x="18018" y="4899"/>
                  <a:pt x="17995" y="4851"/>
                  <a:pt x="17972" y="4851"/>
                </a:cubicBezTo>
                <a:cubicBezTo>
                  <a:pt x="17948" y="4851"/>
                  <a:pt x="17925" y="4898"/>
                  <a:pt x="17913" y="4990"/>
                </a:cubicBezTo>
                <a:cubicBezTo>
                  <a:pt x="17903" y="5068"/>
                  <a:pt x="17895" y="5252"/>
                  <a:pt x="17895" y="5398"/>
                </a:cubicBezTo>
                <a:cubicBezTo>
                  <a:pt x="17895" y="5512"/>
                  <a:pt x="17893" y="5597"/>
                  <a:pt x="17889" y="5653"/>
                </a:cubicBezTo>
                <a:cubicBezTo>
                  <a:pt x="17881" y="5764"/>
                  <a:pt x="17866" y="5759"/>
                  <a:pt x="17841" y="5637"/>
                </a:cubicBezTo>
                <a:cubicBezTo>
                  <a:pt x="17829" y="5576"/>
                  <a:pt x="17815" y="5487"/>
                  <a:pt x="17798" y="5368"/>
                </a:cubicBezTo>
                <a:cubicBezTo>
                  <a:pt x="17763" y="5115"/>
                  <a:pt x="17719" y="4840"/>
                  <a:pt x="17700" y="4758"/>
                </a:cubicBezTo>
                <a:cubicBezTo>
                  <a:pt x="17659" y="4581"/>
                  <a:pt x="17594" y="4563"/>
                  <a:pt x="17581" y="4727"/>
                </a:cubicBezTo>
                <a:cubicBezTo>
                  <a:pt x="17576" y="4793"/>
                  <a:pt x="17557" y="4851"/>
                  <a:pt x="17539" y="4851"/>
                </a:cubicBezTo>
                <a:cubicBezTo>
                  <a:pt x="17522" y="4851"/>
                  <a:pt x="17493" y="4960"/>
                  <a:pt x="17475" y="5090"/>
                </a:cubicBezTo>
                <a:lnTo>
                  <a:pt x="17442" y="5321"/>
                </a:lnTo>
                <a:lnTo>
                  <a:pt x="17363" y="5013"/>
                </a:lnTo>
                <a:cubicBezTo>
                  <a:pt x="17318" y="4838"/>
                  <a:pt x="17296" y="4723"/>
                  <a:pt x="17287" y="4589"/>
                </a:cubicBezTo>
                <a:cubicBezTo>
                  <a:pt x="17285" y="4544"/>
                  <a:pt x="17283" y="4499"/>
                  <a:pt x="17283" y="4450"/>
                </a:cubicBezTo>
                <a:cubicBezTo>
                  <a:pt x="17283" y="4102"/>
                  <a:pt x="17255" y="3902"/>
                  <a:pt x="17207" y="3902"/>
                </a:cubicBezTo>
                <a:cubicBezTo>
                  <a:pt x="17159" y="3902"/>
                  <a:pt x="17130" y="4098"/>
                  <a:pt x="17130" y="4434"/>
                </a:cubicBezTo>
                <a:cubicBezTo>
                  <a:pt x="17130" y="4572"/>
                  <a:pt x="17111" y="4828"/>
                  <a:pt x="17087" y="5005"/>
                </a:cubicBezTo>
                <a:lnTo>
                  <a:pt x="17044" y="5329"/>
                </a:lnTo>
                <a:lnTo>
                  <a:pt x="16956" y="4974"/>
                </a:lnTo>
                <a:cubicBezTo>
                  <a:pt x="16907" y="4777"/>
                  <a:pt x="16856" y="4612"/>
                  <a:pt x="16841" y="4612"/>
                </a:cubicBezTo>
                <a:cubicBezTo>
                  <a:pt x="16792" y="4612"/>
                  <a:pt x="16654" y="5227"/>
                  <a:pt x="16640" y="5514"/>
                </a:cubicBezTo>
                <a:cubicBezTo>
                  <a:pt x="16636" y="5605"/>
                  <a:pt x="16630" y="5670"/>
                  <a:pt x="16625" y="5714"/>
                </a:cubicBezTo>
                <a:cubicBezTo>
                  <a:pt x="16610" y="5849"/>
                  <a:pt x="16594" y="5789"/>
                  <a:pt x="16581" y="5529"/>
                </a:cubicBezTo>
                <a:cubicBezTo>
                  <a:pt x="16561" y="5108"/>
                  <a:pt x="16468" y="4612"/>
                  <a:pt x="16411" y="4612"/>
                </a:cubicBezTo>
                <a:cubicBezTo>
                  <a:pt x="16382" y="4612"/>
                  <a:pt x="16345" y="4734"/>
                  <a:pt x="16313" y="4913"/>
                </a:cubicBezTo>
                <a:cubicBezTo>
                  <a:pt x="16296" y="5002"/>
                  <a:pt x="16281" y="5106"/>
                  <a:pt x="16269" y="5213"/>
                </a:cubicBezTo>
                <a:cubicBezTo>
                  <a:pt x="16256" y="5322"/>
                  <a:pt x="16246" y="5436"/>
                  <a:pt x="16241" y="5545"/>
                </a:cubicBezTo>
                <a:cubicBezTo>
                  <a:pt x="16231" y="5739"/>
                  <a:pt x="16223" y="5814"/>
                  <a:pt x="16214" y="5792"/>
                </a:cubicBezTo>
                <a:cubicBezTo>
                  <a:pt x="16214" y="5791"/>
                  <a:pt x="16213" y="5792"/>
                  <a:pt x="16213" y="5792"/>
                </a:cubicBezTo>
                <a:cubicBezTo>
                  <a:pt x="16204" y="5766"/>
                  <a:pt x="16197" y="5637"/>
                  <a:pt x="16192" y="5414"/>
                </a:cubicBezTo>
                <a:cubicBezTo>
                  <a:pt x="16189" y="5265"/>
                  <a:pt x="16186" y="5070"/>
                  <a:pt x="16185" y="4843"/>
                </a:cubicBezTo>
                <a:cubicBezTo>
                  <a:pt x="16183" y="4363"/>
                  <a:pt x="16173" y="3902"/>
                  <a:pt x="16164" y="3818"/>
                </a:cubicBezTo>
                <a:cubicBezTo>
                  <a:pt x="16151" y="3694"/>
                  <a:pt x="16126" y="3646"/>
                  <a:pt x="16104" y="3663"/>
                </a:cubicBezTo>
                <a:close/>
                <a:moveTo>
                  <a:pt x="19268" y="3663"/>
                </a:moveTo>
                <a:cubicBezTo>
                  <a:pt x="19192" y="3662"/>
                  <a:pt x="19119" y="3705"/>
                  <a:pt x="19107" y="3802"/>
                </a:cubicBezTo>
                <a:cubicBezTo>
                  <a:pt x="19100" y="3852"/>
                  <a:pt x="19095" y="4149"/>
                  <a:pt x="19092" y="4558"/>
                </a:cubicBezTo>
                <a:cubicBezTo>
                  <a:pt x="19085" y="5380"/>
                  <a:pt x="19085" y="6681"/>
                  <a:pt x="19092" y="7503"/>
                </a:cubicBezTo>
                <a:cubicBezTo>
                  <a:pt x="19092" y="7504"/>
                  <a:pt x="19092" y="7510"/>
                  <a:pt x="19092" y="7511"/>
                </a:cubicBezTo>
                <a:cubicBezTo>
                  <a:pt x="19095" y="7920"/>
                  <a:pt x="19100" y="8209"/>
                  <a:pt x="19107" y="8259"/>
                </a:cubicBezTo>
                <a:cubicBezTo>
                  <a:pt x="19119" y="8357"/>
                  <a:pt x="19200" y="8407"/>
                  <a:pt x="19283" y="8406"/>
                </a:cubicBezTo>
                <a:cubicBezTo>
                  <a:pt x="19366" y="8404"/>
                  <a:pt x="19451" y="8350"/>
                  <a:pt x="19474" y="8251"/>
                </a:cubicBezTo>
                <a:cubicBezTo>
                  <a:pt x="19493" y="8170"/>
                  <a:pt x="19531" y="7950"/>
                  <a:pt x="19559" y="7758"/>
                </a:cubicBezTo>
                <a:lnTo>
                  <a:pt x="19609" y="7411"/>
                </a:lnTo>
                <a:lnTo>
                  <a:pt x="19657" y="7758"/>
                </a:lnTo>
                <a:cubicBezTo>
                  <a:pt x="19695" y="8024"/>
                  <a:pt x="19724" y="8188"/>
                  <a:pt x="19753" y="8282"/>
                </a:cubicBezTo>
                <a:cubicBezTo>
                  <a:pt x="19768" y="8330"/>
                  <a:pt x="19783" y="8356"/>
                  <a:pt x="19800" y="8375"/>
                </a:cubicBezTo>
                <a:cubicBezTo>
                  <a:pt x="19817" y="8394"/>
                  <a:pt x="19835" y="8406"/>
                  <a:pt x="19858" y="8406"/>
                </a:cubicBezTo>
                <a:cubicBezTo>
                  <a:pt x="19928" y="8406"/>
                  <a:pt x="19945" y="8359"/>
                  <a:pt x="19983" y="8051"/>
                </a:cubicBezTo>
                <a:cubicBezTo>
                  <a:pt x="20007" y="7854"/>
                  <a:pt x="20032" y="7732"/>
                  <a:pt x="20052" y="7704"/>
                </a:cubicBezTo>
                <a:cubicBezTo>
                  <a:pt x="20072" y="7677"/>
                  <a:pt x="20087" y="7739"/>
                  <a:pt x="20093" y="7897"/>
                </a:cubicBezTo>
                <a:cubicBezTo>
                  <a:pt x="20094" y="7951"/>
                  <a:pt x="20098" y="8003"/>
                  <a:pt x="20105" y="8051"/>
                </a:cubicBezTo>
                <a:cubicBezTo>
                  <a:pt x="20111" y="8098"/>
                  <a:pt x="20119" y="8142"/>
                  <a:pt x="20128" y="8182"/>
                </a:cubicBezTo>
                <a:cubicBezTo>
                  <a:pt x="20147" y="8264"/>
                  <a:pt x="20172" y="8327"/>
                  <a:pt x="20197" y="8367"/>
                </a:cubicBezTo>
                <a:cubicBezTo>
                  <a:pt x="20235" y="8426"/>
                  <a:pt x="20276" y="8432"/>
                  <a:pt x="20303" y="8359"/>
                </a:cubicBezTo>
                <a:cubicBezTo>
                  <a:pt x="20312" y="8335"/>
                  <a:pt x="20319" y="8302"/>
                  <a:pt x="20325" y="8259"/>
                </a:cubicBezTo>
                <a:cubicBezTo>
                  <a:pt x="20339" y="8149"/>
                  <a:pt x="20346" y="8149"/>
                  <a:pt x="20360" y="8259"/>
                </a:cubicBezTo>
                <a:cubicBezTo>
                  <a:pt x="20388" y="8470"/>
                  <a:pt x="20420" y="8432"/>
                  <a:pt x="20460" y="8143"/>
                </a:cubicBezTo>
                <a:lnTo>
                  <a:pt x="20495" y="7889"/>
                </a:lnTo>
                <a:lnTo>
                  <a:pt x="20531" y="8143"/>
                </a:lnTo>
                <a:cubicBezTo>
                  <a:pt x="20550" y="8285"/>
                  <a:pt x="20575" y="8369"/>
                  <a:pt x="20599" y="8390"/>
                </a:cubicBezTo>
                <a:cubicBezTo>
                  <a:pt x="20611" y="8401"/>
                  <a:pt x="20623" y="8395"/>
                  <a:pt x="20633" y="8375"/>
                </a:cubicBezTo>
                <a:cubicBezTo>
                  <a:pt x="20644" y="8353"/>
                  <a:pt x="20654" y="8315"/>
                  <a:pt x="20661" y="8259"/>
                </a:cubicBezTo>
                <a:cubicBezTo>
                  <a:pt x="20667" y="8215"/>
                  <a:pt x="20671" y="8090"/>
                  <a:pt x="20674" y="7897"/>
                </a:cubicBezTo>
                <a:cubicBezTo>
                  <a:pt x="20677" y="7705"/>
                  <a:pt x="20679" y="7453"/>
                  <a:pt x="20679" y="7156"/>
                </a:cubicBezTo>
                <a:cubicBezTo>
                  <a:pt x="20679" y="6751"/>
                  <a:pt x="20681" y="6503"/>
                  <a:pt x="20685" y="6331"/>
                </a:cubicBezTo>
                <a:cubicBezTo>
                  <a:pt x="20687" y="6247"/>
                  <a:pt x="20690" y="6178"/>
                  <a:pt x="20694" y="6123"/>
                </a:cubicBezTo>
                <a:cubicBezTo>
                  <a:pt x="20698" y="6068"/>
                  <a:pt x="20703" y="6028"/>
                  <a:pt x="20709" y="5984"/>
                </a:cubicBezTo>
                <a:cubicBezTo>
                  <a:pt x="20733" y="5812"/>
                  <a:pt x="20748" y="5773"/>
                  <a:pt x="20758" y="5930"/>
                </a:cubicBezTo>
                <a:cubicBezTo>
                  <a:pt x="20758" y="5931"/>
                  <a:pt x="20758" y="5937"/>
                  <a:pt x="20758" y="5938"/>
                </a:cubicBezTo>
                <a:cubicBezTo>
                  <a:pt x="20767" y="6096"/>
                  <a:pt x="20771" y="6444"/>
                  <a:pt x="20771" y="7025"/>
                </a:cubicBezTo>
                <a:cubicBezTo>
                  <a:pt x="20771" y="8214"/>
                  <a:pt x="20781" y="8406"/>
                  <a:pt x="20848" y="8406"/>
                </a:cubicBezTo>
                <a:cubicBezTo>
                  <a:pt x="20877" y="8406"/>
                  <a:pt x="20892" y="8329"/>
                  <a:pt x="20897" y="8167"/>
                </a:cubicBezTo>
                <a:cubicBezTo>
                  <a:pt x="20902" y="8036"/>
                  <a:pt x="20916" y="7928"/>
                  <a:pt x="20929" y="7928"/>
                </a:cubicBezTo>
                <a:cubicBezTo>
                  <a:pt x="20948" y="7928"/>
                  <a:pt x="20954" y="7738"/>
                  <a:pt x="20958" y="6894"/>
                </a:cubicBezTo>
                <a:cubicBezTo>
                  <a:pt x="20961" y="6067"/>
                  <a:pt x="20967" y="5853"/>
                  <a:pt x="20985" y="5853"/>
                </a:cubicBezTo>
                <a:cubicBezTo>
                  <a:pt x="21003" y="5853"/>
                  <a:pt x="21008" y="6067"/>
                  <a:pt x="21012" y="6894"/>
                </a:cubicBezTo>
                <a:cubicBezTo>
                  <a:pt x="21013" y="7316"/>
                  <a:pt x="21015" y="7573"/>
                  <a:pt x="21020" y="7727"/>
                </a:cubicBezTo>
                <a:cubicBezTo>
                  <a:pt x="21024" y="7881"/>
                  <a:pt x="21031" y="7928"/>
                  <a:pt x="21041" y="7928"/>
                </a:cubicBezTo>
                <a:cubicBezTo>
                  <a:pt x="21054" y="7928"/>
                  <a:pt x="21068" y="8036"/>
                  <a:pt x="21072" y="8167"/>
                </a:cubicBezTo>
                <a:cubicBezTo>
                  <a:pt x="21075" y="8246"/>
                  <a:pt x="21081" y="8305"/>
                  <a:pt x="21089" y="8344"/>
                </a:cubicBezTo>
                <a:cubicBezTo>
                  <a:pt x="21114" y="8461"/>
                  <a:pt x="21159" y="8398"/>
                  <a:pt x="21192" y="8159"/>
                </a:cubicBezTo>
                <a:lnTo>
                  <a:pt x="21226" y="7920"/>
                </a:lnTo>
                <a:lnTo>
                  <a:pt x="21281" y="8159"/>
                </a:lnTo>
                <a:cubicBezTo>
                  <a:pt x="21318" y="8319"/>
                  <a:pt x="21365" y="8406"/>
                  <a:pt x="21418" y="8406"/>
                </a:cubicBezTo>
                <a:cubicBezTo>
                  <a:pt x="21440" y="8406"/>
                  <a:pt x="21458" y="8394"/>
                  <a:pt x="21474" y="8367"/>
                </a:cubicBezTo>
                <a:cubicBezTo>
                  <a:pt x="21489" y="8341"/>
                  <a:pt x="21504" y="8299"/>
                  <a:pt x="21516" y="8236"/>
                </a:cubicBezTo>
                <a:cubicBezTo>
                  <a:pt x="21528" y="8172"/>
                  <a:pt x="21538" y="8086"/>
                  <a:pt x="21548" y="7974"/>
                </a:cubicBezTo>
                <a:cubicBezTo>
                  <a:pt x="21548" y="7973"/>
                  <a:pt x="21548" y="7967"/>
                  <a:pt x="21548" y="7966"/>
                </a:cubicBezTo>
                <a:cubicBezTo>
                  <a:pt x="21559" y="7853"/>
                  <a:pt x="21570" y="7716"/>
                  <a:pt x="21581" y="7542"/>
                </a:cubicBezTo>
                <a:cubicBezTo>
                  <a:pt x="21600" y="7251"/>
                  <a:pt x="21598" y="7166"/>
                  <a:pt x="21565" y="6678"/>
                </a:cubicBezTo>
                <a:cubicBezTo>
                  <a:pt x="21536" y="6232"/>
                  <a:pt x="21532" y="6094"/>
                  <a:pt x="21547" y="5907"/>
                </a:cubicBezTo>
                <a:cubicBezTo>
                  <a:pt x="21568" y="5656"/>
                  <a:pt x="21571" y="5392"/>
                  <a:pt x="21561" y="5190"/>
                </a:cubicBezTo>
                <a:cubicBezTo>
                  <a:pt x="21556" y="5089"/>
                  <a:pt x="21548" y="5003"/>
                  <a:pt x="21536" y="4943"/>
                </a:cubicBezTo>
                <a:cubicBezTo>
                  <a:pt x="21525" y="4883"/>
                  <a:pt x="21511" y="4851"/>
                  <a:pt x="21495" y="4851"/>
                </a:cubicBezTo>
                <a:cubicBezTo>
                  <a:pt x="21476" y="4851"/>
                  <a:pt x="21456" y="4793"/>
                  <a:pt x="21451" y="4727"/>
                </a:cubicBezTo>
                <a:cubicBezTo>
                  <a:pt x="21438" y="4569"/>
                  <a:pt x="21410" y="4548"/>
                  <a:pt x="21373" y="4643"/>
                </a:cubicBezTo>
                <a:cubicBezTo>
                  <a:pt x="21336" y="4738"/>
                  <a:pt x="21292" y="4955"/>
                  <a:pt x="21249" y="5260"/>
                </a:cubicBezTo>
                <a:lnTo>
                  <a:pt x="21199" y="5607"/>
                </a:lnTo>
                <a:lnTo>
                  <a:pt x="21133" y="5105"/>
                </a:lnTo>
                <a:cubicBezTo>
                  <a:pt x="21078" y="4687"/>
                  <a:pt x="21045" y="4561"/>
                  <a:pt x="20999" y="4666"/>
                </a:cubicBezTo>
                <a:cubicBezTo>
                  <a:pt x="20983" y="4701"/>
                  <a:pt x="20967" y="4757"/>
                  <a:pt x="20947" y="4843"/>
                </a:cubicBezTo>
                <a:cubicBezTo>
                  <a:pt x="20933" y="4902"/>
                  <a:pt x="20924" y="4953"/>
                  <a:pt x="20915" y="4982"/>
                </a:cubicBezTo>
                <a:cubicBezTo>
                  <a:pt x="20898" y="5041"/>
                  <a:pt x="20888" y="5041"/>
                  <a:pt x="20871" y="4982"/>
                </a:cubicBezTo>
                <a:cubicBezTo>
                  <a:pt x="20863" y="4953"/>
                  <a:pt x="20853" y="4902"/>
                  <a:pt x="20839" y="4843"/>
                </a:cubicBezTo>
                <a:cubicBezTo>
                  <a:pt x="20810" y="4717"/>
                  <a:pt x="20780" y="4648"/>
                  <a:pt x="20755" y="4627"/>
                </a:cubicBezTo>
                <a:cubicBezTo>
                  <a:pt x="20730" y="4606"/>
                  <a:pt x="20710" y="4632"/>
                  <a:pt x="20702" y="4727"/>
                </a:cubicBezTo>
                <a:cubicBezTo>
                  <a:pt x="20697" y="4793"/>
                  <a:pt x="20663" y="4851"/>
                  <a:pt x="20626" y="4851"/>
                </a:cubicBezTo>
                <a:cubicBezTo>
                  <a:pt x="20569" y="4851"/>
                  <a:pt x="20544" y="4925"/>
                  <a:pt x="20532" y="5206"/>
                </a:cubicBezTo>
                <a:cubicBezTo>
                  <a:pt x="20528" y="5299"/>
                  <a:pt x="20525" y="5418"/>
                  <a:pt x="20524" y="5560"/>
                </a:cubicBezTo>
                <a:cubicBezTo>
                  <a:pt x="20521" y="5821"/>
                  <a:pt x="20508" y="5963"/>
                  <a:pt x="20496" y="5977"/>
                </a:cubicBezTo>
                <a:cubicBezTo>
                  <a:pt x="20490" y="5984"/>
                  <a:pt x="20483" y="5959"/>
                  <a:pt x="20478" y="5900"/>
                </a:cubicBezTo>
                <a:cubicBezTo>
                  <a:pt x="20472" y="5841"/>
                  <a:pt x="20468" y="5748"/>
                  <a:pt x="20465" y="5622"/>
                </a:cubicBezTo>
                <a:cubicBezTo>
                  <a:pt x="20463" y="5555"/>
                  <a:pt x="20461" y="5500"/>
                  <a:pt x="20458" y="5445"/>
                </a:cubicBezTo>
                <a:cubicBezTo>
                  <a:pt x="20458" y="5444"/>
                  <a:pt x="20458" y="5438"/>
                  <a:pt x="20458" y="5437"/>
                </a:cubicBezTo>
                <a:cubicBezTo>
                  <a:pt x="20447" y="5269"/>
                  <a:pt x="20425" y="5138"/>
                  <a:pt x="20380" y="4951"/>
                </a:cubicBezTo>
                <a:cubicBezTo>
                  <a:pt x="20301" y="4619"/>
                  <a:pt x="20228" y="4522"/>
                  <a:pt x="20212" y="4727"/>
                </a:cubicBezTo>
                <a:cubicBezTo>
                  <a:pt x="20207" y="4793"/>
                  <a:pt x="20187" y="4851"/>
                  <a:pt x="20167" y="4851"/>
                </a:cubicBezTo>
                <a:cubicBezTo>
                  <a:pt x="20144" y="4851"/>
                  <a:pt x="20128" y="4900"/>
                  <a:pt x="20116" y="5013"/>
                </a:cubicBezTo>
                <a:cubicBezTo>
                  <a:pt x="20105" y="5126"/>
                  <a:pt x="20099" y="5300"/>
                  <a:pt x="20096" y="5553"/>
                </a:cubicBezTo>
                <a:cubicBezTo>
                  <a:pt x="20093" y="5793"/>
                  <a:pt x="20083" y="5947"/>
                  <a:pt x="20072" y="5992"/>
                </a:cubicBezTo>
                <a:cubicBezTo>
                  <a:pt x="20066" y="6016"/>
                  <a:pt x="20060" y="6006"/>
                  <a:pt x="20054" y="5969"/>
                </a:cubicBezTo>
                <a:cubicBezTo>
                  <a:pt x="20048" y="5934"/>
                  <a:pt x="20043" y="5872"/>
                  <a:pt x="20038" y="5776"/>
                </a:cubicBezTo>
                <a:cubicBezTo>
                  <a:pt x="20023" y="5484"/>
                  <a:pt x="19960" y="5006"/>
                  <a:pt x="19902" y="4758"/>
                </a:cubicBezTo>
                <a:cubicBezTo>
                  <a:pt x="19868" y="4608"/>
                  <a:pt x="19838" y="4572"/>
                  <a:pt x="19803" y="4666"/>
                </a:cubicBezTo>
                <a:cubicBezTo>
                  <a:pt x="19768" y="4759"/>
                  <a:pt x="19728" y="4984"/>
                  <a:pt x="19674" y="5368"/>
                </a:cubicBezTo>
                <a:cubicBezTo>
                  <a:pt x="19639" y="5620"/>
                  <a:pt x="19604" y="5789"/>
                  <a:pt x="19595" y="5745"/>
                </a:cubicBezTo>
                <a:cubicBezTo>
                  <a:pt x="19585" y="5701"/>
                  <a:pt x="19578" y="5436"/>
                  <a:pt x="19578" y="5159"/>
                </a:cubicBezTo>
                <a:cubicBezTo>
                  <a:pt x="19578" y="4743"/>
                  <a:pt x="19569" y="4600"/>
                  <a:pt x="19528" y="4311"/>
                </a:cubicBezTo>
                <a:cubicBezTo>
                  <a:pt x="19501" y="4119"/>
                  <a:pt x="19462" y="3891"/>
                  <a:pt x="19443" y="3810"/>
                </a:cubicBezTo>
                <a:cubicBezTo>
                  <a:pt x="19421" y="3712"/>
                  <a:pt x="19344" y="3665"/>
                  <a:pt x="19268" y="3663"/>
                </a:cubicBezTo>
                <a:close/>
                <a:moveTo>
                  <a:pt x="11591" y="3671"/>
                </a:moveTo>
                <a:cubicBezTo>
                  <a:pt x="11583" y="3674"/>
                  <a:pt x="11575" y="3683"/>
                  <a:pt x="11569" y="3702"/>
                </a:cubicBezTo>
                <a:cubicBezTo>
                  <a:pt x="11563" y="3721"/>
                  <a:pt x="11559" y="3750"/>
                  <a:pt x="11556" y="3787"/>
                </a:cubicBezTo>
                <a:cubicBezTo>
                  <a:pt x="11552" y="3837"/>
                  <a:pt x="11535" y="3870"/>
                  <a:pt x="11516" y="3887"/>
                </a:cubicBezTo>
                <a:cubicBezTo>
                  <a:pt x="11523" y="4110"/>
                  <a:pt x="11525" y="4638"/>
                  <a:pt x="11525" y="5907"/>
                </a:cubicBezTo>
                <a:cubicBezTo>
                  <a:pt x="11525" y="7117"/>
                  <a:pt x="11522" y="7725"/>
                  <a:pt x="11515" y="7982"/>
                </a:cubicBezTo>
                <a:lnTo>
                  <a:pt x="11537" y="8143"/>
                </a:lnTo>
                <a:cubicBezTo>
                  <a:pt x="11560" y="8310"/>
                  <a:pt x="11586" y="8392"/>
                  <a:pt x="11612" y="8390"/>
                </a:cubicBezTo>
                <a:cubicBezTo>
                  <a:pt x="11637" y="8388"/>
                  <a:pt x="11662" y="8305"/>
                  <a:pt x="11682" y="8136"/>
                </a:cubicBezTo>
                <a:cubicBezTo>
                  <a:pt x="11709" y="7913"/>
                  <a:pt x="11715" y="7688"/>
                  <a:pt x="11719" y="6856"/>
                </a:cubicBezTo>
                <a:cubicBezTo>
                  <a:pt x="11723" y="6057"/>
                  <a:pt x="11729" y="5853"/>
                  <a:pt x="11747" y="5853"/>
                </a:cubicBezTo>
                <a:cubicBezTo>
                  <a:pt x="11765" y="5853"/>
                  <a:pt x="11770" y="6057"/>
                  <a:pt x="11774" y="6856"/>
                </a:cubicBezTo>
                <a:cubicBezTo>
                  <a:pt x="11778" y="7688"/>
                  <a:pt x="11784" y="7913"/>
                  <a:pt x="11811" y="8136"/>
                </a:cubicBezTo>
                <a:cubicBezTo>
                  <a:pt x="11833" y="8321"/>
                  <a:pt x="11873" y="8411"/>
                  <a:pt x="11912" y="8413"/>
                </a:cubicBezTo>
                <a:cubicBezTo>
                  <a:pt x="11952" y="8415"/>
                  <a:pt x="11992" y="8326"/>
                  <a:pt x="12017" y="8143"/>
                </a:cubicBezTo>
                <a:cubicBezTo>
                  <a:pt x="12068" y="7771"/>
                  <a:pt x="12061" y="7545"/>
                  <a:pt x="11991" y="7311"/>
                </a:cubicBezTo>
                <a:cubicBezTo>
                  <a:pt x="11934" y="7119"/>
                  <a:pt x="11930" y="7070"/>
                  <a:pt x="11930" y="6617"/>
                </a:cubicBezTo>
                <a:cubicBezTo>
                  <a:pt x="11930" y="6231"/>
                  <a:pt x="11937" y="6118"/>
                  <a:pt x="11961" y="6069"/>
                </a:cubicBezTo>
                <a:cubicBezTo>
                  <a:pt x="11978" y="6035"/>
                  <a:pt x="11991" y="5932"/>
                  <a:pt x="11991" y="5846"/>
                </a:cubicBezTo>
                <a:cubicBezTo>
                  <a:pt x="11991" y="5609"/>
                  <a:pt x="12021" y="5525"/>
                  <a:pt x="12046" y="5684"/>
                </a:cubicBezTo>
                <a:cubicBezTo>
                  <a:pt x="12072" y="5851"/>
                  <a:pt x="12113" y="6481"/>
                  <a:pt x="12113" y="6701"/>
                </a:cubicBezTo>
                <a:cubicBezTo>
                  <a:pt x="12113" y="6787"/>
                  <a:pt x="12128" y="7048"/>
                  <a:pt x="12144" y="7280"/>
                </a:cubicBezTo>
                <a:cubicBezTo>
                  <a:pt x="12184" y="7825"/>
                  <a:pt x="12183" y="8026"/>
                  <a:pt x="12140" y="8151"/>
                </a:cubicBezTo>
                <a:cubicBezTo>
                  <a:pt x="12121" y="8207"/>
                  <a:pt x="12093" y="8375"/>
                  <a:pt x="12077" y="8514"/>
                </a:cubicBezTo>
                <a:cubicBezTo>
                  <a:pt x="12048" y="8762"/>
                  <a:pt x="12047" y="8762"/>
                  <a:pt x="12083" y="9053"/>
                </a:cubicBezTo>
                <a:cubicBezTo>
                  <a:pt x="12096" y="9164"/>
                  <a:pt x="12111" y="9249"/>
                  <a:pt x="12127" y="9300"/>
                </a:cubicBezTo>
                <a:cubicBezTo>
                  <a:pt x="12159" y="9403"/>
                  <a:pt x="12195" y="9386"/>
                  <a:pt x="12228" y="9254"/>
                </a:cubicBezTo>
                <a:cubicBezTo>
                  <a:pt x="12245" y="9187"/>
                  <a:pt x="12260" y="9093"/>
                  <a:pt x="12275" y="8969"/>
                </a:cubicBezTo>
                <a:cubicBezTo>
                  <a:pt x="12315" y="8629"/>
                  <a:pt x="12341" y="8316"/>
                  <a:pt x="12352" y="8082"/>
                </a:cubicBezTo>
                <a:cubicBezTo>
                  <a:pt x="12356" y="8004"/>
                  <a:pt x="12358" y="7934"/>
                  <a:pt x="12358" y="7874"/>
                </a:cubicBezTo>
                <a:cubicBezTo>
                  <a:pt x="12358" y="7777"/>
                  <a:pt x="12372" y="7512"/>
                  <a:pt x="12389" y="7280"/>
                </a:cubicBezTo>
                <a:cubicBezTo>
                  <a:pt x="12406" y="7048"/>
                  <a:pt x="12419" y="6780"/>
                  <a:pt x="12419" y="6686"/>
                </a:cubicBezTo>
                <a:cubicBezTo>
                  <a:pt x="12419" y="6592"/>
                  <a:pt x="12433" y="6337"/>
                  <a:pt x="12448" y="6123"/>
                </a:cubicBezTo>
                <a:cubicBezTo>
                  <a:pt x="12471" y="5807"/>
                  <a:pt x="12483" y="5566"/>
                  <a:pt x="12485" y="5375"/>
                </a:cubicBezTo>
                <a:cubicBezTo>
                  <a:pt x="12486" y="5280"/>
                  <a:pt x="12483" y="5195"/>
                  <a:pt x="12479" y="5128"/>
                </a:cubicBezTo>
                <a:cubicBezTo>
                  <a:pt x="12474" y="5062"/>
                  <a:pt x="12468" y="5007"/>
                  <a:pt x="12458" y="4967"/>
                </a:cubicBezTo>
                <a:cubicBezTo>
                  <a:pt x="12440" y="4891"/>
                  <a:pt x="12422" y="4862"/>
                  <a:pt x="12404" y="4874"/>
                </a:cubicBezTo>
                <a:cubicBezTo>
                  <a:pt x="12387" y="4886"/>
                  <a:pt x="12369" y="4940"/>
                  <a:pt x="12354" y="5028"/>
                </a:cubicBezTo>
                <a:cubicBezTo>
                  <a:pt x="12340" y="5116"/>
                  <a:pt x="12327" y="5238"/>
                  <a:pt x="12317" y="5391"/>
                </a:cubicBezTo>
                <a:cubicBezTo>
                  <a:pt x="12306" y="5543"/>
                  <a:pt x="12298" y="5725"/>
                  <a:pt x="12295" y="5930"/>
                </a:cubicBezTo>
                <a:cubicBezTo>
                  <a:pt x="12293" y="6019"/>
                  <a:pt x="12290" y="6085"/>
                  <a:pt x="12285" y="6131"/>
                </a:cubicBezTo>
                <a:cubicBezTo>
                  <a:pt x="12275" y="6220"/>
                  <a:pt x="12259" y="6225"/>
                  <a:pt x="12249" y="6139"/>
                </a:cubicBezTo>
                <a:cubicBezTo>
                  <a:pt x="12249" y="6138"/>
                  <a:pt x="12249" y="6132"/>
                  <a:pt x="12249" y="6131"/>
                </a:cubicBezTo>
                <a:cubicBezTo>
                  <a:pt x="12244" y="6085"/>
                  <a:pt x="12240" y="6021"/>
                  <a:pt x="12238" y="5930"/>
                </a:cubicBezTo>
                <a:cubicBezTo>
                  <a:pt x="12231" y="5570"/>
                  <a:pt x="12204" y="5182"/>
                  <a:pt x="12174" y="4990"/>
                </a:cubicBezTo>
                <a:cubicBezTo>
                  <a:pt x="12164" y="4926"/>
                  <a:pt x="12154" y="4877"/>
                  <a:pt x="12144" y="4866"/>
                </a:cubicBezTo>
                <a:cubicBezTo>
                  <a:pt x="12125" y="4844"/>
                  <a:pt x="12093" y="4894"/>
                  <a:pt x="12074" y="4974"/>
                </a:cubicBezTo>
                <a:cubicBezTo>
                  <a:pt x="12024" y="5180"/>
                  <a:pt x="11930" y="4835"/>
                  <a:pt x="11930" y="4450"/>
                </a:cubicBezTo>
                <a:cubicBezTo>
                  <a:pt x="11930" y="4361"/>
                  <a:pt x="11929" y="4287"/>
                  <a:pt x="11925" y="4219"/>
                </a:cubicBezTo>
                <a:cubicBezTo>
                  <a:pt x="11922" y="4150"/>
                  <a:pt x="11917" y="4096"/>
                  <a:pt x="11910" y="4049"/>
                </a:cubicBezTo>
                <a:cubicBezTo>
                  <a:pt x="11897" y="3955"/>
                  <a:pt x="11878" y="3902"/>
                  <a:pt x="11854" y="3902"/>
                </a:cubicBezTo>
                <a:cubicBezTo>
                  <a:pt x="11805" y="3902"/>
                  <a:pt x="11777" y="4102"/>
                  <a:pt x="11777" y="4442"/>
                </a:cubicBezTo>
                <a:cubicBezTo>
                  <a:pt x="11777" y="4517"/>
                  <a:pt x="11774" y="4595"/>
                  <a:pt x="11769" y="4674"/>
                </a:cubicBezTo>
                <a:cubicBezTo>
                  <a:pt x="11753" y="4907"/>
                  <a:pt x="11719" y="5113"/>
                  <a:pt x="11701" y="5028"/>
                </a:cubicBezTo>
                <a:cubicBezTo>
                  <a:pt x="11696" y="5004"/>
                  <a:pt x="11693" y="4964"/>
                  <a:pt x="11690" y="4913"/>
                </a:cubicBezTo>
                <a:cubicBezTo>
                  <a:pt x="11685" y="4808"/>
                  <a:pt x="11685" y="4663"/>
                  <a:pt x="11689" y="4558"/>
                </a:cubicBezTo>
                <a:cubicBezTo>
                  <a:pt x="11689" y="4557"/>
                  <a:pt x="11689" y="4551"/>
                  <a:pt x="11689" y="4550"/>
                </a:cubicBezTo>
                <a:cubicBezTo>
                  <a:pt x="11692" y="4497"/>
                  <a:pt x="11695" y="4459"/>
                  <a:pt x="11700" y="4434"/>
                </a:cubicBezTo>
                <a:cubicBezTo>
                  <a:pt x="11709" y="4394"/>
                  <a:pt x="11716" y="4275"/>
                  <a:pt x="11716" y="4165"/>
                </a:cubicBezTo>
                <a:cubicBezTo>
                  <a:pt x="11716" y="4106"/>
                  <a:pt x="11711" y="4041"/>
                  <a:pt x="11704" y="3987"/>
                </a:cubicBezTo>
                <a:cubicBezTo>
                  <a:pt x="11703" y="3974"/>
                  <a:pt x="11701" y="3962"/>
                  <a:pt x="11699" y="3949"/>
                </a:cubicBezTo>
                <a:cubicBezTo>
                  <a:pt x="11695" y="3919"/>
                  <a:pt x="11689" y="3898"/>
                  <a:pt x="11683" y="3872"/>
                </a:cubicBezTo>
                <a:cubicBezTo>
                  <a:pt x="11675" y="3831"/>
                  <a:pt x="11665" y="3794"/>
                  <a:pt x="11654" y="3764"/>
                </a:cubicBezTo>
                <a:cubicBezTo>
                  <a:pt x="11649" y="3747"/>
                  <a:pt x="11643" y="3730"/>
                  <a:pt x="11638" y="3717"/>
                </a:cubicBezTo>
                <a:cubicBezTo>
                  <a:pt x="11621" y="3684"/>
                  <a:pt x="11605" y="3666"/>
                  <a:pt x="11591" y="3671"/>
                </a:cubicBezTo>
                <a:close/>
                <a:moveTo>
                  <a:pt x="665" y="3895"/>
                </a:moveTo>
                <a:cubicBezTo>
                  <a:pt x="347" y="3893"/>
                  <a:pt x="31" y="3937"/>
                  <a:pt x="18" y="4041"/>
                </a:cubicBezTo>
                <a:cubicBezTo>
                  <a:pt x="4" y="4148"/>
                  <a:pt x="0" y="5809"/>
                  <a:pt x="0" y="10781"/>
                </a:cubicBezTo>
                <a:cubicBezTo>
                  <a:pt x="0" y="17276"/>
                  <a:pt x="1" y="17374"/>
                  <a:pt x="31" y="17435"/>
                </a:cubicBezTo>
                <a:cubicBezTo>
                  <a:pt x="48" y="17469"/>
                  <a:pt x="61" y="17586"/>
                  <a:pt x="61" y="17690"/>
                </a:cubicBezTo>
                <a:cubicBezTo>
                  <a:pt x="61" y="17848"/>
                  <a:pt x="83" y="17875"/>
                  <a:pt x="199" y="17875"/>
                </a:cubicBezTo>
                <a:cubicBezTo>
                  <a:pt x="315" y="17875"/>
                  <a:pt x="337" y="17848"/>
                  <a:pt x="337" y="17690"/>
                </a:cubicBezTo>
                <a:cubicBezTo>
                  <a:pt x="337" y="17586"/>
                  <a:pt x="350" y="17469"/>
                  <a:pt x="366" y="17435"/>
                </a:cubicBezTo>
                <a:cubicBezTo>
                  <a:pt x="395" y="17377"/>
                  <a:pt x="397" y="17254"/>
                  <a:pt x="401" y="14813"/>
                </a:cubicBezTo>
                <a:lnTo>
                  <a:pt x="405" y="12253"/>
                </a:lnTo>
                <a:lnTo>
                  <a:pt x="810" y="12223"/>
                </a:lnTo>
                <a:cubicBezTo>
                  <a:pt x="1076" y="12202"/>
                  <a:pt x="1220" y="12147"/>
                  <a:pt x="1234" y="12061"/>
                </a:cubicBezTo>
                <a:cubicBezTo>
                  <a:pt x="1262" y="11878"/>
                  <a:pt x="1262" y="9907"/>
                  <a:pt x="1234" y="9724"/>
                </a:cubicBezTo>
                <a:cubicBezTo>
                  <a:pt x="1220" y="9638"/>
                  <a:pt x="1076" y="9583"/>
                  <a:pt x="810" y="9562"/>
                </a:cubicBezTo>
                <a:lnTo>
                  <a:pt x="405" y="9531"/>
                </a:lnTo>
                <a:lnTo>
                  <a:pt x="405" y="8051"/>
                </a:lnTo>
                <a:lnTo>
                  <a:pt x="405" y="6570"/>
                </a:lnTo>
                <a:lnTo>
                  <a:pt x="856" y="6501"/>
                </a:lnTo>
                <a:cubicBezTo>
                  <a:pt x="1105" y="6467"/>
                  <a:pt x="1323" y="6394"/>
                  <a:pt x="1342" y="6339"/>
                </a:cubicBezTo>
                <a:cubicBezTo>
                  <a:pt x="1374" y="6247"/>
                  <a:pt x="1376" y="6173"/>
                  <a:pt x="1376" y="5221"/>
                </a:cubicBezTo>
                <a:cubicBezTo>
                  <a:pt x="1376" y="4227"/>
                  <a:pt x="1375" y="4193"/>
                  <a:pt x="1335" y="4049"/>
                </a:cubicBezTo>
                <a:cubicBezTo>
                  <a:pt x="1306" y="3945"/>
                  <a:pt x="984" y="3896"/>
                  <a:pt x="665" y="3895"/>
                </a:cubicBezTo>
                <a:close/>
                <a:moveTo>
                  <a:pt x="2173" y="3895"/>
                </a:moveTo>
                <a:cubicBezTo>
                  <a:pt x="1928" y="3901"/>
                  <a:pt x="1682" y="3950"/>
                  <a:pt x="1670" y="4041"/>
                </a:cubicBezTo>
                <a:cubicBezTo>
                  <a:pt x="1643" y="4251"/>
                  <a:pt x="1644" y="17107"/>
                  <a:pt x="1671" y="17558"/>
                </a:cubicBezTo>
                <a:cubicBezTo>
                  <a:pt x="1689" y="17868"/>
                  <a:pt x="1694" y="17874"/>
                  <a:pt x="1821" y="17875"/>
                </a:cubicBezTo>
                <a:cubicBezTo>
                  <a:pt x="2017" y="17876"/>
                  <a:pt x="2017" y="17884"/>
                  <a:pt x="2022" y="15268"/>
                </a:cubicBezTo>
                <a:lnTo>
                  <a:pt x="2026" y="13202"/>
                </a:lnTo>
                <a:lnTo>
                  <a:pt x="2178" y="13163"/>
                </a:lnTo>
                <a:cubicBezTo>
                  <a:pt x="2325" y="13130"/>
                  <a:pt x="2331" y="13143"/>
                  <a:pt x="2373" y="13456"/>
                </a:cubicBezTo>
                <a:cubicBezTo>
                  <a:pt x="2397" y="13634"/>
                  <a:pt x="2417" y="13838"/>
                  <a:pt x="2417" y="13911"/>
                </a:cubicBezTo>
                <a:cubicBezTo>
                  <a:pt x="2417" y="13985"/>
                  <a:pt x="2437" y="14194"/>
                  <a:pt x="2463" y="14382"/>
                </a:cubicBezTo>
                <a:cubicBezTo>
                  <a:pt x="2488" y="14569"/>
                  <a:pt x="2508" y="14784"/>
                  <a:pt x="2508" y="14860"/>
                </a:cubicBezTo>
                <a:cubicBezTo>
                  <a:pt x="2508" y="14935"/>
                  <a:pt x="2522" y="15096"/>
                  <a:pt x="2539" y="15214"/>
                </a:cubicBezTo>
                <a:cubicBezTo>
                  <a:pt x="2556" y="15332"/>
                  <a:pt x="2569" y="15492"/>
                  <a:pt x="2569" y="15569"/>
                </a:cubicBezTo>
                <a:cubicBezTo>
                  <a:pt x="2569" y="15647"/>
                  <a:pt x="2583" y="15806"/>
                  <a:pt x="2600" y="15924"/>
                </a:cubicBezTo>
                <a:cubicBezTo>
                  <a:pt x="2617" y="16042"/>
                  <a:pt x="2631" y="16203"/>
                  <a:pt x="2631" y="16278"/>
                </a:cubicBezTo>
                <a:cubicBezTo>
                  <a:pt x="2631" y="16354"/>
                  <a:pt x="2651" y="16569"/>
                  <a:pt x="2677" y="16757"/>
                </a:cubicBezTo>
                <a:cubicBezTo>
                  <a:pt x="2702" y="16944"/>
                  <a:pt x="2722" y="17146"/>
                  <a:pt x="2722" y="17211"/>
                </a:cubicBezTo>
                <a:cubicBezTo>
                  <a:pt x="2722" y="17277"/>
                  <a:pt x="2738" y="17454"/>
                  <a:pt x="2756" y="17605"/>
                </a:cubicBezTo>
                <a:cubicBezTo>
                  <a:pt x="2787" y="17858"/>
                  <a:pt x="2802" y="17875"/>
                  <a:pt x="2952" y="17875"/>
                </a:cubicBezTo>
                <a:cubicBezTo>
                  <a:pt x="3096" y="17875"/>
                  <a:pt x="3118" y="17852"/>
                  <a:pt x="3143" y="17643"/>
                </a:cubicBezTo>
                <a:cubicBezTo>
                  <a:pt x="3168" y="17422"/>
                  <a:pt x="3169" y="17390"/>
                  <a:pt x="3146" y="17188"/>
                </a:cubicBezTo>
                <a:cubicBezTo>
                  <a:pt x="3132" y="17069"/>
                  <a:pt x="3120" y="16915"/>
                  <a:pt x="3120" y="16849"/>
                </a:cubicBezTo>
                <a:cubicBezTo>
                  <a:pt x="3120" y="16783"/>
                  <a:pt x="3107" y="16635"/>
                  <a:pt x="3090" y="16518"/>
                </a:cubicBezTo>
                <a:cubicBezTo>
                  <a:pt x="3073" y="16400"/>
                  <a:pt x="3059" y="16240"/>
                  <a:pt x="3059" y="16163"/>
                </a:cubicBezTo>
                <a:cubicBezTo>
                  <a:pt x="3059" y="16085"/>
                  <a:pt x="3045" y="15926"/>
                  <a:pt x="3028" y="15808"/>
                </a:cubicBezTo>
                <a:cubicBezTo>
                  <a:pt x="3011" y="15690"/>
                  <a:pt x="2998" y="15529"/>
                  <a:pt x="2998" y="15453"/>
                </a:cubicBezTo>
                <a:cubicBezTo>
                  <a:pt x="2998" y="15378"/>
                  <a:pt x="2977" y="15163"/>
                  <a:pt x="2951" y="14975"/>
                </a:cubicBezTo>
                <a:cubicBezTo>
                  <a:pt x="2926" y="14788"/>
                  <a:pt x="2906" y="14573"/>
                  <a:pt x="2906" y="14497"/>
                </a:cubicBezTo>
                <a:cubicBezTo>
                  <a:pt x="2906" y="14422"/>
                  <a:pt x="2893" y="14268"/>
                  <a:pt x="2876" y="14150"/>
                </a:cubicBezTo>
                <a:cubicBezTo>
                  <a:pt x="2859" y="14032"/>
                  <a:pt x="2845" y="13871"/>
                  <a:pt x="2845" y="13796"/>
                </a:cubicBezTo>
                <a:cubicBezTo>
                  <a:pt x="2845" y="13720"/>
                  <a:pt x="2824" y="13505"/>
                  <a:pt x="2799" y="13317"/>
                </a:cubicBezTo>
                <a:cubicBezTo>
                  <a:pt x="2744" y="12911"/>
                  <a:pt x="2740" y="12580"/>
                  <a:pt x="2788" y="12438"/>
                </a:cubicBezTo>
                <a:cubicBezTo>
                  <a:pt x="2807" y="12382"/>
                  <a:pt x="2833" y="12250"/>
                  <a:pt x="2844" y="12145"/>
                </a:cubicBezTo>
                <a:cubicBezTo>
                  <a:pt x="2855" y="12041"/>
                  <a:pt x="2872" y="11953"/>
                  <a:pt x="2882" y="11953"/>
                </a:cubicBezTo>
                <a:cubicBezTo>
                  <a:pt x="2933" y="11953"/>
                  <a:pt x="3090" y="10249"/>
                  <a:pt x="3090" y="9693"/>
                </a:cubicBezTo>
                <a:cubicBezTo>
                  <a:pt x="3090" y="9578"/>
                  <a:pt x="3096" y="9448"/>
                  <a:pt x="3105" y="9408"/>
                </a:cubicBezTo>
                <a:cubicBezTo>
                  <a:pt x="3113" y="9368"/>
                  <a:pt x="3120" y="8861"/>
                  <a:pt x="3120" y="8282"/>
                </a:cubicBezTo>
                <a:cubicBezTo>
                  <a:pt x="3120" y="7704"/>
                  <a:pt x="3113" y="7197"/>
                  <a:pt x="3105" y="7156"/>
                </a:cubicBezTo>
                <a:cubicBezTo>
                  <a:pt x="3096" y="7116"/>
                  <a:pt x="3090" y="6966"/>
                  <a:pt x="3090" y="6817"/>
                </a:cubicBezTo>
                <a:cubicBezTo>
                  <a:pt x="3090" y="6668"/>
                  <a:pt x="3076" y="6449"/>
                  <a:pt x="3059" y="6331"/>
                </a:cubicBezTo>
                <a:cubicBezTo>
                  <a:pt x="3042" y="6213"/>
                  <a:pt x="3028" y="6058"/>
                  <a:pt x="3028" y="5984"/>
                </a:cubicBezTo>
                <a:cubicBezTo>
                  <a:pt x="3028" y="5562"/>
                  <a:pt x="2780" y="4141"/>
                  <a:pt x="2705" y="4141"/>
                </a:cubicBezTo>
                <a:cubicBezTo>
                  <a:pt x="2691" y="4141"/>
                  <a:pt x="2674" y="4083"/>
                  <a:pt x="2669" y="4018"/>
                </a:cubicBezTo>
                <a:cubicBezTo>
                  <a:pt x="2661" y="3927"/>
                  <a:pt x="2418" y="3889"/>
                  <a:pt x="2173" y="3895"/>
                </a:cubicBezTo>
                <a:close/>
                <a:moveTo>
                  <a:pt x="3625" y="3895"/>
                </a:moveTo>
                <a:cubicBezTo>
                  <a:pt x="3541" y="3895"/>
                  <a:pt x="3457" y="3944"/>
                  <a:pt x="3444" y="4041"/>
                </a:cubicBezTo>
                <a:cubicBezTo>
                  <a:pt x="3431" y="4148"/>
                  <a:pt x="3426" y="5809"/>
                  <a:pt x="3426" y="10781"/>
                </a:cubicBezTo>
                <a:cubicBezTo>
                  <a:pt x="3426" y="17276"/>
                  <a:pt x="3426" y="17374"/>
                  <a:pt x="3456" y="17435"/>
                </a:cubicBezTo>
                <a:cubicBezTo>
                  <a:pt x="3473" y="17469"/>
                  <a:pt x="3487" y="17586"/>
                  <a:pt x="3487" y="17690"/>
                </a:cubicBezTo>
                <a:cubicBezTo>
                  <a:pt x="3487" y="17848"/>
                  <a:pt x="3509" y="17875"/>
                  <a:pt x="3625" y="17875"/>
                </a:cubicBezTo>
                <a:cubicBezTo>
                  <a:pt x="3740" y="17875"/>
                  <a:pt x="3763" y="17848"/>
                  <a:pt x="3763" y="17690"/>
                </a:cubicBezTo>
                <a:cubicBezTo>
                  <a:pt x="3763" y="17586"/>
                  <a:pt x="3776" y="17469"/>
                  <a:pt x="3793" y="17435"/>
                </a:cubicBezTo>
                <a:cubicBezTo>
                  <a:pt x="3823" y="17374"/>
                  <a:pt x="3824" y="17276"/>
                  <a:pt x="3824" y="10781"/>
                </a:cubicBezTo>
                <a:cubicBezTo>
                  <a:pt x="3824" y="5809"/>
                  <a:pt x="3820" y="4148"/>
                  <a:pt x="3806" y="4041"/>
                </a:cubicBezTo>
                <a:cubicBezTo>
                  <a:pt x="3793" y="3944"/>
                  <a:pt x="3709" y="3895"/>
                  <a:pt x="3625" y="3895"/>
                </a:cubicBezTo>
                <a:close/>
                <a:moveTo>
                  <a:pt x="4681" y="3895"/>
                </a:moveTo>
                <a:cubicBezTo>
                  <a:pt x="4436" y="3901"/>
                  <a:pt x="4190" y="3950"/>
                  <a:pt x="4178" y="4041"/>
                </a:cubicBezTo>
                <a:cubicBezTo>
                  <a:pt x="4164" y="4148"/>
                  <a:pt x="4160" y="5804"/>
                  <a:pt x="4160" y="10757"/>
                </a:cubicBezTo>
                <a:lnTo>
                  <a:pt x="4160" y="17327"/>
                </a:lnTo>
                <a:lnTo>
                  <a:pt x="4194" y="17605"/>
                </a:lnTo>
                <a:cubicBezTo>
                  <a:pt x="4227" y="17879"/>
                  <a:pt x="4227" y="17875"/>
                  <a:pt x="4651" y="17875"/>
                </a:cubicBezTo>
                <a:cubicBezTo>
                  <a:pt x="4918" y="17875"/>
                  <a:pt x="5079" y="17833"/>
                  <a:pt x="5085" y="17759"/>
                </a:cubicBezTo>
                <a:cubicBezTo>
                  <a:pt x="5091" y="17694"/>
                  <a:pt x="5132" y="17643"/>
                  <a:pt x="5177" y="17643"/>
                </a:cubicBezTo>
                <a:cubicBezTo>
                  <a:pt x="5222" y="17643"/>
                  <a:pt x="5264" y="17585"/>
                  <a:pt x="5270" y="17520"/>
                </a:cubicBezTo>
                <a:cubicBezTo>
                  <a:pt x="5275" y="17455"/>
                  <a:pt x="5290" y="17404"/>
                  <a:pt x="5305" y="17404"/>
                </a:cubicBezTo>
                <a:cubicBezTo>
                  <a:pt x="5340" y="17404"/>
                  <a:pt x="5421" y="17092"/>
                  <a:pt x="5446" y="16865"/>
                </a:cubicBezTo>
                <a:cubicBezTo>
                  <a:pt x="5456" y="16768"/>
                  <a:pt x="5472" y="16695"/>
                  <a:pt x="5481" y="16695"/>
                </a:cubicBezTo>
                <a:cubicBezTo>
                  <a:pt x="5503" y="16695"/>
                  <a:pt x="5567" y="16204"/>
                  <a:pt x="5567" y="16032"/>
                </a:cubicBezTo>
                <a:cubicBezTo>
                  <a:pt x="5567" y="15953"/>
                  <a:pt x="5578" y="15826"/>
                  <a:pt x="5590" y="15746"/>
                </a:cubicBezTo>
                <a:cubicBezTo>
                  <a:pt x="5640" y="15429"/>
                  <a:pt x="5659" y="14892"/>
                  <a:pt x="5659" y="13857"/>
                </a:cubicBezTo>
                <a:cubicBezTo>
                  <a:pt x="5659" y="13005"/>
                  <a:pt x="5653" y="12731"/>
                  <a:pt x="5622" y="12261"/>
                </a:cubicBezTo>
                <a:cubicBezTo>
                  <a:pt x="5583" y="11671"/>
                  <a:pt x="5512" y="11012"/>
                  <a:pt x="5486" y="11012"/>
                </a:cubicBezTo>
                <a:cubicBezTo>
                  <a:pt x="5460" y="11012"/>
                  <a:pt x="5414" y="10628"/>
                  <a:pt x="5414" y="10418"/>
                </a:cubicBezTo>
                <a:cubicBezTo>
                  <a:pt x="5414" y="10309"/>
                  <a:pt x="5432" y="10093"/>
                  <a:pt x="5453" y="9940"/>
                </a:cubicBezTo>
                <a:cubicBezTo>
                  <a:pt x="5569" y="9095"/>
                  <a:pt x="5606" y="7259"/>
                  <a:pt x="5530" y="6100"/>
                </a:cubicBezTo>
                <a:cubicBezTo>
                  <a:pt x="5510" y="5787"/>
                  <a:pt x="5470" y="5349"/>
                  <a:pt x="5443" y="5128"/>
                </a:cubicBezTo>
                <a:cubicBezTo>
                  <a:pt x="5390" y="4706"/>
                  <a:pt x="5259" y="4141"/>
                  <a:pt x="5214" y="4141"/>
                </a:cubicBezTo>
                <a:cubicBezTo>
                  <a:pt x="5199" y="4141"/>
                  <a:pt x="5182" y="4083"/>
                  <a:pt x="5177" y="4018"/>
                </a:cubicBezTo>
                <a:cubicBezTo>
                  <a:pt x="5170" y="3927"/>
                  <a:pt x="4926" y="3889"/>
                  <a:pt x="4681" y="3895"/>
                </a:cubicBezTo>
                <a:close/>
                <a:moveTo>
                  <a:pt x="4947" y="6524"/>
                </a:moveTo>
                <a:cubicBezTo>
                  <a:pt x="5070" y="6545"/>
                  <a:pt x="5099" y="6673"/>
                  <a:pt x="5158" y="7087"/>
                </a:cubicBezTo>
                <a:cubicBezTo>
                  <a:pt x="5192" y="7327"/>
                  <a:pt x="5200" y="7482"/>
                  <a:pt x="5200" y="7928"/>
                </a:cubicBezTo>
                <a:cubicBezTo>
                  <a:pt x="5200" y="8403"/>
                  <a:pt x="5193" y="8532"/>
                  <a:pt x="5142" y="8915"/>
                </a:cubicBezTo>
                <a:lnTo>
                  <a:pt x="5084" y="9354"/>
                </a:lnTo>
                <a:lnTo>
                  <a:pt x="4814" y="9354"/>
                </a:lnTo>
                <a:cubicBezTo>
                  <a:pt x="4603" y="9354"/>
                  <a:pt x="4540" y="9313"/>
                  <a:pt x="4534" y="9192"/>
                </a:cubicBezTo>
                <a:cubicBezTo>
                  <a:pt x="4529" y="9106"/>
                  <a:pt x="4528" y="8484"/>
                  <a:pt x="4531" y="7804"/>
                </a:cubicBezTo>
                <a:lnTo>
                  <a:pt x="4535" y="6570"/>
                </a:lnTo>
                <a:lnTo>
                  <a:pt x="4788" y="6532"/>
                </a:lnTo>
                <a:cubicBezTo>
                  <a:pt x="4855" y="6523"/>
                  <a:pt x="4906" y="6517"/>
                  <a:pt x="4947" y="6524"/>
                </a:cubicBezTo>
                <a:close/>
                <a:moveTo>
                  <a:pt x="2270" y="6532"/>
                </a:moveTo>
                <a:cubicBezTo>
                  <a:pt x="2422" y="6511"/>
                  <a:pt x="2519" y="6549"/>
                  <a:pt x="2529" y="6624"/>
                </a:cubicBezTo>
                <a:cubicBezTo>
                  <a:pt x="2538" y="6691"/>
                  <a:pt x="2557" y="6748"/>
                  <a:pt x="2571" y="6748"/>
                </a:cubicBezTo>
                <a:cubicBezTo>
                  <a:pt x="2638" y="6748"/>
                  <a:pt x="2722" y="7377"/>
                  <a:pt x="2722" y="7881"/>
                </a:cubicBezTo>
                <a:cubicBezTo>
                  <a:pt x="2722" y="7972"/>
                  <a:pt x="2731" y="8153"/>
                  <a:pt x="2741" y="8282"/>
                </a:cubicBezTo>
                <a:cubicBezTo>
                  <a:pt x="2756" y="8469"/>
                  <a:pt x="2756" y="8573"/>
                  <a:pt x="2741" y="8760"/>
                </a:cubicBezTo>
                <a:cubicBezTo>
                  <a:pt x="2731" y="8890"/>
                  <a:pt x="2722" y="9090"/>
                  <a:pt x="2722" y="9208"/>
                </a:cubicBezTo>
                <a:cubicBezTo>
                  <a:pt x="2722" y="9325"/>
                  <a:pt x="2697" y="9622"/>
                  <a:pt x="2665" y="9863"/>
                </a:cubicBezTo>
                <a:cubicBezTo>
                  <a:pt x="2617" y="10226"/>
                  <a:pt x="2596" y="10295"/>
                  <a:pt x="2543" y="10295"/>
                </a:cubicBezTo>
                <a:cubicBezTo>
                  <a:pt x="2508" y="10295"/>
                  <a:pt x="2476" y="10353"/>
                  <a:pt x="2470" y="10418"/>
                </a:cubicBezTo>
                <a:cubicBezTo>
                  <a:pt x="2455" y="10606"/>
                  <a:pt x="2035" y="10570"/>
                  <a:pt x="2025" y="10380"/>
                </a:cubicBezTo>
                <a:cubicBezTo>
                  <a:pt x="2021" y="10295"/>
                  <a:pt x="2020" y="9405"/>
                  <a:pt x="2022" y="8398"/>
                </a:cubicBezTo>
                <a:lnTo>
                  <a:pt x="2026" y="6570"/>
                </a:lnTo>
                <a:lnTo>
                  <a:pt x="2270" y="6532"/>
                </a:lnTo>
                <a:close/>
                <a:moveTo>
                  <a:pt x="14286" y="10063"/>
                </a:moveTo>
                <a:cubicBezTo>
                  <a:pt x="14272" y="10063"/>
                  <a:pt x="14244" y="10223"/>
                  <a:pt x="14218" y="10426"/>
                </a:cubicBezTo>
                <a:cubicBezTo>
                  <a:pt x="14191" y="10629"/>
                  <a:pt x="14166" y="10871"/>
                  <a:pt x="14159" y="11035"/>
                </a:cubicBezTo>
                <a:cubicBezTo>
                  <a:pt x="14156" y="11092"/>
                  <a:pt x="14151" y="11140"/>
                  <a:pt x="14144" y="11174"/>
                </a:cubicBezTo>
                <a:cubicBezTo>
                  <a:pt x="14124" y="11274"/>
                  <a:pt x="14091" y="11272"/>
                  <a:pt x="14079" y="11128"/>
                </a:cubicBezTo>
                <a:cubicBezTo>
                  <a:pt x="14077" y="11095"/>
                  <a:pt x="14066" y="11064"/>
                  <a:pt x="14051" y="11043"/>
                </a:cubicBezTo>
                <a:cubicBezTo>
                  <a:pt x="14037" y="11021"/>
                  <a:pt x="14018" y="11012"/>
                  <a:pt x="13998" y="11012"/>
                </a:cubicBezTo>
                <a:cubicBezTo>
                  <a:pt x="13969" y="11012"/>
                  <a:pt x="13949" y="11026"/>
                  <a:pt x="13932" y="11081"/>
                </a:cubicBezTo>
                <a:cubicBezTo>
                  <a:pt x="13914" y="11136"/>
                  <a:pt x="13898" y="11233"/>
                  <a:pt x="13877" y="11390"/>
                </a:cubicBezTo>
                <a:cubicBezTo>
                  <a:pt x="13846" y="11623"/>
                  <a:pt x="13832" y="11859"/>
                  <a:pt x="13828" y="12099"/>
                </a:cubicBezTo>
                <a:cubicBezTo>
                  <a:pt x="13828" y="12127"/>
                  <a:pt x="13825" y="12149"/>
                  <a:pt x="13825" y="12176"/>
                </a:cubicBezTo>
                <a:cubicBezTo>
                  <a:pt x="13825" y="12207"/>
                  <a:pt x="13828" y="12238"/>
                  <a:pt x="13828" y="12269"/>
                </a:cubicBezTo>
                <a:cubicBezTo>
                  <a:pt x="13830" y="12372"/>
                  <a:pt x="13832" y="12481"/>
                  <a:pt x="13838" y="12585"/>
                </a:cubicBezTo>
                <a:cubicBezTo>
                  <a:pt x="13847" y="12718"/>
                  <a:pt x="13858" y="12852"/>
                  <a:pt x="13875" y="12986"/>
                </a:cubicBezTo>
                <a:cubicBezTo>
                  <a:pt x="13916" y="13313"/>
                  <a:pt x="13936" y="13379"/>
                  <a:pt x="13993" y="13379"/>
                </a:cubicBezTo>
                <a:cubicBezTo>
                  <a:pt x="14043" y="13379"/>
                  <a:pt x="14072" y="13302"/>
                  <a:pt x="14097" y="13117"/>
                </a:cubicBezTo>
                <a:lnTo>
                  <a:pt x="14133" y="12863"/>
                </a:lnTo>
                <a:lnTo>
                  <a:pt x="14171" y="13140"/>
                </a:lnTo>
                <a:cubicBezTo>
                  <a:pt x="14185" y="13240"/>
                  <a:pt x="14196" y="13296"/>
                  <a:pt x="14207" y="13317"/>
                </a:cubicBezTo>
                <a:cubicBezTo>
                  <a:pt x="14227" y="13360"/>
                  <a:pt x="14242" y="13248"/>
                  <a:pt x="14249" y="12986"/>
                </a:cubicBezTo>
                <a:cubicBezTo>
                  <a:pt x="14249" y="12985"/>
                  <a:pt x="14249" y="12979"/>
                  <a:pt x="14249" y="12978"/>
                </a:cubicBezTo>
                <a:cubicBezTo>
                  <a:pt x="14253" y="12845"/>
                  <a:pt x="14255" y="12678"/>
                  <a:pt x="14255" y="12469"/>
                </a:cubicBezTo>
                <a:cubicBezTo>
                  <a:pt x="14255" y="12188"/>
                  <a:pt x="14256" y="12026"/>
                  <a:pt x="14261" y="11922"/>
                </a:cubicBezTo>
                <a:cubicBezTo>
                  <a:pt x="14266" y="11818"/>
                  <a:pt x="14276" y="11769"/>
                  <a:pt x="14292" y="11721"/>
                </a:cubicBezTo>
                <a:cubicBezTo>
                  <a:pt x="14317" y="11648"/>
                  <a:pt x="14331" y="11576"/>
                  <a:pt x="14337" y="11482"/>
                </a:cubicBezTo>
                <a:cubicBezTo>
                  <a:pt x="14343" y="11388"/>
                  <a:pt x="14340" y="11271"/>
                  <a:pt x="14328" y="11128"/>
                </a:cubicBezTo>
                <a:cubicBezTo>
                  <a:pt x="14320" y="11031"/>
                  <a:pt x="14316" y="10960"/>
                  <a:pt x="14316" y="10889"/>
                </a:cubicBezTo>
                <a:cubicBezTo>
                  <a:pt x="14316" y="10815"/>
                  <a:pt x="14320" y="10744"/>
                  <a:pt x="14328" y="10642"/>
                </a:cubicBezTo>
                <a:cubicBezTo>
                  <a:pt x="14340" y="10499"/>
                  <a:pt x="14340" y="10358"/>
                  <a:pt x="14332" y="10249"/>
                </a:cubicBezTo>
                <a:cubicBezTo>
                  <a:pt x="14324" y="10139"/>
                  <a:pt x="14308" y="10063"/>
                  <a:pt x="14286" y="10063"/>
                </a:cubicBezTo>
                <a:close/>
                <a:moveTo>
                  <a:pt x="16858" y="10063"/>
                </a:moveTo>
                <a:cubicBezTo>
                  <a:pt x="16822" y="10063"/>
                  <a:pt x="16764" y="10540"/>
                  <a:pt x="16764" y="10842"/>
                </a:cubicBezTo>
                <a:cubicBezTo>
                  <a:pt x="16764" y="11309"/>
                  <a:pt x="16732" y="11290"/>
                  <a:pt x="16664" y="10773"/>
                </a:cubicBezTo>
                <a:cubicBezTo>
                  <a:pt x="16634" y="10543"/>
                  <a:pt x="16616" y="10416"/>
                  <a:pt x="16596" y="10349"/>
                </a:cubicBezTo>
                <a:cubicBezTo>
                  <a:pt x="16577" y="10281"/>
                  <a:pt x="16555" y="10272"/>
                  <a:pt x="16519" y="10272"/>
                </a:cubicBezTo>
                <a:cubicBezTo>
                  <a:pt x="16453" y="10272"/>
                  <a:pt x="16432" y="10322"/>
                  <a:pt x="16394" y="10603"/>
                </a:cubicBezTo>
                <a:cubicBezTo>
                  <a:pt x="16351" y="10921"/>
                  <a:pt x="16324" y="11202"/>
                  <a:pt x="16313" y="11482"/>
                </a:cubicBezTo>
                <a:cubicBezTo>
                  <a:pt x="16313" y="11483"/>
                  <a:pt x="16313" y="11489"/>
                  <a:pt x="16313" y="11490"/>
                </a:cubicBezTo>
                <a:cubicBezTo>
                  <a:pt x="16306" y="11665"/>
                  <a:pt x="16306" y="11842"/>
                  <a:pt x="16312" y="12022"/>
                </a:cubicBezTo>
                <a:cubicBezTo>
                  <a:pt x="16312" y="12032"/>
                  <a:pt x="16311" y="12035"/>
                  <a:pt x="16312" y="12045"/>
                </a:cubicBezTo>
                <a:cubicBezTo>
                  <a:pt x="16312" y="12046"/>
                  <a:pt x="16312" y="12052"/>
                  <a:pt x="16312" y="12053"/>
                </a:cubicBezTo>
                <a:cubicBezTo>
                  <a:pt x="16321" y="12340"/>
                  <a:pt x="16346" y="12645"/>
                  <a:pt x="16387" y="12994"/>
                </a:cubicBezTo>
                <a:cubicBezTo>
                  <a:pt x="16428" y="13341"/>
                  <a:pt x="16441" y="13379"/>
                  <a:pt x="16519" y="13379"/>
                </a:cubicBezTo>
                <a:cubicBezTo>
                  <a:pt x="16596" y="13379"/>
                  <a:pt x="16609" y="13339"/>
                  <a:pt x="16651" y="12994"/>
                </a:cubicBezTo>
                <a:cubicBezTo>
                  <a:pt x="16677" y="12782"/>
                  <a:pt x="16702" y="12512"/>
                  <a:pt x="16707" y="12392"/>
                </a:cubicBezTo>
                <a:cubicBezTo>
                  <a:pt x="16711" y="12306"/>
                  <a:pt x="16717" y="12246"/>
                  <a:pt x="16722" y="12223"/>
                </a:cubicBezTo>
                <a:cubicBezTo>
                  <a:pt x="16727" y="12198"/>
                  <a:pt x="16732" y="12206"/>
                  <a:pt x="16738" y="12238"/>
                </a:cubicBezTo>
                <a:cubicBezTo>
                  <a:pt x="16748" y="12301"/>
                  <a:pt x="16758" y="12462"/>
                  <a:pt x="16761" y="12693"/>
                </a:cubicBezTo>
                <a:cubicBezTo>
                  <a:pt x="16762" y="12810"/>
                  <a:pt x="16765" y="12937"/>
                  <a:pt x="16770" y="13040"/>
                </a:cubicBezTo>
                <a:cubicBezTo>
                  <a:pt x="16775" y="13141"/>
                  <a:pt x="16782" y="13225"/>
                  <a:pt x="16788" y="13263"/>
                </a:cubicBezTo>
                <a:cubicBezTo>
                  <a:pt x="16797" y="13325"/>
                  <a:pt x="16805" y="13347"/>
                  <a:pt x="16813" y="13341"/>
                </a:cubicBezTo>
                <a:cubicBezTo>
                  <a:pt x="16822" y="13334"/>
                  <a:pt x="16829" y="13296"/>
                  <a:pt x="16835" y="13225"/>
                </a:cubicBezTo>
                <a:cubicBezTo>
                  <a:pt x="16841" y="13155"/>
                  <a:pt x="16846" y="13053"/>
                  <a:pt x="16850" y="12924"/>
                </a:cubicBezTo>
                <a:cubicBezTo>
                  <a:pt x="16854" y="12794"/>
                  <a:pt x="16857" y="12632"/>
                  <a:pt x="16858" y="12446"/>
                </a:cubicBezTo>
                <a:cubicBezTo>
                  <a:pt x="16862" y="11944"/>
                  <a:pt x="16868" y="11775"/>
                  <a:pt x="16885" y="11775"/>
                </a:cubicBezTo>
                <a:cubicBezTo>
                  <a:pt x="16902" y="11775"/>
                  <a:pt x="16910" y="11944"/>
                  <a:pt x="16913" y="12446"/>
                </a:cubicBezTo>
                <a:cubicBezTo>
                  <a:pt x="16914" y="12645"/>
                  <a:pt x="16917" y="12805"/>
                  <a:pt x="16921" y="12932"/>
                </a:cubicBezTo>
                <a:cubicBezTo>
                  <a:pt x="16921" y="12933"/>
                  <a:pt x="16921" y="12939"/>
                  <a:pt x="16921" y="12940"/>
                </a:cubicBezTo>
                <a:cubicBezTo>
                  <a:pt x="16932" y="13316"/>
                  <a:pt x="16954" y="13390"/>
                  <a:pt x="16997" y="13233"/>
                </a:cubicBezTo>
                <a:cubicBezTo>
                  <a:pt x="17032" y="13105"/>
                  <a:pt x="17038" y="13001"/>
                  <a:pt x="17042" y="12431"/>
                </a:cubicBezTo>
                <a:cubicBezTo>
                  <a:pt x="17045" y="11946"/>
                  <a:pt x="17052" y="11775"/>
                  <a:pt x="17069" y="11775"/>
                </a:cubicBezTo>
                <a:cubicBezTo>
                  <a:pt x="17087" y="11775"/>
                  <a:pt x="17094" y="11944"/>
                  <a:pt x="17097" y="12446"/>
                </a:cubicBezTo>
                <a:cubicBezTo>
                  <a:pt x="17100" y="12876"/>
                  <a:pt x="17109" y="13150"/>
                  <a:pt x="17123" y="13263"/>
                </a:cubicBezTo>
                <a:cubicBezTo>
                  <a:pt x="17130" y="13319"/>
                  <a:pt x="17138" y="13337"/>
                  <a:pt x="17148" y="13317"/>
                </a:cubicBezTo>
                <a:cubicBezTo>
                  <a:pt x="17158" y="13296"/>
                  <a:pt x="17170" y="13238"/>
                  <a:pt x="17184" y="13140"/>
                </a:cubicBezTo>
                <a:lnTo>
                  <a:pt x="17222" y="12863"/>
                </a:lnTo>
                <a:lnTo>
                  <a:pt x="17258" y="13117"/>
                </a:lnTo>
                <a:cubicBezTo>
                  <a:pt x="17283" y="13300"/>
                  <a:pt x="17313" y="13379"/>
                  <a:pt x="17360" y="13379"/>
                </a:cubicBezTo>
                <a:cubicBezTo>
                  <a:pt x="17408" y="13379"/>
                  <a:pt x="17437" y="13300"/>
                  <a:pt x="17462" y="13117"/>
                </a:cubicBezTo>
                <a:lnTo>
                  <a:pt x="17498" y="12863"/>
                </a:lnTo>
                <a:lnTo>
                  <a:pt x="17532" y="13117"/>
                </a:lnTo>
                <a:cubicBezTo>
                  <a:pt x="17544" y="13204"/>
                  <a:pt x="17561" y="13273"/>
                  <a:pt x="17579" y="13317"/>
                </a:cubicBezTo>
                <a:cubicBezTo>
                  <a:pt x="17633" y="13452"/>
                  <a:pt x="17705" y="13395"/>
                  <a:pt x="17735" y="13140"/>
                </a:cubicBezTo>
                <a:cubicBezTo>
                  <a:pt x="17761" y="12914"/>
                  <a:pt x="17761" y="12896"/>
                  <a:pt x="17736" y="12677"/>
                </a:cubicBezTo>
                <a:cubicBezTo>
                  <a:pt x="17721" y="12555"/>
                  <a:pt x="17716" y="12428"/>
                  <a:pt x="17719" y="12338"/>
                </a:cubicBezTo>
                <a:cubicBezTo>
                  <a:pt x="17720" y="12292"/>
                  <a:pt x="17724" y="12256"/>
                  <a:pt x="17730" y="12230"/>
                </a:cubicBezTo>
                <a:cubicBezTo>
                  <a:pt x="17735" y="12205"/>
                  <a:pt x="17742" y="12192"/>
                  <a:pt x="17751" y="12192"/>
                </a:cubicBezTo>
                <a:cubicBezTo>
                  <a:pt x="17760" y="12192"/>
                  <a:pt x="17766" y="12172"/>
                  <a:pt x="17769" y="12130"/>
                </a:cubicBezTo>
                <a:cubicBezTo>
                  <a:pt x="17773" y="12088"/>
                  <a:pt x="17773" y="12019"/>
                  <a:pt x="17770" y="11945"/>
                </a:cubicBezTo>
                <a:cubicBezTo>
                  <a:pt x="17768" y="11871"/>
                  <a:pt x="17763" y="11792"/>
                  <a:pt x="17755" y="11698"/>
                </a:cubicBezTo>
                <a:cubicBezTo>
                  <a:pt x="17748" y="11605"/>
                  <a:pt x="17736" y="11500"/>
                  <a:pt x="17724" y="11397"/>
                </a:cubicBezTo>
                <a:cubicBezTo>
                  <a:pt x="17694" y="11158"/>
                  <a:pt x="17660" y="11028"/>
                  <a:pt x="17626" y="11004"/>
                </a:cubicBezTo>
                <a:cubicBezTo>
                  <a:pt x="17609" y="10993"/>
                  <a:pt x="17593" y="11007"/>
                  <a:pt x="17577" y="11050"/>
                </a:cubicBezTo>
                <a:cubicBezTo>
                  <a:pt x="17561" y="11094"/>
                  <a:pt x="17546" y="11167"/>
                  <a:pt x="17532" y="11266"/>
                </a:cubicBezTo>
                <a:lnTo>
                  <a:pt x="17498" y="11521"/>
                </a:lnTo>
                <a:lnTo>
                  <a:pt x="17462" y="11266"/>
                </a:lnTo>
                <a:cubicBezTo>
                  <a:pt x="17413" y="10915"/>
                  <a:pt x="17306" y="10911"/>
                  <a:pt x="17259" y="11259"/>
                </a:cubicBezTo>
                <a:cubicBezTo>
                  <a:pt x="17237" y="11413"/>
                  <a:pt x="17220" y="11459"/>
                  <a:pt x="17209" y="11413"/>
                </a:cubicBezTo>
                <a:cubicBezTo>
                  <a:pt x="17203" y="11389"/>
                  <a:pt x="17199" y="11343"/>
                  <a:pt x="17196" y="11266"/>
                </a:cubicBezTo>
                <a:cubicBezTo>
                  <a:pt x="17193" y="11191"/>
                  <a:pt x="17192" y="11090"/>
                  <a:pt x="17192" y="10966"/>
                </a:cubicBezTo>
                <a:cubicBezTo>
                  <a:pt x="17192" y="10630"/>
                  <a:pt x="17179" y="10425"/>
                  <a:pt x="17152" y="10341"/>
                </a:cubicBezTo>
                <a:cubicBezTo>
                  <a:pt x="17152" y="10341"/>
                  <a:pt x="17151" y="10341"/>
                  <a:pt x="17151" y="10341"/>
                </a:cubicBezTo>
                <a:cubicBezTo>
                  <a:pt x="17142" y="10313"/>
                  <a:pt x="17132" y="10295"/>
                  <a:pt x="17120" y="10295"/>
                </a:cubicBezTo>
                <a:cubicBezTo>
                  <a:pt x="17111" y="10295"/>
                  <a:pt x="17101" y="10285"/>
                  <a:pt x="17093" y="10264"/>
                </a:cubicBezTo>
                <a:cubicBezTo>
                  <a:pt x="17085" y="10242"/>
                  <a:pt x="17079" y="10212"/>
                  <a:pt x="17076" y="10179"/>
                </a:cubicBezTo>
                <a:cubicBezTo>
                  <a:pt x="17065" y="10033"/>
                  <a:pt x="17036" y="10034"/>
                  <a:pt x="17010" y="10148"/>
                </a:cubicBezTo>
                <a:cubicBezTo>
                  <a:pt x="17001" y="10186"/>
                  <a:pt x="16992" y="10232"/>
                  <a:pt x="16985" y="10295"/>
                </a:cubicBezTo>
                <a:cubicBezTo>
                  <a:pt x="16970" y="10425"/>
                  <a:pt x="16944" y="10534"/>
                  <a:pt x="16928" y="10534"/>
                </a:cubicBezTo>
                <a:cubicBezTo>
                  <a:pt x="16911" y="10534"/>
                  <a:pt x="16895" y="10429"/>
                  <a:pt x="16890" y="10295"/>
                </a:cubicBezTo>
                <a:cubicBezTo>
                  <a:pt x="16888" y="10230"/>
                  <a:pt x="16883" y="10176"/>
                  <a:pt x="16877" y="10133"/>
                </a:cubicBezTo>
                <a:cubicBezTo>
                  <a:pt x="16871" y="10090"/>
                  <a:pt x="16865" y="10063"/>
                  <a:pt x="16858" y="10063"/>
                </a:cubicBezTo>
                <a:close/>
                <a:moveTo>
                  <a:pt x="18355" y="10063"/>
                </a:moveTo>
                <a:cubicBezTo>
                  <a:pt x="18341" y="10063"/>
                  <a:pt x="18312" y="10223"/>
                  <a:pt x="18285" y="10426"/>
                </a:cubicBezTo>
                <a:cubicBezTo>
                  <a:pt x="18259" y="10629"/>
                  <a:pt x="18234" y="10871"/>
                  <a:pt x="18226" y="11035"/>
                </a:cubicBezTo>
                <a:cubicBezTo>
                  <a:pt x="18224" y="11092"/>
                  <a:pt x="18218" y="11140"/>
                  <a:pt x="18212" y="11174"/>
                </a:cubicBezTo>
                <a:cubicBezTo>
                  <a:pt x="18191" y="11274"/>
                  <a:pt x="18159" y="11272"/>
                  <a:pt x="18148" y="11128"/>
                </a:cubicBezTo>
                <a:cubicBezTo>
                  <a:pt x="18145" y="11095"/>
                  <a:pt x="18135" y="11064"/>
                  <a:pt x="18120" y="11043"/>
                </a:cubicBezTo>
                <a:cubicBezTo>
                  <a:pt x="18105" y="11021"/>
                  <a:pt x="18087" y="11012"/>
                  <a:pt x="18067" y="11012"/>
                </a:cubicBezTo>
                <a:cubicBezTo>
                  <a:pt x="18038" y="11012"/>
                  <a:pt x="18017" y="11026"/>
                  <a:pt x="17999" y="11081"/>
                </a:cubicBezTo>
                <a:cubicBezTo>
                  <a:pt x="17982" y="11136"/>
                  <a:pt x="17967" y="11233"/>
                  <a:pt x="17946" y="11390"/>
                </a:cubicBezTo>
                <a:cubicBezTo>
                  <a:pt x="17915" y="11623"/>
                  <a:pt x="17900" y="11859"/>
                  <a:pt x="17897" y="12099"/>
                </a:cubicBezTo>
                <a:cubicBezTo>
                  <a:pt x="17897" y="12127"/>
                  <a:pt x="17894" y="12149"/>
                  <a:pt x="17894" y="12176"/>
                </a:cubicBezTo>
                <a:cubicBezTo>
                  <a:pt x="17894" y="12207"/>
                  <a:pt x="17896" y="12238"/>
                  <a:pt x="17897" y="12269"/>
                </a:cubicBezTo>
                <a:cubicBezTo>
                  <a:pt x="17898" y="12372"/>
                  <a:pt x="17899" y="12481"/>
                  <a:pt x="17906" y="12585"/>
                </a:cubicBezTo>
                <a:cubicBezTo>
                  <a:pt x="17914" y="12718"/>
                  <a:pt x="17927" y="12852"/>
                  <a:pt x="17944" y="12986"/>
                </a:cubicBezTo>
                <a:cubicBezTo>
                  <a:pt x="17985" y="13313"/>
                  <a:pt x="18004" y="13379"/>
                  <a:pt x="18061" y="13379"/>
                </a:cubicBezTo>
                <a:cubicBezTo>
                  <a:pt x="18111" y="13379"/>
                  <a:pt x="18140" y="13302"/>
                  <a:pt x="18166" y="13117"/>
                </a:cubicBezTo>
                <a:lnTo>
                  <a:pt x="18201" y="12863"/>
                </a:lnTo>
                <a:lnTo>
                  <a:pt x="18238" y="13140"/>
                </a:lnTo>
                <a:cubicBezTo>
                  <a:pt x="18252" y="13240"/>
                  <a:pt x="18265" y="13296"/>
                  <a:pt x="18275" y="13317"/>
                </a:cubicBezTo>
                <a:cubicBezTo>
                  <a:pt x="18296" y="13360"/>
                  <a:pt x="18311" y="13248"/>
                  <a:pt x="18318" y="12986"/>
                </a:cubicBezTo>
                <a:cubicBezTo>
                  <a:pt x="18318" y="12985"/>
                  <a:pt x="18318" y="12979"/>
                  <a:pt x="18318" y="12978"/>
                </a:cubicBezTo>
                <a:cubicBezTo>
                  <a:pt x="18322" y="12845"/>
                  <a:pt x="18323" y="12678"/>
                  <a:pt x="18323" y="12469"/>
                </a:cubicBezTo>
                <a:cubicBezTo>
                  <a:pt x="18323" y="12188"/>
                  <a:pt x="18325" y="12026"/>
                  <a:pt x="18330" y="11922"/>
                </a:cubicBezTo>
                <a:cubicBezTo>
                  <a:pt x="18335" y="11818"/>
                  <a:pt x="18344" y="11769"/>
                  <a:pt x="18360" y="11721"/>
                </a:cubicBezTo>
                <a:cubicBezTo>
                  <a:pt x="18385" y="11648"/>
                  <a:pt x="18400" y="11576"/>
                  <a:pt x="18406" y="11482"/>
                </a:cubicBezTo>
                <a:cubicBezTo>
                  <a:pt x="18411" y="11388"/>
                  <a:pt x="18408" y="11271"/>
                  <a:pt x="18397" y="11128"/>
                </a:cubicBezTo>
                <a:cubicBezTo>
                  <a:pt x="18389" y="11031"/>
                  <a:pt x="18385" y="10960"/>
                  <a:pt x="18385" y="10889"/>
                </a:cubicBezTo>
                <a:cubicBezTo>
                  <a:pt x="18385" y="10815"/>
                  <a:pt x="18389" y="10744"/>
                  <a:pt x="18397" y="10642"/>
                </a:cubicBezTo>
                <a:cubicBezTo>
                  <a:pt x="18408" y="10499"/>
                  <a:pt x="18409" y="10358"/>
                  <a:pt x="18401" y="10249"/>
                </a:cubicBezTo>
                <a:cubicBezTo>
                  <a:pt x="18393" y="10139"/>
                  <a:pt x="18377" y="10063"/>
                  <a:pt x="18355" y="10063"/>
                </a:cubicBezTo>
                <a:close/>
                <a:moveTo>
                  <a:pt x="10362" y="10241"/>
                </a:moveTo>
                <a:cubicBezTo>
                  <a:pt x="10326" y="10258"/>
                  <a:pt x="10291" y="10357"/>
                  <a:pt x="10266" y="10526"/>
                </a:cubicBezTo>
                <a:cubicBezTo>
                  <a:pt x="10258" y="10583"/>
                  <a:pt x="10251" y="10646"/>
                  <a:pt x="10245" y="10719"/>
                </a:cubicBezTo>
                <a:cubicBezTo>
                  <a:pt x="10231" y="10913"/>
                  <a:pt x="10218" y="11148"/>
                  <a:pt x="10218" y="11251"/>
                </a:cubicBezTo>
                <a:cubicBezTo>
                  <a:pt x="10217" y="11331"/>
                  <a:pt x="10223" y="11430"/>
                  <a:pt x="10233" y="11529"/>
                </a:cubicBezTo>
                <a:cubicBezTo>
                  <a:pt x="10254" y="11725"/>
                  <a:pt x="10293" y="11936"/>
                  <a:pt x="10333" y="12076"/>
                </a:cubicBezTo>
                <a:cubicBezTo>
                  <a:pt x="10353" y="12146"/>
                  <a:pt x="10374" y="12199"/>
                  <a:pt x="10393" y="12223"/>
                </a:cubicBezTo>
                <a:cubicBezTo>
                  <a:pt x="10410" y="12243"/>
                  <a:pt x="10424" y="12334"/>
                  <a:pt x="10424" y="12431"/>
                </a:cubicBezTo>
                <a:cubicBezTo>
                  <a:pt x="10424" y="12657"/>
                  <a:pt x="10316" y="12740"/>
                  <a:pt x="10284" y="12539"/>
                </a:cubicBezTo>
                <a:cubicBezTo>
                  <a:pt x="10266" y="12424"/>
                  <a:pt x="10256" y="12442"/>
                  <a:pt x="10229" y="12631"/>
                </a:cubicBezTo>
                <a:cubicBezTo>
                  <a:pt x="10209" y="12766"/>
                  <a:pt x="10174" y="12861"/>
                  <a:pt x="10148" y="12855"/>
                </a:cubicBezTo>
                <a:lnTo>
                  <a:pt x="10102" y="12847"/>
                </a:lnTo>
                <a:lnTo>
                  <a:pt x="10098" y="11698"/>
                </a:lnTo>
                <a:cubicBezTo>
                  <a:pt x="10095" y="10871"/>
                  <a:pt x="10087" y="10515"/>
                  <a:pt x="10071" y="10410"/>
                </a:cubicBezTo>
                <a:cubicBezTo>
                  <a:pt x="10049" y="10266"/>
                  <a:pt x="10032" y="10281"/>
                  <a:pt x="10020" y="10472"/>
                </a:cubicBezTo>
                <a:cubicBezTo>
                  <a:pt x="10009" y="10663"/>
                  <a:pt x="10002" y="11031"/>
                  <a:pt x="9999" y="11583"/>
                </a:cubicBezTo>
                <a:lnTo>
                  <a:pt x="9995" y="12608"/>
                </a:lnTo>
                <a:lnTo>
                  <a:pt x="9927" y="12608"/>
                </a:lnTo>
                <a:lnTo>
                  <a:pt x="9858" y="12608"/>
                </a:lnTo>
                <a:lnTo>
                  <a:pt x="9853" y="11583"/>
                </a:lnTo>
                <a:cubicBezTo>
                  <a:pt x="9851" y="11028"/>
                  <a:pt x="9844" y="10662"/>
                  <a:pt x="9832" y="10472"/>
                </a:cubicBezTo>
                <a:cubicBezTo>
                  <a:pt x="9826" y="10377"/>
                  <a:pt x="9820" y="10327"/>
                  <a:pt x="9811" y="10318"/>
                </a:cubicBezTo>
                <a:cubicBezTo>
                  <a:pt x="9803" y="10309"/>
                  <a:pt x="9793" y="10345"/>
                  <a:pt x="9781" y="10418"/>
                </a:cubicBezTo>
                <a:cubicBezTo>
                  <a:pt x="9764" y="10528"/>
                  <a:pt x="9759" y="10816"/>
                  <a:pt x="9759" y="11575"/>
                </a:cubicBezTo>
                <a:cubicBezTo>
                  <a:pt x="9758" y="12066"/>
                  <a:pt x="9758" y="12326"/>
                  <a:pt x="9764" y="12508"/>
                </a:cubicBezTo>
                <a:cubicBezTo>
                  <a:pt x="9765" y="12538"/>
                  <a:pt x="9768" y="12559"/>
                  <a:pt x="9769" y="12585"/>
                </a:cubicBezTo>
                <a:cubicBezTo>
                  <a:pt x="9776" y="12721"/>
                  <a:pt x="9787" y="12827"/>
                  <a:pt x="9807" y="12986"/>
                </a:cubicBezTo>
                <a:cubicBezTo>
                  <a:pt x="9848" y="13313"/>
                  <a:pt x="9867" y="13379"/>
                  <a:pt x="9925" y="13379"/>
                </a:cubicBezTo>
                <a:cubicBezTo>
                  <a:pt x="9973" y="13379"/>
                  <a:pt x="10003" y="13303"/>
                  <a:pt x="10026" y="13132"/>
                </a:cubicBezTo>
                <a:lnTo>
                  <a:pt x="10060" y="12893"/>
                </a:lnTo>
                <a:lnTo>
                  <a:pt x="10116" y="13132"/>
                </a:lnTo>
                <a:cubicBezTo>
                  <a:pt x="10139" y="13233"/>
                  <a:pt x="10155" y="13288"/>
                  <a:pt x="10168" y="13302"/>
                </a:cubicBezTo>
                <a:cubicBezTo>
                  <a:pt x="10180" y="13315"/>
                  <a:pt x="10190" y="13293"/>
                  <a:pt x="10203" y="13233"/>
                </a:cubicBezTo>
                <a:cubicBezTo>
                  <a:pt x="10227" y="13116"/>
                  <a:pt x="10239" y="13116"/>
                  <a:pt x="10263" y="13233"/>
                </a:cubicBezTo>
                <a:cubicBezTo>
                  <a:pt x="10272" y="13273"/>
                  <a:pt x="10288" y="13306"/>
                  <a:pt x="10307" y="13333"/>
                </a:cubicBezTo>
                <a:cubicBezTo>
                  <a:pt x="10327" y="13360"/>
                  <a:pt x="10349" y="13379"/>
                  <a:pt x="10370" y="13379"/>
                </a:cubicBezTo>
                <a:cubicBezTo>
                  <a:pt x="10412" y="13379"/>
                  <a:pt x="10461" y="13313"/>
                  <a:pt x="10477" y="13233"/>
                </a:cubicBezTo>
                <a:cubicBezTo>
                  <a:pt x="10502" y="13116"/>
                  <a:pt x="10514" y="13116"/>
                  <a:pt x="10538" y="13233"/>
                </a:cubicBezTo>
                <a:cubicBezTo>
                  <a:pt x="10548" y="13282"/>
                  <a:pt x="10557" y="13310"/>
                  <a:pt x="10566" y="13333"/>
                </a:cubicBezTo>
                <a:cubicBezTo>
                  <a:pt x="10583" y="13379"/>
                  <a:pt x="10599" y="13383"/>
                  <a:pt x="10612" y="13325"/>
                </a:cubicBezTo>
                <a:cubicBezTo>
                  <a:pt x="10618" y="13297"/>
                  <a:pt x="10625" y="13249"/>
                  <a:pt x="10631" y="13194"/>
                </a:cubicBezTo>
                <a:cubicBezTo>
                  <a:pt x="10643" y="13077"/>
                  <a:pt x="10646" y="13000"/>
                  <a:pt x="10639" y="12947"/>
                </a:cubicBezTo>
                <a:cubicBezTo>
                  <a:pt x="10631" y="12895"/>
                  <a:pt x="10612" y="12867"/>
                  <a:pt x="10581" y="12855"/>
                </a:cubicBezTo>
                <a:cubicBezTo>
                  <a:pt x="10569" y="12850"/>
                  <a:pt x="10560" y="12844"/>
                  <a:pt x="10553" y="12832"/>
                </a:cubicBezTo>
                <a:cubicBezTo>
                  <a:pt x="10546" y="12819"/>
                  <a:pt x="10541" y="12804"/>
                  <a:pt x="10537" y="12770"/>
                </a:cubicBezTo>
                <a:cubicBezTo>
                  <a:pt x="10530" y="12704"/>
                  <a:pt x="10527" y="12584"/>
                  <a:pt x="10523" y="12369"/>
                </a:cubicBezTo>
                <a:cubicBezTo>
                  <a:pt x="10517" y="12003"/>
                  <a:pt x="10506" y="11866"/>
                  <a:pt x="10473" y="11744"/>
                </a:cubicBezTo>
                <a:cubicBezTo>
                  <a:pt x="10460" y="11696"/>
                  <a:pt x="10450" y="11651"/>
                  <a:pt x="10444" y="11606"/>
                </a:cubicBezTo>
                <a:cubicBezTo>
                  <a:pt x="10437" y="11561"/>
                  <a:pt x="10433" y="11523"/>
                  <a:pt x="10433" y="11482"/>
                </a:cubicBezTo>
                <a:cubicBezTo>
                  <a:pt x="10432" y="11400"/>
                  <a:pt x="10444" y="11322"/>
                  <a:pt x="10468" y="11251"/>
                </a:cubicBezTo>
                <a:cubicBezTo>
                  <a:pt x="10482" y="11211"/>
                  <a:pt x="10493" y="11164"/>
                  <a:pt x="10500" y="11120"/>
                </a:cubicBezTo>
                <a:cubicBezTo>
                  <a:pt x="10508" y="11075"/>
                  <a:pt x="10513" y="11033"/>
                  <a:pt x="10515" y="10981"/>
                </a:cubicBezTo>
                <a:cubicBezTo>
                  <a:pt x="10519" y="10877"/>
                  <a:pt x="10511" y="10749"/>
                  <a:pt x="10492" y="10596"/>
                </a:cubicBezTo>
                <a:cubicBezTo>
                  <a:pt x="10476" y="10462"/>
                  <a:pt x="10456" y="10370"/>
                  <a:pt x="10433" y="10310"/>
                </a:cubicBezTo>
                <a:cubicBezTo>
                  <a:pt x="10410" y="10251"/>
                  <a:pt x="10386" y="10229"/>
                  <a:pt x="10362" y="10241"/>
                </a:cubicBezTo>
                <a:close/>
                <a:moveTo>
                  <a:pt x="18683" y="10241"/>
                </a:moveTo>
                <a:cubicBezTo>
                  <a:pt x="18646" y="10258"/>
                  <a:pt x="18611" y="10357"/>
                  <a:pt x="18587" y="10526"/>
                </a:cubicBezTo>
                <a:cubicBezTo>
                  <a:pt x="18579" y="10583"/>
                  <a:pt x="18572" y="10646"/>
                  <a:pt x="18566" y="10719"/>
                </a:cubicBezTo>
                <a:cubicBezTo>
                  <a:pt x="18551" y="10913"/>
                  <a:pt x="18539" y="11148"/>
                  <a:pt x="18538" y="11251"/>
                </a:cubicBezTo>
                <a:cubicBezTo>
                  <a:pt x="18538" y="11331"/>
                  <a:pt x="18544" y="11430"/>
                  <a:pt x="18554" y="11529"/>
                </a:cubicBezTo>
                <a:cubicBezTo>
                  <a:pt x="18575" y="11725"/>
                  <a:pt x="18613" y="11936"/>
                  <a:pt x="18654" y="12076"/>
                </a:cubicBezTo>
                <a:cubicBezTo>
                  <a:pt x="18674" y="12146"/>
                  <a:pt x="18694" y="12199"/>
                  <a:pt x="18713" y="12223"/>
                </a:cubicBezTo>
                <a:cubicBezTo>
                  <a:pt x="18730" y="12243"/>
                  <a:pt x="18744" y="12334"/>
                  <a:pt x="18744" y="12431"/>
                </a:cubicBezTo>
                <a:cubicBezTo>
                  <a:pt x="18744" y="12658"/>
                  <a:pt x="18637" y="12742"/>
                  <a:pt x="18605" y="12539"/>
                </a:cubicBezTo>
                <a:cubicBezTo>
                  <a:pt x="18587" y="12422"/>
                  <a:pt x="18577" y="12429"/>
                  <a:pt x="18557" y="12585"/>
                </a:cubicBezTo>
                <a:cubicBezTo>
                  <a:pt x="18534" y="12766"/>
                  <a:pt x="18534" y="12801"/>
                  <a:pt x="18568" y="13078"/>
                </a:cubicBezTo>
                <a:cubicBezTo>
                  <a:pt x="18583" y="13204"/>
                  <a:pt x="18596" y="13282"/>
                  <a:pt x="18614" y="13325"/>
                </a:cubicBezTo>
                <a:cubicBezTo>
                  <a:pt x="18632" y="13368"/>
                  <a:pt x="18654" y="13379"/>
                  <a:pt x="18691" y="13379"/>
                </a:cubicBezTo>
                <a:cubicBezTo>
                  <a:pt x="18758" y="13379"/>
                  <a:pt x="18784" y="13324"/>
                  <a:pt x="18805" y="13140"/>
                </a:cubicBezTo>
                <a:cubicBezTo>
                  <a:pt x="18820" y="13010"/>
                  <a:pt x="18845" y="12901"/>
                  <a:pt x="18859" y="12901"/>
                </a:cubicBezTo>
                <a:cubicBezTo>
                  <a:pt x="18873" y="12901"/>
                  <a:pt x="18897" y="13010"/>
                  <a:pt x="18913" y="13140"/>
                </a:cubicBezTo>
                <a:cubicBezTo>
                  <a:pt x="18921" y="13209"/>
                  <a:pt x="18933" y="13262"/>
                  <a:pt x="18948" y="13302"/>
                </a:cubicBezTo>
                <a:cubicBezTo>
                  <a:pt x="18949" y="13302"/>
                  <a:pt x="18949" y="13302"/>
                  <a:pt x="18949" y="13302"/>
                </a:cubicBezTo>
                <a:cubicBezTo>
                  <a:pt x="18996" y="13420"/>
                  <a:pt x="19067" y="13410"/>
                  <a:pt x="19104" y="13233"/>
                </a:cubicBezTo>
                <a:cubicBezTo>
                  <a:pt x="19128" y="13115"/>
                  <a:pt x="19141" y="13115"/>
                  <a:pt x="19166" y="13240"/>
                </a:cubicBezTo>
                <a:cubicBezTo>
                  <a:pt x="19195" y="13377"/>
                  <a:pt x="19203" y="13365"/>
                  <a:pt x="19235" y="13132"/>
                </a:cubicBezTo>
                <a:lnTo>
                  <a:pt x="19272" y="12863"/>
                </a:lnTo>
                <a:lnTo>
                  <a:pt x="19307" y="13117"/>
                </a:lnTo>
                <a:cubicBezTo>
                  <a:pt x="19337" y="13338"/>
                  <a:pt x="19403" y="13428"/>
                  <a:pt x="19455" y="13356"/>
                </a:cubicBezTo>
                <a:cubicBezTo>
                  <a:pt x="19473" y="13332"/>
                  <a:pt x="19489" y="13293"/>
                  <a:pt x="19501" y="13233"/>
                </a:cubicBezTo>
                <a:cubicBezTo>
                  <a:pt x="19525" y="13115"/>
                  <a:pt x="19538" y="13117"/>
                  <a:pt x="19564" y="13240"/>
                </a:cubicBezTo>
                <a:cubicBezTo>
                  <a:pt x="19576" y="13299"/>
                  <a:pt x="19586" y="13327"/>
                  <a:pt x="19596" y="13325"/>
                </a:cubicBezTo>
                <a:cubicBezTo>
                  <a:pt x="19605" y="13323"/>
                  <a:pt x="19613" y="13290"/>
                  <a:pt x="19620" y="13225"/>
                </a:cubicBezTo>
                <a:cubicBezTo>
                  <a:pt x="19632" y="13096"/>
                  <a:pt x="19639" y="12836"/>
                  <a:pt x="19641" y="12446"/>
                </a:cubicBezTo>
                <a:cubicBezTo>
                  <a:pt x="19644" y="12129"/>
                  <a:pt x="19646" y="11964"/>
                  <a:pt x="19651" y="11876"/>
                </a:cubicBezTo>
                <a:cubicBezTo>
                  <a:pt x="19657" y="11789"/>
                  <a:pt x="19667" y="11775"/>
                  <a:pt x="19684" y="11775"/>
                </a:cubicBezTo>
                <a:cubicBezTo>
                  <a:pt x="19693" y="11775"/>
                  <a:pt x="19700" y="11777"/>
                  <a:pt x="19705" y="11791"/>
                </a:cubicBezTo>
                <a:cubicBezTo>
                  <a:pt x="19711" y="11805"/>
                  <a:pt x="19714" y="11831"/>
                  <a:pt x="19717" y="11876"/>
                </a:cubicBezTo>
                <a:cubicBezTo>
                  <a:pt x="19723" y="11964"/>
                  <a:pt x="19726" y="12129"/>
                  <a:pt x="19728" y="12446"/>
                </a:cubicBezTo>
                <a:cubicBezTo>
                  <a:pt x="19731" y="12876"/>
                  <a:pt x="19739" y="13150"/>
                  <a:pt x="19753" y="13263"/>
                </a:cubicBezTo>
                <a:cubicBezTo>
                  <a:pt x="19760" y="13319"/>
                  <a:pt x="19769" y="13337"/>
                  <a:pt x="19779" y="13317"/>
                </a:cubicBezTo>
                <a:cubicBezTo>
                  <a:pt x="19789" y="13296"/>
                  <a:pt x="19801" y="13238"/>
                  <a:pt x="19815" y="13140"/>
                </a:cubicBezTo>
                <a:lnTo>
                  <a:pt x="19853" y="12863"/>
                </a:lnTo>
                <a:lnTo>
                  <a:pt x="19888" y="13117"/>
                </a:lnTo>
                <a:cubicBezTo>
                  <a:pt x="19914" y="13300"/>
                  <a:pt x="19943" y="13379"/>
                  <a:pt x="19991" y="13379"/>
                </a:cubicBezTo>
                <a:cubicBezTo>
                  <a:pt x="20039" y="13379"/>
                  <a:pt x="20067" y="13300"/>
                  <a:pt x="20093" y="13117"/>
                </a:cubicBezTo>
                <a:lnTo>
                  <a:pt x="20128" y="12863"/>
                </a:lnTo>
                <a:lnTo>
                  <a:pt x="20163" y="13117"/>
                </a:lnTo>
                <a:cubicBezTo>
                  <a:pt x="20187" y="13291"/>
                  <a:pt x="20227" y="13383"/>
                  <a:pt x="20267" y="13387"/>
                </a:cubicBezTo>
                <a:cubicBezTo>
                  <a:pt x="20306" y="13391"/>
                  <a:pt x="20346" y="13310"/>
                  <a:pt x="20365" y="13140"/>
                </a:cubicBezTo>
                <a:cubicBezTo>
                  <a:pt x="20392" y="12914"/>
                  <a:pt x="20392" y="12896"/>
                  <a:pt x="20366" y="12677"/>
                </a:cubicBezTo>
                <a:cubicBezTo>
                  <a:pt x="20352" y="12555"/>
                  <a:pt x="20347" y="12428"/>
                  <a:pt x="20349" y="12338"/>
                </a:cubicBezTo>
                <a:cubicBezTo>
                  <a:pt x="20351" y="12292"/>
                  <a:pt x="20355" y="12256"/>
                  <a:pt x="20360" y="12230"/>
                </a:cubicBezTo>
                <a:cubicBezTo>
                  <a:pt x="20366" y="12205"/>
                  <a:pt x="20372" y="12192"/>
                  <a:pt x="20381" y="12192"/>
                </a:cubicBezTo>
                <a:cubicBezTo>
                  <a:pt x="20391" y="12192"/>
                  <a:pt x="20397" y="12172"/>
                  <a:pt x="20400" y="12130"/>
                </a:cubicBezTo>
                <a:cubicBezTo>
                  <a:pt x="20403" y="12088"/>
                  <a:pt x="20404" y="12019"/>
                  <a:pt x="20401" y="11945"/>
                </a:cubicBezTo>
                <a:cubicBezTo>
                  <a:pt x="20399" y="11871"/>
                  <a:pt x="20394" y="11792"/>
                  <a:pt x="20386" y="11698"/>
                </a:cubicBezTo>
                <a:cubicBezTo>
                  <a:pt x="20378" y="11605"/>
                  <a:pt x="20367" y="11500"/>
                  <a:pt x="20354" y="11397"/>
                </a:cubicBezTo>
                <a:cubicBezTo>
                  <a:pt x="20324" y="11158"/>
                  <a:pt x="20290" y="11028"/>
                  <a:pt x="20257" y="11004"/>
                </a:cubicBezTo>
                <a:cubicBezTo>
                  <a:pt x="20240" y="10993"/>
                  <a:pt x="20224" y="11007"/>
                  <a:pt x="20208" y="11050"/>
                </a:cubicBezTo>
                <a:cubicBezTo>
                  <a:pt x="20192" y="11094"/>
                  <a:pt x="20177" y="11167"/>
                  <a:pt x="20163" y="11266"/>
                </a:cubicBezTo>
                <a:lnTo>
                  <a:pt x="20128" y="11521"/>
                </a:lnTo>
                <a:lnTo>
                  <a:pt x="20093" y="11266"/>
                </a:lnTo>
                <a:cubicBezTo>
                  <a:pt x="20057" y="11005"/>
                  <a:pt x="19983" y="10935"/>
                  <a:pt x="19932" y="11058"/>
                </a:cubicBezTo>
                <a:cubicBezTo>
                  <a:pt x="19915" y="11099"/>
                  <a:pt x="19901" y="11158"/>
                  <a:pt x="19891" y="11243"/>
                </a:cubicBezTo>
                <a:cubicBezTo>
                  <a:pt x="19884" y="11308"/>
                  <a:pt x="19873" y="11370"/>
                  <a:pt x="19864" y="11413"/>
                </a:cubicBezTo>
                <a:cubicBezTo>
                  <a:pt x="19854" y="11456"/>
                  <a:pt x="19845" y="11482"/>
                  <a:pt x="19838" y="11482"/>
                </a:cubicBezTo>
                <a:cubicBezTo>
                  <a:pt x="19823" y="11482"/>
                  <a:pt x="19799" y="11374"/>
                  <a:pt x="19784" y="11243"/>
                </a:cubicBezTo>
                <a:cubicBezTo>
                  <a:pt x="19774" y="11156"/>
                  <a:pt x="19758" y="11093"/>
                  <a:pt x="19738" y="11050"/>
                </a:cubicBezTo>
                <a:cubicBezTo>
                  <a:pt x="19698" y="10966"/>
                  <a:pt x="19644" y="10974"/>
                  <a:pt x="19603" y="11066"/>
                </a:cubicBezTo>
                <a:cubicBezTo>
                  <a:pt x="19582" y="11112"/>
                  <a:pt x="19564" y="11177"/>
                  <a:pt x="19552" y="11266"/>
                </a:cubicBezTo>
                <a:lnTo>
                  <a:pt x="19516" y="11521"/>
                </a:lnTo>
                <a:lnTo>
                  <a:pt x="19481" y="11266"/>
                </a:lnTo>
                <a:cubicBezTo>
                  <a:pt x="19434" y="10925"/>
                  <a:pt x="19354" y="10923"/>
                  <a:pt x="19307" y="11266"/>
                </a:cubicBezTo>
                <a:lnTo>
                  <a:pt x="19271" y="11529"/>
                </a:lnTo>
                <a:lnTo>
                  <a:pt x="19238" y="11274"/>
                </a:lnTo>
                <a:cubicBezTo>
                  <a:pt x="19210" y="11058"/>
                  <a:pt x="19209" y="10996"/>
                  <a:pt x="19226" y="10835"/>
                </a:cubicBezTo>
                <a:cubicBezTo>
                  <a:pt x="19243" y="10675"/>
                  <a:pt x="19242" y="10613"/>
                  <a:pt x="19222" y="10457"/>
                </a:cubicBezTo>
                <a:cubicBezTo>
                  <a:pt x="19189" y="10196"/>
                  <a:pt x="19164" y="10357"/>
                  <a:pt x="19174" y="10773"/>
                </a:cubicBezTo>
                <a:cubicBezTo>
                  <a:pt x="19185" y="11182"/>
                  <a:pt x="19148" y="11368"/>
                  <a:pt x="19102" y="11143"/>
                </a:cubicBezTo>
                <a:cubicBezTo>
                  <a:pt x="19094" y="11106"/>
                  <a:pt x="19079" y="11075"/>
                  <a:pt x="19062" y="11050"/>
                </a:cubicBezTo>
                <a:cubicBezTo>
                  <a:pt x="19045" y="11026"/>
                  <a:pt x="19025" y="11012"/>
                  <a:pt x="19007" y="11012"/>
                </a:cubicBezTo>
                <a:cubicBezTo>
                  <a:pt x="18953" y="11012"/>
                  <a:pt x="18933" y="11073"/>
                  <a:pt x="18897" y="11367"/>
                </a:cubicBezTo>
                <a:cubicBezTo>
                  <a:pt x="18863" y="11637"/>
                  <a:pt x="18841" y="11717"/>
                  <a:pt x="18807" y="11690"/>
                </a:cubicBezTo>
                <a:cubicBezTo>
                  <a:pt x="18764" y="11657"/>
                  <a:pt x="18747" y="11515"/>
                  <a:pt x="18761" y="11382"/>
                </a:cubicBezTo>
                <a:cubicBezTo>
                  <a:pt x="18766" y="11336"/>
                  <a:pt x="18774" y="11288"/>
                  <a:pt x="18787" y="11251"/>
                </a:cubicBezTo>
                <a:cubicBezTo>
                  <a:pt x="18801" y="11210"/>
                  <a:pt x="18812" y="11165"/>
                  <a:pt x="18820" y="11120"/>
                </a:cubicBezTo>
                <a:cubicBezTo>
                  <a:pt x="18844" y="10985"/>
                  <a:pt x="18841" y="10827"/>
                  <a:pt x="18813" y="10596"/>
                </a:cubicBezTo>
                <a:cubicBezTo>
                  <a:pt x="18797" y="10462"/>
                  <a:pt x="18776" y="10370"/>
                  <a:pt x="18753" y="10310"/>
                </a:cubicBezTo>
                <a:cubicBezTo>
                  <a:pt x="18731" y="10251"/>
                  <a:pt x="18707" y="10229"/>
                  <a:pt x="18683" y="10241"/>
                </a:cubicBezTo>
                <a:close/>
                <a:moveTo>
                  <a:pt x="10935" y="10295"/>
                </a:moveTo>
                <a:cubicBezTo>
                  <a:pt x="10877" y="10295"/>
                  <a:pt x="10827" y="10359"/>
                  <a:pt x="10816" y="10441"/>
                </a:cubicBezTo>
                <a:cubicBezTo>
                  <a:pt x="10810" y="10488"/>
                  <a:pt x="10806" y="10630"/>
                  <a:pt x="10803" y="10865"/>
                </a:cubicBezTo>
                <a:cubicBezTo>
                  <a:pt x="10800" y="11101"/>
                  <a:pt x="10798" y="11429"/>
                  <a:pt x="10798" y="11837"/>
                </a:cubicBezTo>
                <a:cubicBezTo>
                  <a:pt x="10798" y="12246"/>
                  <a:pt x="10800" y="12573"/>
                  <a:pt x="10803" y="12809"/>
                </a:cubicBezTo>
                <a:cubicBezTo>
                  <a:pt x="10806" y="13046"/>
                  <a:pt x="10810" y="13194"/>
                  <a:pt x="10816" y="13240"/>
                </a:cubicBezTo>
                <a:cubicBezTo>
                  <a:pt x="10821" y="13281"/>
                  <a:pt x="10838" y="13308"/>
                  <a:pt x="10859" y="13333"/>
                </a:cubicBezTo>
                <a:cubicBezTo>
                  <a:pt x="10880" y="13358"/>
                  <a:pt x="10906" y="13379"/>
                  <a:pt x="10935" y="13379"/>
                </a:cubicBezTo>
                <a:cubicBezTo>
                  <a:pt x="11028" y="13379"/>
                  <a:pt x="11041" y="13349"/>
                  <a:pt x="11081" y="13024"/>
                </a:cubicBezTo>
                <a:cubicBezTo>
                  <a:pt x="11105" y="12829"/>
                  <a:pt x="11136" y="12670"/>
                  <a:pt x="11150" y="12670"/>
                </a:cubicBezTo>
                <a:cubicBezTo>
                  <a:pt x="11163" y="12670"/>
                  <a:pt x="11195" y="12829"/>
                  <a:pt x="11219" y="13024"/>
                </a:cubicBezTo>
                <a:cubicBezTo>
                  <a:pt x="11274" y="13463"/>
                  <a:pt x="11353" y="13510"/>
                  <a:pt x="11405" y="13132"/>
                </a:cubicBezTo>
                <a:cubicBezTo>
                  <a:pt x="11415" y="13055"/>
                  <a:pt x="11424" y="12997"/>
                  <a:pt x="11432" y="12970"/>
                </a:cubicBezTo>
                <a:cubicBezTo>
                  <a:pt x="11441" y="12944"/>
                  <a:pt x="11448" y="12946"/>
                  <a:pt x="11453" y="12970"/>
                </a:cubicBezTo>
                <a:cubicBezTo>
                  <a:pt x="11459" y="12994"/>
                  <a:pt x="11464" y="13041"/>
                  <a:pt x="11467" y="13117"/>
                </a:cubicBezTo>
                <a:cubicBezTo>
                  <a:pt x="11467" y="13118"/>
                  <a:pt x="11467" y="13123"/>
                  <a:pt x="11467" y="13125"/>
                </a:cubicBezTo>
                <a:cubicBezTo>
                  <a:pt x="11470" y="13199"/>
                  <a:pt x="11471" y="13295"/>
                  <a:pt x="11471" y="13418"/>
                </a:cubicBezTo>
                <a:cubicBezTo>
                  <a:pt x="11471" y="13629"/>
                  <a:pt x="11480" y="13871"/>
                  <a:pt x="11490" y="13950"/>
                </a:cubicBezTo>
                <a:cubicBezTo>
                  <a:pt x="11497" y="13999"/>
                  <a:pt x="11502" y="14027"/>
                  <a:pt x="11508" y="14042"/>
                </a:cubicBezTo>
                <a:cubicBezTo>
                  <a:pt x="11514" y="14056"/>
                  <a:pt x="11520" y="14055"/>
                  <a:pt x="11526" y="14035"/>
                </a:cubicBezTo>
                <a:cubicBezTo>
                  <a:pt x="11532" y="14014"/>
                  <a:pt x="11537" y="13976"/>
                  <a:pt x="11543" y="13919"/>
                </a:cubicBezTo>
                <a:cubicBezTo>
                  <a:pt x="11549" y="13862"/>
                  <a:pt x="11554" y="13789"/>
                  <a:pt x="11560" y="13695"/>
                </a:cubicBezTo>
                <a:cubicBezTo>
                  <a:pt x="11575" y="13447"/>
                  <a:pt x="11591" y="13379"/>
                  <a:pt x="11631" y="13379"/>
                </a:cubicBezTo>
                <a:cubicBezTo>
                  <a:pt x="11661" y="13379"/>
                  <a:pt x="11691" y="13286"/>
                  <a:pt x="11708" y="13140"/>
                </a:cubicBezTo>
                <a:cubicBezTo>
                  <a:pt x="11723" y="13010"/>
                  <a:pt x="11748" y="12901"/>
                  <a:pt x="11762" y="12901"/>
                </a:cubicBezTo>
                <a:cubicBezTo>
                  <a:pt x="11776" y="12901"/>
                  <a:pt x="11801" y="13010"/>
                  <a:pt x="11816" y="13140"/>
                </a:cubicBezTo>
                <a:cubicBezTo>
                  <a:pt x="11826" y="13232"/>
                  <a:pt x="11838" y="13297"/>
                  <a:pt x="11856" y="13333"/>
                </a:cubicBezTo>
                <a:cubicBezTo>
                  <a:pt x="11873" y="13369"/>
                  <a:pt x="11896" y="13379"/>
                  <a:pt x="11929" y="13379"/>
                </a:cubicBezTo>
                <a:cubicBezTo>
                  <a:pt x="11977" y="13379"/>
                  <a:pt x="12024" y="13316"/>
                  <a:pt x="12034" y="13240"/>
                </a:cubicBezTo>
                <a:cubicBezTo>
                  <a:pt x="12047" y="13137"/>
                  <a:pt x="12056" y="13139"/>
                  <a:pt x="12072" y="13240"/>
                </a:cubicBezTo>
                <a:cubicBezTo>
                  <a:pt x="12087" y="13342"/>
                  <a:pt x="12103" y="13343"/>
                  <a:pt x="12133" y="13233"/>
                </a:cubicBezTo>
                <a:cubicBezTo>
                  <a:pt x="12169" y="13105"/>
                  <a:pt x="12174" y="13001"/>
                  <a:pt x="12178" y="12431"/>
                </a:cubicBezTo>
                <a:cubicBezTo>
                  <a:pt x="12182" y="11824"/>
                  <a:pt x="12185" y="11775"/>
                  <a:pt x="12221" y="11775"/>
                </a:cubicBezTo>
                <a:cubicBezTo>
                  <a:pt x="12255" y="11775"/>
                  <a:pt x="12260" y="11835"/>
                  <a:pt x="12264" y="12315"/>
                </a:cubicBezTo>
                <a:cubicBezTo>
                  <a:pt x="12269" y="12910"/>
                  <a:pt x="12293" y="13211"/>
                  <a:pt x="12350" y="13325"/>
                </a:cubicBezTo>
                <a:cubicBezTo>
                  <a:pt x="12370" y="13363"/>
                  <a:pt x="12393" y="13379"/>
                  <a:pt x="12420" y="13379"/>
                </a:cubicBezTo>
                <a:cubicBezTo>
                  <a:pt x="12472" y="13379"/>
                  <a:pt x="12514" y="13316"/>
                  <a:pt x="12524" y="13225"/>
                </a:cubicBezTo>
                <a:cubicBezTo>
                  <a:pt x="12533" y="13142"/>
                  <a:pt x="12542" y="12779"/>
                  <a:pt x="12545" y="12423"/>
                </a:cubicBezTo>
                <a:cubicBezTo>
                  <a:pt x="12549" y="11821"/>
                  <a:pt x="12552" y="11775"/>
                  <a:pt x="12587" y="11775"/>
                </a:cubicBezTo>
                <a:cubicBezTo>
                  <a:pt x="12596" y="11775"/>
                  <a:pt x="12603" y="11777"/>
                  <a:pt x="12608" y="11791"/>
                </a:cubicBezTo>
                <a:cubicBezTo>
                  <a:pt x="12614" y="11805"/>
                  <a:pt x="12617" y="11831"/>
                  <a:pt x="12620" y="11876"/>
                </a:cubicBezTo>
                <a:cubicBezTo>
                  <a:pt x="12626" y="11964"/>
                  <a:pt x="12629" y="12129"/>
                  <a:pt x="12631" y="12446"/>
                </a:cubicBezTo>
                <a:cubicBezTo>
                  <a:pt x="12633" y="12632"/>
                  <a:pt x="12634" y="12794"/>
                  <a:pt x="12638" y="12924"/>
                </a:cubicBezTo>
                <a:cubicBezTo>
                  <a:pt x="12642" y="13053"/>
                  <a:pt x="12648" y="13154"/>
                  <a:pt x="12654" y="13225"/>
                </a:cubicBezTo>
                <a:cubicBezTo>
                  <a:pt x="12658" y="13267"/>
                  <a:pt x="12662" y="13275"/>
                  <a:pt x="12666" y="13294"/>
                </a:cubicBezTo>
                <a:cubicBezTo>
                  <a:pt x="12669" y="13309"/>
                  <a:pt x="12672" y="13338"/>
                  <a:pt x="12675" y="13341"/>
                </a:cubicBezTo>
                <a:cubicBezTo>
                  <a:pt x="12683" y="13346"/>
                  <a:pt x="12693" y="13324"/>
                  <a:pt x="12702" y="13263"/>
                </a:cubicBezTo>
                <a:cubicBezTo>
                  <a:pt x="12715" y="13177"/>
                  <a:pt x="12725" y="12851"/>
                  <a:pt x="12728" y="12446"/>
                </a:cubicBezTo>
                <a:lnTo>
                  <a:pt x="12733" y="11775"/>
                </a:lnTo>
                <a:lnTo>
                  <a:pt x="12787" y="11775"/>
                </a:lnTo>
                <a:lnTo>
                  <a:pt x="12840" y="11775"/>
                </a:lnTo>
                <a:lnTo>
                  <a:pt x="12844" y="12577"/>
                </a:lnTo>
                <a:cubicBezTo>
                  <a:pt x="12846" y="12947"/>
                  <a:pt x="12851" y="13188"/>
                  <a:pt x="12858" y="13302"/>
                </a:cubicBezTo>
                <a:cubicBezTo>
                  <a:pt x="12862" y="13359"/>
                  <a:pt x="12866" y="13387"/>
                  <a:pt x="12870" y="13379"/>
                </a:cubicBezTo>
                <a:cubicBezTo>
                  <a:pt x="12875" y="13372"/>
                  <a:pt x="12880" y="13328"/>
                  <a:pt x="12886" y="13256"/>
                </a:cubicBezTo>
                <a:cubicBezTo>
                  <a:pt x="12891" y="13191"/>
                  <a:pt x="12916" y="13140"/>
                  <a:pt x="12940" y="13140"/>
                </a:cubicBezTo>
                <a:cubicBezTo>
                  <a:pt x="12964" y="13140"/>
                  <a:pt x="12988" y="13191"/>
                  <a:pt x="12993" y="13256"/>
                </a:cubicBezTo>
                <a:cubicBezTo>
                  <a:pt x="12995" y="13288"/>
                  <a:pt x="13004" y="13319"/>
                  <a:pt x="13017" y="13341"/>
                </a:cubicBezTo>
                <a:cubicBezTo>
                  <a:pt x="13029" y="13362"/>
                  <a:pt x="13045" y="13379"/>
                  <a:pt x="13061" y="13379"/>
                </a:cubicBezTo>
                <a:cubicBezTo>
                  <a:pt x="13078" y="13379"/>
                  <a:pt x="13095" y="13362"/>
                  <a:pt x="13107" y="13341"/>
                </a:cubicBezTo>
                <a:cubicBezTo>
                  <a:pt x="13120" y="13319"/>
                  <a:pt x="13129" y="13288"/>
                  <a:pt x="13131" y="13256"/>
                </a:cubicBezTo>
                <a:cubicBezTo>
                  <a:pt x="13134" y="13215"/>
                  <a:pt x="13141" y="13190"/>
                  <a:pt x="13150" y="13171"/>
                </a:cubicBezTo>
                <a:cubicBezTo>
                  <a:pt x="13169" y="13133"/>
                  <a:pt x="13196" y="13134"/>
                  <a:pt x="13217" y="13179"/>
                </a:cubicBezTo>
                <a:cubicBezTo>
                  <a:pt x="13227" y="13201"/>
                  <a:pt x="13236" y="13238"/>
                  <a:pt x="13242" y="13279"/>
                </a:cubicBezTo>
                <a:cubicBezTo>
                  <a:pt x="13258" y="13407"/>
                  <a:pt x="13274" y="13382"/>
                  <a:pt x="13286" y="13233"/>
                </a:cubicBezTo>
                <a:cubicBezTo>
                  <a:pt x="13299" y="13083"/>
                  <a:pt x="13307" y="12806"/>
                  <a:pt x="13309" y="12446"/>
                </a:cubicBezTo>
                <a:cubicBezTo>
                  <a:pt x="13312" y="12129"/>
                  <a:pt x="13313" y="11964"/>
                  <a:pt x="13319" y="11876"/>
                </a:cubicBezTo>
                <a:cubicBezTo>
                  <a:pt x="13325" y="11789"/>
                  <a:pt x="13335" y="11775"/>
                  <a:pt x="13352" y="11775"/>
                </a:cubicBezTo>
                <a:cubicBezTo>
                  <a:pt x="13361" y="11775"/>
                  <a:pt x="13368" y="11777"/>
                  <a:pt x="13373" y="11791"/>
                </a:cubicBezTo>
                <a:cubicBezTo>
                  <a:pt x="13378" y="11805"/>
                  <a:pt x="13382" y="11831"/>
                  <a:pt x="13385" y="11876"/>
                </a:cubicBezTo>
                <a:cubicBezTo>
                  <a:pt x="13391" y="11964"/>
                  <a:pt x="13394" y="12129"/>
                  <a:pt x="13396" y="12446"/>
                </a:cubicBezTo>
                <a:cubicBezTo>
                  <a:pt x="13400" y="12980"/>
                  <a:pt x="13411" y="13270"/>
                  <a:pt x="13433" y="13317"/>
                </a:cubicBezTo>
                <a:cubicBezTo>
                  <a:pt x="13437" y="13327"/>
                  <a:pt x="13442" y="13326"/>
                  <a:pt x="13447" y="13317"/>
                </a:cubicBezTo>
                <a:cubicBezTo>
                  <a:pt x="13457" y="13298"/>
                  <a:pt x="13468" y="13244"/>
                  <a:pt x="13482" y="13148"/>
                </a:cubicBezTo>
                <a:cubicBezTo>
                  <a:pt x="13491" y="13081"/>
                  <a:pt x="13500" y="13024"/>
                  <a:pt x="13509" y="12994"/>
                </a:cubicBezTo>
                <a:cubicBezTo>
                  <a:pt x="13517" y="12963"/>
                  <a:pt x="13524" y="12957"/>
                  <a:pt x="13530" y="12963"/>
                </a:cubicBezTo>
                <a:cubicBezTo>
                  <a:pt x="13543" y="12974"/>
                  <a:pt x="13551" y="13057"/>
                  <a:pt x="13551" y="13210"/>
                </a:cubicBezTo>
                <a:cubicBezTo>
                  <a:pt x="13551" y="13239"/>
                  <a:pt x="13553" y="13257"/>
                  <a:pt x="13556" y="13279"/>
                </a:cubicBezTo>
                <a:cubicBezTo>
                  <a:pt x="13558" y="13293"/>
                  <a:pt x="13561" y="13306"/>
                  <a:pt x="13564" y="13317"/>
                </a:cubicBezTo>
                <a:cubicBezTo>
                  <a:pt x="13566" y="13323"/>
                  <a:pt x="13567" y="13328"/>
                  <a:pt x="13569" y="13333"/>
                </a:cubicBezTo>
                <a:cubicBezTo>
                  <a:pt x="13580" y="13362"/>
                  <a:pt x="13595" y="13380"/>
                  <a:pt x="13611" y="13379"/>
                </a:cubicBezTo>
                <a:cubicBezTo>
                  <a:pt x="13642" y="13378"/>
                  <a:pt x="13676" y="13318"/>
                  <a:pt x="13689" y="13202"/>
                </a:cubicBezTo>
                <a:cubicBezTo>
                  <a:pt x="13694" y="13150"/>
                  <a:pt x="13697" y="13103"/>
                  <a:pt x="13699" y="13055"/>
                </a:cubicBezTo>
                <a:cubicBezTo>
                  <a:pt x="13700" y="13006"/>
                  <a:pt x="13699" y="12954"/>
                  <a:pt x="13696" y="12909"/>
                </a:cubicBezTo>
                <a:cubicBezTo>
                  <a:pt x="13689" y="12818"/>
                  <a:pt x="13673" y="12733"/>
                  <a:pt x="13649" y="12662"/>
                </a:cubicBezTo>
                <a:cubicBezTo>
                  <a:pt x="13594" y="12501"/>
                  <a:pt x="13598" y="11901"/>
                  <a:pt x="13655" y="11690"/>
                </a:cubicBezTo>
                <a:cubicBezTo>
                  <a:pt x="13678" y="11605"/>
                  <a:pt x="13697" y="11463"/>
                  <a:pt x="13697" y="11367"/>
                </a:cubicBezTo>
                <a:cubicBezTo>
                  <a:pt x="13697" y="11271"/>
                  <a:pt x="13678" y="11121"/>
                  <a:pt x="13655" y="11035"/>
                </a:cubicBezTo>
                <a:cubicBezTo>
                  <a:pt x="13643" y="10991"/>
                  <a:pt x="13633" y="10931"/>
                  <a:pt x="13625" y="10873"/>
                </a:cubicBezTo>
                <a:cubicBezTo>
                  <a:pt x="13617" y="10816"/>
                  <a:pt x="13612" y="10762"/>
                  <a:pt x="13612" y="10719"/>
                </a:cubicBezTo>
                <a:cubicBezTo>
                  <a:pt x="13612" y="10677"/>
                  <a:pt x="13610" y="10618"/>
                  <a:pt x="13606" y="10565"/>
                </a:cubicBezTo>
                <a:cubicBezTo>
                  <a:pt x="13602" y="10510"/>
                  <a:pt x="13596" y="10459"/>
                  <a:pt x="13589" y="10418"/>
                </a:cubicBezTo>
                <a:cubicBezTo>
                  <a:pt x="13558" y="10220"/>
                  <a:pt x="13521" y="10458"/>
                  <a:pt x="13521" y="10850"/>
                </a:cubicBezTo>
                <a:cubicBezTo>
                  <a:pt x="13521" y="10935"/>
                  <a:pt x="13519" y="11007"/>
                  <a:pt x="13515" y="11066"/>
                </a:cubicBezTo>
                <a:cubicBezTo>
                  <a:pt x="13510" y="11126"/>
                  <a:pt x="13504" y="11169"/>
                  <a:pt x="13497" y="11197"/>
                </a:cubicBezTo>
                <a:cubicBezTo>
                  <a:pt x="13489" y="11224"/>
                  <a:pt x="13481" y="11235"/>
                  <a:pt x="13472" y="11228"/>
                </a:cubicBezTo>
                <a:cubicBezTo>
                  <a:pt x="13463" y="11220"/>
                  <a:pt x="13453" y="11191"/>
                  <a:pt x="13443" y="11143"/>
                </a:cubicBezTo>
                <a:cubicBezTo>
                  <a:pt x="13427" y="11068"/>
                  <a:pt x="13378" y="11012"/>
                  <a:pt x="13334" y="11012"/>
                </a:cubicBezTo>
                <a:cubicBezTo>
                  <a:pt x="13274" y="11012"/>
                  <a:pt x="13247" y="11070"/>
                  <a:pt x="13220" y="11266"/>
                </a:cubicBezTo>
                <a:lnTo>
                  <a:pt x="13184" y="11521"/>
                </a:lnTo>
                <a:lnTo>
                  <a:pt x="13148" y="11259"/>
                </a:lnTo>
                <a:cubicBezTo>
                  <a:pt x="13119" y="11045"/>
                  <a:pt x="13098" y="10998"/>
                  <a:pt x="13038" y="11027"/>
                </a:cubicBezTo>
                <a:cubicBezTo>
                  <a:pt x="12990" y="11051"/>
                  <a:pt x="12970" y="11086"/>
                  <a:pt x="12956" y="11220"/>
                </a:cubicBezTo>
                <a:cubicBezTo>
                  <a:pt x="12951" y="11265"/>
                  <a:pt x="12947" y="11320"/>
                  <a:pt x="12943" y="11390"/>
                </a:cubicBezTo>
                <a:cubicBezTo>
                  <a:pt x="12937" y="11481"/>
                  <a:pt x="12930" y="11562"/>
                  <a:pt x="12924" y="11621"/>
                </a:cubicBezTo>
                <a:cubicBezTo>
                  <a:pt x="12918" y="11678"/>
                  <a:pt x="12913" y="11721"/>
                  <a:pt x="12909" y="11721"/>
                </a:cubicBezTo>
                <a:cubicBezTo>
                  <a:pt x="12902" y="11721"/>
                  <a:pt x="12886" y="11569"/>
                  <a:pt x="12875" y="11390"/>
                </a:cubicBezTo>
                <a:lnTo>
                  <a:pt x="12855" y="11066"/>
                </a:lnTo>
                <a:lnTo>
                  <a:pt x="12614" y="11012"/>
                </a:lnTo>
                <a:cubicBezTo>
                  <a:pt x="12495" y="10983"/>
                  <a:pt x="12434" y="10964"/>
                  <a:pt x="12401" y="10919"/>
                </a:cubicBezTo>
                <a:cubicBezTo>
                  <a:pt x="12385" y="10897"/>
                  <a:pt x="12375" y="10869"/>
                  <a:pt x="12368" y="10827"/>
                </a:cubicBezTo>
                <a:cubicBezTo>
                  <a:pt x="12362" y="10784"/>
                  <a:pt x="12358" y="10724"/>
                  <a:pt x="12353" y="10649"/>
                </a:cubicBezTo>
                <a:cubicBezTo>
                  <a:pt x="12341" y="10456"/>
                  <a:pt x="12326" y="10367"/>
                  <a:pt x="12312" y="10372"/>
                </a:cubicBezTo>
                <a:cubicBezTo>
                  <a:pt x="12297" y="10379"/>
                  <a:pt x="12282" y="10479"/>
                  <a:pt x="12270" y="10680"/>
                </a:cubicBezTo>
                <a:cubicBezTo>
                  <a:pt x="12263" y="10786"/>
                  <a:pt x="12255" y="10872"/>
                  <a:pt x="12246" y="10927"/>
                </a:cubicBezTo>
                <a:cubicBezTo>
                  <a:pt x="12237" y="10982"/>
                  <a:pt x="12226" y="11012"/>
                  <a:pt x="12215" y="11012"/>
                </a:cubicBezTo>
                <a:cubicBezTo>
                  <a:pt x="12196" y="11012"/>
                  <a:pt x="12173" y="11068"/>
                  <a:pt x="12163" y="11143"/>
                </a:cubicBezTo>
                <a:cubicBezTo>
                  <a:pt x="12150" y="11247"/>
                  <a:pt x="12140" y="11244"/>
                  <a:pt x="12123" y="11135"/>
                </a:cubicBezTo>
                <a:cubicBezTo>
                  <a:pt x="12106" y="11022"/>
                  <a:pt x="12095" y="11030"/>
                  <a:pt x="12070" y="11151"/>
                </a:cubicBezTo>
                <a:cubicBezTo>
                  <a:pt x="12044" y="11274"/>
                  <a:pt x="12031" y="11276"/>
                  <a:pt x="12007" y="11158"/>
                </a:cubicBezTo>
                <a:cubicBezTo>
                  <a:pt x="11958" y="10921"/>
                  <a:pt x="11848" y="10968"/>
                  <a:pt x="11816" y="11243"/>
                </a:cubicBezTo>
                <a:cubicBezTo>
                  <a:pt x="11807" y="11319"/>
                  <a:pt x="11798" y="11375"/>
                  <a:pt x="11789" y="11413"/>
                </a:cubicBezTo>
                <a:cubicBezTo>
                  <a:pt x="11762" y="11526"/>
                  <a:pt x="11735" y="11469"/>
                  <a:pt x="11708" y="11243"/>
                </a:cubicBezTo>
                <a:cubicBezTo>
                  <a:pt x="11698" y="11156"/>
                  <a:pt x="11682" y="11093"/>
                  <a:pt x="11662" y="11050"/>
                </a:cubicBezTo>
                <a:cubicBezTo>
                  <a:pt x="11623" y="10966"/>
                  <a:pt x="11569" y="10974"/>
                  <a:pt x="11527" y="11066"/>
                </a:cubicBezTo>
                <a:cubicBezTo>
                  <a:pt x="11506" y="11112"/>
                  <a:pt x="11488" y="11177"/>
                  <a:pt x="11476" y="11266"/>
                </a:cubicBezTo>
                <a:lnTo>
                  <a:pt x="11440" y="11521"/>
                </a:lnTo>
                <a:lnTo>
                  <a:pt x="11405" y="11266"/>
                </a:lnTo>
                <a:cubicBezTo>
                  <a:pt x="11387" y="11131"/>
                  <a:pt x="11352" y="11041"/>
                  <a:pt x="11320" y="11012"/>
                </a:cubicBezTo>
                <a:cubicBezTo>
                  <a:pt x="11288" y="10983"/>
                  <a:pt x="11258" y="11017"/>
                  <a:pt x="11249" y="11128"/>
                </a:cubicBezTo>
                <a:cubicBezTo>
                  <a:pt x="11227" y="11407"/>
                  <a:pt x="11156" y="11241"/>
                  <a:pt x="11097" y="10773"/>
                </a:cubicBezTo>
                <a:cubicBezTo>
                  <a:pt x="11039" y="10315"/>
                  <a:pt x="11033" y="10295"/>
                  <a:pt x="10935" y="10295"/>
                </a:cubicBezTo>
                <a:close/>
                <a:moveTo>
                  <a:pt x="14615" y="10303"/>
                </a:moveTo>
                <a:cubicBezTo>
                  <a:pt x="14555" y="10301"/>
                  <a:pt x="14500" y="10347"/>
                  <a:pt x="14487" y="10441"/>
                </a:cubicBezTo>
                <a:cubicBezTo>
                  <a:pt x="14475" y="10539"/>
                  <a:pt x="14468" y="11187"/>
                  <a:pt x="14468" y="11837"/>
                </a:cubicBezTo>
                <a:cubicBezTo>
                  <a:pt x="14468" y="12487"/>
                  <a:pt x="14475" y="13143"/>
                  <a:pt x="14487" y="13240"/>
                </a:cubicBezTo>
                <a:cubicBezTo>
                  <a:pt x="14501" y="13342"/>
                  <a:pt x="14593" y="13389"/>
                  <a:pt x="14685" y="13387"/>
                </a:cubicBezTo>
                <a:cubicBezTo>
                  <a:pt x="14685" y="13387"/>
                  <a:pt x="14685" y="13387"/>
                  <a:pt x="14686" y="13387"/>
                </a:cubicBezTo>
                <a:cubicBezTo>
                  <a:pt x="14777" y="13384"/>
                  <a:pt x="14868" y="13327"/>
                  <a:pt x="14879" y="13225"/>
                </a:cubicBezTo>
                <a:cubicBezTo>
                  <a:pt x="14888" y="13142"/>
                  <a:pt x="14898" y="12779"/>
                  <a:pt x="14901" y="12423"/>
                </a:cubicBezTo>
                <a:cubicBezTo>
                  <a:pt x="14905" y="11821"/>
                  <a:pt x="14908" y="11775"/>
                  <a:pt x="14943" y="11775"/>
                </a:cubicBezTo>
                <a:cubicBezTo>
                  <a:pt x="14952" y="11775"/>
                  <a:pt x="14959" y="11777"/>
                  <a:pt x="14964" y="11791"/>
                </a:cubicBezTo>
                <a:cubicBezTo>
                  <a:pt x="14970" y="11805"/>
                  <a:pt x="14973" y="11831"/>
                  <a:pt x="14976" y="11876"/>
                </a:cubicBezTo>
                <a:cubicBezTo>
                  <a:pt x="14982" y="11964"/>
                  <a:pt x="14984" y="12129"/>
                  <a:pt x="14986" y="12446"/>
                </a:cubicBezTo>
                <a:cubicBezTo>
                  <a:pt x="14989" y="12876"/>
                  <a:pt x="14998" y="13150"/>
                  <a:pt x="15012" y="13263"/>
                </a:cubicBezTo>
                <a:cubicBezTo>
                  <a:pt x="15019" y="13319"/>
                  <a:pt x="15028" y="13337"/>
                  <a:pt x="15038" y="13317"/>
                </a:cubicBezTo>
                <a:cubicBezTo>
                  <a:pt x="15048" y="13296"/>
                  <a:pt x="15060" y="13238"/>
                  <a:pt x="15074" y="13140"/>
                </a:cubicBezTo>
                <a:lnTo>
                  <a:pt x="15112" y="12863"/>
                </a:lnTo>
                <a:lnTo>
                  <a:pt x="15147" y="13117"/>
                </a:lnTo>
                <a:cubicBezTo>
                  <a:pt x="15177" y="13338"/>
                  <a:pt x="15243" y="13428"/>
                  <a:pt x="15295" y="13356"/>
                </a:cubicBezTo>
                <a:cubicBezTo>
                  <a:pt x="15312" y="13332"/>
                  <a:pt x="15328" y="13293"/>
                  <a:pt x="15341" y="13233"/>
                </a:cubicBezTo>
                <a:cubicBezTo>
                  <a:pt x="15365" y="13115"/>
                  <a:pt x="15378" y="13117"/>
                  <a:pt x="15403" y="13240"/>
                </a:cubicBezTo>
                <a:cubicBezTo>
                  <a:pt x="15427" y="13354"/>
                  <a:pt x="15445" y="13350"/>
                  <a:pt x="15458" y="13240"/>
                </a:cubicBezTo>
                <a:cubicBezTo>
                  <a:pt x="15465" y="13186"/>
                  <a:pt x="15470" y="13100"/>
                  <a:pt x="15473" y="12994"/>
                </a:cubicBezTo>
                <a:cubicBezTo>
                  <a:pt x="15477" y="12887"/>
                  <a:pt x="15478" y="12757"/>
                  <a:pt x="15478" y="12600"/>
                </a:cubicBezTo>
                <a:cubicBezTo>
                  <a:pt x="15478" y="11769"/>
                  <a:pt x="15529" y="11788"/>
                  <a:pt x="15581" y="12639"/>
                </a:cubicBezTo>
                <a:cubicBezTo>
                  <a:pt x="15601" y="12977"/>
                  <a:pt x="15602" y="13092"/>
                  <a:pt x="15587" y="13287"/>
                </a:cubicBezTo>
                <a:cubicBezTo>
                  <a:pt x="15566" y="13546"/>
                  <a:pt x="15574" y="13657"/>
                  <a:pt x="15634" y="13911"/>
                </a:cubicBezTo>
                <a:cubicBezTo>
                  <a:pt x="15647" y="13967"/>
                  <a:pt x="15660" y="14009"/>
                  <a:pt x="15672" y="14035"/>
                </a:cubicBezTo>
                <a:cubicBezTo>
                  <a:pt x="15710" y="14110"/>
                  <a:pt x="15747" y="14047"/>
                  <a:pt x="15794" y="13842"/>
                </a:cubicBezTo>
                <a:lnTo>
                  <a:pt x="15850" y="13603"/>
                </a:lnTo>
                <a:lnTo>
                  <a:pt x="15882" y="13842"/>
                </a:lnTo>
                <a:cubicBezTo>
                  <a:pt x="15925" y="14149"/>
                  <a:pt x="15986" y="14157"/>
                  <a:pt x="16021" y="13857"/>
                </a:cubicBezTo>
                <a:cubicBezTo>
                  <a:pt x="16054" y="13576"/>
                  <a:pt x="16120" y="12566"/>
                  <a:pt x="16120" y="12354"/>
                </a:cubicBezTo>
                <a:cubicBezTo>
                  <a:pt x="16120" y="12269"/>
                  <a:pt x="16135" y="11999"/>
                  <a:pt x="16152" y="11760"/>
                </a:cubicBezTo>
                <a:cubicBezTo>
                  <a:pt x="16166" y="11566"/>
                  <a:pt x="16174" y="11459"/>
                  <a:pt x="16175" y="11374"/>
                </a:cubicBezTo>
                <a:cubicBezTo>
                  <a:pt x="16175" y="11373"/>
                  <a:pt x="16175" y="11368"/>
                  <a:pt x="16175" y="11367"/>
                </a:cubicBezTo>
                <a:cubicBezTo>
                  <a:pt x="16176" y="11281"/>
                  <a:pt x="16171" y="11225"/>
                  <a:pt x="16160" y="11143"/>
                </a:cubicBezTo>
                <a:cubicBezTo>
                  <a:pt x="16139" y="10980"/>
                  <a:pt x="16134" y="10991"/>
                  <a:pt x="16105" y="11197"/>
                </a:cubicBezTo>
                <a:cubicBezTo>
                  <a:pt x="16086" y="11323"/>
                  <a:pt x="16066" y="11544"/>
                  <a:pt x="16059" y="11690"/>
                </a:cubicBezTo>
                <a:cubicBezTo>
                  <a:pt x="16051" y="11848"/>
                  <a:pt x="16040" y="11932"/>
                  <a:pt x="16030" y="11945"/>
                </a:cubicBezTo>
                <a:cubicBezTo>
                  <a:pt x="16025" y="11950"/>
                  <a:pt x="16019" y="11939"/>
                  <a:pt x="16015" y="11906"/>
                </a:cubicBezTo>
                <a:cubicBezTo>
                  <a:pt x="16010" y="11874"/>
                  <a:pt x="16006" y="11824"/>
                  <a:pt x="16003" y="11752"/>
                </a:cubicBezTo>
                <a:cubicBezTo>
                  <a:pt x="15998" y="11638"/>
                  <a:pt x="15980" y="11421"/>
                  <a:pt x="15963" y="11274"/>
                </a:cubicBezTo>
                <a:cubicBezTo>
                  <a:pt x="15935" y="11034"/>
                  <a:pt x="15918" y="11012"/>
                  <a:pt x="15789" y="11012"/>
                </a:cubicBezTo>
                <a:cubicBezTo>
                  <a:pt x="15745" y="11012"/>
                  <a:pt x="15707" y="11025"/>
                  <a:pt x="15677" y="11050"/>
                </a:cubicBezTo>
                <a:cubicBezTo>
                  <a:pt x="15647" y="11076"/>
                  <a:pt x="15626" y="11114"/>
                  <a:pt x="15617" y="11158"/>
                </a:cubicBezTo>
                <a:cubicBezTo>
                  <a:pt x="15592" y="11275"/>
                  <a:pt x="15579" y="11275"/>
                  <a:pt x="15555" y="11158"/>
                </a:cubicBezTo>
                <a:cubicBezTo>
                  <a:pt x="15531" y="11044"/>
                  <a:pt x="15500" y="10999"/>
                  <a:pt x="15470" y="11020"/>
                </a:cubicBezTo>
                <a:cubicBezTo>
                  <a:pt x="15455" y="11030"/>
                  <a:pt x="15441" y="11055"/>
                  <a:pt x="15427" y="11097"/>
                </a:cubicBezTo>
                <a:cubicBezTo>
                  <a:pt x="15414" y="11138"/>
                  <a:pt x="15401" y="11195"/>
                  <a:pt x="15392" y="11266"/>
                </a:cubicBezTo>
                <a:lnTo>
                  <a:pt x="15356" y="11521"/>
                </a:lnTo>
                <a:lnTo>
                  <a:pt x="15321" y="11266"/>
                </a:lnTo>
                <a:cubicBezTo>
                  <a:pt x="15309" y="11182"/>
                  <a:pt x="15295" y="11117"/>
                  <a:pt x="15280" y="11074"/>
                </a:cubicBezTo>
                <a:cubicBezTo>
                  <a:pt x="15265" y="11031"/>
                  <a:pt x="15248" y="11014"/>
                  <a:pt x="15232" y="11012"/>
                </a:cubicBezTo>
                <a:cubicBezTo>
                  <a:pt x="15216" y="11010"/>
                  <a:pt x="15201" y="11027"/>
                  <a:pt x="15186" y="11066"/>
                </a:cubicBezTo>
                <a:cubicBezTo>
                  <a:pt x="15172" y="11105"/>
                  <a:pt x="15159" y="11162"/>
                  <a:pt x="15150" y="11243"/>
                </a:cubicBezTo>
                <a:cubicBezTo>
                  <a:pt x="15142" y="11308"/>
                  <a:pt x="15132" y="11370"/>
                  <a:pt x="15123" y="11413"/>
                </a:cubicBezTo>
                <a:cubicBezTo>
                  <a:pt x="15113" y="11456"/>
                  <a:pt x="15103" y="11482"/>
                  <a:pt x="15096" y="11482"/>
                </a:cubicBezTo>
                <a:cubicBezTo>
                  <a:pt x="15082" y="11482"/>
                  <a:pt x="15058" y="11374"/>
                  <a:pt x="15043" y="11243"/>
                </a:cubicBezTo>
                <a:cubicBezTo>
                  <a:pt x="15021" y="11053"/>
                  <a:pt x="14996" y="11012"/>
                  <a:pt x="14917" y="11012"/>
                </a:cubicBezTo>
                <a:cubicBezTo>
                  <a:pt x="14884" y="11012"/>
                  <a:pt x="14865" y="10993"/>
                  <a:pt x="14850" y="10973"/>
                </a:cubicBezTo>
                <a:cubicBezTo>
                  <a:pt x="14842" y="10963"/>
                  <a:pt x="14832" y="10953"/>
                  <a:pt x="14827" y="10935"/>
                </a:cubicBezTo>
                <a:cubicBezTo>
                  <a:pt x="14828" y="11022"/>
                  <a:pt x="14823" y="11181"/>
                  <a:pt x="14812" y="11351"/>
                </a:cubicBezTo>
                <a:cubicBezTo>
                  <a:pt x="14787" y="11741"/>
                  <a:pt x="14775" y="11787"/>
                  <a:pt x="14751" y="11606"/>
                </a:cubicBezTo>
                <a:cubicBezTo>
                  <a:pt x="14743" y="11545"/>
                  <a:pt x="14705" y="11480"/>
                  <a:pt x="14668" y="11459"/>
                </a:cubicBezTo>
                <a:cubicBezTo>
                  <a:pt x="14619" y="11433"/>
                  <a:pt x="14599" y="11369"/>
                  <a:pt x="14599" y="11243"/>
                </a:cubicBezTo>
                <a:cubicBezTo>
                  <a:pt x="14599" y="11117"/>
                  <a:pt x="14619" y="11054"/>
                  <a:pt x="14668" y="11027"/>
                </a:cubicBezTo>
                <a:cubicBezTo>
                  <a:pt x="14705" y="11007"/>
                  <a:pt x="14743" y="10942"/>
                  <a:pt x="14751" y="10881"/>
                </a:cubicBezTo>
                <a:cubicBezTo>
                  <a:pt x="14764" y="10781"/>
                  <a:pt x="14791" y="10755"/>
                  <a:pt x="14810" y="10796"/>
                </a:cubicBezTo>
                <a:cubicBezTo>
                  <a:pt x="14809" y="10765"/>
                  <a:pt x="14804" y="10730"/>
                  <a:pt x="14801" y="10696"/>
                </a:cubicBezTo>
                <a:cubicBezTo>
                  <a:pt x="14798" y="10668"/>
                  <a:pt x="14798" y="10638"/>
                  <a:pt x="14794" y="10611"/>
                </a:cubicBezTo>
                <a:cubicBezTo>
                  <a:pt x="14786" y="10548"/>
                  <a:pt x="14774" y="10489"/>
                  <a:pt x="14763" y="10449"/>
                </a:cubicBezTo>
                <a:cubicBezTo>
                  <a:pt x="14737" y="10354"/>
                  <a:pt x="14674" y="10304"/>
                  <a:pt x="14615" y="10303"/>
                </a:cubicBezTo>
                <a:close/>
                <a:moveTo>
                  <a:pt x="10956" y="11027"/>
                </a:moveTo>
                <a:cubicBezTo>
                  <a:pt x="11034" y="10978"/>
                  <a:pt x="11074" y="11252"/>
                  <a:pt x="11074" y="11837"/>
                </a:cubicBezTo>
                <a:cubicBezTo>
                  <a:pt x="11074" y="12110"/>
                  <a:pt x="11062" y="12347"/>
                  <a:pt x="11045" y="12469"/>
                </a:cubicBezTo>
                <a:cubicBezTo>
                  <a:pt x="11011" y="12709"/>
                  <a:pt x="10908" y="12729"/>
                  <a:pt x="10897" y="12500"/>
                </a:cubicBezTo>
                <a:cubicBezTo>
                  <a:pt x="10892" y="12411"/>
                  <a:pt x="10890" y="12056"/>
                  <a:pt x="10893" y="11706"/>
                </a:cubicBezTo>
                <a:lnTo>
                  <a:pt x="10898" y="11066"/>
                </a:lnTo>
                <a:lnTo>
                  <a:pt x="10956" y="11027"/>
                </a:lnTo>
                <a:close/>
                <a:moveTo>
                  <a:pt x="11625" y="11775"/>
                </a:moveTo>
                <a:cubicBezTo>
                  <a:pt x="11676" y="11775"/>
                  <a:pt x="11677" y="11797"/>
                  <a:pt x="11677" y="12192"/>
                </a:cubicBezTo>
                <a:cubicBezTo>
                  <a:pt x="11677" y="12573"/>
                  <a:pt x="11673" y="12612"/>
                  <a:pt x="11628" y="12647"/>
                </a:cubicBezTo>
                <a:cubicBezTo>
                  <a:pt x="11573" y="12687"/>
                  <a:pt x="11557" y="12526"/>
                  <a:pt x="11566" y="12053"/>
                </a:cubicBezTo>
                <a:cubicBezTo>
                  <a:pt x="11570" y="11825"/>
                  <a:pt x="11580" y="11775"/>
                  <a:pt x="11625" y="11775"/>
                </a:cubicBezTo>
                <a:close/>
                <a:moveTo>
                  <a:pt x="4794" y="11983"/>
                </a:moveTo>
                <a:cubicBezTo>
                  <a:pt x="4956" y="11963"/>
                  <a:pt x="5059" y="11992"/>
                  <a:pt x="5068" y="12068"/>
                </a:cubicBezTo>
                <a:cubicBezTo>
                  <a:pt x="5077" y="12135"/>
                  <a:pt x="5103" y="12192"/>
                  <a:pt x="5125" y="12192"/>
                </a:cubicBezTo>
                <a:cubicBezTo>
                  <a:pt x="5225" y="12192"/>
                  <a:pt x="5292" y="12783"/>
                  <a:pt x="5292" y="13664"/>
                </a:cubicBezTo>
                <a:cubicBezTo>
                  <a:pt x="5292" y="14176"/>
                  <a:pt x="5259" y="14522"/>
                  <a:pt x="5174" y="14891"/>
                </a:cubicBezTo>
                <a:cubicBezTo>
                  <a:pt x="5124" y="15107"/>
                  <a:pt x="4544" y="15100"/>
                  <a:pt x="4534" y="14883"/>
                </a:cubicBezTo>
                <a:cubicBezTo>
                  <a:pt x="4529" y="14797"/>
                  <a:pt x="4528" y="14117"/>
                  <a:pt x="4531" y="13371"/>
                </a:cubicBezTo>
                <a:lnTo>
                  <a:pt x="4535" y="12014"/>
                </a:lnTo>
                <a:lnTo>
                  <a:pt x="4794" y="11983"/>
                </a:lnTo>
                <a:close/>
                <a:moveTo>
                  <a:pt x="10622" y="14759"/>
                </a:moveTo>
                <a:cubicBezTo>
                  <a:pt x="10617" y="14766"/>
                  <a:pt x="10613" y="14795"/>
                  <a:pt x="10610" y="14852"/>
                </a:cubicBezTo>
                <a:cubicBezTo>
                  <a:pt x="10605" y="14951"/>
                  <a:pt x="10590" y="15037"/>
                  <a:pt x="10577" y="15037"/>
                </a:cubicBezTo>
                <a:cubicBezTo>
                  <a:pt x="10562" y="15037"/>
                  <a:pt x="10553" y="15142"/>
                  <a:pt x="10553" y="15322"/>
                </a:cubicBezTo>
                <a:cubicBezTo>
                  <a:pt x="10553" y="15662"/>
                  <a:pt x="10528" y="15834"/>
                  <a:pt x="10503" y="15646"/>
                </a:cubicBezTo>
                <a:cubicBezTo>
                  <a:pt x="10489" y="15532"/>
                  <a:pt x="10458" y="15491"/>
                  <a:pt x="10427" y="15515"/>
                </a:cubicBezTo>
                <a:cubicBezTo>
                  <a:pt x="10395" y="15540"/>
                  <a:pt x="10363" y="15628"/>
                  <a:pt x="10344" y="15770"/>
                </a:cubicBezTo>
                <a:lnTo>
                  <a:pt x="10308" y="16032"/>
                </a:lnTo>
                <a:lnTo>
                  <a:pt x="10275" y="15777"/>
                </a:lnTo>
                <a:cubicBezTo>
                  <a:pt x="10247" y="15561"/>
                  <a:pt x="10246" y="15492"/>
                  <a:pt x="10263" y="15330"/>
                </a:cubicBezTo>
                <a:cubicBezTo>
                  <a:pt x="10280" y="15171"/>
                  <a:pt x="10279" y="15113"/>
                  <a:pt x="10259" y="14960"/>
                </a:cubicBezTo>
                <a:cubicBezTo>
                  <a:pt x="10240" y="14808"/>
                  <a:pt x="10231" y="14801"/>
                  <a:pt x="10205" y="14929"/>
                </a:cubicBezTo>
                <a:cubicBezTo>
                  <a:pt x="10179" y="15054"/>
                  <a:pt x="10166" y="15051"/>
                  <a:pt x="10135" y="14921"/>
                </a:cubicBezTo>
                <a:cubicBezTo>
                  <a:pt x="10088" y="14728"/>
                  <a:pt x="10053" y="14826"/>
                  <a:pt x="10035" y="15184"/>
                </a:cubicBezTo>
                <a:cubicBezTo>
                  <a:pt x="10032" y="15258"/>
                  <a:pt x="10024" y="15353"/>
                  <a:pt x="10014" y="15453"/>
                </a:cubicBezTo>
                <a:cubicBezTo>
                  <a:pt x="10005" y="15554"/>
                  <a:pt x="9992" y="15660"/>
                  <a:pt x="9982" y="15739"/>
                </a:cubicBezTo>
                <a:cubicBezTo>
                  <a:pt x="9962" y="15878"/>
                  <a:pt x="9952" y="15946"/>
                  <a:pt x="9943" y="15955"/>
                </a:cubicBezTo>
                <a:cubicBezTo>
                  <a:pt x="9934" y="15964"/>
                  <a:pt x="9926" y="15913"/>
                  <a:pt x="9911" y="15808"/>
                </a:cubicBezTo>
                <a:cubicBezTo>
                  <a:pt x="9894" y="15690"/>
                  <a:pt x="9881" y="15530"/>
                  <a:pt x="9881" y="15453"/>
                </a:cubicBezTo>
                <a:cubicBezTo>
                  <a:pt x="9881" y="15415"/>
                  <a:pt x="9877" y="15352"/>
                  <a:pt x="9870" y="15276"/>
                </a:cubicBezTo>
                <a:cubicBezTo>
                  <a:pt x="9863" y="15201"/>
                  <a:pt x="9854" y="15113"/>
                  <a:pt x="9843" y="15037"/>
                </a:cubicBezTo>
                <a:cubicBezTo>
                  <a:pt x="9827" y="14923"/>
                  <a:pt x="9817" y="14863"/>
                  <a:pt x="9808" y="14844"/>
                </a:cubicBezTo>
                <a:cubicBezTo>
                  <a:pt x="9799" y="14826"/>
                  <a:pt x="9791" y="14851"/>
                  <a:pt x="9781" y="14914"/>
                </a:cubicBezTo>
                <a:cubicBezTo>
                  <a:pt x="9777" y="14941"/>
                  <a:pt x="9774" y="15004"/>
                  <a:pt x="9770" y="15091"/>
                </a:cubicBezTo>
                <a:cubicBezTo>
                  <a:pt x="9755" y="15528"/>
                  <a:pt x="9752" y="16601"/>
                  <a:pt x="9762" y="17250"/>
                </a:cubicBezTo>
                <a:cubicBezTo>
                  <a:pt x="9763" y="17251"/>
                  <a:pt x="9762" y="17257"/>
                  <a:pt x="9762" y="17258"/>
                </a:cubicBezTo>
                <a:cubicBezTo>
                  <a:pt x="9767" y="17516"/>
                  <a:pt x="9773" y="17705"/>
                  <a:pt x="9781" y="17759"/>
                </a:cubicBezTo>
                <a:cubicBezTo>
                  <a:pt x="9798" y="17868"/>
                  <a:pt x="9815" y="17853"/>
                  <a:pt x="9828" y="17751"/>
                </a:cubicBezTo>
                <a:cubicBezTo>
                  <a:pt x="9841" y="17650"/>
                  <a:pt x="9850" y="17462"/>
                  <a:pt x="9850" y="17219"/>
                </a:cubicBezTo>
                <a:cubicBezTo>
                  <a:pt x="9850" y="16833"/>
                  <a:pt x="9863" y="16677"/>
                  <a:pt x="9889" y="16764"/>
                </a:cubicBezTo>
                <a:cubicBezTo>
                  <a:pt x="9889" y="16765"/>
                  <a:pt x="9890" y="16764"/>
                  <a:pt x="9890" y="16764"/>
                </a:cubicBezTo>
                <a:cubicBezTo>
                  <a:pt x="9899" y="16793"/>
                  <a:pt x="9908" y="16852"/>
                  <a:pt x="9919" y="16934"/>
                </a:cubicBezTo>
                <a:cubicBezTo>
                  <a:pt x="9949" y="17151"/>
                  <a:pt x="9960" y="17176"/>
                  <a:pt x="9979" y="17057"/>
                </a:cubicBezTo>
                <a:cubicBezTo>
                  <a:pt x="9986" y="17011"/>
                  <a:pt x="9993" y="16983"/>
                  <a:pt x="9999" y="16972"/>
                </a:cubicBezTo>
                <a:cubicBezTo>
                  <a:pt x="10000" y="16972"/>
                  <a:pt x="10000" y="16973"/>
                  <a:pt x="10000" y="16972"/>
                </a:cubicBezTo>
                <a:cubicBezTo>
                  <a:pt x="10020" y="16943"/>
                  <a:pt x="10033" y="17071"/>
                  <a:pt x="10033" y="17319"/>
                </a:cubicBezTo>
                <a:cubicBezTo>
                  <a:pt x="10033" y="17495"/>
                  <a:pt x="10050" y="17646"/>
                  <a:pt x="10072" y="17728"/>
                </a:cubicBezTo>
                <a:cubicBezTo>
                  <a:pt x="10083" y="17770"/>
                  <a:pt x="10096" y="17797"/>
                  <a:pt x="10108" y="17798"/>
                </a:cubicBezTo>
                <a:cubicBezTo>
                  <a:pt x="10120" y="17799"/>
                  <a:pt x="10132" y="17778"/>
                  <a:pt x="10142" y="17728"/>
                </a:cubicBezTo>
                <a:cubicBezTo>
                  <a:pt x="10165" y="17618"/>
                  <a:pt x="10178" y="17622"/>
                  <a:pt x="10204" y="17744"/>
                </a:cubicBezTo>
                <a:cubicBezTo>
                  <a:pt x="10232" y="17880"/>
                  <a:pt x="10240" y="17861"/>
                  <a:pt x="10272" y="17628"/>
                </a:cubicBezTo>
                <a:cubicBezTo>
                  <a:pt x="10309" y="17364"/>
                  <a:pt x="10309" y="17364"/>
                  <a:pt x="10343" y="17589"/>
                </a:cubicBezTo>
                <a:cubicBezTo>
                  <a:pt x="10381" y="17843"/>
                  <a:pt x="10406" y="17976"/>
                  <a:pt x="10429" y="18013"/>
                </a:cubicBezTo>
                <a:cubicBezTo>
                  <a:pt x="10452" y="18051"/>
                  <a:pt x="10474" y="17991"/>
                  <a:pt x="10507" y="17852"/>
                </a:cubicBezTo>
                <a:cubicBezTo>
                  <a:pt x="10560" y="17632"/>
                  <a:pt x="10575" y="17617"/>
                  <a:pt x="10601" y="17744"/>
                </a:cubicBezTo>
                <a:cubicBezTo>
                  <a:pt x="10625" y="17860"/>
                  <a:pt x="10644" y="17851"/>
                  <a:pt x="10657" y="17720"/>
                </a:cubicBezTo>
                <a:cubicBezTo>
                  <a:pt x="10669" y="17590"/>
                  <a:pt x="10676" y="17337"/>
                  <a:pt x="10679" y="16949"/>
                </a:cubicBezTo>
                <a:cubicBezTo>
                  <a:pt x="10681" y="16632"/>
                  <a:pt x="10683" y="16467"/>
                  <a:pt x="10689" y="16379"/>
                </a:cubicBezTo>
                <a:cubicBezTo>
                  <a:pt x="10694" y="16292"/>
                  <a:pt x="10704" y="16278"/>
                  <a:pt x="10721" y="16278"/>
                </a:cubicBezTo>
                <a:cubicBezTo>
                  <a:pt x="10730" y="16278"/>
                  <a:pt x="10738" y="16280"/>
                  <a:pt x="10743" y="16294"/>
                </a:cubicBezTo>
                <a:cubicBezTo>
                  <a:pt x="10749" y="16308"/>
                  <a:pt x="10752" y="16334"/>
                  <a:pt x="10755" y="16379"/>
                </a:cubicBezTo>
                <a:cubicBezTo>
                  <a:pt x="10761" y="16467"/>
                  <a:pt x="10763" y="16632"/>
                  <a:pt x="10765" y="16949"/>
                </a:cubicBezTo>
                <a:cubicBezTo>
                  <a:pt x="10768" y="17337"/>
                  <a:pt x="10775" y="17590"/>
                  <a:pt x="10788" y="17720"/>
                </a:cubicBezTo>
                <a:cubicBezTo>
                  <a:pt x="10801" y="17851"/>
                  <a:pt x="10818" y="17859"/>
                  <a:pt x="10842" y="17744"/>
                </a:cubicBezTo>
                <a:cubicBezTo>
                  <a:pt x="10858" y="17665"/>
                  <a:pt x="10879" y="17652"/>
                  <a:pt x="10904" y="17713"/>
                </a:cubicBezTo>
                <a:cubicBezTo>
                  <a:pt x="10928" y="17773"/>
                  <a:pt x="10955" y="17904"/>
                  <a:pt x="10985" y="18098"/>
                </a:cubicBezTo>
                <a:cubicBezTo>
                  <a:pt x="11000" y="18193"/>
                  <a:pt x="11028" y="18341"/>
                  <a:pt x="11047" y="18422"/>
                </a:cubicBezTo>
                <a:cubicBezTo>
                  <a:pt x="11066" y="18503"/>
                  <a:pt x="11106" y="18570"/>
                  <a:pt x="11135" y="18576"/>
                </a:cubicBezTo>
                <a:cubicBezTo>
                  <a:pt x="11177" y="18586"/>
                  <a:pt x="11199" y="18491"/>
                  <a:pt x="11250" y="18106"/>
                </a:cubicBezTo>
                <a:lnTo>
                  <a:pt x="11314" y="17628"/>
                </a:lnTo>
                <a:lnTo>
                  <a:pt x="11372" y="17875"/>
                </a:lnTo>
                <a:cubicBezTo>
                  <a:pt x="11392" y="17963"/>
                  <a:pt x="11408" y="18024"/>
                  <a:pt x="11420" y="18044"/>
                </a:cubicBezTo>
                <a:cubicBezTo>
                  <a:pt x="11432" y="18063"/>
                  <a:pt x="11441" y="18049"/>
                  <a:pt x="11446" y="18006"/>
                </a:cubicBezTo>
                <a:cubicBezTo>
                  <a:pt x="11455" y="17937"/>
                  <a:pt x="11475" y="17875"/>
                  <a:pt x="11490" y="17875"/>
                </a:cubicBezTo>
                <a:cubicBezTo>
                  <a:pt x="11505" y="17875"/>
                  <a:pt x="11531" y="17809"/>
                  <a:pt x="11548" y="17728"/>
                </a:cubicBezTo>
                <a:cubicBezTo>
                  <a:pt x="11572" y="17611"/>
                  <a:pt x="11585" y="17613"/>
                  <a:pt x="11611" y="17736"/>
                </a:cubicBezTo>
                <a:cubicBezTo>
                  <a:pt x="11623" y="17795"/>
                  <a:pt x="11633" y="17823"/>
                  <a:pt x="11642" y="17821"/>
                </a:cubicBezTo>
                <a:cubicBezTo>
                  <a:pt x="11652" y="17819"/>
                  <a:pt x="11659" y="17785"/>
                  <a:pt x="11665" y="17720"/>
                </a:cubicBezTo>
                <a:cubicBezTo>
                  <a:pt x="11678" y="17591"/>
                  <a:pt x="11686" y="17339"/>
                  <a:pt x="11688" y="16949"/>
                </a:cubicBezTo>
                <a:cubicBezTo>
                  <a:pt x="11690" y="16632"/>
                  <a:pt x="11692" y="16467"/>
                  <a:pt x="11698" y="16379"/>
                </a:cubicBezTo>
                <a:cubicBezTo>
                  <a:pt x="11704" y="16292"/>
                  <a:pt x="11713" y="16278"/>
                  <a:pt x="11731" y="16278"/>
                </a:cubicBezTo>
                <a:cubicBezTo>
                  <a:pt x="11740" y="16278"/>
                  <a:pt x="11747" y="16280"/>
                  <a:pt x="11752" y="16294"/>
                </a:cubicBezTo>
                <a:cubicBezTo>
                  <a:pt x="11757" y="16308"/>
                  <a:pt x="11761" y="16334"/>
                  <a:pt x="11764" y="16379"/>
                </a:cubicBezTo>
                <a:cubicBezTo>
                  <a:pt x="11770" y="16467"/>
                  <a:pt x="11772" y="16632"/>
                  <a:pt x="11774" y="16949"/>
                </a:cubicBezTo>
                <a:cubicBezTo>
                  <a:pt x="11775" y="17137"/>
                  <a:pt x="11778" y="17297"/>
                  <a:pt x="11782" y="17427"/>
                </a:cubicBezTo>
                <a:cubicBezTo>
                  <a:pt x="11794" y="17817"/>
                  <a:pt x="11816" y="17947"/>
                  <a:pt x="11846" y="17759"/>
                </a:cubicBezTo>
                <a:cubicBezTo>
                  <a:pt x="11862" y="17655"/>
                  <a:pt x="11869" y="17380"/>
                  <a:pt x="11869" y="16834"/>
                </a:cubicBezTo>
                <a:cubicBezTo>
                  <a:pt x="11869" y="16310"/>
                  <a:pt x="11861" y="15977"/>
                  <a:pt x="11839" y="15777"/>
                </a:cubicBezTo>
                <a:cubicBezTo>
                  <a:pt x="11833" y="15727"/>
                  <a:pt x="11826" y="15681"/>
                  <a:pt x="11819" y="15646"/>
                </a:cubicBezTo>
                <a:cubicBezTo>
                  <a:pt x="11796" y="15543"/>
                  <a:pt x="11763" y="15507"/>
                  <a:pt x="11718" y="15507"/>
                </a:cubicBezTo>
                <a:cubicBezTo>
                  <a:pt x="11685" y="15507"/>
                  <a:pt x="11662" y="15522"/>
                  <a:pt x="11643" y="15561"/>
                </a:cubicBezTo>
                <a:cubicBezTo>
                  <a:pt x="11625" y="15601"/>
                  <a:pt x="11612" y="15670"/>
                  <a:pt x="11599" y="15770"/>
                </a:cubicBezTo>
                <a:lnTo>
                  <a:pt x="11563" y="16024"/>
                </a:lnTo>
                <a:lnTo>
                  <a:pt x="11528" y="15770"/>
                </a:lnTo>
                <a:cubicBezTo>
                  <a:pt x="11498" y="15549"/>
                  <a:pt x="11432" y="15459"/>
                  <a:pt x="11380" y="15531"/>
                </a:cubicBezTo>
                <a:cubicBezTo>
                  <a:pt x="11362" y="15554"/>
                  <a:pt x="11346" y="15593"/>
                  <a:pt x="11334" y="15654"/>
                </a:cubicBezTo>
                <a:cubicBezTo>
                  <a:pt x="11310" y="15771"/>
                  <a:pt x="11296" y="15771"/>
                  <a:pt x="11272" y="15654"/>
                </a:cubicBezTo>
                <a:cubicBezTo>
                  <a:pt x="11264" y="15614"/>
                  <a:pt x="11248" y="15580"/>
                  <a:pt x="11228" y="15554"/>
                </a:cubicBezTo>
                <a:cubicBezTo>
                  <a:pt x="11228" y="15553"/>
                  <a:pt x="11227" y="15554"/>
                  <a:pt x="11227" y="15554"/>
                </a:cubicBezTo>
                <a:cubicBezTo>
                  <a:pt x="11207" y="15527"/>
                  <a:pt x="11184" y="15507"/>
                  <a:pt x="11163" y="15507"/>
                </a:cubicBezTo>
                <a:cubicBezTo>
                  <a:pt x="11102" y="15507"/>
                  <a:pt x="11074" y="15570"/>
                  <a:pt x="11047" y="15770"/>
                </a:cubicBezTo>
                <a:lnTo>
                  <a:pt x="11011" y="16032"/>
                </a:lnTo>
                <a:lnTo>
                  <a:pt x="10979" y="15777"/>
                </a:lnTo>
                <a:cubicBezTo>
                  <a:pt x="10951" y="15561"/>
                  <a:pt x="10949" y="15492"/>
                  <a:pt x="10966" y="15330"/>
                </a:cubicBezTo>
                <a:cubicBezTo>
                  <a:pt x="10975" y="15252"/>
                  <a:pt x="10979" y="15197"/>
                  <a:pt x="10979" y="15145"/>
                </a:cubicBezTo>
                <a:cubicBezTo>
                  <a:pt x="10979" y="15092"/>
                  <a:pt x="10974" y="15040"/>
                  <a:pt x="10964" y="14968"/>
                </a:cubicBezTo>
                <a:cubicBezTo>
                  <a:pt x="10946" y="14825"/>
                  <a:pt x="10935" y="14821"/>
                  <a:pt x="10901" y="14944"/>
                </a:cubicBezTo>
                <a:cubicBezTo>
                  <a:pt x="10856" y="15106"/>
                  <a:pt x="10847" y="15276"/>
                  <a:pt x="10882" y="15276"/>
                </a:cubicBezTo>
                <a:cubicBezTo>
                  <a:pt x="10891" y="15276"/>
                  <a:pt x="10898" y="15284"/>
                  <a:pt x="10903" y="15307"/>
                </a:cubicBezTo>
                <a:cubicBezTo>
                  <a:pt x="10913" y="15354"/>
                  <a:pt x="10915" y="15447"/>
                  <a:pt x="10910" y="15592"/>
                </a:cubicBezTo>
                <a:cubicBezTo>
                  <a:pt x="10907" y="15665"/>
                  <a:pt x="10903" y="15748"/>
                  <a:pt x="10897" y="15847"/>
                </a:cubicBezTo>
                <a:cubicBezTo>
                  <a:pt x="10867" y="16301"/>
                  <a:pt x="10852" y="16313"/>
                  <a:pt x="10826" y="15893"/>
                </a:cubicBezTo>
                <a:cubicBezTo>
                  <a:pt x="10810" y="15636"/>
                  <a:pt x="10793" y="15560"/>
                  <a:pt x="10747" y="15531"/>
                </a:cubicBezTo>
                <a:cubicBezTo>
                  <a:pt x="10704" y="15503"/>
                  <a:pt x="10686" y="15427"/>
                  <a:pt x="10677" y="15230"/>
                </a:cubicBezTo>
                <a:cubicBezTo>
                  <a:pt x="10670" y="15096"/>
                  <a:pt x="10662" y="14995"/>
                  <a:pt x="10653" y="14914"/>
                </a:cubicBezTo>
                <a:cubicBezTo>
                  <a:pt x="10651" y="14896"/>
                  <a:pt x="10649" y="14882"/>
                  <a:pt x="10647" y="14867"/>
                </a:cubicBezTo>
                <a:cubicBezTo>
                  <a:pt x="10638" y="14801"/>
                  <a:pt x="10629" y="14751"/>
                  <a:pt x="10622" y="14759"/>
                </a:cubicBezTo>
                <a:close/>
                <a:moveTo>
                  <a:pt x="12187" y="14790"/>
                </a:moveTo>
                <a:cubicBezTo>
                  <a:pt x="12148" y="14792"/>
                  <a:pt x="12109" y="14884"/>
                  <a:pt x="12088" y="15068"/>
                </a:cubicBezTo>
                <a:cubicBezTo>
                  <a:pt x="12071" y="15214"/>
                  <a:pt x="12053" y="15424"/>
                  <a:pt x="12048" y="15538"/>
                </a:cubicBezTo>
                <a:cubicBezTo>
                  <a:pt x="12040" y="15700"/>
                  <a:pt x="12045" y="15896"/>
                  <a:pt x="12056" y="16070"/>
                </a:cubicBezTo>
                <a:cubicBezTo>
                  <a:pt x="12061" y="16157"/>
                  <a:pt x="12068" y="16235"/>
                  <a:pt x="12077" y="16302"/>
                </a:cubicBezTo>
                <a:cubicBezTo>
                  <a:pt x="12085" y="16369"/>
                  <a:pt x="12096" y="16431"/>
                  <a:pt x="12107" y="16464"/>
                </a:cubicBezTo>
                <a:cubicBezTo>
                  <a:pt x="12155" y="16607"/>
                  <a:pt x="12149" y="16861"/>
                  <a:pt x="12095" y="16911"/>
                </a:cubicBezTo>
                <a:cubicBezTo>
                  <a:pt x="12073" y="16931"/>
                  <a:pt x="12046" y="17023"/>
                  <a:pt x="12036" y="17119"/>
                </a:cubicBezTo>
                <a:cubicBezTo>
                  <a:pt x="12021" y="17260"/>
                  <a:pt x="12024" y="17352"/>
                  <a:pt x="12053" y="17589"/>
                </a:cubicBezTo>
                <a:cubicBezTo>
                  <a:pt x="12063" y="17670"/>
                  <a:pt x="12076" y="17737"/>
                  <a:pt x="12089" y="17790"/>
                </a:cubicBezTo>
                <a:cubicBezTo>
                  <a:pt x="12101" y="17843"/>
                  <a:pt x="12114" y="17875"/>
                  <a:pt x="12123" y="17875"/>
                </a:cubicBezTo>
                <a:cubicBezTo>
                  <a:pt x="12143" y="17875"/>
                  <a:pt x="12162" y="17933"/>
                  <a:pt x="12167" y="17998"/>
                </a:cubicBezTo>
                <a:cubicBezTo>
                  <a:pt x="12172" y="18063"/>
                  <a:pt x="12179" y="18114"/>
                  <a:pt x="12181" y="18114"/>
                </a:cubicBezTo>
                <a:cubicBezTo>
                  <a:pt x="12197" y="18114"/>
                  <a:pt x="12282" y="17726"/>
                  <a:pt x="12298" y="17582"/>
                </a:cubicBezTo>
                <a:cubicBezTo>
                  <a:pt x="12305" y="17516"/>
                  <a:pt x="12313" y="17469"/>
                  <a:pt x="12321" y="17443"/>
                </a:cubicBezTo>
                <a:cubicBezTo>
                  <a:pt x="12337" y="17389"/>
                  <a:pt x="12354" y="17415"/>
                  <a:pt x="12377" y="17535"/>
                </a:cubicBezTo>
                <a:cubicBezTo>
                  <a:pt x="12389" y="17595"/>
                  <a:pt x="12401" y="17679"/>
                  <a:pt x="12415" y="17782"/>
                </a:cubicBezTo>
                <a:lnTo>
                  <a:pt x="12465" y="18160"/>
                </a:lnTo>
                <a:lnTo>
                  <a:pt x="12502" y="17890"/>
                </a:lnTo>
                <a:lnTo>
                  <a:pt x="12538" y="17628"/>
                </a:lnTo>
                <a:lnTo>
                  <a:pt x="12595" y="17875"/>
                </a:lnTo>
                <a:cubicBezTo>
                  <a:pt x="12636" y="18051"/>
                  <a:pt x="12658" y="18094"/>
                  <a:pt x="12669" y="18006"/>
                </a:cubicBezTo>
                <a:cubicBezTo>
                  <a:pt x="12678" y="17937"/>
                  <a:pt x="12705" y="17875"/>
                  <a:pt x="12729" y="17875"/>
                </a:cubicBezTo>
                <a:cubicBezTo>
                  <a:pt x="12741" y="17875"/>
                  <a:pt x="12755" y="17861"/>
                  <a:pt x="12768" y="17836"/>
                </a:cubicBezTo>
                <a:cubicBezTo>
                  <a:pt x="12781" y="17810"/>
                  <a:pt x="12793" y="17774"/>
                  <a:pt x="12801" y="17736"/>
                </a:cubicBezTo>
                <a:cubicBezTo>
                  <a:pt x="12823" y="17626"/>
                  <a:pt x="12840" y="17639"/>
                  <a:pt x="12880" y="17790"/>
                </a:cubicBezTo>
                <a:cubicBezTo>
                  <a:pt x="12899" y="17862"/>
                  <a:pt x="12912" y="17897"/>
                  <a:pt x="12922" y="17905"/>
                </a:cubicBezTo>
                <a:cubicBezTo>
                  <a:pt x="12932" y="17914"/>
                  <a:pt x="12938" y="17897"/>
                  <a:pt x="12942" y="17844"/>
                </a:cubicBezTo>
                <a:cubicBezTo>
                  <a:pt x="12959" y="17629"/>
                  <a:pt x="13033" y="17657"/>
                  <a:pt x="13090" y="17905"/>
                </a:cubicBezTo>
                <a:cubicBezTo>
                  <a:pt x="13127" y="18062"/>
                  <a:pt x="13148" y="18094"/>
                  <a:pt x="13159" y="18006"/>
                </a:cubicBezTo>
                <a:cubicBezTo>
                  <a:pt x="13168" y="17937"/>
                  <a:pt x="13189" y="17875"/>
                  <a:pt x="13207" y="17875"/>
                </a:cubicBezTo>
                <a:cubicBezTo>
                  <a:pt x="13252" y="17875"/>
                  <a:pt x="13277" y="17655"/>
                  <a:pt x="13277" y="17227"/>
                </a:cubicBezTo>
                <a:cubicBezTo>
                  <a:pt x="13277" y="17025"/>
                  <a:pt x="13283" y="16804"/>
                  <a:pt x="13292" y="16733"/>
                </a:cubicBezTo>
                <a:cubicBezTo>
                  <a:pt x="13311" y="16593"/>
                  <a:pt x="13292" y="16256"/>
                  <a:pt x="13239" y="15777"/>
                </a:cubicBezTo>
                <a:cubicBezTo>
                  <a:pt x="13206" y="15480"/>
                  <a:pt x="13126" y="15414"/>
                  <a:pt x="13078" y="15646"/>
                </a:cubicBezTo>
                <a:cubicBezTo>
                  <a:pt x="13056" y="15756"/>
                  <a:pt x="13039" y="15745"/>
                  <a:pt x="12995" y="15584"/>
                </a:cubicBezTo>
                <a:cubicBezTo>
                  <a:pt x="12979" y="15528"/>
                  <a:pt x="12966" y="15458"/>
                  <a:pt x="12956" y="15392"/>
                </a:cubicBezTo>
                <a:cubicBezTo>
                  <a:pt x="12946" y="15326"/>
                  <a:pt x="12940" y="15265"/>
                  <a:pt x="12940" y="15222"/>
                </a:cubicBezTo>
                <a:cubicBezTo>
                  <a:pt x="12940" y="15180"/>
                  <a:pt x="12937" y="15122"/>
                  <a:pt x="12933" y="15068"/>
                </a:cubicBezTo>
                <a:cubicBezTo>
                  <a:pt x="12929" y="15013"/>
                  <a:pt x="12923" y="14954"/>
                  <a:pt x="12917" y="14914"/>
                </a:cubicBezTo>
                <a:cubicBezTo>
                  <a:pt x="12886" y="14715"/>
                  <a:pt x="12847" y="14961"/>
                  <a:pt x="12847" y="15353"/>
                </a:cubicBezTo>
                <a:cubicBezTo>
                  <a:pt x="12847" y="15438"/>
                  <a:pt x="12846" y="15503"/>
                  <a:pt x="12841" y="15561"/>
                </a:cubicBezTo>
                <a:cubicBezTo>
                  <a:pt x="12837" y="15621"/>
                  <a:pt x="12831" y="15672"/>
                  <a:pt x="12823" y="15700"/>
                </a:cubicBezTo>
                <a:cubicBezTo>
                  <a:pt x="12816" y="15727"/>
                  <a:pt x="12808" y="15738"/>
                  <a:pt x="12799" y="15731"/>
                </a:cubicBezTo>
                <a:cubicBezTo>
                  <a:pt x="12789" y="15723"/>
                  <a:pt x="12780" y="15694"/>
                  <a:pt x="12770" y="15646"/>
                </a:cubicBezTo>
                <a:cubicBezTo>
                  <a:pt x="12733" y="15469"/>
                  <a:pt x="12626" y="15468"/>
                  <a:pt x="12589" y="15646"/>
                </a:cubicBezTo>
                <a:cubicBezTo>
                  <a:pt x="12567" y="15756"/>
                  <a:pt x="12550" y="15745"/>
                  <a:pt x="12506" y="15584"/>
                </a:cubicBezTo>
                <a:cubicBezTo>
                  <a:pt x="12490" y="15528"/>
                  <a:pt x="12476" y="15458"/>
                  <a:pt x="12466" y="15392"/>
                </a:cubicBezTo>
                <a:cubicBezTo>
                  <a:pt x="12456" y="15326"/>
                  <a:pt x="12450" y="15265"/>
                  <a:pt x="12450" y="15222"/>
                </a:cubicBezTo>
                <a:cubicBezTo>
                  <a:pt x="12450" y="15135"/>
                  <a:pt x="12440" y="14996"/>
                  <a:pt x="12427" y="14914"/>
                </a:cubicBezTo>
                <a:cubicBezTo>
                  <a:pt x="12417" y="14851"/>
                  <a:pt x="12409" y="14826"/>
                  <a:pt x="12400" y="14844"/>
                </a:cubicBezTo>
                <a:cubicBezTo>
                  <a:pt x="12391" y="14863"/>
                  <a:pt x="12381" y="14923"/>
                  <a:pt x="12365" y="15037"/>
                </a:cubicBezTo>
                <a:lnTo>
                  <a:pt x="12328" y="15315"/>
                </a:lnTo>
                <a:lnTo>
                  <a:pt x="12293" y="15060"/>
                </a:lnTo>
                <a:cubicBezTo>
                  <a:pt x="12268" y="14878"/>
                  <a:pt x="12227" y="14789"/>
                  <a:pt x="12187" y="14790"/>
                </a:cubicBezTo>
                <a:close/>
                <a:moveTo>
                  <a:pt x="13479" y="14806"/>
                </a:moveTo>
                <a:cubicBezTo>
                  <a:pt x="13471" y="14797"/>
                  <a:pt x="13459" y="14838"/>
                  <a:pt x="13447" y="14937"/>
                </a:cubicBezTo>
                <a:cubicBezTo>
                  <a:pt x="13428" y="15079"/>
                  <a:pt x="13424" y="16020"/>
                  <a:pt x="13434" y="16625"/>
                </a:cubicBezTo>
                <a:cubicBezTo>
                  <a:pt x="13437" y="16827"/>
                  <a:pt x="13442" y="16995"/>
                  <a:pt x="13448" y="17080"/>
                </a:cubicBezTo>
                <a:cubicBezTo>
                  <a:pt x="13482" y="17549"/>
                  <a:pt x="13511" y="17767"/>
                  <a:pt x="13563" y="17959"/>
                </a:cubicBezTo>
                <a:cubicBezTo>
                  <a:pt x="13620" y="18167"/>
                  <a:pt x="13659" y="18080"/>
                  <a:pt x="13731" y="17597"/>
                </a:cubicBezTo>
                <a:cubicBezTo>
                  <a:pt x="13765" y="17364"/>
                  <a:pt x="13766" y="17364"/>
                  <a:pt x="13801" y="17620"/>
                </a:cubicBezTo>
                <a:cubicBezTo>
                  <a:pt x="13832" y="17846"/>
                  <a:pt x="13841" y="17858"/>
                  <a:pt x="13877" y="17728"/>
                </a:cubicBezTo>
                <a:cubicBezTo>
                  <a:pt x="13886" y="17696"/>
                  <a:pt x="13892" y="17663"/>
                  <a:pt x="13898" y="17628"/>
                </a:cubicBezTo>
                <a:cubicBezTo>
                  <a:pt x="13915" y="17519"/>
                  <a:pt x="13919" y="17363"/>
                  <a:pt x="13922" y="16934"/>
                </a:cubicBezTo>
                <a:cubicBezTo>
                  <a:pt x="13926" y="16327"/>
                  <a:pt x="13929" y="16278"/>
                  <a:pt x="13965" y="16278"/>
                </a:cubicBezTo>
                <a:cubicBezTo>
                  <a:pt x="13974" y="16278"/>
                  <a:pt x="13980" y="16280"/>
                  <a:pt x="13986" y="16294"/>
                </a:cubicBezTo>
                <a:cubicBezTo>
                  <a:pt x="13991" y="16308"/>
                  <a:pt x="13995" y="16334"/>
                  <a:pt x="13997" y="16379"/>
                </a:cubicBezTo>
                <a:cubicBezTo>
                  <a:pt x="14003" y="16467"/>
                  <a:pt x="14005" y="16632"/>
                  <a:pt x="14007" y="16949"/>
                </a:cubicBezTo>
                <a:cubicBezTo>
                  <a:pt x="14010" y="17319"/>
                  <a:pt x="14018" y="17586"/>
                  <a:pt x="14030" y="17728"/>
                </a:cubicBezTo>
                <a:cubicBezTo>
                  <a:pt x="14043" y="17871"/>
                  <a:pt x="14058" y="17888"/>
                  <a:pt x="14077" y="17767"/>
                </a:cubicBezTo>
                <a:cubicBezTo>
                  <a:pt x="14089" y="17690"/>
                  <a:pt x="14115" y="17638"/>
                  <a:pt x="14135" y="17651"/>
                </a:cubicBezTo>
                <a:cubicBezTo>
                  <a:pt x="14173" y="17677"/>
                  <a:pt x="14196" y="17676"/>
                  <a:pt x="14209" y="17612"/>
                </a:cubicBezTo>
                <a:cubicBezTo>
                  <a:pt x="14215" y="17581"/>
                  <a:pt x="14219" y="17540"/>
                  <a:pt x="14222" y="17474"/>
                </a:cubicBezTo>
                <a:cubicBezTo>
                  <a:pt x="14222" y="17473"/>
                  <a:pt x="14221" y="17467"/>
                  <a:pt x="14222" y="17466"/>
                </a:cubicBezTo>
                <a:cubicBezTo>
                  <a:pt x="14224" y="17398"/>
                  <a:pt x="14226" y="17311"/>
                  <a:pt x="14227" y="17196"/>
                </a:cubicBezTo>
                <a:cubicBezTo>
                  <a:pt x="14233" y="16670"/>
                  <a:pt x="14275" y="16570"/>
                  <a:pt x="14282" y="17065"/>
                </a:cubicBezTo>
                <a:cubicBezTo>
                  <a:pt x="14285" y="17236"/>
                  <a:pt x="14304" y="17494"/>
                  <a:pt x="14324" y="17643"/>
                </a:cubicBezTo>
                <a:cubicBezTo>
                  <a:pt x="14361" y="17911"/>
                  <a:pt x="14362" y="17914"/>
                  <a:pt x="14394" y="17690"/>
                </a:cubicBezTo>
                <a:cubicBezTo>
                  <a:pt x="14412" y="17565"/>
                  <a:pt x="14432" y="17343"/>
                  <a:pt x="14440" y="17196"/>
                </a:cubicBezTo>
                <a:cubicBezTo>
                  <a:pt x="14447" y="17050"/>
                  <a:pt x="14461" y="16934"/>
                  <a:pt x="14469" y="16934"/>
                </a:cubicBezTo>
                <a:cubicBezTo>
                  <a:pt x="14478" y="16934"/>
                  <a:pt x="14491" y="17050"/>
                  <a:pt x="14498" y="17196"/>
                </a:cubicBezTo>
                <a:cubicBezTo>
                  <a:pt x="14505" y="17335"/>
                  <a:pt x="14516" y="17463"/>
                  <a:pt x="14533" y="17589"/>
                </a:cubicBezTo>
                <a:cubicBezTo>
                  <a:pt x="14550" y="17715"/>
                  <a:pt x="14573" y="17836"/>
                  <a:pt x="14602" y="17959"/>
                </a:cubicBezTo>
                <a:cubicBezTo>
                  <a:pt x="14630" y="18082"/>
                  <a:pt x="14646" y="18070"/>
                  <a:pt x="14698" y="17852"/>
                </a:cubicBezTo>
                <a:cubicBezTo>
                  <a:pt x="14752" y="17632"/>
                  <a:pt x="14766" y="17617"/>
                  <a:pt x="14792" y="17744"/>
                </a:cubicBezTo>
                <a:cubicBezTo>
                  <a:pt x="14833" y="17941"/>
                  <a:pt x="14867" y="17733"/>
                  <a:pt x="14867" y="17289"/>
                </a:cubicBezTo>
                <a:cubicBezTo>
                  <a:pt x="14867" y="16946"/>
                  <a:pt x="14907" y="16217"/>
                  <a:pt x="14926" y="16217"/>
                </a:cubicBezTo>
                <a:cubicBezTo>
                  <a:pt x="14932" y="16217"/>
                  <a:pt x="14957" y="16376"/>
                  <a:pt x="14981" y="16571"/>
                </a:cubicBezTo>
                <a:lnTo>
                  <a:pt x="15025" y="16934"/>
                </a:lnTo>
                <a:lnTo>
                  <a:pt x="14989" y="17219"/>
                </a:lnTo>
                <a:cubicBezTo>
                  <a:pt x="14974" y="17341"/>
                  <a:pt x="14967" y="17428"/>
                  <a:pt x="14964" y="17497"/>
                </a:cubicBezTo>
                <a:cubicBezTo>
                  <a:pt x="14962" y="17566"/>
                  <a:pt x="14965" y="17622"/>
                  <a:pt x="14973" y="17697"/>
                </a:cubicBezTo>
                <a:cubicBezTo>
                  <a:pt x="14984" y="17797"/>
                  <a:pt x="15008" y="17875"/>
                  <a:pt x="15026" y="17875"/>
                </a:cubicBezTo>
                <a:cubicBezTo>
                  <a:pt x="15035" y="17875"/>
                  <a:pt x="15045" y="17891"/>
                  <a:pt x="15054" y="17913"/>
                </a:cubicBezTo>
                <a:cubicBezTo>
                  <a:pt x="15063" y="17935"/>
                  <a:pt x="15070" y="17964"/>
                  <a:pt x="15075" y="17998"/>
                </a:cubicBezTo>
                <a:cubicBezTo>
                  <a:pt x="15086" y="18083"/>
                  <a:pt x="15111" y="18043"/>
                  <a:pt x="15156" y="17859"/>
                </a:cubicBezTo>
                <a:cubicBezTo>
                  <a:pt x="15210" y="17632"/>
                  <a:pt x="15224" y="17614"/>
                  <a:pt x="15251" y="17744"/>
                </a:cubicBezTo>
                <a:cubicBezTo>
                  <a:pt x="15278" y="17875"/>
                  <a:pt x="15288" y="17859"/>
                  <a:pt x="15320" y="17628"/>
                </a:cubicBezTo>
                <a:lnTo>
                  <a:pt x="15357" y="17358"/>
                </a:lnTo>
                <a:lnTo>
                  <a:pt x="15406" y="17736"/>
                </a:lnTo>
                <a:cubicBezTo>
                  <a:pt x="15442" y="18005"/>
                  <a:pt x="15472" y="18114"/>
                  <a:pt x="15508" y="18114"/>
                </a:cubicBezTo>
                <a:cubicBezTo>
                  <a:pt x="15527" y="18114"/>
                  <a:pt x="15539" y="18130"/>
                  <a:pt x="15548" y="18168"/>
                </a:cubicBezTo>
                <a:cubicBezTo>
                  <a:pt x="15557" y="18205"/>
                  <a:pt x="15563" y="18264"/>
                  <a:pt x="15566" y="18353"/>
                </a:cubicBezTo>
                <a:cubicBezTo>
                  <a:pt x="15568" y="18420"/>
                  <a:pt x="15571" y="18470"/>
                  <a:pt x="15575" y="18507"/>
                </a:cubicBezTo>
                <a:cubicBezTo>
                  <a:pt x="15579" y="18544"/>
                  <a:pt x="15584" y="18569"/>
                  <a:pt x="15591" y="18576"/>
                </a:cubicBezTo>
                <a:cubicBezTo>
                  <a:pt x="15603" y="18592"/>
                  <a:pt x="15621" y="18550"/>
                  <a:pt x="15647" y="18453"/>
                </a:cubicBezTo>
                <a:cubicBezTo>
                  <a:pt x="15683" y="18324"/>
                  <a:pt x="15785" y="16951"/>
                  <a:pt x="15785" y="16602"/>
                </a:cubicBezTo>
                <a:cubicBezTo>
                  <a:pt x="15785" y="16521"/>
                  <a:pt x="15793" y="16346"/>
                  <a:pt x="15804" y="16217"/>
                </a:cubicBezTo>
                <a:cubicBezTo>
                  <a:pt x="15811" y="16131"/>
                  <a:pt x="15814" y="16061"/>
                  <a:pt x="15815" y="15993"/>
                </a:cubicBezTo>
                <a:cubicBezTo>
                  <a:pt x="15815" y="15992"/>
                  <a:pt x="15815" y="15987"/>
                  <a:pt x="15815" y="15985"/>
                </a:cubicBezTo>
                <a:cubicBezTo>
                  <a:pt x="15815" y="15916"/>
                  <a:pt x="15812" y="15854"/>
                  <a:pt x="15806" y="15777"/>
                </a:cubicBezTo>
                <a:cubicBezTo>
                  <a:pt x="15800" y="15703"/>
                  <a:pt x="15793" y="15648"/>
                  <a:pt x="15786" y="15615"/>
                </a:cubicBezTo>
                <a:cubicBezTo>
                  <a:pt x="15772" y="15551"/>
                  <a:pt x="15759" y="15570"/>
                  <a:pt x="15746" y="15669"/>
                </a:cubicBezTo>
                <a:cubicBezTo>
                  <a:pt x="15740" y="15719"/>
                  <a:pt x="15733" y="15788"/>
                  <a:pt x="15727" y="15878"/>
                </a:cubicBezTo>
                <a:cubicBezTo>
                  <a:pt x="15717" y="16035"/>
                  <a:pt x="15707" y="16158"/>
                  <a:pt x="15696" y="16248"/>
                </a:cubicBezTo>
                <a:cubicBezTo>
                  <a:pt x="15680" y="16380"/>
                  <a:pt x="15665" y="16435"/>
                  <a:pt x="15652" y="16410"/>
                </a:cubicBezTo>
                <a:cubicBezTo>
                  <a:pt x="15652" y="16409"/>
                  <a:pt x="15652" y="16410"/>
                  <a:pt x="15651" y="16410"/>
                </a:cubicBezTo>
                <a:cubicBezTo>
                  <a:pt x="15647" y="16400"/>
                  <a:pt x="15645" y="16385"/>
                  <a:pt x="15641" y="16356"/>
                </a:cubicBezTo>
                <a:cubicBezTo>
                  <a:pt x="15635" y="16298"/>
                  <a:pt x="15632" y="16200"/>
                  <a:pt x="15632" y="16063"/>
                </a:cubicBezTo>
                <a:cubicBezTo>
                  <a:pt x="15631" y="15988"/>
                  <a:pt x="15627" y="15920"/>
                  <a:pt x="15621" y="15854"/>
                </a:cubicBezTo>
                <a:cubicBezTo>
                  <a:pt x="15614" y="15788"/>
                  <a:pt x="15605" y="15728"/>
                  <a:pt x="15594" y="15677"/>
                </a:cubicBezTo>
                <a:cubicBezTo>
                  <a:pt x="15571" y="15575"/>
                  <a:pt x="15540" y="15507"/>
                  <a:pt x="15506" y="15507"/>
                </a:cubicBezTo>
                <a:cubicBezTo>
                  <a:pt x="15475" y="15507"/>
                  <a:pt x="15459" y="15430"/>
                  <a:pt x="15448" y="15222"/>
                </a:cubicBezTo>
                <a:cubicBezTo>
                  <a:pt x="15439" y="15029"/>
                  <a:pt x="15429" y="14919"/>
                  <a:pt x="15416" y="14875"/>
                </a:cubicBezTo>
                <a:cubicBezTo>
                  <a:pt x="15404" y="14831"/>
                  <a:pt x="15390" y="14855"/>
                  <a:pt x="15372" y="14944"/>
                </a:cubicBezTo>
                <a:cubicBezTo>
                  <a:pt x="15346" y="15067"/>
                  <a:pt x="15334" y="15065"/>
                  <a:pt x="15308" y="14937"/>
                </a:cubicBezTo>
                <a:cubicBezTo>
                  <a:pt x="15294" y="14870"/>
                  <a:pt x="15286" y="14833"/>
                  <a:pt x="15278" y="14837"/>
                </a:cubicBezTo>
                <a:cubicBezTo>
                  <a:pt x="15278" y="14837"/>
                  <a:pt x="15277" y="14836"/>
                  <a:pt x="15277" y="14837"/>
                </a:cubicBezTo>
                <a:cubicBezTo>
                  <a:pt x="15269" y="14841"/>
                  <a:pt x="15262" y="14884"/>
                  <a:pt x="15252" y="14960"/>
                </a:cubicBezTo>
                <a:cubicBezTo>
                  <a:pt x="15233" y="15107"/>
                  <a:pt x="15233" y="15178"/>
                  <a:pt x="15248" y="15322"/>
                </a:cubicBezTo>
                <a:cubicBezTo>
                  <a:pt x="15259" y="15420"/>
                  <a:pt x="15263" y="15555"/>
                  <a:pt x="15257" y="15623"/>
                </a:cubicBezTo>
                <a:cubicBezTo>
                  <a:pt x="15251" y="15702"/>
                  <a:pt x="15234" y="15738"/>
                  <a:pt x="15218" y="15739"/>
                </a:cubicBezTo>
                <a:cubicBezTo>
                  <a:pt x="15210" y="15739"/>
                  <a:pt x="15202" y="15735"/>
                  <a:pt x="15195" y="15716"/>
                </a:cubicBezTo>
                <a:cubicBezTo>
                  <a:pt x="15189" y="15696"/>
                  <a:pt x="15184" y="15670"/>
                  <a:pt x="15180" y="15631"/>
                </a:cubicBezTo>
                <a:cubicBezTo>
                  <a:pt x="15168" y="15471"/>
                  <a:pt x="15030" y="15477"/>
                  <a:pt x="15009" y="15638"/>
                </a:cubicBezTo>
                <a:cubicBezTo>
                  <a:pt x="14997" y="15730"/>
                  <a:pt x="14984" y="15720"/>
                  <a:pt x="14960" y="15608"/>
                </a:cubicBezTo>
                <a:cubicBezTo>
                  <a:pt x="14934" y="15479"/>
                  <a:pt x="14922" y="15481"/>
                  <a:pt x="14896" y="15608"/>
                </a:cubicBezTo>
                <a:cubicBezTo>
                  <a:pt x="14872" y="15722"/>
                  <a:pt x="14859" y="15729"/>
                  <a:pt x="14844" y="15631"/>
                </a:cubicBezTo>
                <a:cubicBezTo>
                  <a:pt x="14829" y="15533"/>
                  <a:pt x="14816" y="15532"/>
                  <a:pt x="14792" y="15646"/>
                </a:cubicBezTo>
                <a:cubicBezTo>
                  <a:pt x="14767" y="15769"/>
                  <a:pt x="14754" y="15772"/>
                  <a:pt x="14729" y="15654"/>
                </a:cubicBezTo>
                <a:cubicBezTo>
                  <a:pt x="14720" y="15609"/>
                  <a:pt x="14705" y="15577"/>
                  <a:pt x="14689" y="15554"/>
                </a:cubicBezTo>
                <a:cubicBezTo>
                  <a:pt x="14638" y="15482"/>
                  <a:pt x="14567" y="15508"/>
                  <a:pt x="14550" y="15638"/>
                </a:cubicBezTo>
                <a:cubicBezTo>
                  <a:pt x="14538" y="15730"/>
                  <a:pt x="14525" y="15720"/>
                  <a:pt x="14501" y="15608"/>
                </a:cubicBezTo>
                <a:cubicBezTo>
                  <a:pt x="14460" y="15409"/>
                  <a:pt x="14418" y="15588"/>
                  <a:pt x="14411" y="15993"/>
                </a:cubicBezTo>
                <a:cubicBezTo>
                  <a:pt x="14408" y="16149"/>
                  <a:pt x="14399" y="16327"/>
                  <a:pt x="14392" y="16386"/>
                </a:cubicBezTo>
                <a:cubicBezTo>
                  <a:pt x="14388" y="16420"/>
                  <a:pt x="14382" y="16427"/>
                  <a:pt x="14376" y="16417"/>
                </a:cubicBezTo>
                <a:cubicBezTo>
                  <a:pt x="14356" y="16384"/>
                  <a:pt x="14328" y="16170"/>
                  <a:pt x="14315" y="15901"/>
                </a:cubicBezTo>
                <a:cubicBezTo>
                  <a:pt x="14308" y="15750"/>
                  <a:pt x="14285" y="15570"/>
                  <a:pt x="14263" y="15507"/>
                </a:cubicBezTo>
                <a:cubicBezTo>
                  <a:pt x="14242" y="15445"/>
                  <a:pt x="14225" y="15328"/>
                  <a:pt x="14225" y="15245"/>
                </a:cubicBezTo>
                <a:cubicBezTo>
                  <a:pt x="14224" y="15162"/>
                  <a:pt x="14205" y="15026"/>
                  <a:pt x="14183" y="14944"/>
                </a:cubicBezTo>
                <a:cubicBezTo>
                  <a:pt x="14148" y="14821"/>
                  <a:pt x="14137" y="14825"/>
                  <a:pt x="14119" y="14968"/>
                </a:cubicBezTo>
                <a:cubicBezTo>
                  <a:pt x="14100" y="15112"/>
                  <a:pt x="14100" y="15171"/>
                  <a:pt x="14117" y="15330"/>
                </a:cubicBezTo>
                <a:cubicBezTo>
                  <a:pt x="14134" y="15492"/>
                  <a:pt x="14133" y="15561"/>
                  <a:pt x="14105" y="15777"/>
                </a:cubicBezTo>
                <a:lnTo>
                  <a:pt x="14072" y="16032"/>
                </a:lnTo>
                <a:lnTo>
                  <a:pt x="14036" y="15770"/>
                </a:lnTo>
                <a:cubicBezTo>
                  <a:pt x="14022" y="15664"/>
                  <a:pt x="14008" y="15600"/>
                  <a:pt x="13989" y="15561"/>
                </a:cubicBezTo>
                <a:cubicBezTo>
                  <a:pt x="13969" y="15523"/>
                  <a:pt x="13944" y="15507"/>
                  <a:pt x="13906" y="15507"/>
                </a:cubicBezTo>
                <a:cubicBezTo>
                  <a:pt x="13820" y="15507"/>
                  <a:pt x="13809" y="15480"/>
                  <a:pt x="13796" y="15222"/>
                </a:cubicBezTo>
                <a:cubicBezTo>
                  <a:pt x="13787" y="15035"/>
                  <a:pt x="13777" y="14918"/>
                  <a:pt x="13765" y="14867"/>
                </a:cubicBezTo>
                <a:cubicBezTo>
                  <a:pt x="13760" y="14842"/>
                  <a:pt x="13753" y="14835"/>
                  <a:pt x="13747" y="14844"/>
                </a:cubicBezTo>
                <a:cubicBezTo>
                  <a:pt x="13740" y="14854"/>
                  <a:pt x="13733" y="14879"/>
                  <a:pt x="13727" y="14921"/>
                </a:cubicBezTo>
                <a:cubicBezTo>
                  <a:pt x="13711" y="15022"/>
                  <a:pt x="13705" y="15319"/>
                  <a:pt x="13705" y="15924"/>
                </a:cubicBezTo>
                <a:cubicBezTo>
                  <a:pt x="13705" y="16414"/>
                  <a:pt x="13698" y="16734"/>
                  <a:pt x="13682" y="16926"/>
                </a:cubicBezTo>
                <a:cubicBezTo>
                  <a:pt x="13666" y="17119"/>
                  <a:pt x="13640" y="17176"/>
                  <a:pt x="13602" y="17142"/>
                </a:cubicBezTo>
                <a:cubicBezTo>
                  <a:pt x="13591" y="17133"/>
                  <a:pt x="13583" y="17131"/>
                  <a:pt x="13577" y="17111"/>
                </a:cubicBezTo>
                <a:cubicBezTo>
                  <a:pt x="13559" y="17051"/>
                  <a:pt x="13558" y="16874"/>
                  <a:pt x="13554" y="16201"/>
                </a:cubicBezTo>
                <a:cubicBezTo>
                  <a:pt x="13552" y="15811"/>
                  <a:pt x="13550" y="15583"/>
                  <a:pt x="13545" y="15446"/>
                </a:cubicBezTo>
                <a:cubicBezTo>
                  <a:pt x="13541" y="15309"/>
                  <a:pt x="13533" y="15264"/>
                  <a:pt x="13521" y="15237"/>
                </a:cubicBezTo>
                <a:cubicBezTo>
                  <a:pt x="13512" y="15221"/>
                  <a:pt x="13505" y="15182"/>
                  <a:pt x="13500" y="15137"/>
                </a:cubicBezTo>
                <a:cubicBezTo>
                  <a:pt x="13494" y="15092"/>
                  <a:pt x="13491" y="15044"/>
                  <a:pt x="13491" y="14991"/>
                </a:cubicBezTo>
                <a:cubicBezTo>
                  <a:pt x="13491" y="14879"/>
                  <a:pt x="13486" y="14814"/>
                  <a:pt x="13479" y="14806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" name="Title Text"/>
          <p:cNvSpPr txBox="1"/>
          <p:nvPr/>
        </p:nvSpPr>
        <p:spPr>
          <a:xfrm>
            <a:off x="1600200" y="285755"/>
            <a:ext cx="8991600" cy="4857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431" tIns="22431" rIns="22431" bIns="22431" anchor="ctr">
            <a:normAutofit/>
          </a:bodyPr>
          <a:lstStyle>
            <a:lvl1pPr algn="ctr" defTabSz="1558388">
              <a:lnSpc>
                <a:spcPct val="88000"/>
              </a:lnSpc>
              <a:defRPr sz="6208" b="1">
                <a:solidFill>
                  <a:srgbClr val="064308"/>
                </a:solidFill>
              </a:defRPr>
            </a:lvl1pPr>
          </a:lstStyle>
          <a:p>
            <a:r>
              <a:rPr sz="3104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849306002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7" descr="Picture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03103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100" y="1067099"/>
            <a:ext cx="6055421" cy="502741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Rectangle"/>
          <p:cNvSpPr/>
          <p:nvPr/>
        </p:nvSpPr>
        <p:spPr>
          <a:xfrm>
            <a:off x="0" y="6129905"/>
            <a:ext cx="12192000" cy="723901"/>
          </a:xfrm>
          <a:prstGeom prst="rect">
            <a:avLst/>
          </a:prstGeom>
          <a:solidFill>
            <a:srgbClr val="E7E9DF"/>
          </a:solidFill>
          <a:ln w="12700">
            <a:miter lim="400000"/>
          </a:ln>
        </p:spPr>
        <p:txBody>
          <a:bodyPr tIns="45720" bIns="45720" anchor="ctr"/>
          <a:lstStyle/>
          <a:p>
            <a:pPr>
              <a:defRPr sz="3600">
                <a:latin typeface="Cambria"/>
                <a:ea typeface="Cambria"/>
                <a:cs typeface="Cambria"/>
                <a:sym typeface="Cambria"/>
              </a:defRPr>
            </a:pPr>
            <a:endParaRPr sz="1800"/>
          </a:p>
        </p:txBody>
      </p:sp>
      <p:pic>
        <p:nvPicPr>
          <p:cNvPr id="54" name="Picture 1" descr="Picture 1"/>
          <p:cNvPicPr>
            <a:picLocks noChangeAspect="1"/>
          </p:cNvPicPr>
          <p:nvPr/>
        </p:nvPicPr>
        <p:blipFill>
          <a:blip r:embed="rId3"/>
          <a:srcRect l="2434" t="11788" r="50474" b="13373"/>
          <a:stretch>
            <a:fillRect/>
          </a:stretch>
        </p:blipFill>
        <p:spPr>
          <a:xfrm>
            <a:off x="315638" y="6220406"/>
            <a:ext cx="4303092" cy="542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096" extrusionOk="0">
                <a:moveTo>
                  <a:pt x="6903" y="1"/>
                </a:moveTo>
                <a:cubicBezTo>
                  <a:pt x="6762" y="4"/>
                  <a:pt x="6674" y="62"/>
                  <a:pt x="6638" y="170"/>
                </a:cubicBezTo>
                <a:cubicBezTo>
                  <a:pt x="6608" y="260"/>
                  <a:pt x="6555" y="413"/>
                  <a:pt x="6518" y="517"/>
                </a:cubicBezTo>
                <a:cubicBezTo>
                  <a:pt x="6346" y="1014"/>
                  <a:pt x="6152" y="2566"/>
                  <a:pt x="6064" y="4141"/>
                </a:cubicBezTo>
                <a:cubicBezTo>
                  <a:pt x="6025" y="4845"/>
                  <a:pt x="6021" y="5062"/>
                  <a:pt x="6015" y="6686"/>
                </a:cubicBezTo>
                <a:lnTo>
                  <a:pt x="6009" y="8460"/>
                </a:lnTo>
                <a:lnTo>
                  <a:pt x="6062" y="9508"/>
                </a:lnTo>
                <a:cubicBezTo>
                  <a:pt x="6099" y="10235"/>
                  <a:pt x="6112" y="10614"/>
                  <a:pt x="6103" y="10750"/>
                </a:cubicBezTo>
                <a:cubicBezTo>
                  <a:pt x="6096" y="10857"/>
                  <a:pt x="6071" y="11319"/>
                  <a:pt x="6048" y="11768"/>
                </a:cubicBezTo>
                <a:cubicBezTo>
                  <a:pt x="6010" y="12546"/>
                  <a:pt x="6008" y="12662"/>
                  <a:pt x="6014" y="14312"/>
                </a:cubicBezTo>
                <a:cubicBezTo>
                  <a:pt x="6020" y="15879"/>
                  <a:pt x="6026" y="16113"/>
                  <a:pt x="6064" y="16811"/>
                </a:cubicBezTo>
                <a:cubicBezTo>
                  <a:pt x="6167" y="18668"/>
                  <a:pt x="6360" y="20055"/>
                  <a:pt x="6611" y="20728"/>
                </a:cubicBezTo>
                <a:cubicBezTo>
                  <a:pt x="6717" y="21014"/>
                  <a:pt x="6763" y="21061"/>
                  <a:pt x="6895" y="21067"/>
                </a:cubicBezTo>
                <a:cubicBezTo>
                  <a:pt x="7029" y="21073"/>
                  <a:pt x="7072" y="21030"/>
                  <a:pt x="7190" y="20728"/>
                </a:cubicBezTo>
                <a:cubicBezTo>
                  <a:pt x="7266" y="20534"/>
                  <a:pt x="7348" y="20266"/>
                  <a:pt x="7372" y="20134"/>
                </a:cubicBezTo>
                <a:cubicBezTo>
                  <a:pt x="7425" y="19839"/>
                  <a:pt x="7427" y="19839"/>
                  <a:pt x="7480" y="20134"/>
                </a:cubicBezTo>
                <a:cubicBezTo>
                  <a:pt x="7504" y="20266"/>
                  <a:pt x="7585" y="20534"/>
                  <a:pt x="7661" y="20728"/>
                </a:cubicBezTo>
                <a:cubicBezTo>
                  <a:pt x="8002" y="21596"/>
                  <a:pt x="8362" y="20904"/>
                  <a:pt x="8604" y="18923"/>
                </a:cubicBezTo>
                <a:cubicBezTo>
                  <a:pt x="8711" y="18052"/>
                  <a:pt x="8755" y="17497"/>
                  <a:pt x="8806" y="16394"/>
                </a:cubicBezTo>
                <a:cubicBezTo>
                  <a:pt x="8843" y="15566"/>
                  <a:pt x="8848" y="15278"/>
                  <a:pt x="8848" y="14089"/>
                </a:cubicBezTo>
                <a:cubicBezTo>
                  <a:pt x="8848" y="12895"/>
                  <a:pt x="8843" y="12605"/>
                  <a:pt x="8805" y="11775"/>
                </a:cubicBezTo>
                <a:cubicBezTo>
                  <a:pt x="8781" y="11254"/>
                  <a:pt x="8754" y="10759"/>
                  <a:pt x="8745" y="10673"/>
                </a:cubicBezTo>
                <a:cubicBezTo>
                  <a:pt x="8732" y="10558"/>
                  <a:pt x="8734" y="10437"/>
                  <a:pt x="8752" y="10202"/>
                </a:cubicBezTo>
                <a:cubicBezTo>
                  <a:pt x="8860" y="8744"/>
                  <a:pt x="8883" y="6256"/>
                  <a:pt x="8804" y="4550"/>
                </a:cubicBezTo>
                <a:cubicBezTo>
                  <a:pt x="8779" y="4029"/>
                  <a:pt x="8743" y="3441"/>
                  <a:pt x="8723" y="3239"/>
                </a:cubicBezTo>
                <a:cubicBezTo>
                  <a:pt x="8703" y="3038"/>
                  <a:pt x="8687" y="2818"/>
                  <a:pt x="8687" y="2753"/>
                </a:cubicBezTo>
                <a:cubicBezTo>
                  <a:pt x="8687" y="2498"/>
                  <a:pt x="8399" y="588"/>
                  <a:pt x="8360" y="587"/>
                </a:cubicBezTo>
                <a:cubicBezTo>
                  <a:pt x="8351" y="586"/>
                  <a:pt x="8302" y="455"/>
                  <a:pt x="8252" y="294"/>
                </a:cubicBezTo>
                <a:cubicBezTo>
                  <a:pt x="8169" y="30"/>
                  <a:pt x="8139" y="1"/>
                  <a:pt x="7946" y="1"/>
                </a:cubicBezTo>
                <a:cubicBezTo>
                  <a:pt x="7753" y="1"/>
                  <a:pt x="7722" y="30"/>
                  <a:pt x="7640" y="294"/>
                </a:cubicBezTo>
                <a:cubicBezTo>
                  <a:pt x="7589" y="455"/>
                  <a:pt x="7543" y="586"/>
                  <a:pt x="7536" y="587"/>
                </a:cubicBezTo>
                <a:cubicBezTo>
                  <a:pt x="7529" y="587"/>
                  <a:pt x="7501" y="720"/>
                  <a:pt x="7474" y="880"/>
                </a:cubicBezTo>
                <a:lnTo>
                  <a:pt x="7424" y="1165"/>
                </a:lnTo>
                <a:lnTo>
                  <a:pt x="7380" y="880"/>
                </a:lnTo>
                <a:cubicBezTo>
                  <a:pt x="7355" y="722"/>
                  <a:pt x="7327" y="589"/>
                  <a:pt x="7318" y="587"/>
                </a:cubicBezTo>
                <a:cubicBezTo>
                  <a:pt x="7309" y="584"/>
                  <a:pt x="7258" y="449"/>
                  <a:pt x="7206" y="286"/>
                </a:cubicBezTo>
                <a:cubicBezTo>
                  <a:pt x="7121" y="19"/>
                  <a:pt x="7093" y="-4"/>
                  <a:pt x="6903" y="1"/>
                </a:cubicBezTo>
                <a:close/>
                <a:moveTo>
                  <a:pt x="11410" y="3432"/>
                </a:moveTo>
                <a:cubicBezTo>
                  <a:pt x="11403" y="3432"/>
                  <a:pt x="11395" y="3456"/>
                  <a:pt x="11389" y="3494"/>
                </a:cubicBezTo>
                <a:cubicBezTo>
                  <a:pt x="11382" y="3532"/>
                  <a:pt x="11378" y="3587"/>
                  <a:pt x="11376" y="3663"/>
                </a:cubicBezTo>
                <a:cubicBezTo>
                  <a:pt x="11369" y="3851"/>
                  <a:pt x="11354" y="3902"/>
                  <a:pt x="11305" y="3902"/>
                </a:cubicBezTo>
                <a:cubicBezTo>
                  <a:pt x="11271" y="3902"/>
                  <a:pt x="11239" y="3852"/>
                  <a:pt x="11234" y="3787"/>
                </a:cubicBezTo>
                <a:cubicBezTo>
                  <a:pt x="11228" y="3704"/>
                  <a:pt x="11205" y="3666"/>
                  <a:pt x="11181" y="3671"/>
                </a:cubicBezTo>
                <a:cubicBezTo>
                  <a:pt x="11158" y="3676"/>
                  <a:pt x="11134" y="3716"/>
                  <a:pt x="11123" y="3802"/>
                </a:cubicBezTo>
                <a:cubicBezTo>
                  <a:pt x="11111" y="3894"/>
                  <a:pt x="11105" y="4078"/>
                  <a:pt x="11105" y="4257"/>
                </a:cubicBezTo>
                <a:cubicBezTo>
                  <a:pt x="11105" y="4437"/>
                  <a:pt x="11111" y="4620"/>
                  <a:pt x="11123" y="4712"/>
                </a:cubicBezTo>
                <a:cubicBezTo>
                  <a:pt x="11137" y="4824"/>
                  <a:pt x="11134" y="4910"/>
                  <a:pt x="11108" y="5113"/>
                </a:cubicBezTo>
                <a:cubicBezTo>
                  <a:pt x="11091" y="5241"/>
                  <a:pt x="11083" y="5301"/>
                  <a:pt x="11075" y="5306"/>
                </a:cubicBezTo>
                <a:cubicBezTo>
                  <a:pt x="11066" y="5309"/>
                  <a:pt x="11057" y="5251"/>
                  <a:pt x="11040" y="5136"/>
                </a:cubicBezTo>
                <a:cubicBezTo>
                  <a:pt x="10922" y="4357"/>
                  <a:pt x="10844" y="4415"/>
                  <a:pt x="10711" y="5368"/>
                </a:cubicBezTo>
                <a:cubicBezTo>
                  <a:pt x="10653" y="5791"/>
                  <a:pt x="10615" y="5853"/>
                  <a:pt x="10615" y="5529"/>
                </a:cubicBezTo>
                <a:cubicBezTo>
                  <a:pt x="10615" y="5351"/>
                  <a:pt x="10578" y="5056"/>
                  <a:pt x="10544" y="4920"/>
                </a:cubicBezTo>
                <a:cubicBezTo>
                  <a:pt x="10533" y="4875"/>
                  <a:pt x="10522" y="4851"/>
                  <a:pt x="10513" y="4851"/>
                </a:cubicBezTo>
                <a:cubicBezTo>
                  <a:pt x="10494" y="4851"/>
                  <a:pt x="10475" y="4793"/>
                  <a:pt x="10469" y="4727"/>
                </a:cubicBezTo>
                <a:cubicBezTo>
                  <a:pt x="10457" y="4570"/>
                  <a:pt x="10381" y="4582"/>
                  <a:pt x="10360" y="4743"/>
                </a:cubicBezTo>
                <a:cubicBezTo>
                  <a:pt x="10351" y="4813"/>
                  <a:pt x="10323" y="4849"/>
                  <a:pt x="10299" y="4828"/>
                </a:cubicBezTo>
                <a:cubicBezTo>
                  <a:pt x="10284" y="4814"/>
                  <a:pt x="10273" y="4789"/>
                  <a:pt x="10265" y="4743"/>
                </a:cubicBezTo>
                <a:cubicBezTo>
                  <a:pt x="10273" y="4816"/>
                  <a:pt x="10276" y="4904"/>
                  <a:pt x="10265" y="5005"/>
                </a:cubicBezTo>
                <a:cubicBezTo>
                  <a:pt x="10257" y="5084"/>
                  <a:pt x="10248" y="5282"/>
                  <a:pt x="10245" y="5445"/>
                </a:cubicBezTo>
                <a:cubicBezTo>
                  <a:pt x="10240" y="5758"/>
                  <a:pt x="10191" y="5905"/>
                  <a:pt x="10164" y="5691"/>
                </a:cubicBezTo>
                <a:cubicBezTo>
                  <a:pt x="10155" y="5627"/>
                  <a:pt x="10104" y="5557"/>
                  <a:pt x="10049" y="5537"/>
                </a:cubicBezTo>
                <a:cubicBezTo>
                  <a:pt x="9955" y="5503"/>
                  <a:pt x="9950" y="5487"/>
                  <a:pt x="9950" y="5206"/>
                </a:cubicBezTo>
                <a:cubicBezTo>
                  <a:pt x="9950" y="4919"/>
                  <a:pt x="9953" y="4908"/>
                  <a:pt x="10064" y="4874"/>
                </a:cubicBezTo>
                <a:cubicBezTo>
                  <a:pt x="10127" y="4855"/>
                  <a:pt x="10186" y="4789"/>
                  <a:pt x="10194" y="4727"/>
                </a:cubicBezTo>
                <a:cubicBezTo>
                  <a:pt x="10215" y="4561"/>
                  <a:pt x="10246" y="4600"/>
                  <a:pt x="10262" y="4712"/>
                </a:cubicBezTo>
                <a:cubicBezTo>
                  <a:pt x="10256" y="4661"/>
                  <a:pt x="10252" y="4597"/>
                  <a:pt x="10250" y="4496"/>
                </a:cubicBezTo>
                <a:cubicBezTo>
                  <a:pt x="10248" y="4333"/>
                  <a:pt x="10231" y="4080"/>
                  <a:pt x="10214" y="3933"/>
                </a:cubicBezTo>
                <a:cubicBezTo>
                  <a:pt x="10206" y="3871"/>
                  <a:pt x="10199" y="3824"/>
                  <a:pt x="10191" y="3787"/>
                </a:cubicBezTo>
                <a:cubicBezTo>
                  <a:pt x="10183" y="3750"/>
                  <a:pt x="10173" y="3728"/>
                  <a:pt x="10159" y="3710"/>
                </a:cubicBezTo>
                <a:cubicBezTo>
                  <a:pt x="10131" y="3674"/>
                  <a:pt x="10086" y="3663"/>
                  <a:pt x="10004" y="3663"/>
                </a:cubicBezTo>
                <a:cubicBezTo>
                  <a:pt x="9935" y="3663"/>
                  <a:pt x="9887" y="3665"/>
                  <a:pt x="9851" y="3710"/>
                </a:cubicBezTo>
                <a:cubicBezTo>
                  <a:pt x="9822" y="3747"/>
                  <a:pt x="9801" y="3811"/>
                  <a:pt x="9787" y="3941"/>
                </a:cubicBezTo>
                <a:cubicBezTo>
                  <a:pt x="9780" y="4013"/>
                  <a:pt x="9775" y="4104"/>
                  <a:pt x="9770" y="4219"/>
                </a:cubicBezTo>
                <a:cubicBezTo>
                  <a:pt x="9766" y="4333"/>
                  <a:pt x="9763" y="4469"/>
                  <a:pt x="9761" y="4635"/>
                </a:cubicBezTo>
                <a:cubicBezTo>
                  <a:pt x="9758" y="4968"/>
                  <a:pt x="9758" y="5421"/>
                  <a:pt x="9759" y="6023"/>
                </a:cubicBezTo>
                <a:cubicBezTo>
                  <a:pt x="9758" y="7746"/>
                  <a:pt x="9760" y="7871"/>
                  <a:pt x="9791" y="8128"/>
                </a:cubicBezTo>
                <a:cubicBezTo>
                  <a:pt x="9800" y="8203"/>
                  <a:pt x="9811" y="8269"/>
                  <a:pt x="9823" y="8313"/>
                </a:cubicBezTo>
                <a:cubicBezTo>
                  <a:pt x="9859" y="8448"/>
                  <a:pt x="9904" y="8434"/>
                  <a:pt x="9924" y="8251"/>
                </a:cubicBezTo>
                <a:cubicBezTo>
                  <a:pt x="9933" y="8168"/>
                  <a:pt x="9942" y="7806"/>
                  <a:pt x="9945" y="7449"/>
                </a:cubicBezTo>
                <a:lnTo>
                  <a:pt x="9950" y="6802"/>
                </a:lnTo>
                <a:lnTo>
                  <a:pt x="10051" y="6771"/>
                </a:lnTo>
                <a:cubicBezTo>
                  <a:pt x="10116" y="6749"/>
                  <a:pt x="10141" y="6720"/>
                  <a:pt x="10153" y="6624"/>
                </a:cubicBezTo>
                <a:cubicBezTo>
                  <a:pt x="10157" y="6593"/>
                  <a:pt x="10159" y="6550"/>
                  <a:pt x="10161" y="6501"/>
                </a:cubicBezTo>
                <a:cubicBezTo>
                  <a:pt x="10165" y="6367"/>
                  <a:pt x="10182" y="6270"/>
                  <a:pt x="10200" y="6270"/>
                </a:cubicBezTo>
                <a:cubicBezTo>
                  <a:pt x="10209" y="6270"/>
                  <a:pt x="10218" y="6286"/>
                  <a:pt x="10225" y="6308"/>
                </a:cubicBezTo>
                <a:cubicBezTo>
                  <a:pt x="10231" y="6331"/>
                  <a:pt x="10236" y="6363"/>
                  <a:pt x="10239" y="6401"/>
                </a:cubicBezTo>
                <a:cubicBezTo>
                  <a:pt x="10243" y="6439"/>
                  <a:pt x="10244" y="6479"/>
                  <a:pt x="10243" y="6524"/>
                </a:cubicBezTo>
                <a:cubicBezTo>
                  <a:pt x="10243" y="6568"/>
                  <a:pt x="10240" y="6620"/>
                  <a:pt x="10234" y="6663"/>
                </a:cubicBezTo>
                <a:cubicBezTo>
                  <a:pt x="10199" y="6936"/>
                  <a:pt x="10214" y="7602"/>
                  <a:pt x="10265" y="8012"/>
                </a:cubicBezTo>
                <a:cubicBezTo>
                  <a:pt x="10307" y="8343"/>
                  <a:pt x="10325" y="8406"/>
                  <a:pt x="10385" y="8406"/>
                </a:cubicBezTo>
                <a:cubicBezTo>
                  <a:pt x="10424" y="8406"/>
                  <a:pt x="10464" y="8337"/>
                  <a:pt x="10474" y="8259"/>
                </a:cubicBezTo>
                <a:cubicBezTo>
                  <a:pt x="10489" y="8149"/>
                  <a:pt x="10496" y="8149"/>
                  <a:pt x="10510" y="8259"/>
                </a:cubicBezTo>
                <a:cubicBezTo>
                  <a:pt x="10522" y="8351"/>
                  <a:pt x="10546" y="8398"/>
                  <a:pt x="10569" y="8398"/>
                </a:cubicBezTo>
                <a:cubicBezTo>
                  <a:pt x="10592" y="8398"/>
                  <a:pt x="10615" y="8351"/>
                  <a:pt x="10627" y="8259"/>
                </a:cubicBezTo>
                <a:cubicBezTo>
                  <a:pt x="10632" y="8220"/>
                  <a:pt x="10636" y="8156"/>
                  <a:pt x="10640" y="8082"/>
                </a:cubicBezTo>
                <a:cubicBezTo>
                  <a:pt x="10643" y="8007"/>
                  <a:pt x="10646" y="7923"/>
                  <a:pt x="10646" y="7850"/>
                </a:cubicBezTo>
                <a:cubicBezTo>
                  <a:pt x="10646" y="7620"/>
                  <a:pt x="10654" y="7508"/>
                  <a:pt x="10670" y="7519"/>
                </a:cubicBezTo>
                <a:cubicBezTo>
                  <a:pt x="10686" y="7529"/>
                  <a:pt x="10710" y="7660"/>
                  <a:pt x="10743" y="7912"/>
                </a:cubicBezTo>
                <a:cubicBezTo>
                  <a:pt x="10773" y="8134"/>
                  <a:pt x="10790" y="8262"/>
                  <a:pt x="10809" y="8329"/>
                </a:cubicBezTo>
                <a:cubicBezTo>
                  <a:pt x="10819" y="8362"/>
                  <a:pt x="10830" y="8379"/>
                  <a:pt x="10842" y="8390"/>
                </a:cubicBezTo>
                <a:cubicBezTo>
                  <a:pt x="10854" y="8401"/>
                  <a:pt x="10869" y="8406"/>
                  <a:pt x="10887" y="8406"/>
                </a:cubicBezTo>
                <a:cubicBezTo>
                  <a:pt x="10938" y="8406"/>
                  <a:pt x="10985" y="8317"/>
                  <a:pt x="11021" y="8159"/>
                </a:cubicBezTo>
                <a:lnTo>
                  <a:pt x="11078" y="7920"/>
                </a:lnTo>
                <a:lnTo>
                  <a:pt x="11111" y="8159"/>
                </a:lnTo>
                <a:cubicBezTo>
                  <a:pt x="11132" y="8316"/>
                  <a:pt x="11157" y="8393"/>
                  <a:pt x="11181" y="8390"/>
                </a:cubicBezTo>
                <a:cubicBezTo>
                  <a:pt x="11206" y="8388"/>
                  <a:pt x="11230" y="8305"/>
                  <a:pt x="11252" y="8143"/>
                </a:cubicBezTo>
                <a:lnTo>
                  <a:pt x="11269" y="8020"/>
                </a:lnTo>
                <a:cubicBezTo>
                  <a:pt x="11260" y="7843"/>
                  <a:pt x="11257" y="7431"/>
                  <a:pt x="11260" y="6501"/>
                </a:cubicBezTo>
                <a:cubicBezTo>
                  <a:pt x="11264" y="5391"/>
                  <a:pt x="11269" y="5144"/>
                  <a:pt x="11288" y="5144"/>
                </a:cubicBezTo>
                <a:cubicBezTo>
                  <a:pt x="11307" y="5144"/>
                  <a:pt x="11311" y="5388"/>
                  <a:pt x="11311" y="6617"/>
                </a:cubicBezTo>
                <a:cubicBezTo>
                  <a:pt x="11311" y="7375"/>
                  <a:pt x="11308" y="7791"/>
                  <a:pt x="11302" y="7989"/>
                </a:cubicBezTo>
                <a:lnTo>
                  <a:pt x="11323" y="8143"/>
                </a:lnTo>
                <a:cubicBezTo>
                  <a:pt x="11342" y="8285"/>
                  <a:pt x="11375" y="8406"/>
                  <a:pt x="11395" y="8406"/>
                </a:cubicBezTo>
                <a:cubicBezTo>
                  <a:pt x="11414" y="8406"/>
                  <a:pt x="11447" y="8285"/>
                  <a:pt x="11466" y="8143"/>
                </a:cubicBezTo>
                <a:lnTo>
                  <a:pt x="11484" y="8020"/>
                </a:lnTo>
                <a:cubicBezTo>
                  <a:pt x="11474" y="7813"/>
                  <a:pt x="11471" y="7250"/>
                  <a:pt x="11474" y="5792"/>
                </a:cubicBezTo>
                <a:cubicBezTo>
                  <a:pt x="11477" y="4599"/>
                  <a:pt x="11480" y="4102"/>
                  <a:pt x="11488" y="3887"/>
                </a:cubicBezTo>
                <a:cubicBezTo>
                  <a:pt x="11476" y="3878"/>
                  <a:pt x="11466" y="3855"/>
                  <a:pt x="11459" y="3818"/>
                </a:cubicBezTo>
                <a:cubicBezTo>
                  <a:pt x="11452" y="3783"/>
                  <a:pt x="11448" y="3736"/>
                  <a:pt x="11445" y="3663"/>
                </a:cubicBezTo>
                <a:cubicBezTo>
                  <a:pt x="11440" y="3510"/>
                  <a:pt x="11425" y="3432"/>
                  <a:pt x="11410" y="3432"/>
                </a:cubicBezTo>
                <a:close/>
                <a:moveTo>
                  <a:pt x="12908" y="3447"/>
                </a:moveTo>
                <a:cubicBezTo>
                  <a:pt x="12874" y="3489"/>
                  <a:pt x="12835" y="3660"/>
                  <a:pt x="12791" y="3956"/>
                </a:cubicBezTo>
                <a:cubicBezTo>
                  <a:pt x="12767" y="4110"/>
                  <a:pt x="12756" y="4315"/>
                  <a:pt x="12756" y="4589"/>
                </a:cubicBezTo>
                <a:cubicBezTo>
                  <a:pt x="12756" y="4894"/>
                  <a:pt x="12749" y="5005"/>
                  <a:pt x="12726" y="5051"/>
                </a:cubicBezTo>
                <a:cubicBezTo>
                  <a:pt x="12709" y="5085"/>
                  <a:pt x="12695" y="5209"/>
                  <a:pt x="12695" y="5321"/>
                </a:cubicBezTo>
                <a:cubicBezTo>
                  <a:pt x="12695" y="5434"/>
                  <a:pt x="12709" y="5620"/>
                  <a:pt x="12726" y="5738"/>
                </a:cubicBezTo>
                <a:cubicBezTo>
                  <a:pt x="12732" y="5784"/>
                  <a:pt x="12737" y="5827"/>
                  <a:pt x="12741" y="5884"/>
                </a:cubicBezTo>
                <a:cubicBezTo>
                  <a:pt x="12745" y="5942"/>
                  <a:pt x="12749" y="6015"/>
                  <a:pt x="12751" y="6108"/>
                </a:cubicBezTo>
                <a:cubicBezTo>
                  <a:pt x="12755" y="6293"/>
                  <a:pt x="12756" y="6571"/>
                  <a:pt x="12756" y="7041"/>
                </a:cubicBezTo>
                <a:cubicBezTo>
                  <a:pt x="12756" y="7386"/>
                  <a:pt x="12758" y="7664"/>
                  <a:pt x="12761" y="7874"/>
                </a:cubicBezTo>
                <a:cubicBezTo>
                  <a:pt x="12764" y="8083"/>
                  <a:pt x="12769" y="8214"/>
                  <a:pt x="12775" y="8259"/>
                </a:cubicBezTo>
                <a:cubicBezTo>
                  <a:pt x="12793" y="8400"/>
                  <a:pt x="12837" y="8434"/>
                  <a:pt x="12867" y="8359"/>
                </a:cubicBezTo>
                <a:cubicBezTo>
                  <a:pt x="12877" y="8334"/>
                  <a:pt x="12886" y="8292"/>
                  <a:pt x="12891" y="8244"/>
                </a:cubicBezTo>
                <a:cubicBezTo>
                  <a:pt x="12900" y="8159"/>
                  <a:pt x="12910" y="7594"/>
                  <a:pt x="12912" y="6979"/>
                </a:cubicBezTo>
                <a:cubicBezTo>
                  <a:pt x="12916" y="6000"/>
                  <a:pt x="12920" y="5852"/>
                  <a:pt x="12945" y="5815"/>
                </a:cubicBezTo>
                <a:cubicBezTo>
                  <a:pt x="12956" y="5799"/>
                  <a:pt x="12965" y="5799"/>
                  <a:pt x="12973" y="5815"/>
                </a:cubicBezTo>
                <a:cubicBezTo>
                  <a:pt x="12980" y="5831"/>
                  <a:pt x="12986" y="5865"/>
                  <a:pt x="12990" y="5907"/>
                </a:cubicBezTo>
                <a:cubicBezTo>
                  <a:pt x="12997" y="5989"/>
                  <a:pt x="12994" y="6110"/>
                  <a:pt x="12983" y="6254"/>
                </a:cubicBezTo>
                <a:cubicBezTo>
                  <a:pt x="12967" y="6455"/>
                  <a:pt x="12967" y="6559"/>
                  <a:pt x="12982" y="6748"/>
                </a:cubicBezTo>
                <a:cubicBezTo>
                  <a:pt x="12992" y="6877"/>
                  <a:pt x="13001" y="7077"/>
                  <a:pt x="13001" y="7195"/>
                </a:cubicBezTo>
                <a:cubicBezTo>
                  <a:pt x="13001" y="7416"/>
                  <a:pt x="13073" y="7987"/>
                  <a:pt x="13134" y="8251"/>
                </a:cubicBezTo>
                <a:cubicBezTo>
                  <a:pt x="13144" y="8292"/>
                  <a:pt x="13160" y="8333"/>
                  <a:pt x="13177" y="8359"/>
                </a:cubicBezTo>
                <a:cubicBezTo>
                  <a:pt x="13194" y="8386"/>
                  <a:pt x="13213" y="8406"/>
                  <a:pt x="13230" y="8406"/>
                </a:cubicBezTo>
                <a:cubicBezTo>
                  <a:pt x="13247" y="8406"/>
                  <a:pt x="13262" y="8396"/>
                  <a:pt x="13277" y="8375"/>
                </a:cubicBezTo>
                <a:cubicBezTo>
                  <a:pt x="13305" y="8333"/>
                  <a:pt x="13331" y="8240"/>
                  <a:pt x="13360" y="8074"/>
                </a:cubicBezTo>
                <a:cubicBezTo>
                  <a:pt x="13375" y="7991"/>
                  <a:pt x="13390" y="7890"/>
                  <a:pt x="13408" y="7766"/>
                </a:cubicBezTo>
                <a:cubicBezTo>
                  <a:pt x="13456" y="7430"/>
                  <a:pt x="13491" y="7428"/>
                  <a:pt x="13491" y="7758"/>
                </a:cubicBezTo>
                <a:cubicBezTo>
                  <a:pt x="13491" y="7805"/>
                  <a:pt x="13493" y="7843"/>
                  <a:pt x="13498" y="7874"/>
                </a:cubicBezTo>
                <a:cubicBezTo>
                  <a:pt x="13502" y="7904"/>
                  <a:pt x="13508" y="7928"/>
                  <a:pt x="13515" y="7928"/>
                </a:cubicBezTo>
                <a:cubicBezTo>
                  <a:pt x="13528" y="7928"/>
                  <a:pt x="13543" y="8036"/>
                  <a:pt x="13547" y="8167"/>
                </a:cubicBezTo>
                <a:cubicBezTo>
                  <a:pt x="13550" y="8248"/>
                  <a:pt x="13555" y="8305"/>
                  <a:pt x="13563" y="8344"/>
                </a:cubicBezTo>
                <a:cubicBezTo>
                  <a:pt x="13571" y="8383"/>
                  <a:pt x="13582" y="8406"/>
                  <a:pt x="13596" y="8406"/>
                </a:cubicBezTo>
                <a:cubicBezTo>
                  <a:pt x="13660" y="8406"/>
                  <a:pt x="13674" y="8202"/>
                  <a:pt x="13674" y="7295"/>
                </a:cubicBezTo>
                <a:cubicBezTo>
                  <a:pt x="13674" y="6484"/>
                  <a:pt x="13698" y="6031"/>
                  <a:pt x="13741" y="6031"/>
                </a:cubicBezTo>
                <a:cubicBezTo>
                  <a:pt x="13767" y="6031"/>
                  <a:pt x="13826" y="5530"/>
                  <a:pt x="13826" y="5314"/>
                </a:cubicBezTo>
                <a:cubicBezTo>
                  <a:pt x="13826" y="5202"/>
                  <a:pt x="13813" y="5085"/>
                  <a:pt x="13796" y="5051"/>
                </a:cubicBezTo>
                <a:cubicBezTo>
                  <a:pt x="13780" y="5017"/>
                  <a:pt x="13765" y="4908"/>
                  <a:pt x="13765" y="4805"/>
                </a:cubicBezTo>
                <a:cubicBezTo>
                  <a:pt x="13765" y="4594"/>
                  <a:pt x="13742" y="4544"/>
                  <a:pt x="13728" y="4727"/>
                </a:cubicBezTo>
                <a:cubicBezTo>
                  <a:pt x="13722" y="4793"/>
                  <a:pt x="13685" y="4851"/>
                  <a:pt x="13645" y="4851"/>
                </a:cubicBezTo>
                <a:cubicBezTo>
                  <a:pt x="13575" y="4851"/>
                  <a:pt x="13525" y="4975"/>
                  <a:pt x="13502" y="5190"/>
                </a:cubicBezTo>
                <a:cubicBezTo>
                  <a:pt x="13494" y="5262"/>
                  <a:pt x="13488" y="5345"/>
                  <a:pt x="13487" y="5437"/>
                </a:cubicBezTo>
                <a:cubicBezTo>
                  <a:pt x="13485" y="5537"/>
                  <a:pt x="13482" y="5606"/>
                  <a:pt x="13478" y="5661"/>
                </a:cubicBezTo>
                <a:cubicBezTo>
                  <a:pt x="13465" y="5825"/>
                  <a:pt x="13444" y="5795"/>
                  <a:pt x="13431" y="5529"/>
                </a:cubicBezTo>
                <a:cubicBezTo>
                  <a:pt x="13427" y="5455"/>
                  <a:pt x="13416" y="5359"/>
                  <a:pt x="13400" y="5260"/>
                </a:cubicBezTo>
                <a:cubicBezTo>
                  <a:pt x="13369" y="5059"/>
                  <a:pt x="13319" y="4836"/>
                  <a:pt x="13279" y="4712"/>
                </a:cubicBezTo>
                <a:cubicBezTo>
                  <a:pt x="13258" y="4650"/>
                  <a:pt x="13241" y="4612"/>
                  <a:pt x="13228" y="4612"/>
                </a:cubicBezTo>
                <a:cubicBezTo>
                  <a:pt x="13213" y="4612"/>
                  <a:pt x="13176" y="4721"/>
                  <a:pt x="13146" y="4851"/>
                </a:cubicBezTo>
                <a:cubicBezTo>
                  <a:pt x="13049" y="5273"/>
                  <a:pt x="12968" y="5047"/>
                  <a:pt x="13014" y="4481"/>
                </a:cubicBezTo>
                <a:cubicBezTo>
                  <a:pt x="13039" y="4168"/>
                  <a:pt x="13035" y="4013"/>
                  <a:pt x="12998" y="3702"/>
                </a:cubicBezTo>
                <a:cubicBezTo>
                  <a:pt x="12985" y="3597"/>
                  <a:pt x="12972" y="3521"/>
                  <a:pt x="12957" y="3478"/>
                </a:cubicBezTo>
                <a:cubicBezTo>
                  <a:pt x="12957" y="3478"/>
                  <a:pt x="12956" y="3479"/>
                  <a:pt x="12956" y="3478"/>
                </a:cubicBezTo>
                <a:cubicBezTo>
                  <a:pt x="12941" y="3436"/>
                  <a:pt x="12925" y="3427"/>
                  <a:pt x="12908" y="3447"/>
                </a:cubicBezTo>
                <a:close/>
                <a:moveTo>
                  <a:pt x="14231" y="3640"/>
                </a:moveTo>
                <a:cubicBezTo>
                  <a:pt x="14194" y="3639"/>
                  <a:pt x="14159" y="3674"/>
                  <a:pt x="14130" y="3733"/>
                </a:cubicBezTo>
                <a:cubicBezTo>
                  <a:pt x="14107" y="3779"/>
                  <a:pt x="14088" y="3842"/>
                  <a:pt x="14076" y="3926"/>
                </a:cubicBezTo>
                <a:cubicBezTo>
                  <a:pt x="14068" y="3988"/>
                  <a:pt x="14061" y="4039"/>
                  <a:pt x="14056" y="4111"/>
                </a:cubicBezTo>
                <a:cubicBezTo>
                  <a:pt x="14051" y="4182"/>
                  <a:pt x="14048" y="4268"/>
                  <a:pt x="14045" y="4411"/>
                </a:cubicBezTo>
                <a:cubicBezTo>
                  <a:pt x="14041" y="4697"/>
                  <a:pt x="14041" y="5191"/>
                  <a:pt x="14041" y="6146"/>
                </a:cubicBezTo>
                <a:cubicBezTo>
                  <a:pt x="14041" y="7106"/>
                  <a:pt x="14041" y="7598"/>
                  <a:pt x="14045" y="7866"/>
                </a:cubicBezTo>
                <a:cubicBezTo>
                  <a:pt x="14050" y="8129"/>
                  <a:pt x="14058" y="8180"/>
                  <a:pt x="14075" y="8244"/>
                </a:cubicBezTo>
                <a:cubicBezTo>
                  <a:pt x="14111" y="8382"/>
                  <a:pt x="14156" y="8417"/>
                  <a:pt x="14185" y="8352"/>
                </a:cubicBezTo>
                <a:cubicBezTo>
                  <a:pt x="14194" y="8330"/>
                  <a:pt x="14202" y="8296"/>
                  <a:pt x="14207" y="8251"/>
                </a:cubicBezTo>
                <a:cubicBezTo>
                  <a:pt x="14211" y="8211"/>
                  <a:pt x="14216" y="8110"/>
                  <a:pt x="14220" y="7989"/>
                </a:cubicBezTo>
                <a:cubicBezTo>
                  <a:pt x="14223" y="7866"/>
                  <a:pt x="14226" y="7719"/>
                  <a:pt x="14227" y="7573"/>
                </a:cubicBezTo>
                <a:cubicBezTo>
                  <a:pt x="14230" y="7351"/>
                  <a:pt x="14232" y="7215"/>
                  <a:pt x="14237" y="7133"/>
                </a:cubicBezTo>
                <a:cubicBezTo>
                  <a:pt x="14239" y="7113"/>
                  <a:pt x="14242" y="7101"/>
                  <a:pt x="14243" y="7087"/>
                </a:cubicBezTo>
                <a:cubicBezTo>
                  <a:pt x="14245" y="7073"/>
                  <a:pt x="14246" y="7051"/>
                  <a:pt x="14248" y="7041"/>
                </a:cubicBezTo>
                <a:cubicBezTo>
                  <a:pt x="14253" y="7020"/>
                  <a:pt x="14259" y="7010"/>
                  <a:pt x="14266" y="7002"/>
                </a:cubicBezTo>
                <a:cubicBezTo>
                  <a:pt x="14289" y="6977"/>
                  <a:pt x="14305" y="7039"/>
                  <a:pt x="14311" y="7180"/>
                </a:cubicBezTo>
                <a:cubicBezTo>
                  <a:pt x="14317" y="7298"/>
                  <a:pt x="14331" y="7489"/>
                  <a:pt x="14344" y="7604"/>
                </a:cubicBezTo>
                <a:cubicBezTo>
                  <a:pt x="14357" y="7718"/>
                  <a:pt x="14374" y="7928"/>
                  <a:pt x="14384" y="8074"/>
                </a:cubicBezTo>
                <a:cubicBezTo>
                  <a:pt x="14390" y="8171"/>
                  <a:pt x="14400" y="8252"/>
                  <a:pt x="14414" y="8305"/>
                </a:cubicBezTo>
                <a:cubicBezTo>
                  <a:pt x="14454" y="8467"/>
                  <a:pt x="14518" y="8420"/>
                  <a:pt x="14555" y="8151"/>
                </a:cubicBezTo>
                <a:lnTo>
                  <a:pt x="14591" y="7889"/>
                </a:lnTo>
                <a:lnTo>
                  <a:pt x="14627" y="8143"/>
                </a:lnTo>
                <a:cubicBezTo>
                  <a:pt x="14647" y="8289"/>
                  <a:pt x="14687" y="8381"/>
                  <a:pt x="14725" y="8406"/>
                </a:cubicBezTo>
                <a:cubicBezTo>
                  <a:pt x="14764" y="8430"/>
                  <a:pt x="14802" y="8383"/>
                  <a:pt x="14818" y="8259"/>
                </a:cubicBezTo>
                <a:cubicBezTo>
                  <a:pt x="14832" y="8149"/>
                  <a:pt x="14840" y="8149"/>
                  <a:pt x="14854" y="8259"/>
                </a:cubicBezTo>
                <a:cubicBezTo>
                  <a:pt x="14872" y="8397"/>
                  <a:pt x="14909" y="8430"/>
                  <a:pt x="14942" y="8359"/>
                </a:cubicBezTo>
                <a:cubicBezTo>
                  <a:pt x="14954" y="8336"/>
                  <a:pt x="14964" y="8298"/>
                  <a:pt x="14973" y="8251"/>
                </a:cubicBezTo>
                <a:cubicBezTo>
                  <a:pt x="14998" y="8134"/>
                  <a:pt x="15011" y="8134"/>
                  <a:pt x="15035" y="8251"/>
                </a:cubicBezTo>
                <a:cubicBezTo>
                  <a:pt x="15081" y="8475"/>
                  <a:pt x="15133" y="8433"/>
                  <a:pt x="15169" y="8136"/>
                </a:cubicBezTo>
                <a:cubicBezTo>
                  <a:pt x="15176" y="8081"/>
                  <a:pt x="15181" y="8030"/>
                  <a:pt x="15185" y="7966"/>
                </a:cubicBezTo>
                <a:cubicBezTo>
                  <a:pt x="15190" y="7903"/>
                  <a:pt x="15194" y="7829"/>
                  <a:pt x="15196" y="7742"/>
                </a:cubicBezTo>
                <a:cubicBezTo>
                  <a:pt x="15202" y="7569"/>
                  <a:pt x="15205" y="7334"/>
                  <a:pt x="15206" y="6979"/>
                </a:cubicBezTo>
                <a:cubicBezTo>
                  <a:pt x="15210" y="6336"/>
                  <a:pt x="15211" y="6164"/>
                  <a:pt x="15227" y="6115"/>
                </a:cubicBezTo>
                <a:cubicBezTo>
                  <a:pt x="15233" y="6099"/>
                  <a:pt x="15240" y="6092"/>
                  <a:pt x="15249" y="6092"/>
                </a:cubicBezTo>
                <a:cubicBezTo>
                  <a:pt x="15258" y="6092"/>
                  <a:pt x="15264" y="6096"/>
                  <a:pt x="15269" y="6108"/>
                </a:cubicBezTo>
                <a:cubicBezTo>
                  <a:pt x="15269" y="6108"/>
                  <a:pt x="15270" y="6107"/>
                  <a:pt x="15270" y="6108"/>
                </a:cubicBezTo>
                <a:cubicBezTo>
                  <a:pt x="15285" y="6144"/>
                  <a:pt x="15289" y="6260"/>
                  <a:pt x="15292" y="6570"/>
                </a:cubicBezTo>
                <a:cubicBezTo>
                  <a:pt x="15295" y="6865"/>
                  <a:pt x="15302" y="7122"/>
                  <a:pt x="15315" y="7349"/>
                </a:cubicBezTo>
                <a:cubicBezTo>
                  <a:pt x="15327" y="7576"/>
                  <a:pt x="15344" y="7772"/>
                  <a:pt x="15366" y="7928"/>
                </a:cubicBezTo>
                <a:cubicBezTo>
                  <a:pt x="15398" y="8161"/>
                  <a:pt x="15439" y="8314"/>
                  <a:pt x="15490" y="8375"/>
                </a:cubicBezTo>
                <a:cubicBezTo>
                  <a:pt x="15507" y="8395"/>
                  <a:pt x="15525" y="8406"/>
                  <a:pt x="15544" y="8406"/>
                </a:cubicBezTo>
                <a:cubicBezTo>
                  <a:pt x="15598" y="8406"/>
                  <a:pt x="15620" y="8378"/>
                  <a:pt x="15646" y="8213"/>
                </a:cubicBezTo>
                <a:cubicBezTo>
                  <a:pt x="15655" y="8157"/>
                  <a:pt x="15666" y="8081"/>
                  <a:pt x="15677" y="7989"/>
                </a:cubicBezTo>
                <a:cubicBezTo>
                  <a:pt x="15699" y="7816"/>
                  <a:pt x="15711" y="7712"/>
                  <a:pt x="15715" y="7627"/>
                </a:cubicBezTo>
                <a:cubicBezTo>
                  <a:pt x="15715" y="7625"/>
                  <a:pt x="15715" y="7620"/>
                  <a:pt x="15715" y="7619"/>
                </a:cubicBezTo>
                <a:cubicBezTo>
                  <a:pt x="15720" y="7533"/>
                  <a:pt x="15717" y="7475"/>
                  <a:pt x="15708" y="7395"/>
                </a:cubicBezTo>
                <a:cubicBezTo>
                  <a:pt x="15691" y="7239"/>
                  <a:pt x="15694" y="7168"/>
                  <a:pt x="15721" y="6941"/>
                </a:cubicBezTo>
                <a:cubicBezTo>
                  <a:pt x="15750" y="6703"/>
                  <a:pt x="15758" y="6472"/>
                  <a:pt x="15748" y="6169"/>
                </a:cubicBezTo>
                <a:cubicBezTo>
                  <a:pt x="15745" y="6069"/>
                  <a:pt x="15739" y="5958"/>
                  <a:pt x="15731" y="5838"/>
                </a:cubicBezTo>
                <a:cubicBezTo>
                  <a:pt x="15722" y="5695"/>
                  <a:pt x="15708" y="5548"/>
                  <a:pt x="15692" y="5406"/>
                </a:cubicBezTo>
                <a:cubicBezTo>
                  <a:pt x="15676" y="5264"/>
                  <a:pt x="15657" y="5130"/>
                  <a:pt x="15637" y="5013"/>
                </a:cubicBezTo>
                <a:cubicBezTo>
                  <a:pt x="15598" y="4778"/>
                  <a:pt x="15556" y="4612"/>
                  <a:pt x="15527" y="4612"/>
                </a:cubicBezTo>
                <a:cubicBezTo>
                  <a:pt x="15491" y="4612"/>
                  <a:pt x="15411" y="4921"/>
                  <a:pt x="15387" y="5152"/>
                </a:cubicBezTo>
                <a:cubicBezTo>
                  <a:pt x="15360" y="5403"/>
                  <a:pt x="15346" y="5365"/>
                  <a:pt x="15323" y="4997"/>
                </a:cubicBezTo>
                <a:cubicBezTo>
                  <a:pt x="15316" y="4893"/>
                  <a:pt x="15308" y="4809"/>
                  <a:pt x="15300" y="4751"/>
                </a:cubicBezTo>
                <a:cubicBezTo>
                  <a:pt x="15292" y="4692"/>
                  <a:pt x="15283" y="4654"/>
                  <a:pt x="15273" y="4643"/>
                </a:cubicBezTo>
                <a:cubicBezTo>
                  <a:pt x="15254" y="4619"/>
                  <a:pt x="15232" y="4691"/>
                  <a:pt x="15209" y="4859"/>
                </a:cubicBezTo>
                <a:cubicBezTo>
                  <a:pt x="15195" y="4962"/>
                  <a:pt x="15185" y="5023"/>
                  <a:pt x="15176" y="5044"/>
                </a:cubicBezTo>
                <a:cubicBezTo>
                  <a:pt x="15168" y="5064"/>
                  <a:pt x="15161" y="5044"/>
                  <a:pt x="15154" y="4990"/>
                </a:cubicBezTo>
                <a:cubicBezTo>
                  <a:pt x="15130" y="4805"/>
                  <a:pt x="15058" y="4810"/>
                  <a:pt x="15038" y="4997"/>
                </a:cubicBezTo>
                <a:cubicBezTo>
                  <a:pt x="15029" y="5079"/>
                  <a:pt x="15020" y="5271"/>
                  <a:pt x="15017" y="5429"/>
                </a:cubicBezTo>
                <a:cubicBezTo>
                  <a:pt x="15014" y="5605"/>
                  <a:pt x="15004" y="5725"/>
                  <a:pt x="14993" y="5761"/>
                </a:cubicBezTo>
                <a:cubicBezTo>
                  <a:pt x="14982" y="5796"/>
                  <a:pt x="14970" y="5745"/>
                  <a:pt x="14963" y="5599"/>
                </a:cubicBezTo>
                <a:cubicBezTo>
                  <a:pt x="14959" y="5504"/>
                  <a:pt x="14954" y="5410"/>
                  <a:pt x="14945" y="5321"/>
                </a:cubicBezTo>
                <a:cubicBezTo>
                  <a:pt x="14930" y="5146"/>
                  <a:pt x="14907" y="4995"/>
                  <a:pt x="14887" y="4913"/>
                </a:cubicBezTo>
                <a:cubicBezTo>
                  <a:pt x="14876" y="4871"/>
                  <a:pt x="14866" y="4851"/>
                  <a:pt x="14857" y="4851"/>
                </a:cubicBezTo>
                <a:cubicBezTo>
                  <a:pt x="14847" y="4851"/>
                  <a:pt x="14838" y="4841"/>
                  <a:pt x="14830" y="4820"/>
                </a:cubicBezTo>
                <a:cubicBezTo>
                  <a:pt x="14822" y="4799"/>
                  <a:pt x="14816" y="4760"/>
                  <a:pt x="14813" y="4727"/>
                </a:cubicBezTo>
                <a:cubicBezTo>
                  <a:pt x="14808" y="4662"/>
                  <a:pt x="14783" y="4612"/>
                  <a:pt x="14759" y="4612"/>
                </a:cubicBezTo>
                <a:cubicBezTo>
                  <a:pt x="14735" y="4612"/>
                  <a:pt x="14712" y="4662"/>
                  <a:pt x="14706" y="4727"/>
                </a:cubicBezTo>
                <a:cubicBezTo>
                  <a:pt x="14701" y="4793"/>
                  <a:pt x="14681" y="4851"/>
                  <a:pt x="14663" y="4851"/>
                </a:cubicBezTo>
                <a:cubicBezTo>
                  <a:pt x="14644" y="4851"/>
                  <a:pt x="14620" y="4912"/>
                  <a:pt x="14610" y="4990"/>
                </a:cubicBezTo>
                <a:cubicBezTo>
                  <a:pt x="14596" y="5099"/>
                  <a:pt x="14581" y="5053"/>
                  <a:pt x="14545" y="4789"/>
                </a:cubicBezTo>
                <a:cubicBezTo>
                  <a:pt x="14520" y="4602"/>
                  <a:pt x="14500" y="4396"/>
                  <a:pt x="14499" y="4327"/>
                </a:cubicBezTo>
                <a:cubicBezTo>
                  <a:pt x="14499" y="4257"/>
                  <a:pt x="14466" y="4080"/>
                  <a:pt x="14426" y="3933"/>
                </a:cubicBezTo>
                <a:cubicBezTo>
                  <a:pt x="14400" y="3839"/>
                  <a:pt x="14368" y="3766"/>
                  <a:pt x="14335" y="3717"/>
                </a:cubicBezTo>
                <a:cubicBezTo>
                  <a:pt x="14301" y="3669"/>
                  <a:pt x="14266" y="3641"/>
                  <a:pt x="14231" y="3640"/>
                </a:cubicBezTo>
                <a:close/>
                <a:moveTo>
                  <a:pt x="16104" y="3663"/>
                </a:moveTo>
                <a:cubicBezTo>
                  <a:pt x="16081" y="3681"/>
                  <a:pt x="16060" y="3765"/>
                  <a:pt x="16056" y="3902"/>
                </a:cubicBezTo>
                <a:cubicBezTo>
                  <a:pt x="16051" y="4033"/>
                  <a:pt x="16036" y="4141"/>
                  <a:pt x="16023" y="4141"/>
                </a:cubicBezTo>
                <a:cubicBezTo>
                  <a:pt x="16002" y="4141"/>
                  <a:pt x="15999" y="4379"/>
                  <a:pt x="15999" y="6000"/>
                </a:cubicBezTo>
                <a:cubicBezTo>
                  <a:pt x="15999" y="7744"/>
                  <a:pt x="16001" y="7871"/>
                  <a:pt x="16032" y="8128"/>
                </a:cubicBezTo>
                <a:cubicBezTo>
                  <a:pt x="16052" y="8298"/>
                  <a:pt x="16077" y="8385"/>
                  <a:pt x="16103" y="8390"/>
                </a:cubicBezTo>
                <a:cubicBezTo>
                  <a:pt x="16115" y="8392"/>
                  <a:pt x="16128" y="8374"/>
                  <a:pt x="16140" y="8336"/>
                </a:cubicBezTo>
                <a:cubicBezTo>
                  <a:pt x="16153" y="8297"/>
                  <a:pt x="16164" y="8239"/>
                  <a:pt x="16175" y="8159"/>
                </a:cubicBezTo>
                <a:lnTo>
                  <a:pt x="16209" y="7920"/>
                </a:lnTo>
                <a:lnTo>
                  <a:pt x="16265" y="8159"/>
                </a:lnTo>
                <a:cubicBezTo>
                  <a:pt x="16276" y="8207"/>
                  <a:pt x="16288" y="8250"/>
                  <a:pt x="16302" y="8282"/>
                </a:cubicBezTo>
                <a:cubicBezTo>
                  <a:pt x="16371" y="8445"/>
                  <a:pt x="16467" y="8412"/>
                  <a:pt x="16517" y="8244"/>
                </a:cubicBezTo>
                <a:cubicBezTo>
                  <a:pt x="16527" y="8210"/>
                  <a:pt x="16535" y="8173"/>
                  <a:pt x="16541" y="8128"/>
                </a:cubicBezTo>
                <a:cubicBezTo>
                  <a:pt x="16546" y="8083"/>
                  <a:pt x="16550" y="8029"/>
                  <a:pt x="16550" y="7974"/>
                </a:cubicBezTo>
                <a:cubicBezTo>
                  <a:pt x="16550" y="7902"/>
                  <a:pt x="16563" y="7746"/>
                  <a:pt x="16580" y="7627"/>
                </a:cubicBezTo>
                <a:cubicBezTo>
                  <a:pt x="16588" y="7575"/>
                  <a:pt x="16593" y="7535"/>
                  <a:pt x="16598" y="7511"/>
                </a:cubicBezTo>
                <a:cubicBezTo>
                  <a:pt x="16604" y="7487"/>
                  <a:pt x="16608" y="7480"/>
                  <a:pt x="16613" y="7488"/>
                </a:cubicBezTo>
                <a:cubicBezTo>
                  <a:pt x="16624" y="7505"/>
                  <a:pt x="16636" y="7589"/>
                  <a:pt x="16660" y="7758"/>
                </a:cubicBezTo>
                <a:cubicBezTo>
                  <a:pt x="16696" y="8009"/>
                  <a:pt x="16724" y="8169"/>
                  <a:pt x="16751" y="8267"/>
                </a:cubicBezTo>
                <a:cubicBezTo>
                  <a:pt x="16764" y="8316"/>
                  <a:pt x="16777" y="8354"/>
                  <a:pt x="16792" y="8375"/>
                </a:cubicBezTo>
                <a:cubicBezTo>
                  <a:pt x="16806" y="8396"/>
                  <a:pt x="16821" y="8406"/>
                  <a:pt x="16837" y="8406"/>
                </a:cubicBezTo>
                <a:cubicBezTo>
                  <a:pt x="16940" y="8406"/>
                  <a:pt x="17060" y="7734"/>
                  <a:pt x="17071" y="7102"/>
                </a:cubicBezTo>
                <a:cubicBezTo>
                  <a:pt x="17076" y="6837"/>
                  <a:pt x="17088" y="6743"/>
                  <a:pt x="17100" y="6794"/>
                </a:cubicBezTo>
                <a:cubicBezTo>
                  <a:pt x="17107" y="6819"/>
                  <a:pt x="17113" y="6878"/>
                  <a:pt x="17118" y="6971"/>
                </a:cubicBezTo>
                <a:cubicBezTo>
                  <a:pt x="17123" y="7063"/>
                  <a:pt x="17126" y="7186"/>
                  <a:pt x="17127" y="7334"/>
                </a:cubicBezTo>
                <a:cubicBezTo>
                  <a:pt x="17132" y="7892"/>
                  <a:pt x="17158" y="8211"/>
                  <a:pt x="17208" y="8336"/>
                </a:cubicBezTo>
                <a:cubicBezTo>
                  <a:pt x="17225" y="8378"/>
                  <a:pt x="17244" y="8406"/>
                  <a:pt x="17267" y="8406"/>
                </a:cubicBezTo>
                <a:cubicBezTo>
                  <a:pt x="17324" y="8406"/>
                  <a:pt x="17344" y="8340"/>
                  <a:pt x="17386" y="8028"/>
                </a:cubicBezTo>
                <a:lnTo>
                  <a:pt x="17436" y="7642"/>
                </a:lnTo>
                <a:lnTo>
                  <a:pt x="17487" y="8028"/>
                </a:lnTo>
                <a:cubicBezTo>
                  <a:pt x="17498" y="8110"/>
                  <a:pt x="17507" y="8170"/>
                  <a:pt x="17516" y="8221"/>
                </a:cubicBezTo>
                <a:cubicBezTo>
                  <a:pt x="17524" y="8272"/>
                  <a:pt x="17533" y="8309"/>
                  <a:pt x="17542" y="8336"/>
                </a:cubicBezTo>
                <a:cubicBezTo>
                  <a:pt x="17561" y="8390"/>
                  <a:pt x="17583" y="8406"/>
                  <a:pt x="17617" y="8406"/>
                </a:cubicBezTo>
                <a:cubicBezTo>
                  <a:pt x="17643" y="8406"/>
                  <a:pt x="17668" y="8379"/>
                  <a:pt x="17692" y="8336"/>
                </a:cubicBezTo>
                <a:cubicBezTo>
                  <a:pt x="17738" y="8250"/>
                  <a:pt x="17778" y="8085"/>
                  <a:pt x="17805" y="7858"/>
                </a:cubicBezTo>
                <a:cubicBezTo>
                  <a:pt x="17819" y="7745"/>
                  <a:pt x="17829" y="7613"/>
                  <a:pt x="17836" y="7473"/>
                </a:cubicBezTo>
                <a:cubicBezTo>
                  <a:pt x="17846" y="7278"/>
                  <a:pt x="17856" y="7204"/>
                  <a:pt x="17864" y="7226"/>
                </a:cubicBezTo>
                <a:cubicBezTo>
                  <a:pt x="17873" y="7252"/>
                  <a:pt x="17880" y="7380"/>
                  <a:pt x="17885" y="7604"/>
                </a:cubicBezTo>
                <a:cubicBezTo>
                  <a:pt x="17888" y="7753"/>
                  <a:pt x="17891" y="7939"/>
                  <a:pt x="17892" y="8167"/>
                </a:cubicBezTo>
                <a:cubicBezTo>
                  <a:pt x="17894" y="8647"/>
                  <a:pt x="17904" y="9115"/>
                  <a:pt x="17913" y="9200"/>
                </a:cubicBezTo>
                <a:cubicBezTo>
                  <a:pt x="17923" y="9294"/>
                  <a:pt x="17937" y="9342"/>
                  <a:pt x="17953" y="9354"/>
                </a:cubicBezTo>
                <a:cubicBezTo>
                  <a:pt x="17956" y="9356"/>
                  <a:pt x="17960" y="9339"/>
                  <a:pt x="17963" y="9339"/>
                </a:cubicBezTo>
                <a:cubicBezTo>
                  <a:pt x="17976" y="9336"/>
                  <a:pt x="17990" y="9324"/>
                  <a:pt x="18003" y="9277"/>
                </a:cubicBezTo>
                <a:cubicBezTo>
                  <a:pt x="18008" y="9260"/>
                  <a:pt x="18013" y="9222"/>
                  <a:pt x="18017" y="9200"/>
                </a:cubicBezTo>
                <a:cubicBezTo>
                  <a:pt x="18029" y="9146"/>
                  <a:pt x="18040" y="9095"/>
                  <a:pt x="18050" y="9015"/>
                </a:cubicBezTo>
                <a:cubicBezTo>
                  <a:pt x="18064" y="8901"/>
                  <a:pt x="18076" y="8768"/>
                  <a:pt x="18083" y="8614"/>
                </a:cubicBezTo>
                <a:cubicBezTo>
                  <a:pt x="18090" y="8463"/>
                  <a:pt x="18110" y="8406"/>
                  <a:pt x="18155" y="8406"/>
                </a:cubicBezTo>
                <a:cubicBezTo>
                  <a:pt x="18220" y="8406"/>
                  <a:pt x="18285" y="8172"/>
                  <a:pt x="18325" y="7843"/>
                </a:cubicBezTo>
                <a:cubicBezTo>
                  <a:pt x="18338" y="7733"/>
                  <a:pt x="18349" y="7616"/>
                  <a:pt x="18355" y="7488"/>
                </a:cubicBezTo>
                <a:cubicBezTo>
                  <a:pt x="18362" y="7341"/>
                  <a:pt x="18376" y="7218"/>
                  <a:pt x="18385" y="7218"/>
                </a:cubicBezTo>
                <a:cubicBezTo>
                  <a:pt x="18394" y="7218"/>
                  <a:pt x="18406" y="7341"/>
                  <a:pt x="18414" y="7488"/>
                </a:cubicBezTo>
                <a:cubicBezTo>
                  <a:pt x="18434" y="7904"/>
                  <a:pt x="18488" y="8208"/>
                  <a:pt x="18558" y="8336"/>
                </a:cubicBezTo>
                <a:cubicBezTo>
                  <a:pt x="18582" y="8379"/>
                  <a:pt x="18607" y="8406"/>
                  <a:pt x="18634" y="8406"/>
                </a:cubicBezTo>
                <a:cubicBezTo>
                  <a:pt x="18670" y="8406"/>
                  <a:pt x="18692" y="8393"/>
                  <a:pt x="18710" y="8336"/>
                </a:cubicBezTo>
                <a:cubicBezTo>
                  <a:pt x="18729" y="8280"/>
                  <a:pt x="18743" y="8172"/>
                  <a:pt x="18766" y="7989"/>
                </a:cubicBezTo>
                <a:cubicBezTo>
                  <a:pt x="18788" y="7816"/>
                  <a:pt x="18801" y="7712"/>
                  <a:pt x="18805" y="7627"/>
                </a:cubicBezTo>
                <a:cubicBezTo>
                  <a:pt x="18805" y="7625"/>
                  <a:pt x="18805" y="7620"/>
                  <a:pt x="18805" y="7619"/>
                </a:cubicBezTo>
                <a:cubicBezTo>
                  <a:pt x="18809" y="7533"/>
                  <a:pt x="18806" y="7475"/>
                  <a:pt x="18797" y="7395"/>
                </a:cubicBezTo>
                <a:cubicBezTo>
                  <a:pt x="18780" y="7239"/>
                  <a:pt x="18782" y="7168"/>
                  <a:pt x="18810" y="6941"/>
                </a:cubicBezTo>
                <a:cubicBezTo>
                  <a:pt x="18828" y="6792"/>
                  <a:pt x="18844" y="6552"/>
                  <a:pt x="18844" y="6408"/>
                </a:cubicBezTo>
                <a:cubicBezTo>
                  <a:pt x="18844" y="6320"/>
                  <a:pt x="18841" y="6229"/>
                  <a:pt x="18837" y="6131"/>
                </a:cubicBezTo>
                <a:cubicBezTo>
                  <a:pt x="18833" y="6035"/>
                  <a:pt x="18827" y="5938"/>
                  <a:pt x="18820" y="5838"/>
                </a:cubicBezTo>
                <a:cubicBezTo>
                  <a:pt x="18820" y="5837"/>
                  <a:pt x="18820" y="5831"/>
                  <a:pt x="18820" y="5830"/>
                </a:cubicBezTo>
                <a:cubicBezTo>
                  <a:pt x="18805" y="5629"/>
                  <a:pt x="18784" y="5432"/>
                  <a:pt x="18761" y="5252"/>
                </a:cubicBezTo>
                <a:cubicBezTo>
                  <a:pt x="18738" y="5071"/>
                  <a:pt x="18713" y="4911"/>
                  <a:pt x="18687" y="4797"/>
                </a:cubicBezTo>
                <a:cubicBezTo>
                  <a:pt x="18661" y="4683"/>
                  <a:pt x="18635" y="4612"/>
                  <a:pt x="18612" y="4612"/>
                </a:cubicBezTo>
                <a:cubicBezTo>
                  <a:pt x="18592" y="4612"/>
                  <a:pt x="18570" y="4666"/>
                  <a:pt x="18544" y="4789"/>
                </a:cubicBezTo>
                <a:cubicBezTo>
                  <a:pt x="18518" y="4912"/>
                  <a:pt x="18487" y="5103"/>
                  <a:pt x="18450" y="5375"/>
                </a:cubicBezTo>
                <a:lnTo>
                  <a:pt x="18385" y="5846"/>
                </a:lnTo>
                <a:lnTo>
                  <a:pt x="18319" y="5375"/>
                </a:lnTo>
                <a:cubicBezTo>
                  <a:pt x="18261" y="4959"/>
                  <a:pt x="18219" y="4722"/>
                  <a:pt x="18182" y="4643"/>
                </a:cubicBezTo>
                <a:cubicBezTo>
                  <a:pt x="18145" y="4563"/>
                  <a:pt x="18114" y="4648"/>
                  <a:pt x="18083" y="4874"/>
                </a:cubicBezTo>
                <a:cubicBezTo>
                  <a:pt x="18056" y="5074"/>
                  <a:pt x="18043" y="5098"/>
                  <a:pt x="18029" y="4990"/>
                </a:cubicBezTo>
                <a:cubicBezTo>
                  <a:pt x="18018" y="4899"/>
                  <a:pt x="17995" y="4851"/>
                  <a:pt x="17972" y="4851"/>
                </a:cubicBezTo>
                <a:cubicBezTo>
                  <a:pt x="17948" y="4851"/>
                  <a:pt x="17925" y="4898"/>
                  <a:pt x="17913" y="4990"/>
                </a:cubicBezTo>
                <a:cubicBezTo>
                  <a:pt x="17903" y="5068"/>
                  <a:pt x="17895" y="5252"/>
                  <a:pt x="17895" y="5398"/>
                </a:cubicBezTo>
                <a:cubicBezTo>
                  <a:pt x="17895" y="5512"/>
                  <a:pt x="17893" y="5597"/>
                  <a:pt x="17889" y="5653"/>
                </a:cubicBezTo>
                <a:cubicBezTo>
                  <a:pt x="17881" y="5764"/>
                  <a:pt x="17866" y="5759"/>
                  <a:pt x="17841" y="5637"/>
                </a:cubicBezTo>
                <a:cubicBezTo>
                  <a:pt x="17829" y="5576"/>
                  <a:pt x="17815" y="5487"/>
                  <a:pt x="17798" y="5368"/>
                </a:cubicBezTo>
                <a:cubicBezTo>
                  <a:pt x="17763" y="5115"/>
                  <a:pt x="17719" y="4840"/>
                  <a:pt x="17700" y="4758"/>
                </a:cubicBezTo>
                <a:cubicBezTo>
                  <a:pt x="17659" y="4581"/>
                  <a:pt x="17594" y="4563"/>
                  <a:pt x="17581" y="4727"/>
                </a:cubicBezTo>
                <a:cubicBezTo>
                  <a:pt x="17576" y="4793"/>
                  <a:pt x="17557" y="4851"/>
                  <a:pt x="17539" y="4851"/>
                </a:cubicBezTo>
                <a:cubicBezTo>
                  <a:pt x="17522" y="4851"/>
                  <a:pt x="17493" y="4960"/>
                  <a:pt x="17475" y="5090"/>
                </a:cubicBezTo>
                <a:lnTo>
                  <a:pt x="17442" y="5321"/>
                </a:lnTo>
                <a:lnTo>
                  <a:pt x="17363" y="5013"/>
                </a:lnTo>
                <a:cubicBezTo>
                  <a:pt x="17318" y="4838"/>
                  <a:pt x="17296" y="4723"/>
                  <a:pt x="17287" y="4589"/>
                </a:cubicBezTo>
                <a:cubicBezTo>
                  <a:pt x="17285" y="4544"/>
                  <a:pt x="17283" y="4499"/>
                  <a:pt x="17283" y="4450"/>
                </a:cubicBezTo>
                <a:cubicBezTo>
                  <a:pt x="17283" y="4102"/>
                  <a:pt x="17255" y="3902"/>
                  <a:pt x="17207" y="3902"/>
                </a:cubicBezTo>
                <a:cubicBezTo>
                  <a:pt x="17159" y="3902"/>
                  <a:pt x="17130" y="4098"/>
                  <a:pt x="17130" y="4434"/>
                </a:cubicBezTo>
                <a:cubicBezTo>
                  <a:pt x="17130" y="4572"/>
                  <a:pt x="17111" y="4828"/>
                  <a:pt x="17087" y="5005"/>
                </a:cubicBezTo>
                <a:lnTo>
                  <a:pt x="17044" y="5329"/>
                </a:lnTo>
                <a:lnTo>
                  <a:pt x="16956" y="4974"/>
                </a:lnTo>
                <a:cubicBezTo>
                  <a:pt x="16907" y="4777"/>
                  <a:pt x="16856" y="4612"/>
                  <a:pt x="16841" y="4612"/>
                </a:cubicBezTo>
                <a:cubicBezTo>
                  <a:pt x="16792" y="4612"/>
                  <a:pt x="16654" y="5227"/>
                  <a:pt x="16640" y="5514"/>
                </a:cubicBezTo>
                <a:cubicBezTo>
                  <a:pt x="16636" y="5605"/>
                  <a:pt x="16630" y="5670"/>
                  <a:pt x="16625" y="5714"/>
                </a:cubicBezTo>
                <a:cubicBezTo>
                  <a:pt x="16610" y="5849"/>
                  <a:pt x="16594" y="5789"/>
                  <a:pt x="16581" y="5529"/>
                </a:cubicBezTo>
                <a:cubicBezTo>
                  <a:pt x="16561" y="5108"/>
                  <a:pt x="16468" y="4612"/>
                  <a:pt x="16411" y="4612"/>
                </a:cubicBezTo>
                <a:cubicBezTo>
                  <a:pt x="16382" y="4612"/>
                  <a:pt x="16345" y="4734"/>
                  <a:pt x="16313" y="4913"/>
                </a:cubicBezTo>
                <a:cubicBezTo>
                  <a:pt x="16296" y="5002"/>
                  <a:pt x="16281" y="5106"/>
                  <a:pt x="16269" y="5213"/>
                </a:cubicBezTo>
                <a:cubicBezTo>
                  <a:pt x="16256" y="5322"/>
                  <a:pt x="16246" y="5436"/>
                  <a:pt x="16241" y="5545"/>
                </a:cubicBezTo>
                <a:cubicBezTo>
                  <a:pt x="16231" y="5739"/>
                  <a:pt x="16223" y="5814"/>
                  <a:pt x="16214" y="5792"/>
                </a:cubicBezTo>
                <a:cubicBezTo>
                  <a:pt x="16214" y="5791"/>
                  <a:pt x="16213" y="5792"/>
                  <a:pt x="16213" y="5792"/>
                </a:cubicBezTo>
                <a:cubicBezTo>
                  <a:pt x="16204" y="5766"/>
                  <a:pt x="16197" y="5637"/>
                  <a:pt x="16192" y="5414"/>
                </a:cubicBezTo>
                <a:cubicBezTo>
                  <a:pt x="16189" y="5265"/>
                  <a:pt x="16186" y="5070"/>
                  <a:pt x="16185" y="4843"/>
                </a:cubicBezTo>
                <a:cubicBezTo>
                  <a:pt x="16183" y="4363"/>
                  <a:pt x="16173" y="3902"/>
                  <a:pt x="16164" y="3818"/>
                </a:cubicBezTo>
                <a:cubicBezTo>
                  <a:pt x="16151" y="3694"/>
                  <a:pt x="16126" y="3646"/>
                  <a:pt x="16104" y="3663"/>
                </a:cubicBezTo>
                <a:close/>
                <a:moveTo>
                  <a:pt x="19268" y="3663"/>
                </a:moveTo>
                <a:cubicBezTo>
                  <a:pt x="19192" y="3662"/>
                  <a:pt x="19119" y="3705"/>
                  <a:pt x="19107" y="3802"/>
                </a:cubicBezTo>
                <a:cubicBezTo>
                  <a:pt x="19100" y="3852"/>
                  <a:pt x="19095" y="4149"/>
                  <a:pt x="19092" y="4558"/>
                </a:cubicBezTo>
                <a:cubicBezTo>
                  <a:pt x="19085" y="5380"/>
                  <a:pt x="19085" y="6681"/>
                  <a:pt x="19092" y="7503"/>
                </a:cubicBezTo>
                <a:cubicBezTo>
                  <a:pt x="19092" y="7504"/>
                  <a:pt x="19092" y="7510"/>
                  <a:pt x="19092" y="7511"/>
                </a:cubicBezTo>
                <a:cubicBezTo>
                  <a:pt x="19095" y="7920"/>
                  <a:pt x="19100" y="8209"/>
                  <a:pt x="19107" y="8259"/>
                </a:cubicBezTo>
                <a:cubicBezTo>
                  <a:pt x="19119" y="8357"/>
                  <a:pt x="19200" y="8407"/>
                  <a:pt x="19283" y="8406"/>
                </a:cubicBezTo>
                <a:cubicBezTo>
                  <a:pt x="19366" y="8404"/>
                  <a:pt x="19451" y="8350"/>
                  <a:pt x="19474" y="8251"/>
                </a:cubicBezTo>
                <a:cubicBezTo>
                  <a:pt x="19493" y="8170"/>
                  <a:pt x="19531" y="7950"/>
                  <a:pt x="19559" y="7758"/>
                </a:cubicBezTo>
                <a:lnTo>
                  <a:pt x="19609" y="7411"/>
                </a:lnTo>
                <a:lnTo>
                  <a:pt x="19657" y="7758"/>
                </a:lnTo>
                <a:cubicBezTo>
                  <a:pt x="19695" y="8024"/>
                  <a:pt x="19724" y="8188"/>
                  <a:pt x="19753" y="8282"/>
                </a:cubicBezTo>
                <a:cubicBezTo>
                  <a:pt x="19768" y="8330"/>
                  <a:pt x="19783" y="8356"/>
                  <a:pt x="19800" y="8375"/>
                </a:cubicBezTo>
                <a:cubicBezTo>
                  <a:pt x="19817" y="8394"/>
                  <a:pt x="19835" y="8406"/>
                  <a:pt x="19858" y="8406"/>
                </a:cubicBezTo>
                <a:cubicBezTo>
                  <a:pt x="19928" y="8406"/>
                  <a:pt x="19945" y="8359"/>
                  <a:pt x="19983" y="8051"/>
                </a:cubicBezTo>
                <a:cubicBezTo>
                  <a:pt x="20007" y="7854"/>
                  <a:pt x="20032" y="7732"/>
                  <a:pt x="20052" y="7704"/>
                </a:cubicBezTo>
                <a:cubicBezTo>
                  <a:pt x="20072" y="7677"/>
                  <a:pt x="20087" y="7739"/>
                  <a:pt x="20093" y="7897"/>
                </a:cubicBezTo>
                <a:cubicBezTo>
                  <a:pt x="20094" y="7951"/>
                  <a:pt x="20098" y="8003"/>
                  <a:pt x="20105" y="8051"/>
                </a:cubicBezTo>
                <a:cubicBezTo>
                  <a:pt x="20111" y="8098"/>
                  <a:pt x="20119" y="8142"/>
                  <a:pt x="20128" y="8182"/>
                </a:cubicBezTo>
                <a:cubicBezTo>
                  <a:pt x="20147" y="8264"/>
                  <a:pt x="20172" y="8327"/>
                  <a:pt x="20197" y="8367"/>
                </a:cubicBezTo>
                <a:cubicBezTo>
                  <a:pt x="20235" y="8426"/>
                  <a:pt x="20276" y="8432"/>
                  <a:pt x="20303" y="8359"/>
                </a:cubicBezTo>
                <a:cubicBezTo>
                  <a:pt x="20312" y="8335"/>
                  <a:pt x="20319" y="8302"/>
                  <a:pt x="20325" y="8259"/>
                </a:cubicBezTo>
                <a:cubicBezTo>
                  <a:pt x="20339" y="8149"/>
                  <a:pt x="20346" y="8149"/>
                  <a:pt x="20360" y="8259"/>
                </a:cubicBezTo>
                <a:cubicBezTo>
                  <a:pt x="20388" y="8470"/>
                  <a:pt x="20420" y="8432"/>
                  <a:pt x="20460" y="8143"/>
                </a:cubicBezTo>
                <a:lnTo>
                  <a:pt x="20495" y="7889"/>
                </a:lnTo>
                <a:lnTo>
                  <a:pt x="20531" y="8143"/>
                </a:lnTo>
                <a:cubicBezTo>
                  <a:pt x="20550" y="8285"/>
                  <a:pt x="20575" y="8369"/>
                  <a:pt x="20599" y="8390"/>
                </a:cubicBezTo>
                <a:cubicBezTo>
                  <a:pt x="20611" y="8401"/>
                  <a:pt x="20623" y="8395"/>
                  <a:pt x="20633" y="8375"/>
                </a:cubicBezTo>
                <a:cubicBezTo>
                  <a:pt x="20644" y="8353"/>
                  <a:pt x="20654" y="8315"/>
                  <a:pt x="20661" y="8259"/>
                </a:cubicBezTo>
                <a:cubicBezTo>
                  <a:pt x="20667" y="8215"/>
                  <a:pt x="20671" y="8090"/>
                  <a:pt x="20674" y="7897"/>
                </a:cubicBezTo>
                <a:cubicBezTo>
                  <a:pt x="20677" y="7705"/>
                  <a:pt x="20679" y="7453"/>
                  <a:pt x="20679" y="7156"/>
                </a:cubicBezTo>
                <a:cubicBezTo>
                  <a:pt x="20679" y="6751"/>
                  <a:pt x="20681" y="6503"/>
                  <a:pt x="20685" y="6331"/>
                </a:cubicBezTo>
                <a:cubicBezTo>
                  <a:pt x="20687" y="6247"/>
                  <a:pt x="20690" y="6178"/>
                  <a:pt x="20694" y="6123"/>
                </a:cubicBezTo>
                <a:cubicBezTo>
                  <a:pt x="20698" y="6068"/>
                  <a:pt x="20703" y="6028"/>
                  <a:pt x="20709" y="5984"/>
                </a:cubicBezTo>
                <a:cubicBezTo>
                  <a:pt x="20733" y="5812"/>
                  <a:pt x="20748" y="5773"/>
                  <a:pt x="20758" y="5930"/>
                </a:cubicBezTo>
                <a:cubicBezTo>
                  <a:pt x="20758" y="5931"/>
                  <a:pt x="20758" y="5937"/>
                  <a:pt x="20758" y="5938"/>
                </a:cubicBezTo>
                <a:cubicBezTo>
                  <a:pt x="20767" y="6096"/>
                  <a:pt x="20771" y="6444"/>
                  <a:pt x="20771" y="7025"/>
                </a:cubicBezTo>
                <a:cubicBezTo>
                  <a:pt x="20771" y="8214"/>
                  <a:pt x="20781" y="8406"/>
                  <a:pt x="20848" y="8406"/>
                </a:cubicBezTo>
                <a:cubicBezTo>
                  <a:pt x="20877" y="8406"/>
                  <a:pt x="20892" y="8329"/>
                  <a:pt x="20897" y="8167"/>
                </a:cubicBezTo>
                <a:cubicBezTo>
                  <a:pt x="20902" y="8036"/>
                  <a:pt x="20916" y="7928"/>
                  <a:pt x="20929" y="7928"/>
                </a:cubicBezTo>
                <a:cubicBezTo>
                  <a:pt x="20948" y="7928"/>
                  <a:pt x="20954" y="7738"/>
                  <a:pt x="20958" y="6894"/>
                </a:cubicBezTo>
                <a:cubicBezTo>
                  <a:pt x="20961" y="6067"/>
                  <a:pt x="20967" y="5853"/>
                  <a:pt x="20985" y="5853"/>
                </a:cubicBezTo>
                <a:cubicBezTo>
                  <a:pt x="21003" y="5853"/>
                  <a:pt x="21008" y="6067"/>
                  <a:pt x="21012" y="6894"/>
                </a:cubicBezTo>
                <a:cubicBezTo>
                  <a:pt x="21013" y="7316"/>
                  <a:pt x="21015" y="7573"/>
                  <a:pt x="21020" y="7727"/>
                </a:cubicBezTo>
                <a:cubicBezTo>
                  <a:pt x="21024" y="7881"/>
                  <a:pt x="21031" y="7928"/>
                  <a:pt x="21041" y="7928"/>
                </a:cubicBezTo>
                <a:cubicBezTo>
                  <a:pt x="21054" y="7928"/>
                  <a:pt x="21068" y="8036"/>
                  <a:pt x="21072" y="8167"/>
                </a:cubicBezTo>
                <a:cubicBezTo>
                  <a:pt x="21075" y="8246"/>
                  <a:pt x="21081" y="8305"/>
                  <a:pt x="21089" y="8344"/>
                </a:cubicBezTo>
                <a:cubicBezTo>
                  <a:pt x="21114" y="8461"/>
                  <a:pt x="21159" y="8398"/>
                  <a:pt x="21192" y="8159"/>
                </a:cubicBezTo>
                <a:lnTo>
                  <a:pt x="21226" y="7920"/>
                </a:lnTo>
                <a:lnTo>
                  <a:pt x="21281" y="8159"/>
                </a:lnTo>
                <a:cubicBezTo>
                  <a:pt x="21318" y="8319"/>
                  <a:pt x="21365" y="8406"/>
                  <a:pt x="21418" y="8406"/>
                </a:cubicBezTo>
                <a:cubicBezTo>
                  <a:pt x="21440" y="8406"/>
                  <a:pt x="21458" y="8394"/>
                  <a:pt x="21474" y="8367"/>
                </a:cubicBezTo>
                <a:cubicBezTo>
                  <a:pt x="21489" y="8341"/>
                  <a:pt x="21504" y="8299"/>
                  <a:pt x="21516" y="8236"/>
                </a:cubicBezTo>
                <a:cubicBezTo>
                  <a:pt x="21528" y="8172"/>
                  <a:pt x="21538" y="8086"/>
                  <a:pt x="21548" y="7974"/>
                </a:cubicBezTo>
                <a:cubicBezTo>
                  <a:pt x="21548" y="7973"/>
                  <a:pt x="21548" y="7967"/>
                  <a:pt x="21548" y="7966"/>
                </a:cubicBezTo>
                <a:cubicBezTo>
                  <a:pt x="21559" y="7853"/>
                  <a:pt x="21570" y="7716"/>
                  <a:pt x="21581" y="7542"/>
                </a:cubicBezTo>
                <a:cubicBezTo>
                  <a:pt x="21600" y="7251"/>
                  <a:pt x="21598" y="7166"/>
                  <a:pt x="21565" y="6678"/>
                </a:cubicBezTo>
                <a:cubicBezTo>
                  <a:pt x="21536" y="6232"/>
                  <a:pt x="21532" y="6094"/>
                  <a:pt x="21547" y="5907"/>
                </a:cubicBezTo>
                <a:cubicBezTo>
                  <a:pt x="21568" y="5656"/>
                  <a:pt x="21571" y="5392"/>
                  <a:pt x="21561" y="5190"/>
                </a:cubicBezTo>
                <a:cubicBezTo>
                  <a:pt x="21556" y="5089"/>
                  <a:pt x="21548" y="5003"/>
                  <a:pt x="21536" y="4943"/>
                </a:cubicBezTo>
                <a:cubicBezTo>
                  <a:pt x="21525" y="4883"/>
                  <a:pt x="21511" y="4851"/>
                  <a:pt x="21495" y="4851"/>
                </a:cubicBezTo>
                <a:cubicBezTo>
                  <a:pt x="21476" y="4851"/>
                  <a:pt x="21456" y="4793"/>
                  <a:pt x="21451" y="4727"/>
                </a:cubicBezTo>
                <a:cubicBezTo>
                  <a:pt x="21438" y="4569"/>
                  <a:pt x="21410" y="4548"/>
                  <a:pt x="21373" y="4643"/>
                </a:cubicBezTo>
                <a:cubicBezTo>
                  <a:pt x="21336" y="4738"/>
                  <a:pt x="21292" y="4955"/>
                  <a:pt x="21249" y="5260"/>
                </a:cubicBezTo>
                <a:lnTo>
                  <a:pt x="21199" y="5607"/>
                </a:lnTo>
                <a:lnTo>
                  <a:pt x="21133" y="5105"/>
                </a:lnTo>
                <a:cubicBezTo>
                  <a:pt x="21078" y="4687"/>
                  <a:pt x="21045" y="4561"/>
                  <a:pt x="20999" y="4666"/>
                </a:cubicBezTo>
                <a:cubicBezTo>
                  <a:pt x="20983" y="4701"/>
                  <a:pt x="20967" y="4757"/>
                  <a:pt x="20947" y="4843"/>
                </a:cubicBezTo>
                <a:cubicBezTo>
                  <a:pt x="20933" y="4902"/>
                  <a:pt x="20924" y="4953"/>
                  <a:pt x="20915" y="4982"/>
                </a:cubicBezTo>
                <a:cubicBezTo>
                  <a:pt x="20898" y="5041"/>
                  <a:pt x="20888" y="5041"/>
                  <a:pt x="20871" y="4982"/>
                </a:cubicBezTo>
                <a:cubicBezTo>
                  <a:pt x="20863" y="4953"/>
                  <a:pt x="20853" y="4902"/>
                  <a:pt x="20839" y="4843"/>
                </a:cubicBezTo>
                <a:cubicBezTo>
                  <a:pt x="20810" y="4717"/>
                  <a:pt x="20780" y="4648"/>
                  <a:pt x="20755" y="4627"/>
                </a:cubicBezTo>
                <a:cubicBezTo>
                  <a:pt x="20730" y="4606"/>
                  <a:pt x="20710" y="4632"/>
                  <a:pt x="20702" y="4727"/>
                </a:cubicBezTo>
                <a:cubicBezTo>
                  <a:pt x="20697" y="4793"/>
                  <a:pt x="20663" y="4851"/>
                  <a:pt x="20626" y="4851"/>
                </a:cubicBezTo>
                <a:cubicBezTo>
                  <a:pt x="20569" y="4851"/>
                  <a:pt x="20544" y="4925"/>
                  <a:pt x="20532" y="5206"/>
                </a:cubicBezTo>
                <a:cubicBezTo>
                  <a:pt x="20528" y="5299"/>
                  <a:pt x="20525" y="5418"/>
                  <a:pt x="20524" y="5560"/>
                </a:cubicBezTo>
                <a:cubicBezTo>
                  <a:pt x="20521" y="5821"/>
                  <a:pt x="20508" y="5963"/>
                  <a:pt x="20496" y="5977"/>
                </a:cubicBezTo>
                <a:cubicBezTo>
                  <a:pt x="20490" y="5984"/>
                  <a:pt x="20483" y="5959"/>
                  <a:pt x="20478" y="5900"/>
                </a:cubicBezTo>
                <a:cubicBezTo>
                  <a:pt x="20472" y="5841"/>
                  <a:pt x="20468" y="5748"/>
                  <a:pt x="20465" y="5622"/>
                </a:cubicBezTo>
                <a:cubicBezTo>
                  <a:pt x="20463" y="5555"/>
                  <a:pt x="20461" y="5500"/>
                  <a:pt x="20458" y="5445"/>
                </a:cubicBezTo>
                <a:cubicBezTo>
                  <a:pt x="20458" y="5444"/>
                  <a:pt x="20458" y="5438"/>
                  <a:pt x="20458" y="5437"/>
                </a:cubicBezTo>
                <a:cubicBezTo>
                  <a:pt x="20447" y="5269"/>
                  <a:pt x="20425" y="5138"/>
                  <a:pt x="20380" y="4951"/>
                </a:cubicBezTo>
                <a:cubicBezTo>
                  <a:pt x="20301" y="4619"/>
                  <a:pt x="20228" y="4522"/>
                  <a:pt x="20212" y="4727"/>
                </a:cubicBezTo>
                <a:cubicBezTo>
                  <a:pt x="20207" y="4793"/>
                  <a:pt x="20187" y="4851"/>
                  <a:pt x="20167" y="4851"/>
                </a:cubicBezTo>
                <a:cubicBezTo>
                  <a:pt x="20144" y="4851"/>
                  <a:pt x="20128" y="4900"/>
                  <a:pt x="20116" y="5013"/>
                </a:cubicBezTo>
                <a:cubicBezTo>
                  <a:pt x="20105" y="5126"/>
                  <a:pt x="20099" y="5300"/>
                  <a:pt x="20096" y="5553"/>
                </a:cubicBezTo>
                <a:cubicBezTo>
                  <a:pt x="20093" y="5793"/>
                  <a:pt x="20083" y="5947"/>
                  <a:pt x="20072" y="5992"/>
                </a:cubicBezTo>
                <a:cubicBezTo>
                  <a:pt x="20066" y="6016"/>
                  <a:pt x="20060" y="6006"/>
                  <a:pt x="20054" y="5969"/>
                </a:cubicBezTo>
                <a:cubicBezTo>
                  <a:pt x="20048" y="5934"/>
                  <a:pt x="20043" y="5872"/>
                  <a:pt x="20038" y="5776"/>
                </a:cubicBezTo>
                <a:cubicBezTo>
                  <a:pt x="20023" y="5484"/>
                  <a:pt x="19960" y="5006"/>
                  <a:pt x="19902" y="4758"/>
                </a:cubicBezTo>
                <a:cubicBezTo>
                  <a:pt x="19868" y="4608"/>
                  <a:pt x="19838" y="4572"/>
                  <a:pt x="19803" y="4666"/>
                </a:cubicBezTo>
                <a:cubicBezTo>
                  <a:pt x="19768" y="4759"/>
                  <a:pt x="19728" y="4984"/>
                  <a:pt x="19674" y="5368"/>
                </a:cubicBezTo>
                <a:cubicBezTo>
                  <a:pt x="19639" y="5620"/>
                  <a:pt x="19604" y="5789"/>
                  <a:pt x="19595" y="5745"/>
                </a:cubicBezTo>
                <a:cubicBezTo>
                  <a:pt x="19585" y="5701"/>
                  <a:pt x="19578" y="5436"/>
                  <a:pt x="19578" y="5159"/>
                </a:cubicBezTo>
                <a:cubicBezTo>
                  <a:pt x="19578" y="4743"/>
                  <a:pt x="19569" y="4600"/>
                  <a:pt x="19528" y="4311"/>
                </a:cubicBezTo>
                <a:cubicBezTo>
                  <a:pt x="19501" y="4119"/>
                  <a:pt x="19462" y="3891"/>
                  <a:pt x="19443" y="3810"/>
                </a:cubicBezTo>
                <a:cubicBezTo>
                  <a:pt x="19421" y="3712"/>
                  <a:pt x="19344" y="3665"/>
                  <a:pt x="19268" y="3663"/>
                </a:cubicBezTo>
                <a:close/>
                <a:moveTo>
                  <a:pt x="11591" y="3671"/>
                </a:moveTo>
                <a:cubicBezTo>
                  <a:pt x="11583" y="3674"/>
                  <a:pt x="11575" y="3683"/>
                  <a:pt x="11569" y="3702"/>
                </a:cubicBezTo>
                <a:cubicBezTo>
                  <a:pt x="11563" y="3721"/>
                  <a:pt x="11559" y="3750"/>
                  <a:pt x="11556" y="3787"/>
                </a:cubicBezTo>
                <a:cubicBezTo>
                  <a:pt x="11552" y="3837"/>
                  <a:pt x="11535" y="3870"/>
                  <a:pt x="11516" y="3887"/>
                </a:cubicBezTo>
                <a:cubicBezTo>
                  <a:pt x="11523" y="4110"/>
                  <a:pt x="11525" y="4638"/>
                  <a:pt x="11525" y="5907"/>
                </a:cubicBezTo>
                <a:cubicBezTo>
                  <a:pt x="11525" y="7117"/>
                  <a:pt x="11522" y="7725"/>
                  <a:pt x="11515" y="7982"/>
                </a:cubicBezTo>
                <a:lnTo>
                  <a:pt x="11537" y="8143"/>
                </a:lnTo>
                <a:cubicBezTo>
                  <a:pt x="11560" y="8310"/>
                  <a:pt x="11586" y="8392"/>
                  <a:pt x="11612" y="8390"/>
                </a:cubicBezTo>
                <a:cubicBezTo>
                  <a:pt x="11637" y="8388"/>
                  <a:pt x="11662" y="8305"/>
                  <a:pt x="11682" y="8136"/>
                </a:cubicBezTo>
                <a:cubicBezTo>
                  <a:pt x="11709" y="7913"/>
                  <a:pt x="11715" y="7688"/>
                  <a:pt x="11719" y="6856"/>
                </a:cubicBezTo>
                <a:cubicBezTo>
                  <a:pt x="11723" y="6057"/>
                  <a:pt x="11729" y="5853"/>
                  <a:pt x="11747" y="5853"/>
                </a:cubicBezTo>
                <a:cubicBezTo>
                  <a:pt x="11765" y="5853"/>
                  <a:pt x="11770" y="6057"/>
                  <a:pt x="11774" y="6856"/>
                </a:cubicBezTo>
                <a:cubicBezTo>
                  <a:pt x="11778" y="7688"/>
                  <a:pt x="11784" y="7913"/>
                  <a:pt x="11811" y="8136"/>
                </a:cubicBezTo>
                <a:cubicBezTo>
                  <a:pt x="11833" y="8321"/>
                  <a:pt x="11873" y="8411"/>
                  <a:pt x="11912" y="8413"/>
                </a:cubicBezTo>
                <a:cubicBezTo>
                  <a:pt x="11952" y="8415"/>
                  <a:pt x="11992" y="8326"/>
                  <a:pt x="12017" y="8143"/>
                </a:cubicBezTo>
                <a:cubicBezTo>
                  <a:pt x="12068" y="7771"/>
                  <a:pt x="12061" y="7545"/>
                  <a:pt x="11991" y="7311"/>
                </a:cubicBezTo>
                <a:cubicBezTo>
                  <a:pt x="11934" y="7119"/>
                  <a:pt x="11930" y="7070"/>
                  <a:pt x="11930" y="6617"/>
                </a:cubicBezTo>
                <a:cubicBezTo>
                  <a:pt x="11930" y="6231"/>
                  <a:pt x="11937" y="6118"/>
                  <a:pt x="11961" y="6069"/>
                </a:cubicBezTo>
                <a:cubicBezTo>
                  <a:pt x="11978" y="6035"/>
                  <a:pt x="11991" y="5932"/>
                  <a:pt x="11991" y="5846"/>
                </a:cubicBezTo>
                <a:cubicBezTo>
                  <a:pt x="11991" y="5609"/>
                  <a:pt x="12021" y="5525"/>
                  <a:pt x="12046" y="5684"/>
                </a:cubicBezTo>
                <a:cubicBezTo>
                  <a:pt x="12072" y="5851"/>
                  <a:pt x="12113" y="6481"/>
                  <a:pt x="12113" y="6701"/>
                </a:cubicBezTo>
                <a:cubicBezTo>
                  <a:pt x="12113" y="6787"/>
                  <a:pt x="12128" y="7048"/>
                  <a:pt x="12144" y="7280"/>
                </a:cubicBezTo>
                <a:cubicBezTo>
                  <a:pt x="12184" y="7825"/>
                  <a:pt x="12183" y="8026"/>
                  <a:pt x="12140" y="8151"/>
                </a:cubicBezTo>
                <a:cubicBezTo>
                  <a:pt x="12121" y="8207"/>
                  <a:pt x="12093" y="8375"/>
                  <a:pt x="12077" y="8514"/>
                </a:cubicBezTo>
                <a:cubicBezTo>
                  <a:pt x="12048" y="8762"/>
                  <a:pt x="12047" y="8762"/>
                  <a:pt x="12083" y="9053"/>
                </a:cubicBezTo>
                <a:cubicBezTo>
                  <a:pt x="12096" y="9164"/>
                  <a:pt x="12111" y="9249"/>
                  <a:pt x="12127" y="9300"/>
                </a:cubicBezTo>
                <a:cubicBezTo>
                  <a:pt x="12159" y="9403"/>
                  <a:pt x="12195" y="9386"/>
                  <a:pt x="12228" y="9254"/>
                </a:cubicBezTo>
                <a:cubicBezTo>
                  <a:pt x="12245" y="9187"/>
                  <a:pt x="12260" y="9093"/>
                  <a:pt x="12275" y="8969"/>
                </a:cubicBezTo>
                <a:cubicBezTo>
                  <a:pt x="12315" y="8629"/>
                  <a:pt x="12341" y="8316"/>
                  <a:pt x="12352" y="8082"/>
                </a:cubicBezTo>
                <a:cubicBezTo>
                  <a:pt x="12356" y="8004"/>
                  <a:pt x="12358" y="7934"/>
                  <a:pt x="12358" y="7874"/>
                </a:cubicBezTo>
                <a:cubicBezTo>
                  <a:pt x="12358" y="7777"/>
                  <a:pt x="12372" y="7512"/>
                  <a:pt x="12389" y="7280"/>
                </a:cubicBezTo>
                <a:cubicBezTo>
                  <a:pt x="12406" y="7048"/>
                  <a:pt x="12419" y="6780"/>
                  <a:pt x="12419" y="6686"/>
                </a:cubicBezTo>
                <a:cubicBezTo>
                  <a:pt x="12419" y="6592"/>
                  <a:pt x="12433" y="6337"/>
                  <a:pt x="12448" y="6123"/>
                </a:cubicBezTo>
                <a:cubicBezTo>
                  <a:pt x="12471" y="5807"/>
                  <a:pt x="12483" y="5566"/>
                  <a:pt x="12485" y="5375"/>
                </a:cubicBezTo>
                <a:cubicBezTo>
                  <a:pt x="12486" y="5280"/>
                  <a:pt x="12483" y="5195"/>
                  <a:pt x="12479" y="5128"/>
                </a:cubicBezTo>
                <a:cubicBezTo>
                  <a:pt x="12474" y="5062"/>
                  <a:pt x="12468" y="5007"/>
                  <a:pt x="12458" y="4967"/>
                </a:cubicBezTo>
                <a:cubicBezTo>
                  <a:pt x="12440" y="4891"/>
                  <a:pt x="12422" y="4862"/>
                  <a:pt x="12404" y="4874"/>
                </a:cubicBezTo>
                <a:cubicBezTo>
                  <a:pt x="12387" y="4886"/>
                  <a:pt x="12369" y="4940"/>
                  <a:pt x="12354" y="5028"/>
                </a:cubicBezTo>
                <a:cubicBezTo>
                  <a:pt x="12340" y="5116"/>
                  <a:pt x="12327" y="5238"/>
                  <a:pt x="12317" y="5391"/>
                </a:cubicBezTo>
                <a:cubicBezTo>
                  <a:pt x="12306" y="5543"/>
                  <a:pt x="12298" y="5725"/>
                  <a:pt x="12295" y="5930"/>
                </a:cubicBezTo>
                <a:cubicBezTo>
                  <a:pt x="12293" y="6019"/>
                  <a:pt x="12290" y="6085"/>
                  <a:pt x="12285" y="6131"/>
                </a:cubicBezTo>
                <a:cubicBezTo>
                  <a:pt x="12275" y="6220"/>
                  <a:pt x="12259" y="6225"/>
                  <a:pt x="12249" y="6139"/>
                </a:cubicBezTo>
                <a:cubicBezTo>
                  <a:pt x="12249" y="6138"/>
                  <a:pt x="12249" y="6132"/>
                  <a:pt x="12249" y="6131"/>
                </a:cubicBezTo>
                <a:cubicBezTo>
                  <a:pt x="12244" y="6085"/>
                  <a:pt x="12240" y="6021"/>
                  <a:pt x="12238" y="5930"/>
                </a:cubicBezTo>
                <a:cubicBezTo>
                  <a:pt x="12231" y="5570"/>
                  <a:pt x="12204" y="5182"/>
                  <a:pt x="12174" y="4990"/>
                </a:cubicBezTo>
                <a:cubicBezTo>
                  <a:pt x="12164" y="4926"/>
                  <a:pt x="12154" y="4877"/>
                  <a:pt x="12144" y="4866"/>
                </a:cubicBezTo>
                <a:cubicBezTo>
                  <a:pt x="12125" y="4844"/>
                  <a:pt x="12093" y="4894"/>
                  <a:pt x="12074" y="4974"/>
                </a:cubicBezTo>
                <a:cubicBezTo>
                  <a:pt x="12024" y="5180"/>
                  <a:pt x="11930" y="4835"/>
                  <a:pt x="11930" y="4450"/>
                </a:cubicBezTo>
                <a:cubicBezTo>
                  <a:pt x="11930" y="4361"/>
                  <a:pt x="11929" y="4287"/>
                  <a:pt x="11925" y="4219"/>
                </a:cubicBezTo>
                <a:cubicBezTo>
                  <a:pt x="11922" y="4150"/>
                  <a:pt x="11917" y="4096"/>
                  <a:pt x="11910" y="4049"/>
                </a:cubicBezTo>
                <a:cubicBezTo>
                  <a:pt x="11897" y="3955"/>
                  <a:pt x="11878" y="3902"/>
                  <a:pt x="11854" y="3902"/>
                </a:cubicBezTo>
                <a:cubicBezTo>
                  <a:pt x="11805" y="3902"/>
                  <a:pt x="11777" y="4102"/>
                  <a:pt x="11777" y="4442"/>
                </a:cubicBezTo>
                <a:cubicBezTo>
                  <a:pt x="11777" y="4517"/>
                  <a:pt x="11774" y="4595"/>
                  <a:pt x="11769" y="4674"/>
                </a:cubicBezTo>
                <a:cubicBezTo>
                  <a:pt x="11753" y="4907"/>
                  <a:pt x="11719" y="5113"/>
                  <a:pt x="11701" y="5028"/>
                </a:cubicBezTo>
                <a:cubicBezTo>
                  <a:pt x="11696" y="5004"/>
                  <a:pt x="11693" y="4964"/>
                  <a:pt x="11690" y="4913"/>
                </a:cubicBezTo>
                <a:cubicBezTo>
                  <a:pt x="11685" y="4808"/>
                  <a:pt x="11685" y="4663"/>
                  <a:pt x="11689" y="4558"/>
                </a:cubicBezTo>
                <a:cubicBezTo>
                  <a:pt x="11689" y="4557"/>
                  <a:pt x="11689" y="4551"/>
                  <a:pt x="11689" y="4550"/>
                </a:cubicBezTo>
                <a:cubicBezTo>
                  <a:pt x="11692" y="4497"/>
                  <a:pt x="11695" y="4459"/>
                  <a:pt x="11700" y="4434"/>
                </a:cubicBezTo>
                <a:cubicBezTo>
                  <a:pt x="11709" y="4394"/>
                  <a:pt x="11716" y="4275"/>
                  <a:pt x="11716" y="4165"/>
                </a:cubicBezTo>
                <a:cubicBezTo>
                  <a:pt x="11716" y="4106"/>
                  <a:pt x="11711" y="4041"/>
                  <a:pt x="11704" y="3987"/>
                </a:cubicBezTo>
                <a:cubicBezTo>
                  <a:pt x="11703" y="3974"/>
                  <a:pt x="11701" y="3962"/>
                  <a:pt x="11699" y="3949"/>
                </a:cubicBezTo>
                <a:cubicBezTo>
                  <a:pt x="11695" y="3919"/>
                  <a:pt x="11689" y="3898"/>
                  <a:pt x="11683" y="3872"/>
                </a:cubicBezTo>
                <a:cubicBezTo>
                  <a:pt x="11675" y="3831"/>
                  <a:pt x="11665" y="3794"/>
                  <a:pt x="11654" y="3764"/>
                </a:cubicBezTo>
                <a:cubicBezTo>
                  <a:pt x="11649" y="3747"/>
                  <a:pt x="11643" y="3730"/>
                  <a:pt x="11638" y="3717"/>
                </a:cubicBezTo>
                <a:cubicBezTo>
                  <a:pt x="11621" y="3684"/>
                  <a:pt x="11605" y="3666"/>
                  <a:pt x="11591" y="3671"/>
                </a:cubicBezTo>
                <a:close/>
                <a:moveTo>
                  <a:pt x="665" y="3895"/>
                </a:moveTo>
                <a:cubicBezTo>
                  <a:pt x="347" y="3893"/>
                  <a:pt x="31" y="3937"/>
                  <a:pt x="18" y="4041"/>
                </a:cubicBezTo>
                <a:cubicBezTo>
                  <a:pt x="4" y="4148"/>
                  <a:pt x="0" y="5809"/>
                  <a:pt x="0" y="10781"/>
                </a:cubicBezTo>
                <a:cubicBezTo>
                  <a:pt x="0" y="17276"/>
                  <a:pt x="1" y="17374"/>
                  <a:pt x="31" y="17435"/>
                </a:cubicBezTo>
                <a:cubicBezTo>
                  <a:pt x="48" y="17469"/>
                  <a:pt x="61" y="17586"/>
                  <a:pt x="61" y="17690"/>
                </a:cubicBezTo>
                <a:cubicBezTo>
                  <a:pt x="61" y="17848"/>
                  <a:pt x="83" y="17875"/>
                  <a:pt x="199" y="17875"/>
                </a:cubicBezTo>
                <a:cubicBezTo>
                  <a:pt x="315" y="17875"/>
                  <a:pt x="337" y="17848"/>
                  <a:pt x="337" y="17690"/>
                </a:cubicBezTo>
                <a:cubicBezTo>
                  <a:pt x="337" y="17586"/>
                  <a:pt x="350" y="17469"/>
                  <a:pt x="366" y="17435"/>
                </a:cubicBezTo>
                <a:cubicBezTo>
                  <a:pt x="395" y="17377"/>
                  <a:pt x="397" y="17254"/>
                  <a:pt x="401" y="14813"/>
                </a:cubicBezTo>
                <a:lnTo>
                  <a:pt x="405" y="12253"/>
                </a:lnTo>
                <a:lnTo>
                  <a:pt x="810" y="12223"/>
                </a:lnTo>
                <a:cubicBezTo>
                  <a:pt x="1076" y="12202"/>
                  <a:pt x="1220" y="12147"/>
                  <a:pt x="1234" y="12061"/>
                </a:cubicBezTo>
                <a:cubicBezTo>
                  <a:pt x="1262" y="11878"/>
                  <a:pt x="1262" y="9907"/>
                  <a:pt x="1234" y="9724"/>
                </a:cubicBezTo>
                <a:cubicBezTo>
                  <a:pt x="1220" y="9638"/>
                  <a:pt x="1076" y="9583"/>
                  <a:pt x="810" y="9562"/>
                </a:cubicBezTo>
                <a:lnTo>
                  <a:pt x="405" y="9531"/>
                </a:lnTo>
                <a:lnTo>
                  <a:pt x="405" y="8051"/>
                </a:lnTo>
                <a:lnTo>
                  <a:pt x="405" y="6570"/>
                </a:lnTo>
                <a:lnTo>
                  <a:pt x="856" y="6501"/>
                </a:lnTo>
                <a:cubicBezTo>
                  <a:pt x="1105" y="6467"/>
                  <a:pt x="1323" y="6394"/>
                  <a:pt x="1342" y="6339"/>
                </a:cubicBezTo>
                <a:cubicBezTo>
                  <a:pt x="1374" y="6247"/>
                  <a:pt x="1376" y="6173"/>
                  <a:pt x="1376" y="5221"/>
                </a:cubicBezTo>
                <a:cubicBezTo>
                  <a:pt x="1376" y="4227"/>
                  <a:pt x="1375" y="4193"/>
                  <a:pt x="1335" y="4049"/>
                </a:cubicBezTo>
                <a:cubicBezTo>
                  <a:pt x="1306" y="3945"/>
                  <a:pt x="984" y="3896"/>
                  <a:pt x="665" y="3895"/>
                </a:cubicBezTo>
                <a:close/>
                <a:moveTo>
                  <a:pt x="2173" y="3895"/>
                </a:moveTo>
                <a:cubicBezTo>
                  <a:pt x="1928" y="3901"/>
                  <a:pt x="1682" y="3950"/>
                  <a:pt x="1670" y="4041"/>
                </a:cubicBezTo>
                <a:cubicBezTo>
                  <a:pt x="1643" y="4251"/>
                  <a:pt x="1644" y="17107"/>
                  <a:pt x="1671" y="17558"/>
                </a:cubicBezTo>
                <a:cubicBezTo>
                  <a:pt x="1689" y="17868"/>
                  <a:pt x="1694" y="17874"/>
                  <a:pt x="1821" y="17875"/>
                </a:cubicBezTo>
                <a:cubicBezTo>
                  <a:pt x="2017" y="17876"/>
                  <a:pt x="2017" y="17884"/>
                  <a:pt x="2022" y="15268"/>
                </a:cubicBezTo>
                <a:lnTo>
                  <a:pt x="2026" y="13202"/>
                </a:lnTo>
                <a:lnTo>
                  <a:pt x="2178" y="13163"/>
                </a:lnTo>
                <a:cubicBezTo>
                  <a:pt x="2325" y="13130"/>
                  <a:pt x="2331" y="13143"/>
                  <a:pt x="2373" y="13456"/>
                </a:cubicBezTo>
                <a:cubicBezTo>
                  <a:pt x="2397" y="13634"/>
                  <a:pt x="2417" y="13838"/>
                  <a:pt x="2417" y="13911"/>
                </a:cubicBezTo>
                <a:cubicBezTo>
                  <a:pt x="2417" y="13985"/>
                  <a:pt x="2437" y="14194"/>
                  <a:pt x="2463" y="14382"/>
                </a:cubicBezTo>
                <a:cubicBezTo>
                  <a:pt x="2488" y="14569"/>
                  <a:pt x="2508" y="14784"/>
                  <a:pt x="2508" y="14860"/>
                </a:cubicBezTo>
                <a:cubicBezTo>
                  <a:pt x="2508" y="14935"/>
                  <a:pt x="2522" y="15096"/>
                  <a:pt x="2539" y="15214"/>
                </a:cubicBezTo>
                <a:cubicBezTo>
                  <a:pt x="2556" y="15332"/>
                  <a:pt x="2569" y="15492"/>
                  <a:pt x="2569" y="15569"/>
                </a:cubicBezTo>
                <a:cubicBezTo>
                  <a:pt x="2569" y="15647"/>
                  <a:pt x="2583" y="15806"/>
                  <a:pt x="2600" y="15924"/>
                </a:cubicBezTo>
                <a:cubicBezTo>
                  <a:pt x="2617" y="16042"/>
                  <a:pt x="2631" y="16203"/>
                  <a:pt x="2631" y="16278"/>
                </a:cubicBezTo>
                <a:cubicBezTo>
                  <a:pt x="2631" y="16354"/>
                  <a:pt x="2651" y="16569"/>
                  <a:pt x="2677" y="16757"/>
                </a:cubicBezTo>
                <a:cubicBezTo>
                  <a:pt x="2702" y="16944"/>
                  <a:pt x="2722" y="17146"/>
                  <a:pt x="2722" y="17211"/>
                </a:cubicBezTo>
                <a:cubicBezTo>
                  <a:pt x="2722" y="17277"/>
                  <a:pt x="2738" y="17454"/>
                  <a:pt x="2756" y="17605"/>
                </a:cubicBezTo>
                <a:cubicBezTo>
                  <a:pt x="2787" y="17858"/>
                  <a:pt x="2802" y="17875"/>
                  <a:pt x="2952" y="17875"/>
                </a:cubicBezTo>
                <a:cubicBezTo>
                  <a:pt x="3096" y="17875"/>
                  <a:pt x="3118" y="17852"/>
                  <a:pt x="3143" y="17643"/>
                </a:cubicBezTo>
                <a:cubicBezTo>
                  <a:pt x="3168" y="17422"/>
                  <a:pt x="3169" y="17390"/>
                  <a:pt x="3146" y="17188"/>
                </a:cubicBezTo>
                <a:cubicBezTo>
                  <a:pt x="3132" y="17069"/>
                  <a:pt x="3120" y="16915"/>
                  <a:pt x="3120" y="16849"/>
                </a:cubicBezTo>
                <a:cubicBezTo>
                  <a:pt x="3120" y="16783"/>
                  <a:pt x="3107" y="16635"/>
                  <a:pt x="3090" y="16518"/>
                </a:cubicBezTo>
                <a:cubicBezTo>
                  <a:pt x="3073" y="16400"/>
                  <a:pt x="3059" y="16240"/>
                  <a:pt x="3059" y="16163"/>
                </a:cubicBezTo>
                <a:cubicBezTo>
                  <a:pt x="3059" y="16085"/>
                  <a:pt x="3045" y="15926"/>
                  <a:pt x="3028" y="15808"/>
                </a:cubicBezTo>
                <a:cubicBezTo>
                  <a:pt x="3011" y="15690"/>
                  <a:pt x="2998" y="15529"/>
                  <a:pt x="2998" y="15453"/>
                </a:cubicBezTo>
                <a:cubicBezTo>
                  <a:pt x="2998" y="15378"/>
                  <a:pt x="2977" y="15163"/>
                  <a:pt x="2951" y="14975"/>
                </a:cubicBezTo>
                <a:cubicBezTo>
                  <a:pt x="2926" y="14788"/>
                  <a:pt x="2906" y="14573"/>
                  <a:pt x="2906" y="14497"/>
                </a:cubicBezTo>
                <a:cubicBezTo>
                  <a:pt x="2906" y="14422"/>
                  <a:pt x="2893" y="14268"/>
                  <a:pt x="2876" y="14150"/>
                </a:cubicBezTo>
                <a:cubicBezTo>
                  <a:pt x="2859" y="14032"/>
                  <a:pt x="2845" y="13871"/>
                  <a:pt x="2845" y="13796"/>
                </a:cubicBezTo>
                <a:cubicBezTo>
                  <a:pt x="2845" y="13720"/>
                  <a:pt x="2824" y="13505"/>
                  <a:pt x="2799" y="13317"/>
                </a:cubicBezTo>
                <a:cubicBezTo>
                  <a:pt x="2744" y="12911"/>
                  <a:pt x="2740" y="12580"/>
                  <a:pt x="2788" y="12438"/>
                </a:cubicBezTo>
                <a:cubicBezTo>
                  <a:pt x="2807" y="12382"/>
                  <a:pt x="2833" y="12250"/>
                  <a:pt x="2844" y="12145"/>
                </a:cubicBezTo>
                <a:cubicBezTo>
                  <a:pt x="2855" y="12041"/>
                  <a:pt x="2872" y="11953"/>
                  <a:pt x="2882" y="11953"/>
                </a:cubicBezTo>
                <a:cubicBezTo>
                  <a:pt x="2933" y="11953"/>
                  <a:pt x="3090" y="10249"/>
                  <a:pt x="3090" y="9693"/>
                </a:cubicBezTo>
                <a:cubicBezTo>
                  <a:pt x="3090" y="9578"/>
                  <a:pt x="3096" y="9448"/>
                  <a:pt x="3105" y="9408"/>
                </a:cubicBezTo>
                <a:cubicBezTo>
                  <a:pt x="3113" y="9368"/>
                  <a:pt x="3120" y="8861"/>
                  <a:pt x="3120" y="8282"/>
                </a:cubicBezTo>
                <a:cubicBezTo>
                  <a:pt x="3120" y="7704"/>
                  <a:pt x="3113" y="7197"/>
                  <a:pt x="3105" y="7156"/>
                </a:cubicBezTo>
                <a:cubicBezTo>
                  <a:pt x="3096" y="7116"/>
                  <a:pt x="3090" y="6966"/>
                  <a:pt x="3090" y="6817"/>
                </a:cubicBezTo>
                <a:cubicBezTo>
                  <a:pt x="3090" y="6668"/>
                  <a:pt x="3076" y="6449"/>
                  <a:pt x="3059" y="6331"/>
                </a:cubicBezTo>
                <a:cubicBezTo>
                  <a:pt x="3042" y="6213"/>
                  <a:pt x="3028" y="6058"/>
                  <a:pt x="3028" y="5984"/>
                </a:cubicBezTo>
                <a:cubicBezTo>
                  <a:pt x="3028" y="5562"/>
                  <a:pt x="2780" y="4141"/>
                  <a:pt x="2705" y="4141"/>
                </a:cubicBezTo>
                <a:cubicBezTo>
                  <a:pt x="2691" y="4141"/>
                  <a:pt x="2674" y="4083"/>
                  <a:pt x="2669" y="4018"/>
                </a:cubicBezTo>
                <a:cubicBezTo>
                  <a:pt x="2661" y="3927"/>
                  <a:pt x="2418" y="3889"/>
                  <a:pt x="2173" y="3895"/>
                </a:cubicBezTo>
                <a:close/>
                <a:moveTo>
                  <a:pt x="3625" y="3895"/>
                </a:moveTo>
                <a:cubicBezTo>
                  <a:pt x="3541" y="3895"/>
                  <a:pt x="3457" y="3944"/>
                  <a:pt x="3444" y="4041"/>
                </a:cubicBezTo>
                <a:cubicBezTo>
                  <a:pt x="3431" y="4148"/>
                  <a:pt x="3426" y="5809"/>
                  <a:pt x="3426" y="10781"/>
                </a:cubicBezTo>
                <a:cubicBezTo>
                  <a:pt x="3426" y="17276"/>
                  <a:pt x="3426" y="17374"/>
                  <a:pt x="3456" y="17435"/>
                </a:cubicBezTo>
                <a:cubicBezTo>
                  <a:pt x="3473" y="17469"/>
                  <a:pt x="3487" y="17586"/>
                  <a:pt x="3487" y="17690"/>
                </a:cubicBezTo>
                <a:cubicBezTo>
                  <a:pt x="3487" y="17848"/>
                  <a:pt x="3509" y="17875"/>
                  <a:pt x="3625" y="17875"/>
                </a:cubicBezTo>
                <a:cubicBezTo>
                  <a:pt x="3740" y="17875"/>
                  <a:pt x="3763" y="17848"/>
                  <a:pt x="3763" y="17690"/>
                </a:cubicBezTo>
                <a:cubicBezTo>
                  <a:pt x="3763" y="17586"/>
                  <a:pt x="3776" y="17469"/>
                  <a:pt x="3793" y="17435"/>
                </a:cubicBezTo>
                <a:cubicBezTo>
                  <a:pt x="3823" y="17374"/>
                  <a:pt x="3824" y="17276"/>
                  <a:pt x="3824" y="10781"/>
                </a:cubicBezTo>
                <a:cubicBezTo>
                  <a:pt x="3824" y="5809"/>
                  <a:pt x="3820" y="4148"/>
                  <a:pt x="3806" y="4041"/>
                </a:cubicBezTo>
                <a:cubicBezTo>
                  <a:pt x="3793" y="3944"/>
                  <a:pt x="3709" y="3895"/>
                  <a:pt x="3625" y="3895"/>
                </a:cubicBezTo>
                <a:close/>
                <a:moveTo>
                  <a:pt x="4681" y="3895"/>
                </a:moveTo>
                <a:cubicBezTo>
                  <a:pt x="4436" y="3901"/>
                  <a:pt x="4190" y="3950"/>
                  <a:pt x="4178" y="4041"/>
                </a:cubicBezTo>
                <a:cubicBezTo>
                  <a:pt x="4164" y="4148"/>
                  <a:pt x="4160" y="5804"/>
                  <a:pt x="4160" y="10757"/>
                </a:cubicBezTo>
                <a:lnTo>
                  <a:pt x="4160" y="17327"/>
                </a:lnTo>
                <a:lnTo>
                  <a:pt x="4194" y="17605"/>
                </a:lnTo>
                <a:cubicBezTo>
                  <a:pt x="4227" y="17879"/>
                  <a:pt x="4227" y="17875"/>
                  <a:pt x="4651" y="17875"/>
                </a:cubicBezTo>
                <a:cubicBezTo>
                  <a:pt x="4918" y="17875"/>
                  <a:pt x="5079" y="17833"/>
                  <a:pt x="5085" y="17759"/>
                </a:cubicBezTo>
                <a:cubicBezTo>
                  <a:pt x="5091" y="17694"/>
                  <a:pt x="5132" y="17643"/>
                  <a:pt x="5177" y="17643"/>
                </a:cubicBezTo>
                <a:cubicBezTo>
                  <a:pt x="5222" y="17643"/>
                  <a:pt x="5264" y="17585"/>
                  <a:pt x="5270" y="17520"/>
                </a:cubicBezTo>
                <a:cubicBezTo>
                  <a:pt x="5275" y="17455"/>
                  <a:pt x="5290" y="17404"/>
                  <a:pt x="5305" y="17404"/>
                </a:cubicBezTo>
                <a:cubicBezTo>
                  <a:pt x="5340" y="17404"/>
                  <a:pt x="5421" y="17092"/>
                  <a:pt x="5446" y="16865"/>
                </a:cubicBezTo>
                <a:cubicBezTo>
                  <a:pt x="5456" y="16768"/>
                  <a:pt x="5472" y="16695"/>
                  <a:pt x="5481" y="16695"/>
                </a:cubicBezTo>
                <a:cubicBezTo>
                  <a:pt x="5503" y="16695"/>
                  <a:pt x="5567" y="16204"/>
                  <a:pt x="5567" y="16032"/>
                </a:cubicBezTo>
                <a:cubicBezTo>
                  <a:pt x="5567" y="15953"/>
                  <a:pt x="5578" y="15826"/>
                  <a:pt x="5590" y="15746"/>
                </a:cubicBezTo>
                <a:cubicBezTo>
                  <a:pt x="5640" y="15429"/>
                  <a:pt x="5659" y="14892"/>
                  <a:pt x="5659" y="13857"/>
                </a:cubicBezTo>
                <a:cubicBezTo>
                  <a:pt x="5659" y="13005"/>
                  <a:pt x="5653" y="12731"/>
                  <a:pt x="5622" y="12261"/>
                </a:cubicBezTo>
                <a:cubicBezTo>
                  <a:pt x="5583" y="11671"/>
                  <a:pt x="5512" y="11012"/>
                  <a:pt x="5486" y="11012"/>
                </a:cubicBezTo>
                <a:cubicBezTo>
                  <a:pt x="5460" y="11012"/>
                  <a:pt x="5414" y="10628"/>
                  <a:pt x="5414" y="10418"/>
                </a:cubicBezTo>
                <a:cubicBezTo>
                  <a:pt x="5414" y="10309"/>
                  <a:pt x="5432" y="10093"/>
                  <a:pt x="5453" y="9940"/>
                </a:cubicBezTo>
                <a:cubicBezTo>
                  <a:pt x="5569" y="9095"/>
                  <a:pt x="5606" y="7259"/>
                  <a:pt x="5530" y="6100"/>
                </a:cubicBezTo>
                <a:cubicBezTo>
                  <a:pt x="5510" y="5787"/>
                  <a:pt x="5470" y="5349"/>
                  <a:pt x="5443" y="5128"/>
                </a:cubicBezTo>
                <a:cubicBezTo>
                  <a:pt x="5390" y="4706"/>
                  <a:pt x="5259" y="4141"/>
                  <a:pt x="5214" y="4141"/>
                </a:cubicBezTo>
                <a:cubicBezTo>
                  <a:pt x="5199" y="4141"/>
                  <a:pt x="5182" y="4083"/>
                  <a:pt x="5177" y="4018"/>
                </a:cubicBezTo>
                <a:cubicBezTo>
                  <a:pt x="5170" y="3927"/>
                  <a:pt x="4926" y="3889"/>
                  <a:pt x="4681" y="3895"/>
                </a:cubicBezTo>
                <a:close/>
                <a:moveTo>
                  <a:pt x="4947" y="6524"/>
                </a:moveTo>
                <a:cubicBezTo>
                  <a:pt x="5070" y="6545"/>
                  <a:pt x="5099" y="6673"/>
                  <a:pt x="5158" y="7087"/>
                </a:cubicBezTo>
                <a:cubicBezTo>
                  <a:pt x="5192" y="7327"/>
                  <a:pt x="5200" y="7482"/>
                  <a:pt x="5200" y="7928"/>
                </a:cubicBezTo>
                <a:cubicBezTo>
                  <a:pt x="5200" y="8403"/>
                  <a:pt x="5193" y="8532"/>
                  <a:pt x="5142" y="8915"/>
                </a:cubicBezTo>
                <a:lnTo>
                  <a:pt x="5084" y="9354"/>
                </a:lnTo>
                <a:lnTo>
                  <a:pt x="4814" y="9354"/>
                </a:lnTo>
                <a:cubicBezTo>
                  <a:pt x="4603" y="9354"/>
                  <a:pt x="4540" y="9313"/>
                  <a:pt x="4534" y="9192"/>
                </a:cubicBezTo>
                <a:cubicBezTo>
                  <a:pt x="4529" y="9106"/>
                  <a:pt x="4528" y="8484"/>
                  <a:pt x="4531" y="7804"/>
                </a:cubicBezTo>
                <a:lnTo>
                  <a:pt x="4535" y="6570"/>
                </a:lnTo>
                <a:lnTo>
                  <a:pt x="4788" y="6532"/>
                </a:lnTo>
                <a:cubicBezTo>
                  <a:pt x="4855" y="6523"/>
                  <a:pt x="4906" y="6517"/>
                  <a:pt x="4947" y="6524"/>
                </a:cubicBezTo>
                <a:close/>
                <a:moveTo>
                  <a:pt x="2270" y="6532"/>
                </a:moveTo>
                <a:cubicBezTo>
                  <a:pt x="2422" y="6511"/>
                  <a:pt x="2519" y="6549"/>
                  <a:pt x="2529" y="6624"/>
                </a:cubicBezTo>
                <a:cubicBezTo>
                  <a:pt x="2538" y="6691"/>
                  <a:pt x="2557" y="6748"/>
                  <a:pt x="2571" y="6748"/>
                </a:cubicBezTo>
                <a:cubicBezTo>
                  <a:pt x="2638" y="6748"/>
                  <a:pt x="2722" y="7377"/>
                  <a:pt x="2722" y="7881"/>
                </a:cubicBezTo>
                <a:cubicBezTo>
                  <a:pt x="2722" y="7972"/>
                  <a:pt x="2731" y="8153"/>
                  <a:pt x="2741" y="8282"/>
                </a:cubicBezTo>
                <a:cubicBezTo>
                  <a:pt x="2756" y="8469"/>
                  <a:pt x="2756" y="8573"/>
                  <a:pt x="2741" y="8760"/>
                </a:cubicBezTo>
                <a:cubicBezTo>
                  <a:pt x="2731" y="8890"/>
                  <a:pt x="2722" y="9090"/>
                  <a:pt x="2722" y="9208"/>
                </a:cubicBezTo>
                <a:cubicBezTo>
                  <a:pt x="2722" y="9325"/>
                  <a:pt x="2697" y="9622"/>
                  <a:pt x="2665" y="9863"/>
                </a:cubicBezTo>
                <a:cubicBezTo>
                  <a:pt x="2617" y="10226"/>
                  <a:pt x="2596" y="10295"/>
                  <a:pt x="2543" y="10295"/>
                </a:cubicBezTo>
                <a:cubicBezTo>
                  <a:pt x="2508" y="10295"/>
                  <a:pt x="2476" y="10353"/>
                  <a:pt x="2470" y="10418"/>
                </a:cubicBezTo>
                <a:cubicBezTo>
                  <a:pt x="2455" y="10606"/>
                  <a:pt x="2035" y="10570"/>
                  <a:pt x="2025" y="10380"/>
                </a:cubicBezTo>
                <a:cubicBezTo>
                  <a:pt x="2021" y="10295"/>
                  <a:pt x="2020" y="9405"/>
                  <a:pt x="2022" y="8398"/>
                </a:cubicBezTo>
                <a:lnTo>
                  <a:pt x="2026" y="6570"/>
                </a:lnTo>
                <a:lnTo>
                  <a:pt x="2270" y="6532"/>
                </a:lnTo>
                <a:close/>
                <a:moveTo>
                  <a:pt x="14286" y="10063"/>
                </a:moveTo>
                <a:cubicBezTo>
                  <a:pt x="14272" y="10063"/>
                  <a:pt x="14244" y="10223"/>
                  <a:pt x="14218" y="10426"/>
                </a:cubicBezTo>
                <a:cubicBezTo>
                  <a:pt x="14191" y="10629"/>
                  <a:pt x="14166" y="10871"/>
                  <a:pt x="14159" y="11035"/>
                </a:cubicBezTo>
                <a:cubicBezTo>
                  <a:pt x="14156" y="11092"/>
                  <a:pt x="14151" y="11140"/>
                  <a:pt x="14144" y="11174"/>
                </a:cubicBezTo>
                <a:cubicBezTo>
                  <a:pt x="14124" y="11274"/>
                  <a:pt x="14091" y="11272"/>
                  <a:pt x="14079" y="11128"/>
                </a:cubicBezTo>
                <a:cubicBezTo>
                  <a:pt x="14077" y="11095"/>
                  <a:pt x="14066" y="11064"/>
                  <a:pt x="14051" y="11043"/>
                </a:cubicBezTo>
                <a:cubicBezTo>
                  <a:pt x="14037" y="11021"/>
                  <a:pt x="14018" y="11012"/>
                  <a:pt x="13998" y="11012"/>
                </a:cubicBezTo>
                <a:cubicBezTo>
                  <a:pt x="13969" y="11012"/>
                  <a:pt x="13949" y="11026"/>
                  <a:pt x="13932" y="11081"/>
                </a:cubicBezTo>
                <a:cubicBezTo>
                  <a:pt x="13914" y="11136"/>
                  <a:pt x="13898" y="11233"/>
                  <a:pt x="13877" y="11390"/>
                </a:cubicBezTo>
                <a:cubicBezTo>
                  <a:pt x="13846" y="11623"/>
                  <a:pt x="13832" y="11859"/>
                  <a:pt x="13828" y="12099"/>
                </a:cubicBezTo>
                <a:cubicBezTo>
                  <a:pt x="13828" y="12127"/>
                  <a:pt x="13825" y="12149"/>
                  <a:pt x="13825" y="12176"/>
                </a:cubicBezTo>
                <a:cubicBezTo>
                  <a:pt x="13825" y="12207"/>
                  <a:pt x="13828" y="12238"/>
                  <a:pt x="13828" y="12269"/>
                </a:cubicBezTo>
                <a:cubicBezTo>
                  <a:pt x="13830" y="12372"/>
                  <a:pt x="13832" y="12481"/>
                  <a:pt x="13838" y="12585"/>
                </a:cubicBezTo>
                <a:cubicBezTo>
                  <a:pt x="13847" y="12718"/>
                  <a:pt x="13858" y="12852"/>
                  <a:pt x="13875" y="12986"/>
                </a:cubicBezTo>
                <a:cubicBezTo>
                  <a:pt x="13916" y="13313"/>
                  <a:pt x="13936" y="13379"/>
                  <a:pt x="13993" y="13379"/>
                </a:cubicBezTo>
                <a:cubicBezTo>
                  <a:pt x="14043" y="13379"/>
                  <a:pt x="14072" y="13302"/>
                  <a:pt x="14097" y="13117"/>
                </a:cubicBezTo>
                <a:lnTo>
                  <a:pt x="14133" y="12863"/>
                </a:lnTo>
                <a:lnTo>
                  <a:pt x="14171" y="13140"/>
                </a:lnTo>
                <a:cubicBezTo>
                  <a:pt x="14185" y="13240"/>
                  <a:pt x="14196" y="13296"/>
                  <a:pt x="14207" y="13317"/>
                </a:cubicBezTo>
                <a:cubicBezTo>
                  <a:pt x="14227" y="13360"/>
                  <a:pt x="14242" y="13248"/>
                  <a:pt x="14249" y="12986"/>
                </a:cubicBezTo>
                <a:cubicBezTo>
                  <a:pt x="14249" y="12985"/>
                  <a:pt x="14249" y="12979"/>
                  <a:pt x="14249" y="12978"/>
                </a:cubicBezTo>
                <a:cubicBezTo>
                  <a:pt x="14253" y="12845"/>
                  <a:pt x="14255" y="12678"/>
                  <a:pt x="14255" y="12469"/>
                </a:cubicBezTo>
                <a:cubicBezTo>
                  <a:pt x="14255" y="12188"/>
                  <a:pt x="14256" y="12026"/>
                  <a:pt x="14261" y="11922"/>
                </a:cubicBezTo>
                <a:cubicBezTo>
                  <a:pt x="14266" y="11818"/>
                  <a:pt x="14276" y="11769"/>
                  <a:pt x="14292" y="11721"/>
                </a:cubicBezTo>
                <a:cubicBezTo>
                  <a:pt x="14317" y="11648"/>
                  <a:pt x="14331" y="11576"/>
                  <a:pt x="14337" y="11482"/>
                </a:cubicBezTo>
                <a:cubicBezTo>
                  <a:pt x="14343" y="11388"/>
                  <a:pt x="14340" y="11271"/>
                  <a:pt x="14328" y="11128"/>
                </a:cubicBezTo>
                <a:cubicBezTo>
                  <a:pt x="14320" y="11031"/>
                  <a:pt x="14316" y="10960"/>
                  <a:pt x="14316" y="10889"/>
                </a:cubicBezTo>
                <a:cubicBezTo>
                  <a:pt x="14316" y="10815"/>
                  <a:pt x="14320" y="10744"/>
                  <a:pt x="14328" y="10642"/>
                </a:cubicBezTo>
                <a:cubicBezTo>
                  <a:pt x="14340" y="10499"/>
                  <a:pt x="14340" y="10358"/>
                  <a:pt x="14332" y="10249"/>
                </a:cubicBezTo>
                <a:cubicBezTo>
                  <a:pt x="14324" y="10139"/>
                  <a:pt x="14308" y="10063"/>
                  <a:pt x="14286" y="10063"/>
                </a:cubicBezTo>
                <a:close/>
                <a:moveTo>
                  <a:pt x="16858" y="10063"/>
                </a:moveTo>
                <a:cubicBezTo>
                  <a:pt x="16822" y="10063"/>
                  <a:pt x="16764" y="10540"/>
                  <a:pt x="16764" y="10842"/>
                </a:cubicBezTo>
                <a:cubicBezTo>
                  <a:pt x="16764" y="11309"/>
                  <a:pt x="16732" y="11290"/>
                  <a:pt x="16664" y="10773"/>
                </a:cubicBezTo>
                <a:cubicBezTo>
                  <a:pt x="16634" y="10543"/>
                  <a:pt x="16616" y="10416"/>
                  <a:pt x="16596" y="10349"/>
                </a:cubicBezTo>
                <a:cubicBezTo>
                  <a:pt x="16577" y="10281"/>
                  <a:pt x="16555" y="10272"/>
                  <a:pt x="16519" y="10272"/>
                </a:cubicBezTo>
                <a:cubicBezTo>
                  <a:pt x="16453" y="10272"/>
                  <a:pt x="16432" y="10322"/>
                  <a:pt x="16394" y="10603"/>
                </a:cubicBezTo>
                <a:cubicBezTo>
                  <a:pt x="16351" y="10921"/>
                  <a:pt x="16324" y="11202"/>
                  <a:pt x="16313" y="11482"/>
                </a:cubicBezTo>
                <a:cubicBezTo>
                  <a:pt x="16313" y="11483"/>
                  <a:pt x="16313" y="11489"/>
                  <a:pt x="16313" y="11490"/>
                </a:cubicBezTo>
                <a:cubicBezTo>
                  <a:pt x="16306" y="11665"/>
                  <a:pt x="16306" y="11842"/>
                  <a:pt x="16312" y="12022"/>
                </a:cubicBezTo>
                <a:cubicBezTo>
                  <a:pt x="16312" y="12032"/>
                  <a:pt x="16311" y="12035"/>
                  <a:pt x="16312" y="12045"/>
                </a:cubicBezTo>
                <a:cubicBezTo>
                  <a:pt x="16312" y="12046"/>
                  <a:pt x="16312" y="12052"/>
                  <a:pt x="16312" y="12053"/>
                </a:cubicBezTo>
                <a:cubicBezTo>
                  <a:pt x="16321" y="12340"/>
                  <a:pt x="16346" y="12645"/>
                  <a:pt x="16387" y="12994"/>
                </a:cubicBezTo>
                <a:cubicBezTo>
                  <a:pt x="16428" y="13341"/>
                  <a:pt x="16441" y="13379"/>
                  <a:pt x="16519" y="13379"/>
                </a:cubicBezTo>
                <a:cubicBezTo>
                  <a:pt x="16596" y="13379"/>
                  <a:pt x="16609" y="13339"/>
                  <a:pt x="16651" y="12994"/>
                </a:cubicBezTo>
                <a:cubicBezTo>
                  <a:pt x="16677" y="12782"/>
                  <a:pt x="16702" y="12512"/>
                  <a:pt x="16707" y="12392"/>
                </a:cubicBezTo>
                <a:cubicBezTo>
                  <a:pt x="16711" y="12306"/>
                  <a:pt x="16717" y="12246"/>
                  <a:pt x="16722" y="12223"/>
                </a:cubicBezTo>
                <a:cubicBezTo>
                  <a:pt x="16727" y="12198"/>
                  <a:pt x="16732" y="12206"/>
                  <a:pt x="16738" y="12238"/>
                </a:cubicBezTo>
                <a:cubicBezTo>
                  <a:pt x="16748" y="12301"/>
                  <a:pt x="16758" y="12462"/>
                  <a:pt x="16761" y="12693"/>
                </a:cubicBezTo>
                <a:cubicBezTo>
                  <a:pt x="16762" y="12810"/>
                  <a:pt x="16765" y="12937"/>
                  <a:pt x="16770" y="13040"/>
                </a:cubicBezTo>
                <a:cubicBezTo>
                  <a:pt x="16775" y="13141"/>
                  <a:pt x="16782" y="13225"/>
                  <a:pt x="16788" y="13263"/>
                </a:cubicBezTo>
                <a:cubicBezTo>
                  <a:pt x="16797" y="13325"/>
                  <a:pt x="16805" y="13347"/>
                  <a:pt x="16813" y="13341"/>
                </a:cubicBezTo>
                <a:cubicBezTo>
                  <a:pt x="16822" y="13334"/>
                  <a:pt x="16829" y="13296"/>
                  <a:pt x="16835" y="13225"/>
                </a:cubicBezTo>
                <a:cubicBezTo>
                  <a:pt x="16841" y="13155"/>
                  <a:pt x="16846" y="13053"/>
                  <a:pt x="16850" y="12924"/>
                </a:cubicBezTo>
                <a:cubicBezTo>
                  <a:pt x="16854" y="12794"/>
                  <a:pt x="16857" y="12632"/>
                  <a:pt x="16858" y="12446"/>
                </a:cubicBezTo>
                <a:cubicBezTo>
                  <a:pt x="16862" y="11944"/>
                  <a:pt x="16868" y="11775"/>
                  <a:pt x="16885" y="11775"/>
                </a:cubicBezTo>
                <a:cubicBezTo>
                  <a:pt x="16902" y="11775"/>
                  <a:pt x="16910" y="11944"/>
                  <a:pt x="16913" y="12446"/>
                </a:cubicBezTo>
                <a:cubicBezTo>
                  <a:pt x="16914" y="12645"/>
                  <a:pt x="16917" y="12805"/>
                  <a:pt x="16921" y="12932"/>
                </a:cubicBezTo>
                <a:cubicBezTo>
                  <a:pt x="16921" y="12933"/>
                  <a:pt x="16921" y="12939"/>
                  <a:pt x="16921" y="12940"/>
                </a:cubicBezTo>
                <a:cubicBezTo>
                  <a:pt x="16932" y="13316"/>
                  <a:pt x="16954" y="13390"/>
                  <a:pt x="16997" y="13233"/>
                </a:cubicBezTo>
                <a:cubicBezTo>
                  <a:pt x="17032" y="13105"/>
                  <a:pt x="17038" y="13001"/>
                  <a:pt x="17042" y="12431"/>
                </a:cubicBezTo>
                <a:cubicBezTo>
                  <a:pt x="17045" y="11946"/>
                  <a:pt x="17052" y="11775"/>
                  <a:pt x="17069" y="11775"/>
                </a:cubicBezTo>
                <a:cubicBezTo>
                  <a:pt x="17087" y="11775"/>
                  <a:pt x="17094" y="11944"/>
                  <a:pt x="17097" y="12446"/>
                </a:cubicBezTo>
                <a:cubicBezTo>
                  <a:pt x="17100" y="12876"/>
                  <a:pt x="17109" y="13150"/>
                  <a:pt x="17123" y="13263"/>
                </a:cubicBezTo>
                <a:cubicBezTo>
                  <a:pt x="17130" y="13319"/>
                  <a:pt x="17138" y="13337"/>
                  <a:pt x="17148" y="13317"/>
                </a:cubicBezTo>
                <a:cubicBezTo>
                  <a:pt x="17158" y="13296"/>
                  <a:pt x="17170" y="13238"/>
                  <a:pt x="17184" y="13140"/>
                </a:cubicBezTo>
                <a:lnTo>
                  <a:pt x="17222" y="12863"/>
                </a:lnTo>
                <a:lnTo>
                  <a:pt x="17258" y="13117"/>
                </a:lnTo>
                <a:cubicBezTo>
                  <a:pt x="17283" y="13300"/>
                  <a:pt x="17313" y="13379"/>
                  <a:pt x="17360" y="13379"/>
                </a:cubicBezTo>
                <a:cubicBezTo>
                  <a:pt x="17408" y="13379"/>
                  <a:pt x="17437" y="13300"/>
                  <a:pt x="17462" y="13117"/>
                </a:cubicBezTo>
                <a:lnTo>
                  <a:pt x="17498" y="12863"/>
                </a:lnTo>
                <a:lnTo>
                  <a:pt x="17532" y="13117"/>
                </a:lnTo>
                <a:cubicBezTo>
                  <a:pt x="17544" y="13204"/>
                  <a:pt x="17561" y="13273"/>
                  <a:pt x="17579" y="13317"/>
                </a:cubicBezTo>
                <a:cubicBezTo>
                  <a:pt x="17633" y="13452"/>
                  <a:pt x="17705" y="13395"/>
                  <a:pt x="17735" y="13140"/>
                </a:cubicBezTo>
                <a:cubicBezTo>
                  <a:pt x="17761" y="12914"/>
                  <a:pt x="17761" y="12896"/>
                  <a:pt x="17736" y="12677"/>
                </a:cubicBezTo>
                <a:cubicBezTo>
                  <a:pt x="17721" y="12555"/>
                  <a:pt x="17716" y="12428"/>
                  <a:pt x="17719" y="12338"/>
                </a:cubicBezTo>
                <a:cubicBezTo>
                  <a:pt x="17720" y="12292"/>
                  <a:pt x="17724" y="12256"/>
                  <a:pt x="17730" y="12230"/>
                </a:cubicBezTo>
                <a:cubicBezTo>
                  <a:pt x="17735" y="12205"/>
                  <a:pt x="17742" y="12192"/>
                  <a:pt x="17751" y="12192"/>
                </a:cubicBezTo>
                <a:cubicBezTo>
                  <a:pt x="17760" y="12192"/>
                  <a:pt x="17766" y="12172"/>
                  <a:pt x="17769" y="12130"/>
                </a:cubicBezTo>
                <a:cubicBezTo>
                  <a:pt x="17773" y="12088"/>
                  <a:pt x="17773" y="12019"/>
                  <a:pt x="17770" y="11945"/>
                </a:cubicBezTo>
                <a:cubicBezTo>
                  <a:pt x="17768" y="11871"/>
                  <a:pt x="17763" y="11792"/>
                  <a:pt x="17755" y="11698"/>
                </a:cubicBezTo>
                <a:cubicBezTo>
                  <a:pt x="17748" y="11605"/>
                  <a:pt x="17736" y="11500"/>
                  <a:pt x="17724" y="11397"/>
                </a:cubicBezTo>
                <a:cubicBezTo>
                  <a:pt x="17694" y="11158"/>
                  <a:pt x="17660" y="11028"/>
                  <a:pt x="17626" y="11004"/>
                </a:cubicBezTo>
                <a:cubicBezTo>
                  <a:pt x="17609" y="10993"/>
                  <a:pt x="17593" y="11007"/>
                  <a:pt x="17577" y="11050"/>
                </a:cubicBezTo>
                <a:cubicBezTo>
                  <a:pt x="17561" y="11094"/>
                  <a:pt x="17546" y="11167"/>
                  <a:pt x="17532" y="11266"/>
                </a:cubicBezTo>
                <a:lnTo>
                  <a:pt x="17498" y="11521"/>
                </a:lnTo>
                <a:lnTo>
                  <a:pt x="17462" y="11266"/>
                </a:lnTo>
                <a:cubicBezTo>
                  <a:pt x="17413" y="10915"/>
                  <a:pt x="17306" y="10911"/>
                  <a:pt x="17259" y="11259"/>
                </a:cubicBezTo>
                <a:cubicBezTo>
                  <a:pt x="17237" y="11413"/>
                  <a:pt x="17220" y="11459"/>
                  <a:pt x="17209" y="11413"/>
                </a:cubicBezTo>
                <a:cubicBezTo>
                  <a:pt x="17203" y="11389"/>
                  <a:pt x="17199" y="11343"/>
                  <a:pt x="17196" y="11266"/>
                </a:cubicBezTo>
                <a:cubicBezTo>
                  <a:pt x="17193" y="11191"/>
                  <a:pt x="17192" y="11090"/>
                  <a:pt x="17192" y="10966"/>
                </a:cubicBezTo>
                <a:cubicBezTo>
                  <a:pt x="17192" y="10630"/>
                  <a:pt x="17179" y="10425"/>
                  <a:pt x="17152" y="10341"/>
                </a:cubicBezTo>
                <a:cubicBezTo>
                  <a:pt x="17152" y="10341"/>
                  <a:pt x="17151" y="10341"/>
                  <a:pt x="17151" y="10341"/>
                </a:cubicBezTo>
                <a:cubicBezTo>
                  <a:pt x="17142" y="10313"/>
                  <a:pt x="17132" y="10295"/>
                  <a:pt x="17120" y="10295"/>
                </a:cubicBezTo>
                <a:cubicBezTo>
                  <a:pt x="17111" y="10295"/>
                  <a:pt x="17101" y="10285"/>
                  <a:pt x="17093" y="10264"/>
                </a:cubicBezTo>
                <a:cubicBezTo>
                  <a:pt x="17085" y="10242"/>
                  <a:pt x="17079" y="10212"/>
                  <a:pt x="17076" y="10179"/>
                </a:cubicBezTo>
                <a:cubicBezTo>
                  <a:pt x="17065" y="10033"/>
                  <a:pt x="17036" y="10034"/>
                  <a:pt x="17010" y="10148"/>
                </a:cubicBezTo>
                <a:cubicBezTo>
                  <a:pt x="17001" y="10186"/>
                  <a:pt x="16992" y="10232"/>
                  <a:pt x="16985" y="10295"/>
                </a:cubicBezTo>
                <a:cubicBezTo>
                  <a:pt x="16970" y="10425"/>
                  <a:pt x="16944" y="10534"/>
                  <a:pt x="16928" y="10534"/>
                </a:cubicBezTo>
                <a:cubicBezTo>
                  <a:pt x="16911" y="10534"/>
                  <a:pt x="16895" y="10429"/>
                  <a:pt x="16890" y="10295"/>
                </a:cubicBezTo>
                <a:cubicBezTo>
                  <a:pt x="16888" y="10230"/>
                  <a:pt x="16883" y="10176"/>
                  <a:pt x="16877" y="10133"/>
                </a:cubicBezTo>
                <a:cubicBezTo>
                  <a:pt x="16871" y="10090"/>
                  <a:pt x="16865" y="10063"/>
                  <a:pt x="16858" y="10063"/>
                </a:cubicBezTo>
                <a:close/>
                <a:moveTo>
                  <a:pt x="18355" y="10063"/>
                </a:moveTo>
                <a:cubicBezTo>
                  <a:pt x="18341" y="10063"/>
                  <a:pt x="18312" y="10223"/>
                  <a:pt x="18285" y="10426"/>
                </a:cubicBezTo>
                <a:cubicBezTo>
                  <a:pt x="18259" y="10629"/>
                  <a:pt x="18234" y="10871"/>
                  <a:pt x="18226" y="11035"/>
                </a:cubicBezTo>
                <a:cubicBezTo>
                  <a:pt x="18224" y="11092"/>
                  <a:pt x="18218" y="11140"/>
                  <a:pt x="18212" y="11174"/>
                </a:cubicBezTo>
                <a:cubicBezTo>
                  <a:pt x="18191" y="11274"/>
                  <a:pt x="18159" y="11272"/>
                  <a:pt x="18148" y="11128"/>
                </a:cubicBezTo>
                <a:cubicBezTo>
                  <a:pt x="18145" y="11095"/>
                  <a:pt x="18135" y="11064"/>
                  <a:pt x="18120" y="11043"/>
                </a:cubicBezTo>
                <a:cubicBezTo>
                  <a:pt x="18105" y="11021"/>
                  <a:pt x="18087" y="11012"/>
                  <a:pt x="18067" y="11012"/>
                </a:cubicBezTo>
                <a:cubicBezTo>
                  <a:pt x="18038" y="11012"/>
                  <a:pt x="18017" y="11026"/>
                  <a:pt x="17999" y="11081"/>
                </a:cubicBezTo>
                <a:cubicBezTo>
                  <a:pt x="17982" y="11136"/>
                  <a:pt x="17967" y="11233"/>
                  <a:pt x="17946" y="11390"/>
                </a:cubicBezTo>
                <a:cubicBezTo>
                  <a:pt x="17915" y="11623"/>
                  <a:pt x="17900" y="11859"/>
                  <a:pt x="17897" y="12099"/>
                </a:cubicBezTo>
                <a:cubicBezTo>
                  <a:pt x="17897" y="12127"/>
                  <a:pt x="17894" y="12149"/>
                  <a:pt x="17894" y="12176"/>
                </a:cubicBezTo>
                <a:cubicBezTo>
                  <a:pt x="17894" y="12207"/>
                  <a:pt x="17896" y="12238"/>
                  <a:pt x="17897" y="12269"/>
                </a:cubicBezTo>
                <a:cubicBezTo>
                  <a:pt x="17898" y="12372"/>
                  <a:pt x="17899" y="12481"/>
                  <a:pt x="17906" y="12585"/>
                </a:cubicBezTo>
                <a:cubicBezTo>
                  <a:pt x="17914" y="12718"/>
                  <a:pt x="17927" y="12852"/>
                  <a:pt x="17944" y="12986"/>
                </a:cubicBezTo>
                <a:cubicBezTo>
                  <a:pt x="17985" y="13313"/>
                  <a:pt x="18004" y="13379"/>
                  <a:pt x="18061" y="13379"/>
                </a:cubicBezTo>
                <a:cubicBezTo>
                  <a:pt x="18111" y="13379"/>
                  <a:pt x="18140" y="13302"/>
                  <a:pt x="18166" y="13117"/>
                </a:cubicBezTo>
                <a:lnTo>
                  <a:pt x="18201" y="12863"/>
                </a:lnTo>
                <a:lnTo>
                  <a:pt x="18238" y="13140"/>
                </a:lnTo>
                <a:cubicBezTo>
                  <a:pt x="18252" y="13240"/>
                  <a:pt x="18265" y="13296"/>
                  <a:pt x="18275" y="13317"/>
                </a:cubicBezTo>
                <a:cubicBezTo>
                  <a:pt x="18296" y="13360"/>
                  <a:pt x="18311" y="13248"/>
                  <a:pt x="18318" y="12986"/>
                </a:cubicBezTo>
                <a:cubicBezTo>
                  <a:pt x="18318" y="12985"/>
                  <a:pt x="18318" y="12979"/>
                  <a:pt x="18318" y="12978"/>
                </a:cubicBezTo>
                <a:cubicBezTo>
                  <a:pt x="18322" y="12845"/>
                  <a:pt x="18323" y="12678"/>
                  <a:pt x="18323" y="12469"/>
                </a:cubicBezTo>
                <a:cubicBezTo>
                  <a:pt x="18323" y="12188"/>
                  <a:pt x="18325" y="12026"/>
                  <a:pt x="18330" y="11922"/>
                </a:cubicBezTo>
                <a:cubicBezTo>
                  <a:pt x="18335" y="11818"/>
                  <a:pt x="18344" y="11769"/>
                  <a:pt x="18360" y="11721"/>
                </a:cubicBezTo>
                <a:cubicBezTo>
                  <a:pt x="18385" y="11648"/>
                  <a:pt x="18400" y="11576"/>
                  <a:pt x="18406" y="11482"/>
                </a:cubicBezTo>
                <a:cubicBezTo>
                  <a:pt x="18411" y="11388"/>
                  <a:pt x="18408" y="11271"/>
                  <a:pt x="18397" y="11128"/>
                </a:cubicBezTo>
                <a:cubicBezTo>
                  <a:pt x="18389" y="11031"/>
                  <a:pt x="18385" y="10960"/>
                  <a:pt x="18385" y="10889"/>
                </a:cubicBezTo>
                <a:cubicBezTo>
                  <a:pt x="18385" y="10815"/>
                  <a:pt x="18389" y="10744"/>
                  <a:pt x="18397" y="10642"/>
                </a:cubicBezTo>
                <a:cubicBezTo>
                  <a:pt x="18408" y="10499"/>
                  <a:pt x="18409" y="10358"/>
                  <a:pt x="18401" y="10249"/>
                </a:cubicBezTo>
                <a:cubicBezTo>
                  <a:pt x="18393" y="10139"/>
                  <a:pt x="18377" y="10063"/>
                  <a:pt x="18355" y="10063"/>
                </a:cubicBezTo>
                <a:close/>
                <a:moveTo>
                  <a:pt x="10362" y="10241"/>
                </a:moveTo>
                <a:cubicBezTo>
                  <a:pt x="10326" y="10258"/>
                  <a:pt x="10291" y="10357"/>
                  <a:pt x="10266" y="10526"/>
                </a:cubicBezTo>
                <a:cubicBezTo>
                  <a:pt x="10258" y="10583"/>
                  <a:pt x="10251" y="10646"/>
                  <a:pt x="10245" y="10719"/>
                </a:cubicBezTo>
                <a:cubicBezTo>
                  <a:pt x="10231" y="10913"/>
                  <a:pt x="10218" y="11148"/>
                  <a:pt x="10218" y="11251"/>
                </a:cubicBezTo>
                <a:cubicBezTo>
                  <a:pt x="10217" y="11331"/>
                  <a:pt x="10223" y="11430"/>
                  <a:pt x="10233" y="11529"/>
                </a:cubicBezTo>
                <a:cubicBezTo>
                  <a:pt x="10254" y="11725"/>
                  <a:pt x="10293" y="11936"/>
                  <a:pt x="10333" y="12076"/>
                </a:cubicBezTo>
                <a:cubicBezTo>
                  <a:pt x="10353" y="12146"/>
                  <a:pt x="10374" y="12199"/>
                  <a:pt x="10393" y="12223"/>
                </a:cubicBezTo>
                <a:cubicBezTo>
                  <a:pt x="10410" y="12243"/>
                  <a:pt x="10424" y="12334"/>
                  <a:pt x="10424" y="12431"/>
                </a:cubicBezTo>
                <a:cubicBezTo>
                  <a:pt x="10424" y="12657"/>
                  <a:pt x="10316" y="12740"/>
                  <a:pt x="10284" y="12539"/>
                </a:cubicBezTo>
                <a:cubicBezTo>
                  <a:pt x="10266" y="12424"/>
                  <a:pt x="10256" y="12442"/>
                  <a:pt x="10229" y="12631"/>
                </a:cubicBezTo>
                <a:cubicBezTo>
                  <a:pt x="10209" y="12766"/>
                  <a:pt x="10174" y="12861"/>
                  <a:pt x="10148" y="12855"/>
                </a:cubicBezTo>
                <a:lnTo>
                  <a:pt x="10102" y="12847"/>
                </a:lnTo>
                <a:lnTo>
                  <a:pt x="10098" y="11698"/>
                </a:lnTo>
                <a:cubicBezTo>
                  <a:pt x="10095" y="10871"/>
                  <a:pt x="10087" y="10515"/>
                  <a:pt x="10071" y="10410"/>
                </a:cubicBezTo>
                <a:cubicBezTo>
                  <a:pt x="10049" y="10266"/>
                  <a:pt x="10032" y="10281"/>
                  <a:pt x="10020" y="10472"/>
                </a:cubicBezTo>
                <a:cubicBezTo>
                  <a:pt x="10009" y="10663"/>
                  <a:pt x="10002" y="11031"/>
                  <a:pt x="9999" y="11583"/>
                </a:cubicBezTo>
                <a:lnTo>
                  <a:pt x="9995" y="12608"/>
                </a:lnTo>
                <a:lnTo>
                  <a:pt x="9927" y="12608"/>
                </a:lnTo>
                <a:lnTo>
                  <a:pt x="9858" y="12608"/>
                </a:lnTo>
                <a:lnTo>
                  <a:pt x="9853" y="11583"/>
                </a:lnTo>
                <a:cubicBezTo>
                  <a:pt x="9851" y="11028"/>
                  <a:pt x="9844" y="10662"/>
                  <a:pt x="9832" y="10472"/>
                </a:cubicBezTo>
                <a:cubicBezTo>
                  <a:pt x="9826" y="10377"/>
                  <a:pt x="9820" y="10327"/>
                  <a:pt x="9811" y="10318"/>
                </a:cubicBezTo>
                <a:cubicBezTo>
                  <a:pt x="9803" y="10309"/>
                  <a:pt x="9793" y="10345"/>
                  <a:pt x="9781" y="10418"/>
                </a:cubicBezTo>
                <a:cubicBezTo>
                  <a:pt x="9764" y="10528"/>
                  <a:pt x="9759" y="10816"/>
                  <a:pt x="9759" y="11575"/>
                </a:cubicBezTo>
                <a:cubicBezTo>
                  <a:pt x="9758" y="12066"/>
                  <a:pt x="9758" y="12326"/>
                  <a:pt x="9764" y="12508"/>
                </a:cubicBezTo>
                <a:cubicBezTo>
                  <a:pt x="9765" y="12538"/>
                  <a:pt x="9768" y="12559"/>
                  <a:pt x="9769" y="12585"/>
                </a:cubicBezTo>
                <a:cubicBezTo>
                  <a:pt x="9776" y="12721"/>
                  <a:pt x="9787" y="12827"/>
                  <a:pt x="9807" y="12986"/>
                </a:cubicBezTo>
                <a:cubicBezTo>
                  <a:pt x="9848" y="13313"/>
                  <a:pt x="9867" y="13379"/>
                  <a:pt x="9925" y="13379"/>
                </a:cubicBezTo>
                <a:cubicBezTo>
                  <a:pt x="9973" y="13379"/>
                  <a:pt x="10003" y="13303"/>
                  <a:pt x="10026" y="13132"/>
                </a:cubicBezTo>
                <a:lnTo>
                  <a:pt x="10060" y="12893"/>
                </a:lnTo>
                <a:lnTo>
                  <a:pt x="10116" y="13132"/>
                </a:lnTo>
                <a:cubicBezTo>
                  <a:pt x="10139" y="13233"/>
                  <a:pt x="10155" y="13288"/>
                  <a:pt x="10168" y="13302"/>
                </a:cubicBezTo>
                <a:cubicBezTo>
                  <a:pt x="10180" y="13315"/>
                  <a:pt x="10190" y="13293"/>
                  <a:pt x="10203" y="13233"/>
                </a:cubicBezTo>
                <a:cubicBezTo>
                  <a:pt x="10227" y="13116"/>
                  <a:pt x="10239" y="13116"/>
                  <a:pt x="10263" y="13233"/>
                </a:cubicBezTo>
                <a:cubicBezTo>
                  <a:pt x="10272" y="13273"/>
                  <a:pt x="10288" y="13306"/>
                  <a:pt x="10307" y="13333"/>
                </a:cubicBezTo>
                <a:cubicBezTo>
                  <a:pt x="10327" y="13360"/>
                  <a:pt x="10349" y="13379"/>
                  <a:pt x="10370" y="13379"/>
                </a:cubicBezTo>
                <a:cubicBezTo>
                  <a:pt x="10412" y="13379"/>
                  <a:pt x="10461" y="13313"/>
                  <a:pt x="10477" y="13233"/>
                </a:cubicBezTo>
                <a:cubicBezTo>
                  <a:pt x="10502" y="13116"/>
                  <a:pt x="10514" y="13116"/>
                  <a:pt x="10538" y="13233"/>
                </a:cubicBezTo>
                <a:cubicBezTo>
                  <a:pt x="10548" y="13282"/>
                  <a:pt x="10557" y="13310"/>
                  <a:pt x="10566" y="13333"/>
                </a:cubicBezTo>
                <a:cubicBezTo>
                  <a:pt x="10583" y="13379"/>
                  <a:pt x="10599" y="13383"/>
                  <a:pt x="10612" y="13325"/>
                </a:cubicBezTo>
                <a:cubicBezTo>
                  <a:pt x="10618" y="13297"/>
                  <a:pt x="10625" y="13249"/>
                  <a:pt x="10631" y="13194"/>
                </a:cubicBezTo>
                <a:cubicBezTo>
                  <a:pt x="10643" y="13077"/>
                  <a:pt x="10646" y="13000"/>
                  <a:pt x="10639" y="12947"/>
                </a:cubicBezTo>
                <a:cubicBezTo>
                  <a:pt x="10631" y="12895"/>
                  <a:pt x="10612" y="12867"/>
                  <a:pt x="10581" y="12855"/>
                </a:cubicBezTo>
                <a:cubicBezTo>
                  <a:pt x="10569" y="12850"/>
                  <a:pt x="10560" y="12844"/>
                  <a:pt x="10553" y="12832"/>
                </a:cubicBezTo>
                <a:cubicBezTo>
                  <a:pt x="10546" y="12819"/>
                  <a:pt x="10541" y="12804"/>
                  <a:pt x="10537" y="12770"/>
                </a:cubicBezTo>
                <a:cubicBezTo>
                  <a:pt x="10530" y="12704"/>
                  <a:pt x="10527" y="12584"/>
                  <a:pt x="10523" y="12369"/>
                </a:cubicBezTo>
                <a:cubicBezTo>
                  <a:pt x="10517" y="12003"/>
                  <a:pt x="10506" y="11866"/>
                  <a:pt x="10473" y="11744"/>
                </a:cubicBezTo>
                <a:cubicBezTo>
                  <a:pt x="10460" y="11696"/>
                  <a:pt x="10450" y="11651"/>
                  <a:pt x="10444" y="11606"/>
                </a:cubicBezTo>
                <a:cubicBezTo>
                  <a:pt x="10437" y="11561"/>
                  <a:pt x="10433" y="11523"/>
                  <a:pt x="10433" y="11482"/>
                </a:cubicBezTo>
                <a:cubicBezTo>
                  <a:pt x="10432" y="11400"/>
                  <a:pt x="10444" y="11322"/>
                  <a:pt x="10468" y="11251"/>
                </a:cubicBezTo>
                <a:cubicBezTo>
                  <a:pt x="10482" y="11211"/>
                  <a:pt x="10493" y="11164"/>
                  <a:pt x="10500" y="11120"/>
                </a:cubicBezTo>
                <a:cubicBezTo>
                  <a:pt x="10508" y="11075"/>
                  <a:pt x="10513" y="11033"/>
                  <a:pt x="10515" y="10981"/>
                </a:cubicBezTo>
                <a:cubicBezTo>
                  <a:pt x="10519" y="10877"/>
                  <a:pt x="10511" y="10749"/>
                  <a:pt x="10492" y="10596"/>
                </a:cubicBezTo>
                <a:cubicBezTo>
                  <a:pt x="10476" y="10462"/>
                  <a:pt x="10456" y="10370"/>
                  <a:pt x="10433" y="10310"/>
                </a:cubicBezTo>
                <a:cubicBezTo>
                  <a:pt x="10410" y="10251"/>
                  <a:pt x="10386" y="10229"/>
                  <a:pt x="10362" y="10241"/>
                </a:cubicBezTo>
                <a:close/>
                <a:moveTo>
                  <a:pt x="18683" y="10241"/>
                </a:moveTo>
                <a:cubicBezTo>
                  <a:pt x="18646" y="10258"/>
                  <a:pt x="18611" y="10357"/>
                  <a:pt x="18587" y="10526"/>
                </a:cubicBezTo>
                <a:cubicBezTo>
                  <a:pt x="18579" y="10583"/>
                  <a:pt x="18572" y="10646"/>
                  <a:pt x="18566" y="10719"/>
                </a:cubicBezTo>
                <a:cubicBezTo>
                  <a:pt x="18551" y="10913"/>
                  <a:pt x="18539" y="11148"/>
                  <a:pt x="18538" y="11251"/>
                </a:cubicBezTo>
                <a:cubicBezTo>
                  <a:pt x="18538" y="11331"/>
                  <a:pt x="18544" y="11430"/>
                  <a:pt x="18554" y="11529"/>
                </a:cubicBezTo>
                <a:cubicBezTo>
                  <a:pt x="18575" y="11725"/>
                  <a:pt x="18613" y="11936"/>
                  <a:pt x="18654" y="12076"/>
                </a:cubicBezTo>
                <a:cubicBezTo>
                  <a:pt x="18674" y="12146"/>
                  <a:pt x="18694" y="12199"/>
                  <a:pt x="18713" y="12223"/>
                </a:cubicBezTo>
                <a:cubicBezTo>
                  <a:pt x="18730" y="12243"/>
                  <a:pt x="18744" y="12334"/>
                  <a:pt x="18744" y="12431"/>
                </a:cubicBezTo>
                <a:cubicBezTo>
                  <a:pt x="18744" y="12658"/>
                  <a:pt x="18637" y="12742"/>
                  <a:pt x="18605" y="12539"/>
                </a:cubicBezTo>
                <a:cubicBezTo>
                  <a:pt x="18587" y="12422"/>
                  <a:pt x="18577" y="12429"/>
                  <a:pt x="18557" y="12585"/>
                </a:cubicBezTo>
                <a:cubicBezTo>
                  <a:pt x="18534" y="12766"/>
                  <a:pt x="18534" y="12801"/>
                  <a:pt x="18568" y="13078"/>
                </a:cubicBezTo>
                <a:cubicBezTo>
                  <a:pt x="18583" y="13204"/>
                  <a:pt x="18596" y="13282"/>
                  <a:pt x="18614" y="13325"/>
                </a:cubicBezTo>
                <a:cubicBezTo>
                  <a:pt x="18632" y="13368"/>
                  <a:pt x="18654" y="13379"/>
                  <a:pt x="18691" y="13379"/>
                </a:cubicBezTo>
                <a:cubicBezTo>
                  <a:pt x="18758" y="13379"/>
                  <a:pt x="18784" y="13324"/>
                  <a:pt x="18805" y="13140"/>
                </a:cubicBezTo>
                <a:cubicBezTo>
                  <a:pt x="18820" y="13010"/>
                  <a:pt x="18845" y="12901"/>
                  <a:pt x="18859" y="12901"/>
                </a:cubicBezTo>
                <a:cubicBezTo>
                  <a:pt x="18873" y="12901"/>
                  <a:pt x="18897" y="13010"/>
                  <a:pt x="18913" y="13140"/>
                </a:cubicBezTo>
                <a:cubicBezTo>
                  <a:pt x="18921" y="13209"/>
                  <a:pt x="18933" y="13262"/>
                  <a:pt x="18948" y="13302"/>
                </a:cubicBezTo>
                <a:cubicBezTo>
                  <a:pt x="18949" y="13302"/>
                  <a:pt x="18949" y="13302"/>
                  <a:pt x="18949" y="13302"/>
                </a:cubicBezTo>
                <a:cubicBezTo>
                  <a:pt x="18996" y="13420"/>
                  <a:pt x="19067" y="13410"/>
                  <a:pt x="19104" y="13233"/>
                </a:cubicBezTo>
                <a:cubicBezTo>
                  <a:pt x="19128" y="13115"/>
                  <a:pt x="19141" y="13115"/>
                  <a:pt x="19166" y="13240"/>
                </a:cubicBezTo>
                <a:cubicBezTo>
                  <a:pt x="19195" y="13377"/>
                  <a:pt x="19203" y="13365"/>
                  <a:pt x="19235" y="13132"/>
                </a:cubicBezTo>
                <a:lnTo>
                  <a:pt x="19272" y="12863"/>
                </a:lnTo>
                <a:lnTo>
                  <a:pt x="19307" y="13117"/>
                </a:lnTo>
                <a:cubicBezTo>
                  <a:pt x="19337" y="13338"/>
                  <a:pt x="19403" y="13428"/>
                  <a:pt x="19455" y="13356"/>
                </a:cubicBezTo>
                <a:cubicBezTo>
                  <a:pt x="19473" y="13332"/>
                  <a:pt x="19489" y="13293"/>
                  <a:pt x="19501" y="13233"/>
                </a:cubicBezTo>
                <a:cubicBezTo>
                  <a:pt x="19525" y="13115"/>
                  <a:pt x="19538" y="13117"/>
                  <a:pt x="19564" y="13240"/>
                </a:cubicBezTo>
                <a:cubicBezTo>
                  <a:pt x="19576" y="13299"/>
                  <a:pt x="19586" y="13327"/>
                  <a:pt x="19596" y="13325"/>
                </a:cubicBezTo>
                <a:cubicBezTo>
                  <a:pt x="19605" y="13323"/>
                  <a:pt x="19613" y="13290"/>
                  <a:pt x="19620" y="13225"/>
                </a:cubicBezTo>
                <a:cubicBezTo>
                  <a:pt x="19632" y="13096"/>
                  <a:pt x="19639" y="12836"/>
                  <a:pt x="19641" y="12446"/>
                </a:cubicBezTo>
                <a:cubicBezTo>
                  <a:pt x="19644" y="12129"/>
                  <a:pt x="19646" y="11964"/>
                  <a:pt x="19651" y="11876"/>
                </a:cubicBezTo>
                <a:cubicBezTo>
                  <a:pt x="19657" y="11789"/>
                  <a:pt x="19667" y="11775"/>
                  <a:pt x="19684" y="11775"/>
                </a:cubicBezTo>
                <a:cubicBezTo>
                  <a:pt x="19693" y="11775"/>
                  <a:pt x="19700" y="11777"/>
                  <a:pt x="19705" y="11791"/>
                </a:cubicBezTo>
                <a:cubicBezTo>
                  <a:pt x="19711" y="11805"/>
                  <a:pt x="19714" y="11831"/>
                  <a:pt x="19717" y="11876"/>
                </a:cubicBezTo>
                <a:cubicBezTo>
                  <a:pt x="19723" y="11964"/>
                  <a:pt x="19726" y="12129"/>
                  <a:pt x="19728" y="12446"/>
                </a:cubicBezTo>
                <a:cubicBezTo>
                  <a:pt x="19731" y="12876"/>
                  <a:pt x="19739" y="13150"/>
                  <a:pt x="19753" y="13263"/>
                </a:cubicBezTo>
                <a:cubicBezTo>
                  <a:pt x="19760" y="13319"/>
                  <a:pt x="19769" y="13337"/>
                  <a:pt x="19779" y="13317"/>
                </a:cubicBezTo>
                <a:cubicBezTo>
                  <a:pt x="19789" y="13296"/>
                  <a:pt x="19801" y="13238"/>
                  <a:pt x="19815" y="13140"/>
                </a:cubicBezTo>
                <a:lnTo>
                  <a:pt x="19853" y="12863"/>
                </a:lnTo>
                <a:lnTo>
                  <a:pt x="19888" y="13117"/>
                </a:lnTo>
                <a:cubicBezTo>
                  <a:pt x="19914" y="13300"/>
                  <a:pt x="19943" y="13379"/>
                  <a:pt x="19991" y="13379"/>
                </a:cubicBezTo>
                <a:cubicBezTo>
                  <a:pt x="20039" y="13379"/>
                  <a:pt x="20067" y="13300"/>
                  <a:pt x="20093" y="13117"/>
                </a:cubicBezTo>
                <a:lnTo>
                  <a:pt x="20128" y="12863"/>
                </a:lnTo>
                <a:lnTo>
                  <a:pt x="20163" y="13117"/>
                </a:lnTo>
                <a:cubicBezTo>
                  <a:pt x="20187" y="13291"/>
                  <a:pt x="20227" y="13383"/>
                  <a:pt x="20267" y="13387"/>
                </a:cubicBezTo>
                <a:cubicBezTo>
                  <a:pt x="20306" y="13391"/>
                  <a:pt x="20346" y="13310"/>
                  <a:pt x="20365" y="13140"/>
                </a:cubicBezTo>
                <a:cubicBezTo>
                  <a:pt x="20392" y="12914"/>
                  <a:pt x="20392" y="12896"/>
                  <a:pt x="20366" y="12677"/>
                </a:cubicBezTo>
                <a:cubicBezTo>
                  <a:pt x="20352" y="12555"/>
                  <a:pt x="20347" y="12428"/>
                  <a:pt x="20349" y="12338"/>
                </a:cubicBezTo>
                <a:cubicBezTo>
                  <a:pt x="20351" y="12292"/>
                  <a:pt x="20355" y="12256"/>
                  <a:pt x="20360" y="12230"/>
                </a:cubicBezTo>
                <a:cubicBezTo>
                  <a:pt x="20366" y="12205"/>
                  <a:pt x="20372" y="12192"/>
                  <a:pt x="20381" y="12192"/>
                </a:cubicBezTo>
                <a:cubicBezTo>
                  <a:pt x="20391" y="12192"/>
                  <a:pt x="20397" y="12172"/>
                  <a:pt x="20400" y="12130"/>
                </a:cubicBezTo>
                <a:cubicBezTo>
                  <a:pt x="20403" y="12088"/>
                  <a:pt x="20404" y="12019"/>
                  <a:pt x="20401" y="11945"/>
                </a:cubicBezTo>
                <a:cubicBezTo>
                  <a:pt x="20399" y="11871"/>
                  <a:pt x="20394" y="11792"/>
                  <a:pt x="20386" y="11698"/>
                </a:cubicBezTo>
                <a:cubicBezTo>
                  <a:pt x="20378" y="11605"/>
                  <a:pt x="20367" y="11500"/>
                  <a:pt x="20354" y="11397"/>
                </a:cubicBezTo>
                <a:cubicBezTo>
                  <a:pt x="20324" y="11158"/>
                  <a:pt x="20290" y="11028"/>
                  <a:pt x="20257" y="11004"/>
                </a:cubicBezTo>
                <a:cubicBezTo>
                  <a:pt x="20240" y="10993"/>
                  <a:pt x="20224" y="11007"/>
                  <a:pt x="20208" y="11050"/>
                </a:cubicBezTo>
                <a:cubicBezTo>
                  <a:pt x="20192" y="11094"/>
                  <a:pt x="20177" y="11167"/>
                  <a:pt x="20163" y="11266"/>
                </a:cubicBezTo>
                <a:lnTo>
                  <a:pt x="20128" y="11521"/>
                </a:lnTo>
                <a:lnTo>
                  <a:pt x="20093" y="11266"/>
                </a:lnTo>
                <a:cubicBezTo>
                  <a:pt x="20057" y="11005"/>
                  <a:pt x="19983" y="10935"/>
                  <a:pt x="19932" y="11058"/>
                </a:cubicBezTo>
                <a:cubicBezTo>
                  <a:pt x="19915" y="11099"/>
                  <a:pt x="19901" y="11158"/>
                  <a:pt x="19891" y="11243"/>
                </a:cubicBezTo>
                <a:cubicBezTo>
                  <a:pt x="19884" y="11308"/>
                  <a:pt x="19873" y="11370"/>
                  <a:pt x="19864" y="11413"/>
                </a:cubicBezTo>
                <a:cubicBezTo>
                  <a:pt x="19854" y="11456"/>
                  <a:pt x="19845" y="11482"/>
                  <a:pt x="19838" y="11482"/>
                </a:cubicBezTo>
                <a:cubicBezTo>
                  <a:pt x="19823" y="11482"/>
                  <a:pt x="19799" y="11374"/>
                  <a:pt x="19784" y="11243"/>
                </a:cubicBezTo>
                <a:cubicBezTo>
                  <a:pt x="19774" y="11156"/>
                  <a:pt x="19758" y="11093"/>
                  <a:pt x="19738" y="11050"/>
                </a:cubicBezTo>
                <a:cubicBezTo>
                  <a:pt x="19698" y="10966"/>
                  <a:pt x="19644" y="10974"/>
                  <a:pt x="19603" y="11066"/>
                </a:cubicBezTo>
                <a:cubicBezTo>
                  <a:pt x="19582" y="11112"/>
                  <a:pt x="19564" y="11177"/>
                  <a:pt x="19552" y="11266"/>
                </a:cubicBezTo>
                <a:lnTo>
                  <a:pt x="19516" y="11521"/>
                </a:lnTo>
                <a:lnTo>
                  <a:pt x="19481" y="11266"/>
                </a:lnTo>
                <a:cubicBezTo>
                  <a:pt x="19434" y="10925"/>
                  <a:pt x="19354" y="10923"/>
                  <a:pt x="19307" y="11266"/>
                </a:cubicBezTo>
                <a:lnTo>
                  <a:pt x="19271" y="11529"/>
                </a:lnTo>
                <a:lnTo>
                  <a:pt x="19238" y="11274"/>
                </a:lnTo>
                <a:cubicBezTo>
                  <a:pt x="19210" y="11058"/>
                  <a:pt x="19209" y="10996"/>
                  <a:pt x="19226" y="10835"/>
                </a:cubicBezTo>
                <a:cubicBezTo>
                  <a:pt x="19243" y="10675"/>
                  <a:pt x="19242" y="10613"/>
                  <a:pt x="19222" y="10457"/>
                </a:cubicBezTo>
                <a:cubicBezTo>
                  <a:pt x="19189" y="10196"/>
                  <a:pt x="19164" y="10357"/>
                  <a:pt x="19174" y="10773"/>
                </a:cubicBezTo>
                <a:cubicBezTo>
                  <a:pt x="19185" y="11182"/>
                  <a:pt x="19148" y="11368"/>
                  <a:pt x="19102" y="11143"/>
                </a:cubicBezTo>
                <a:cubicBezTo>
                  <a:pt x="19094" y="11106"/>
                  <a:pt x="19079" y="11075"/>
                  <a:pt x="19062" y="11050"/>
                </a:cubicBezTo>
                <a:cubicBezTo>
                  <a:pt x="19045" y="11026"/>
                  <a:pt x="19025" y="11012"/>
                  <a:pt x="19007" y="11012"/>
                </a:cubicBezTo>
                <a:cubicBezTo>
                  <a:pt x="18953" y="11012"/>
                  <a:pt x="18933" y="11073"/>
                  <a:pt x="18897" y="11367"/>
                </a:cubicBezTo>
                <a:cubicBezTo>
                  <a:pt x="18863" y="11637"/>
                  <a:pt x="18841" y="11717"/>
                  <a:pt x="18807" y="11690"/>
                </a:cubicBezTo>
                <a:cubicBezTo>
                  <a:pt x="18764" y="11657"/>
                  <a:pt x="18747" y="11515"/>
                  <a:pt x="18761" y="11382"/>
                </a:cubicBezTo>
                <a:cubicBezTo>
                  <a:pt x="18766" y="11336"/>
                  <a:pt x="18774" y="11288"/>
                  <a:pt x="18787" y="11251"/>
                </a:cubicBezTo>
                <a:cubicBezTo>
                  <a:pt x="18801" y="11210"/>
                  <a:pt x="18812" y="11165"/>
                  <a:pt x="18820" y="11120"/>
                </a:cubicBezTo>
                <a:cubicBezTo>
                  <a:pt x="18844" y="10985"/>
                  <a:pt x="18841" y="10827"/>
                  <a:pt x="18813" y="10596"/>
                </a:cubicBezTo>
                <a:cubicBezTo>
                  <a:pt x="18797" y="10462"/>
                  <a:pt x="18776" y="10370"/>
                  <a:pt x="18753" y="10310"/>
                </a:cubicBezTo>
                <a:cubicBezTo>
                  <a:pt x="18731" y="10251"/>
                  <a:pt x="18707" y="10229"/>
                  <a:pt x="18683" y="10241"/>
                </a:cubicBezTo>
                <a:close/>
                <a:moveTo>
                  <a:pt x="10935" y="10295"/>
                </a:moveTo>
                <a:cubicBezTo>
                  <a:pt x="10877" y="10295"/>
                  <a:pt x="10827" y="10359"/>
                  <a:pt x="10816" y="10441"/>
                </a:cubicBezTo>
                <a:cubicBezTo>
                  <a:pt x="10810" y="10488"/>
                  <a:pt x="10806" y="10630"/>
                  <a:pt x="10803" y="10865"/>
                </a:cubicBezTo>
                <a:cubicBezTo>
                  <a:pt x="10800" y="11101"/>
                  <a:pt x="10798" y="11429"/>
                  <a:pt x="10798" y="11837"/>
                </a:cubicBezTo>
                <a:cubicBezTo>
                  <a:pt x="10798" y="12246"/>
                  <a:pt x="10800" y="12573"/>
                  <a:pt x="10803" y="12809"/>
                </a:cubicBezTo>
                <a:cubicBezTo>
                  <a:pt x="10806" y="13046"/>
                  <a:pt x="10810" y="13194"/>
                  <a:pt x="10816" y="13240"/>
                </a:cubicBezTo>
                <a:cubicBezTo>
                  <a:pt x="10821" y="13281"/>
                  <a:pt x="10838" y="13308"/>
                  <a:pt x="10859" y="13333"/>
                </a:cubicBezTo>
                <a:cubicBezTo>
                  <a:pt x="10880" y="13358"/>
                  <a:pt x="10906" y="13379"/>
                  <a:pt x="10935" y="13379"/>
                </a:cubicBezTo>
                <a:cubicBezTo>
                  <a:pt x="11028" y="13379"/>
                  <a:pt x="11041" y="13349"/>
                  <a:pt x="11081" y="13024"/>
                </a:cubicBezTo>
                <a:cubicBezTo>
                  <a:pt x="11105" y="12829"/>
                  <a:pt x="11136" y="12670"/>
                  <a:pt x="11150" y="12670"/>
                </a:cubicBezTo>
                <a:cubicBezTo>
                  <a:pt x="11163" y="12670"/>
                  <a:pt x="11195" y="12829"/>
                  <a:pt x="11219" y="13024"/>
                </a:cubicBezTo>
                <a:cubicBezTo>
                  <a:pt x="11274" y="13463"/>
                  <a:pt x="11353" y="13510"/>
                  <a:pt x="11405" y="13132"/>
                </a:cubicBezTo>
                <a:cubicBezTo>
                  <a:pt x="11415" y="13055"/>
                  <a:pt x="11424" y="12997"/>
                  <a:pt x="11432" y="12970"/>
                </a:cubicBezTo>
                <a:cubicBezTo>
                  <a:pt x="11441" y="12944"/>
                  <a:pt x="11448" y="12946"/>
                  <a:pt x="11453" y="12970"/>
                </a:cubicBezTo>
                <a:cubicBezTo>
                  <a:pt x="11459" y="12994"/>
                  <a:pt x="11464" y="13041"/>
                  <a:pt x="11467" y="13117"/>
                </a:cubicBezTo>
                <a:cubicBezTo>
                  <a:pt x="11467" y="13118"/>
                  <a:pt x="11467" y="13123"/>
                  <a:pt x="11467" y="13125"/>
                </a:cubicBezTo>
                <a:cubicBezTo>
                  <a:pt x="11470" y="13199"/>
                  <a:pt x="11471" y="13295"/>
                  <a:pt x="11471" y="13418"/>
                </a:cubicBezTo>
                <a:cubicBezTo>
                  <a:pt x="11471" y="13629"/>
                  <a:pt x="11480" y="13871"/>
                  <a:pt x="11490" y="13950"/>
                </a:cubicBezTo>
                <a:cubicBezTo>
                  <a:pt x="11497" y="13999"/>
                  <a:pt x="11502" y="14027"/>
                  <a:pt x="11508" y="14042"/>
                </a:cubicBezTo>
                <a:cubicBezTo>
                  <a:pt x="11514" y="14056"/>
                  <a:pt x="11520" y="14055"/>
                  <a:pt x="11526" y="14035"/>
                </a:cubicBezTo>
                <a:cubicBezTo>
                  <a:pt x="11532" y="14014"/>
                  <a:pt x="11537" y="13976"/>
                  <a:pt x="11543" y="13919"/>
                </a:cubicBezTo>
                <a:cubicBezTo>
                  <a:pt x="11549" y="13862"/>
                  <a:pt x="11554" y="13789"/>
                  <a:pt x="11560" y="13695"/>
                </a:cubicBezTo>
                <a:cubicBezTo>
                  <a:pt x="11575" y="13447"/>
                  <a:pt x="11591" y="13379"/>
                  <a:pt x="11631" y="13379"/>
                </a:cubicBezTo>
                <a:cubicBezTo>
                  <a:pt x="11661" y="13379"/>
                  <a:pt x="11691" y="13286"/>
                  <a:pt x="11708" y="13140"/>
                </a:cubicBezTo>
                <a:cubicBezTo>
                  <a:pt x="11723" y="13010"/>
                  <a:pt x="11748" y="12901"/>
                  <a:pt x="11762" y="12901"/>
                </a:cubicBezTo>
                <a:cubicBezTo>
                  <a:pt x="11776" y="12901"/>
                  <a:pt x="11801" y="13010"/>
                  <a:pt x="11816" y="13140"/>
                </a:cubicBezTo>
                <a:cubicBezTo>
                  <a:pt x="11826" y="13232"/>
                  <a:pt x="11838" y="13297"/>
                  <a:pt x="11856" y="13333"/>
                </a:cubicBezTo>
                <a:cubicBezTo>
                  <a:pt x="11873" y="13369"/>
                  <a:pt x="11896" y="13379"/>
                  <a:pt x="11929" y="13379"/>
                </a:cubicBezTo>
                <a:cubicBezTo>
                  <a:pt x="11977" y="13379"/>
                  <a:pt x="12024" y="13316"/>
                  <a:pt x="12034" y="13240"/>
                </a:cubicBezTo>
                <a:cubicBezTo>
                  <a:pt x="12047" y="13137"/>
                  <a:pt x="12056" y="13139"/>
                  <a:pt x="12072" y="13240"/>
                </a:cubicBezTo>
                <a:cubicBezTo>
                  <a:pt x="12087" y="13342"/>
                  <a:pt x="12103" y="13343"/>
                  <a:pt x="12133" y="13233"/>
                </a:cubicBezTo>
                <a:cubicBezTo>
                  <a:pt x="12169" y="13105"/>
                  <a:pt x="12174" y="13001"/>
                  <a:pt x="12178" y="12431"/>
                </a:cubicBezTo>
                <a:cubicBezTo>
                  <a:pt x="12182" y="11824"/>
                  <a:pt x="12185" y="11775"/>
                  <a:pt x="12221" y="11775"/>
                </a:cubicBezTo>
                <a:cubicBezTo>
                  <a:pt x="12255" y="11775"/>
                  <a:pt x="12260" y="11835"/>
                  <a:pt x="12264" y="12315"/>
                </a:cubicBezTo>
                <a:cubicBezTo>
                  <a:pt x="12269" y="12910"/>
                  <a:pt x="12293" y="13211"/>
                  <a:pt x="12350" y="13325"/>
                </a:cubicBezTo>
                <a:cubicBezTo>
                  <a:pt x="12370" y="13363"/>
                  <a:pt x="12393" y="13379"/>
                  <a:pt x="12420" y="13379"/>
                </a:cubicBezTo>
                <a:cubicBezTo>
                  <a:pt x="12472" y="13379"/>
                  <a:pt x="12514" y="13316"/>
                  <a:pt x="12524" y="13225"/>
                </a:cubicBezTo>
                <a:cubicBezTo>
                  <a:pt x="12533" y="13142"/>
                  <a:pt x="12542" y="12779"/>
                  <a:pt x="12545" y="12423"/>
                </a:cubicBezTo>
                <a:cubicBezTo>
                  <a:pt x="12549" y="11821"/>
                  <a:pt x="12552" y="11775"/>
                  <a:pt x="12587" y="11775"/>
                </a:cubicBezTo>
                <a:cubicBezTo>
                  <a:pt x="12596" y="11775"/>
                  <a:pt x="12603" y="11777"/>
                  <a:pt x="12608" y="11791"/>
                </a:cubicBezTo>
                <a:cubicBezTo>
                  <a:pt x="12614" y="11805"/>
                  <a:pt x="12617" y="11831"/>
                  <a:pt x="12620" y="11876"/>
                </a:cubicBezTo>
                <a:cubicBezTo>
                  <a:pt x="12626" y="11964"/>
                  <a:pt x="12629" y="12129"/>
                  <a:pt x="12631" y="12446"/>
                </a:cubicBezTo>
                <a:cubicBezTo>
                  <a:pt x="12633" y="12632"/>
                  <a:pt x="12634" y="12794"/>
                  <a:pt x="12638" y="12924"/>
                </a:cubicBezTo>
                <a:cubicBezTo>
                  <a:pt x="12642" y="13053"/>
                  <a:pt x="12648" y="13154"/>
                  <a:pt x="12654" y="13225"/>
                </a:cubicBezTo>
                <a:cubicBezTo>
                  <a:pt x="12658" y="13267"/>
                  <a:pt x="12662" y="13275"/>
                  <a:pt x="12666" y="13294"/>
                </a:cubicBezTo>
                <a:cubicBezTo>
                  <a:pt x="12669" y="13309"/>
                  <a:pt x="12672" y="13338"/>
                  <a:pt x="12675" y="13341"/>
                </a:cubicBezTo>
                <a:cubicBezTo>
                  <a:pt x="12683" y="13346"/>
                  <a:pt x="12693" y="13324"/>
                  <a:pt x="12702" y="13263"/>
                </a:cubicBezTo>
                <a:cubicBezTo>
                  <a:pt x="12715" y="13177"/>
                  <a:pt x="12725" y="12851"/>
                  <a:pt x="12728" y="12446"/>
                </a:cubicBezTo>
                <a:lnTo>
                  <a:pt x="12733" y="11775"/>
                </a:lnTo>
                <a:lnTo>
                  <a:pt x="12787" y="11775"/>
                </a:lnTo>
                <a:lnTo>
                  <a:pt x="12840" y="11775"/>
                </a:lnTo>
                <a:lnTo>
                  <a:pt x="12844" y="12577"/>
                </a:lnTo>
                <a:cubicBezTo>
                  <a:pt x="12846" y="12947"/>
                  <a:pt x="12851" y="13188"/>
                  <a:pt x="12858" y="13302"/>
                </a:cubicBezTo>
                <a:cubicBezTo>
                  <a:pt x="12862" y="13359"/>
                  <a:pt x="12866" y="13387"/>
                  <a:pt x="12870" y="13379"/>
                </a:cubicBezTo>
                <a:cubicBezTo>
                  <a:pt x="12875" y="13372"/>
                  <a:pt x="12880" y="13328"/>
                  <a:pt x="12886" y="13256"/>
                </a:cubicBezTo>
                <a:cubicBezTo>
                  <a:pt x="12891" y="13191"/>
                  <a:pt x="12916" y="13140"/>
                  <a:pt x="12940" y="13140"/>
                </a:cubicBezTo>
                <a:cubicBezTo>
                  <a:pt x="12964" y="13140"/>
                  <a:pt x="12988" y="13191"/>
                  <a:pt x="12993" y="13256"/>
                </a:cubicBezTo>
                <a:cubicBezTo>
                  <a:pt x="12995" y="13288"/>
                  <a:pt x="13004" y="13319"/>
                  <a:pt x="13017" y="13341"/>
                </a:cubicBezTo>
                <a:cubicBezTo>
                  <a:pt x="13029" y="13362"/>
                  <a:pt x="13045" y="13379"/>
                  <a:pt x="13061" y="13379"/>
                </a:cubicBezTo>
                <a:cubicBezTo>
                  <a:pt x="13078" y="13379"/>
                  <a:pt x="13095" y="13362"/>
                  <a:pt x="13107" y="13341"/>
                </a:cubicBezTo>
                <a:cubicBezTo>
                  <a:pt x="13120" y="13319"/>
                  <a:pt x="13129" y="13288"/>
                  <a:pt x="13131" y="13256"/>
                </a:cubicBezTo>
                <a:cubicBezTo>
                  <a:pt x="13134" y="13215"/>
                  <a:pt x="13141" y="13190"/>
                  <a:pt x="13150" y="13171"/>
                </a:cubicBezTo>
                <a:cubicBezTo>
                  <a:pt x="13169" y="13133"/>
                  <a:pt x="13196" y="13134"/>
                  <a:pt x="13217" y="13179"/>
                </a:cubicBezTo>
                <a:cubicBezTo>
                  <a:pt x="13227" y="13201"/>
                  <a:pt x="13236" y="13238"/>
                  <a:pt x="13242" y="13279"/>
                </a:cubicBezTo>
                <a:cubicBezTo>
                  <a:pt x="13258" y="13407"/>
                  <a:pt x="13274" y="13382"/>
                  <a:pt x="13286" y="13233"/>
                </a:cubicBezTo>
                <a:cubicBezTo>
                  <a:pt x="13299" y="13083"/>
                  <a:pt x="13307" y="12806"/>
                  <a:pt x="13309" y="12446"/>
                </a:cubicBezTo>
                <a:cubicBezTo>
                  <a:pt x="13312" y="12129"/>
                  <a:pt x="13313" y="11964"/>
                  <a:pt x="13319" y="11876"/>
                </a:cubicBezTo>
                <a:cubicBezTo>
                  <a:pt x="13325" y="11789"/>
                  <a:pt x="13335" y="11775"/>
                  <a:pt x="13352" y="11775"/>
                </a:cubicBezTo>
                <a:cubicBezTo>
                  <a:pt x="13361" y="11775"/>
                  <a:pt x="13368" y="11777"/>
                  <a:pt x="13373" y="11791"/>
                </a:cubicBezTo>
                <a:cubicBezTo>
                  <a:pt x="13378" y="11805"/>
                  <a:pt x="13382" y="11831"/>
                  <a:pt x="13385" y="11876"/>
                </a:cubicBezTo>
                <a:cubicBezTo>
                  <a:pt x="13391" y="11964"/>
                  <a:pt x="13394" y="12129"/>
                  <a:pt x="13396" y="12446"/>
                </a:cubicBezTo>
                <a:cubicBezTo>
                  <a:pt x="13400" y="12980"/>
                  <a:pt x="13411" y="13270"/>
                  <a:pt x="13433" y="13317"/>
                </a:cubicBezTo>
                <a:cubicBezTo>
                  <a:pt x="13437" y="13327"/>
                  <a:pt x="13442" y="13326"/>
                  <a:pt x="13447" y="13317"/>
                </a:cubicBezTo>
                <a:cubicBezTo>
                  <a:pt x="13457" y="13298"/>
                  <a:pt x="13468" y="13244"/>
                  <a:pt x="13482" y="13148"/>
                </a:cubicBezTo>
                <a:cubicBezTo>
                  <a:pt x="13491" y="13081"/>
                  <a:pt x="13500" y="13024"/>
                  <a:pt x="13509" y="12994"/>
                </a:cubicBezTo>
                <a:cubicBezTo>
                  <a:pt x="13517" y="12963"/>
                  <a:pt x="13524" y="12957"/>
                  <a:pt x="13530" y="12963"/>
                </a:cubicBezTo>
                <a:cubicBezTo>
                  <a:pt x="13543" y="12974"/>
                  <a:pt x="13551" y="13057"/>
                  <a:pt x="13551" y="13210"/>
                </a:cubicBezTo>
                <a:cubicBezTo>
                  <a:pt x="13551" y="13239"/>
                  <a:pt x="13553" y="13257"/>
                  <a:pt x="13556" y="13279"/>
                </a:cubicBezTo>
                <a:cubicBezTo>
                  <a:pt x="13558" y="13293"/>
                  <a:pt x="13561" y="13306"/>
                  <a:pt x="13564" y="13317"/>
                </a:cubicBezTo>
                <a:cubicBezTo>
                  <a:pt x="13566" y="13323"/>
                  <a:pt x="13567" y="13328"/>
                  <a:pt x="13569" y="13333"/>
                </a:cubicBezTo>
                <a:cubicBezTo>
                  <a:pt x="13580" y="13362"/>
                  <a:pt x="13595" y="13380"/>
                  <a:pt x="13611" y="13379"/>
                </a:cubicBezTo>
                <a:cubicBezTo>
                  <a:pt x="13642" y="13378"/>
                  <a:pt x="13676" y="13318"/>
                  <a:pt x="13689" y="13202"/>
                </a:cubicBezTo>
                <a:cubicBezTo>
                  <a:pt x="13694" y="13150"/>
                  <a:pt x="13697" y="13103"/>
                  <a:pt x="13699" y="13055"/>
                </a:cubicBezTo>
                <a:cubicBezTo>
                  <a:pt x="13700" y="13006"/>
                  <a:pt x="13699" y="12954"/>
                  <a:pt x="13696" y="12909"/>
                </a:cubicBezTo>
                <a:cubicBezTo>
                  <a:pt x="13689" y="12818"/>
                  <a:pt x="13673" y="12733"/>
                  <a:pt x="13649" y="12662"/>
                </a:cubicBezTo>
                <a:cubicBezTo>
                  <a:pt x="13594" y="12501"/>
                  <a:pt x="13598" y="11901"/>
                  <a:pt x="13655" y="11690"/>
                </a:cubicBezTo>
                <a:cubicBezTo>
                  <a:pt x="13678" y="11605"/>
                  <a:pt x="13697" y="11463"/>
                  <a:pt x="13697" y="11367"/>
                </a:cubicBezTo>
                <a:cubicBezTo>
                  <a:pt x="13697" y="11271"/>
                  <a:pt x="13678" y="11121"/>
                  <a:pt x="13655" y="11035"/>
                </a:cubicBezTo>
                <a:cubicBezTo>
                  <a:pt x="13643" y="10991"/>
                  <a:pt x="13633" y="10931"/>
                  <a:pt x="13625" y="10873"/>
                </a:cubicBezTo>
                <a:cubicBezTo>
                  <a:pt x="13617" y="10816"/>
                  <a:pt x="13612" y="10762"/>
                  <a:pt x="13612" y="10719"/>
                </a:cubicBezTo>
                <a:cubicBezTo>
                  <a:pt x="13612" y="10677"/>
                  <a:pt x="13610" y="10618"/>
                  <a:pt x="13606" y="10565"/>
                </a:cubicBezTo>
                <a:cubicBezTo>
                  <a:pt x="13602" y="10510"/>
                  <a:pt x="13596" y="10459"/>
                  <a:pt x="13589" y="10418"/>
                </a:cubicBezTo>
                <a:cubicBezTo>
                  <a:pt x="13558" y="10220"/>
                  <a:pt x="13521" y="10458"/>
                  <a:pt x="13521" y="10850"/>
                </a:cubicBezTo>
                <a:cubicBezTo>
                  <a:pt x="13521" y="10935"/>
                  <a:pt x="13519" y="11007"/>
                  <a:pt x="13515" y="11066"/>
                </a:cubicBezTo>
                <a:cubicBezTo>
                  <a:pt x="13510" y="11126"/>
                  <a:pt x="13504" y="11169"/>
                  <a:pt x="13497" y="11197"/>
                </a:cubicBezTo>
                <a:cubicBezTo>
                  <a:pt x="13489" y="11224"/>
                  <a:pt x="13481" y="11235"/>
                  <a:pt x="13472" y="11228"/>
                </a:cubicBezTo>
                <a:cubicBezTo>
                  <a:pt x="13463" y="11220"/>
                  <a:pt x="13453" y="11191"/>
                  <a:pt x="13443" y="11143"/>
                </a:cubicBezTo>
                <a:cubicBezTo>
                  <a:pt x="13427" y="11068"/>
                  <a:pt x="13378" y="11012"/>
                  <a:pt x="13334" y="11012"/>
                </a:cubicBezTo>
                <a:cubicBezTo>
                  <a:pt x="13274" y="11012"/>
                  <a:pt x="13247" y="11070"/>
                  <a:pt x="13220" y="11266"/>
                </a:cubicBezTo>
                <a:lnTo>
                  <a:pt x="13184" y="11521"/>
                </a:lnTo>
                <a:lnTo>
                  <a:pt x="13148" y="11259"/>
                </a:lnTo>
                <a:cubicBezTo>
                  <a:pt x="13119" y="11045"/>
                  <a:pt x="13098" y="10998"/>
                  <a:pt x="13038" y="11027"/>
                </a:cubicBezTo>
                <a:cubicBezTo>
                  <a:pt x="12990" y="11051"/>
                  <a:pt x="12970" y="11086"/>
                  <a:pt x="12956" y="11220"/>
                </a:cubicBezTo>
                <a:cubicBezTo>
                  <a:pt x="12951" y="11265"/>
                  <a:pt x="12947" y="11320"/>
                  <a:pt x="12943" y="11390"/>
                </a:cubicBezTo>
                <a:cubicBezTo>
                  <a:pt x="12937" y="11481"/>
                  <a:pt x="12930" y="11562"/>
                  <a:pt x="12924" y="11621"/>
                </a:cubicBezTo>
                <a:cubicBezTo>
                  <a:pt x="12918" y="11678"/>
                  <a:pt x="12913" y="11721"/>
                  <a:pt x="12909" y="11721"/>
                </a:cubicBezTo>
                <a:cubicBezTo>
                  <a:pt x="12902" y="11721"/>
                  <a:pt x="12886" y="11569"/>
                  <a:pt x="12875" y="11390"/>
                </a:cubicBezTo>
                <a:lnTo>
                  <a:pt x="12855" y="11066"/>
                </a:lnTo>
                <a:lnTo>
                  <a:pt x="12614" y="11012"/>
                </a:lnTo>
                <a:cubicBezTo>
                  <a:pt x="12495" y="10983"/>
                  <a:pt x="12434" y="10964"/>
                  <a:pt x="12401" y="10919"/>
                </a:cubicBezTo>
                <a:cubicBezTo>
                  <a:pt x="12385" y="10897"/>
                  <a:pt x="12375" y="10869"/>
                  <a:pt x="12368" y="10827"/>
                </a:cubicBezTo>
                <a:cubicBezTo>
                  <a:pt x="12362" y="10784"/>
                  <a:pt x="12358" y="10724"/>
                  <a:pt x="12353" y="10649"/>
                </a:cubicBezTo>
                <a:cubicBezTo>
                  <a:pt x="12341" y="10456"/>
                  <a:pt x="12326" y="10367"/>
                  <a:pt x="12312" y="10372"/>
                </a:cubicBezTo>
                <a:cubicBezTo>
                  <a:pt x="12297" y="10379"/>
                  <a:pt x="12282" y="10479"/>
                  <a:pt x="12270" y="10680"/>
                </a:cubicBezTo>
                <a:cubicBezTo>
                  <a:pt x="12263" y="10786"/>
                  <a:pt x="12255" y="10872"/>
                  <a:pt x="12246" y="10927"/>
                </a:cubicBezTo>
                <a:cubicBezTo>
                  <a:pt x="12237" y="10982"/>
                  <a:pt x="12226" y="11012"/>
                  <a:pt x="12215" y="11012"/>
                </a:cubicBezTo>
                <a:cubicBezTo>
                  <a:pt x="12196" y="11012"/>
                  <a:pt x="12173" y="11068"/>
                  <a:pt x="12163" y="11143"/>
                </a:cubicBezTo>
                <a:cubicBezTo>
                  <a:pt x="12150" y="11247"/>
                  <a:pt x="12140" y="11244"/>
                  <a:pt x="12123" y="11135"/>
                </a:cubicBezTo>
                <a:cubicBezTo>
                  <a:pt x="12106" y="11022"/>
                  <a:pt x="12095" y="11030"/>
                  <a:pt x="12070" y="11151"/>
                </a:cubicBezTo>
                <a:cubicBezTo>
                  <a:pt x="12044" y="11274"/>
                  <a:pt x="12031" y="11276"/>
                  <a:pt x="12007" y="11158"/>
                </a:cubicBezTo>
                <a:cubicBezTo>
                  <a:pt x="11958" y="10921"/>
                  <a:pt x="11848" y="10968"/>
                  <a:pt x="11816" y="11243"/>
                </a:cubicBezTo>
                <a:cubicBezTo>
                  <a:pt x="11807" y="11319"/>
                  <a:pt x="11798" y="11375"/>
                  <a:pt x="11789" y="11413"/>
                </a:cubicBezTo>
                <a:cubicBezTo>
                  <a:pt x="11762" y="11526"/>
                  <a:pt x="11735" y="11469"/>
                  <a:pt x="11708" y="11243"/>
                </a:cubicBezTo>
                <a:cubicBezTo>
                  <a:pt x="11698" y="11156"/>
                  <a:pt x="11682" y="11093"/>
                  <a:pt x="11662" y="11050"/>
                </a:cubicBezTo>
                <a:cubicBezTo>
                  <a:pt x="11623" y="10966"/>
                  <a:pt x="11569" y="10974"/>
                  <a:pt x="11527" y="11066"/>
                </a:cubicBezTo>
                <a:cubicBezTo>
                  <a:pt x="11506" y="11112"/>
                  <a:pt x="11488" y="11177"/>
                  <a:pt x="11476" y="11266"/>
                </a:cubicBezTo>
                <a:lnTo>
                  <a:pt x="11440" y="11521"/>
                </a:lnTo>
                <a:lnTo>
                  <a:pt x="11405" y="11266"/>
                </a:lnTo>
                <a:cubicBezTo>
                  <a:pt x="11387" y="11131"/>
                  <a:pt x="11352" y="11041"/>
                  <a:pt x="11320" y="11012"/>
                </a:cubicBezTo>
                <a:cubicBezTo>
                  <a:pt x="11288" y="10983"/>
                  <a:pt x="11258" y="11017"/>
                  <a:pt x="11249" y="11128"/>
                </a:cubicBezTo>
                <a:cubicBezTo>
                  <a:pt x="11227" y="11407"/>
                  <a:pt x="11156" y="11241"/>
                  <a:pt x="11097" y="10773"/>
                </a:cubicBezTo>
                <a:cubicBezTo>
                  <a:pt x="11039" y="10315"/>
                  <a:pt x="11033" y="10295"/>
                  <a:pt x="10935" y="10295"/>
                </a:cubicBezTo>
                <a:close/>
                <a:moveTo>
                  <a:pt x="14615" y="10303"/>
                </a:moveTo>
                <a:cubicBezTo>
                  <a:pt x="14555" y="10301"/>
                  <a:pt x="14500" y="10347"/>
                  <a:pt x="14487" y="10441"/>
                </a:cubicBezTo>
                <a:cubicBezTo>
                  <a:pt x="14475" y="10539"/>
                  <a:pt x="14468" y="11187"/>
                  <a:pt x="14468" y="11837"/>
                </a:cubicBezTo>
                <a:cubicBezTo>
                  <a:pt x="14468" y="12487"/>
                  <a:pt x="14475" y="13143"/>
                  <a:pt x="14487" y="13240"/>
                </a:cubicBezTo>
                <a:cubicBezTo>
                  <a:pt x="14501" y="13342"/>
                  <a:pt x="14593" y="13389"/>
                  <a:pt x="14685" y="13387"/>
                </a:cubicBezTo>
                <a:cubicBezTo>
                  <a:pt x="14685" y="13387"/>
                  <a:pt x="14685" y="13387"/>
                  <a:pt x="14686" y="13387"/>
                </a:cubicBezTo>
                <a:cubicBezTo>
                  <a:pt x="14777" y="13384"/>
                  <a:pt x="14868" y="13327"/>
                  <a:pt x="14879" y="13225"/>
                </a:cubicBezTo>
                <a:cubicBezTo>
                  <a:pt x="14888" y="13142"/>
                  <a:pt x="14898" y="12779"/>
                  <a:pt x="14901" y="12423"/>
                </a:cubicBezTo>
                <a:cubicBezTo>
                  <a:pt x="14905" y="11821"/>
                  <a:pt x="14908" y="11775"/>
                  <a:pt x="14943" y="11775"/>
                </a:cubicBezTo>
                <a:cubicBezTo>
                  <a:pt x="14952" y="11775"/>
                  <a:pt x="14959" y="11777"/>
                  <a:pt x="14964" y="11791"/>
                </a:cubicBezTo>
                <a:cubicBezTo>
                  <a:pt x="14970" y="11805"/>
                  <a:pt x="14973" y="11831"/>
                  <a:pt x="14976" y="11876"/>
                </a:cubicBezTo>
                <a:cubicBezTo>
                  <a:pt x="14982" y="11964"/>
                  <a:pt x="14984" y="12129"/>
                  <a:pt x="14986" y="12446"/>
                </a:cubicBezTo>
                <a:cubicBezTo>
                  <a:pt x="14989" y="12876"/>
                  <a:pt x="14998" y="13150"/>
                  <a:pt x="15012" y="13263"/>
                </a:cubicBezTo>
                <a:cubicBezTo>
                  <a:pt x="15019" y="13319"/>
                  <a:pt x="15028" y="13337"/>
                  <a:pt x="15038" y="13317"/>
                </a:cubicBezTo>
                <a:cubicBezTo>
                  <a:pt x="15048" y="13296"/>
                  <a:pt x="15060" y="13238"/>
                  <a:pt x="15074" y="13140"/>
                </a:cubicBezTo>
                <a:lnTo>
                  <a:pt x="15112" y="12863"/>
                </a:lnTo>
                <a:lnTo>
                  <a:pt x="15147" y="13117"/>
                </a:lnTo>
                <a:cubicBezTo>
                  <a:pt x="15177" y="13338"/>
                  <a:pt x="15243" y="13428"/>
                  <a:pt x="15295" y="13356"/>
                </a:cubicBezTo>
                <a:cubicBezTo>
                  <a:pt x="15312" y="13332"/>
                  <a:pt x="15328" y="13293"/>
                  <a:pt x="15341" y="13233"/>
                </a:cubicBezTo>
                <a:cubicBezTo>
                  <a:pt x="15365" y="13115"/>
                  <a:pt x="15378" y="13117"/>
                  <a:pt x="15403" y="13240"/>
                </a:cubicBezTo>
                <a:cubicBezTo>
                  <a:pt x="15427" y="13354"/>
                  <a:pt x="15445" y="13350"/>
                  <a:pt x="15458" y="13240"/>
                </a:cubicBezTo>
                <a:cubicBezTo>
                  <a:pt x="15465" y="13186"/>
                  <a:pt x="15470" y="13100"/>
                  <a:pt x="15473" y="12994"/>
                </a:cubicBezTo>
                <a:cubicBezTo>
                  <a:pt x="15477" y="12887"/>
                  <a:pt x="15478" y="12757"/>
                  <a:pt x="15478" y="12600"/>
                </a:cubicBezTo>
                <a:cubicBezTo>
                  <a:pt x="15478" y="11769"/>
                  <a:pt x="15529" y="11788"/>
                  <a:pt x="15581" y="12639"/>
                </a:cubicBezTo>
                <a:cubicBezTo>
                  <a:pt x="15601" y="12977"/>
                  <a:pt x="15602" y="13092"/>
                  <a:pt x="15587" y="13287"/>
                </a:cubicBezTo>
                <a:cubicBezTo>
                  <a:pt x="15566" y="13546"/>
                  <a:pt x="15574" y="13657"/>
                  <a:pt x="15634" y="13911"/>
                </a:cubicBezTo>
                <a:cubicBezTo>
                  <a:pt x="15647" y="13967"/>
                  <a:pt x="15660" y="14009"/>
                  <a:pt x="15672" y="14035"/>
                </a:cubicBezTo>
                <a:cubicBezTo>
                  <a:pt x="15710" y="14110"/>
                  <a:pt x="15747" y="14047"/>
                  <a:pt x="15794" y="13842"/>
                </a:cubicBezTo>
                <a:lnTo>
                  <a:pt x="15850" y="13603"/>
                </a:lnTo>
                <a:lnTo>
                  <a:pt x="15882" y="13842"/>
                </a:lnTo>
                <a:cubicBezTo>
                  <a:pt x="15925" y="14149"/>
                  <a:pt x="15986" y="14157"/>
                  <a:pt x="16021" y="13857"/>
                </a:cubicBezTo>
                <a:cubicBezTo>
                  <a:pt x="16054" y="13576"/>
                  <a:pt x="16120" y="12566"/>
                  <a:pt x="16120" y="12354"/>
                </a:cubicBezTo>
                <a:cubicBezTo>
                  <a:pt x="16120" y="12269"/>
                  <a:pt x="16135" y="11999"/>
                  <a:pt x="16152" y="11760"/>
                </a:cubicBezTo>
                <a:cubicBezTo>
                  <a:pt x="16166" y="11566"/>
                  <a:pt x="16174" y="11459"/>
                  <a:pt x="16175" y="11374"/>
                </a:cubicBezTo>
                <a:cubicBezTo>
                  <a:pt x="16175" y="11373"/>
                  <a:pt x="16175" y="11368"/>
                  <a:pt x="16175" y="11367"/>
                </a:cubicBezTo>
                <a:cubicBezTo>
                  <a:pt x="16176" y="11281"/>
                  <a:pt x="16171" y="11225"/>
                  <a:pt x="16160" y="11143"/>
                </a:cubicBezTo>
                <a:cubicBezTo>
                  <a:pt x="16139" y="10980"/>
                  <a:pt x="16134" y="10991"/>
                  <a:pt x="16105" y="11197"/>
                </a:cubicBezTo>
                <a:cubicBezTo>
                  <a:pt x="16086" y="11323"/>
                  <a:pt x="16066" y="11544"/>
                  <a:pt x="16059" y="11690"/>
                </a:cubicBezTo>
                <a:cubicBezTo>
                  <a:pt x="16051" y="11848"/>
                  <a:pt x="16040" y="11932"/>
                  <a:pt x="16030" y="11945"/>
                </a:cubicBezTo>
                <a:cubicBezTo>
                  <a:pt x="16025" y="11950"/>
                  <a:pt x="16019" y="11939"/>
                  <a:pt x="16015" y="11906"/>
                </a:cubicBezTo>
                <a:cubicBezTo>
                  <a:pt x="16010" y="11874"/>
                  <a:pt x="16006" y="11824"/>
                  <a:pt x="16003" y="11752"/>
                </a:cubicBezTo>
                <a:cubicBezTo>
                  <a:pt x="15998" y="11638"/>
                  <a:pt x="15980" y="11421"/>
                  <a:pt x="15963" y="11274"/>
                </a:cubicBezTo>
                <a:cubicBezTo>
                  <a:pt x="15935" y="11034"/>
                  <a:pt x="15918" y="11012"/>
                  <a:pt x="15789" y="11012"/>
                </a:cubicBezTo>
                <a:cubicBezTo>
                  <a:pt x="15745" y="11012"/>
                  <a:pt x="15707" y="11025"/>
                  <a:pt x="15677" y="11050"/>
                </a:cubicBezTo>
                <a:cubicBezTo>
                  <a:pt x="15647" y="11076"/>
                  <a:pt x="15626" y="11114"/>
                  <a:pt x="15617" y="11158"/>
                </a:cubicBezTo>
                <a:cubicBezTo>
                  <a:pt x="15592" y="11275"/>
                  <a:pt x="15579" y="11275"/>
                  <a:pt x="15555" y="11158"/>
                </a:cubicBezTo>
                <a:cubicBezTo>
                  <a:pt x="15531" y="11044"/>
                  <a:pt x="15500" y="10999"/>
                  <a:pt x="15470" y="11020"/>
                </a:cubicBezTo>
                <a:cubicBezTo>
                  <a:pt x="15455" y="11030"/>
                  <a:pt x="15441" y="11055"/>
                  <a:pt x="15427" y="11097"/>
                </a:cubicBezTo>
                <a:cubicBezTo>
                  <a:pt x="15414" y="11138"/>
                  <a:pt x="15401" y="11195"/>
                  <a:pt x="15392" y="11266"/>
                </a:cubicBezTo>
                <a:lnTo>
                  <a:pt x="15356" y="11521"/>
                </a:lnTo>
                <a:lnTo>
                  <a:pt x="15321" y="11266"/>
                </a:lnTo>
                <a:cubicBezTo>
                  <a:pt x="15309" y="11182"/>
                  <a:pt x="15295" y="11117"/>
                  <a:pt x="15280" y="11074"/>
                </a:cubicBezTo>
                <a:cubicBezTo>
                  <a:pt x="15265" y="11031"/>
                  <a:pt x="15248" y="11014"/>
                  <a:pt x="15232" y="11012"/>
                </a:cubicBezTo>
                <a:cubicBezTo>
                  <a:pt x="15216" y="11010"/>
                  <a:pt x="15201" y="11027"/>
                  <a:pt x="15186" y="11066"/>
                </a:cubicBezTo>
                <a:cubicBezTo>
                  <a:pt x="15172" y="11105"/>
                  <a:pt x="15159" y="11162"/>
                  <a:pt x="15150" y="11243"/>
                </a:cubicBezTo>
                <a:cubicBezTo>
                  <a:pt x="15142" y="11308"/>
                  <a:pt x="15132" y="11370"/>
                  <a:pt x="15123" y="11413"/>
                </a:cubicBezTo>
                <a:cubicBezTo>
                  <a:pt x="15113" y="11456"/>
                  <a:pt x="15103" y="11482"/>
                  <a:pt x="15096" y="11482"/>
                </a:cubicBezTo>
                <a:cubicBezTo>
                  <a:pt x="15082" y="11482"/>
                  <a:pt x="15058" y="11374"/>
                  <a:pt x="15043" y="11243"/>
                </a:cubicBezTo>
                <a:cubicBezTo>
                  <a:pt x="15021" y="11053"/>
                  <a:pt x="14996" y="11012"/>
                  <a:pt x="14917" y="11012"/>
                </a:cubicBezTo>
                <a:cubicBezTo>
                  <a:pt x="14884" y="11012"/>
                  <a:pt x="14865" y="10993"/>
                  <a:pt x="14850" y="10973"/>
                </a:cubicBezTo>
                <a:cubicBezTo>
                  <a:pt x="14842" y="10963"/>
                  <a:pt x="14832" y="10953"/>
                  <a:pt x="14827" y="10935"/>
                </a:cubicBezTo>
                <a:cubicBezTo>
                  <a:pt x="14828" y="11022"/>
                  <a:pt x="14823" y="11181"/>
                  <a:pt x="14812" y="11351"/>
                </a:cubicBezTo>
                <a:cubicBezTo>
                  <a:pt x="14787" y="11741"/>
                  <a:pt x="14775" y="11787"/>
                  <a:pt x="14751" y="11606"/>
                </a:cubicBezTo>
                <a:cubicBezTo>
                  <a:pt x="14743" y="11545"/>
                  <a:pt x="14705" y="11480"/>
                  <a:pt x="14668" y="11459"/>
                </a:cubicBezTo>
                <a:cubicBezTo>
                  <a:pt x="14619" y="11433"/>
                  <a:pt x="14599" y="11369"/>
                  <a:pt x="14599" y="11243"/>
                </a:cubicBezTo>
                <a:cubicBezTo>
                  <a:pt x="14599" y="11117"/>
                  <a:pt x="14619" y="11054"/>
                  <a:pt x="14668" y="11027"/>
                </a:cubicBezTo>
                <a:cubicBezTo>
                  <a:pt x="14705" y="11007"/>
                  <a:pt x="14743" y="10942"/>
                  <a:pt x="14751" y="10881"/>
                </a:cubicBezTo>
                <a:cubicBezTo>
                  <a:pt x="14764" y="10781"/>
                  <a:pt x="14791" y="10755"/>
                  <a:pt x="14810" y="10796"/>
                </a:cubicBezTo>
                <a:cubicBezTo>
                  <a:pt x="14809" y="10765"/>
                  <a:pt x="14804" y="10730"/>
                  <a:pt x="14801" y="10696"/>
                </a:cubicBezTo>
                <a:cubicBezTo>
                  <a:pt x="14798" y="10668"/>
                  <a:pt x="14798" y="10638"/>
                  <a:pt x="14794" y="10611"/>
                </a:cubicBezTo>
                <a:cubicBezTo>
                  <a:pt x="14786" y="10548"/>
                  <a:pt x="14774" y="10489"/>
                  <a:pt x="14763" y="10449"/>
                </a:cubicBezTo>
                <a:cubicBezTo>
                  <a:pt x="14737" y="10354"/>
                  <a:pt x="14674" y="10304"/>
                  <a:pt x="14615" y="10303"/>
                </a:cubicBezTo>
                <a:close/>
                <a:moveTo>
                  <a:pt x="10956" y="11027"/>
                </a:moveTo>
                <a:cubicBezTo>
                  <a:pt x="11034" y="10978"/>
                  <a:pt x="11074" y="11252"/>
                  <a:pt x="11074" y="11837"/>
                </a:cubicBezTo>
                <a:cubicBezTo>
                  <a:pt x="11074" y="12110"/>
                  <a:pt x="11062" y="12347"/>
                  <a:pt x="11045" y="12469"/>
                </a:cubicBezTo>
                <a:cubicBezTo>
                  <a:pt x="11011" y="12709"/>
                  <a:pt x="10908" y="12729"/>
                  <a:pt x="10897" y="12500"/>
                </a:cubicBezTo>
                <a:cubicBezTo>
                  <a:pt x="10892" y="12411"/>
                  <a:pt x="10890" y="12056"/>
                  <a:pt x="10893" y="11706"/>
                </a:cubicBezTo>
                <a:lnTo>
                  <a:pt x="10898" y="11066"/>
                </a:lnTo>
                <a:lnTo>
                  <a:pt x="10956" y="11027"/>
                </a:lnTo>
                <a:close/>
                <a:moveTo>
                  <a:pt x="11625" y="11775"/>
                </a:moveTo>
                <a:cubicBezTo>
                  <a:pt x="11676" y="11775"/>
                  <a:pt x="11677" y="11797"/>
                  <a:pt x="11677" y="12192"/>
                </a:cubicBezTo>
                <a:cubicBezTo>
                  <a:pt x="11677" y="12573"/>
                  <a:pt x="11673" y="12612"/>
                  <a:pt x="11628" y="12647"/>
                </a:cubicBezTo>
                <a:cubicBezTo>
                  <a:pt x="11573" y="12687"/>
                  <a:pt x="11557" y="12526"/>
                  <a:pt x="11566" y="12053"/>
                </a:cubicBezTo>
                <a:cubicBezTo>
                  <a:pt x="11570" y="11825"/>
                  <a:pt x="11580" y="11775"/>
                  <a:pt x="11625" y="11775"/>
                </a:cubicBezTo>
                <a:close/>
                <a:moveTo>
                  <a:pt x="4794" y="11983"/>
                </a:moveTo>
                <a:cubicBezTo>
                  <a:pt x="4956" y="11963"/>
                  <a:pt x="5059" y="11992"/>
                  <a:pt x="5068" y="12068"/>
                </a:cubicBezTo>
                <a:cubicBezTo>
                  <a:pt x="5077" y="12135"/>
                  <a:pt x="5103" y="12192"/>
                  <a:pt x="5125" y="12192"/>
                </a:cubicBezTo>
                <a:cubicBezTo>
                  <a:pt x="5225" y="12192"/>
                  <a:pt x="5292" y="12783"/>
                  <a:pt x="5292" y="13664"/>
                </a:cubicBezTo>
                <a:cubicBezTo>
                  <a:pt x="5292" y="14176"/>
                  <a:pt x="5259" y="14522"/>
                  <a:pt x="5174" y="14891"/>
                </a:cubicBezTo>
                <a:cubicBezTo>
                  <a:pt x="5124" y="15107"/>
                  <a:pt x="4544" y="15100"/>
                  <a:pt x="4534" y="14883"/>
                </a:cubicBezTo>
                <a:cubicBezTo>
                  <a:pt x="4529" y="14797"/>
                  <a:pt x="4528" y="14117"/>
                  <a:pt x="4531" y="13371"/>
                </a:cubicBezTo>
                <a:lnTo>
                  <a:pt x="4535" y="12014"/>
                </a:lnTo>
                <a:lnTo>
                  <a:pt x="4794" y="11983"/>
                </a:lnTo>
                <a:close/>
                <a:moveTo>
                  <a:pt x="10622" y="14759"/>
                </a:moveTo>
                <a:cubicBezTo>
                  <a:pt x="10617" y="14766"/>
                  <a:pt x="10613" y="14795"/>
                  <a:pt x="10610" y="14852"/>
                </a:cubicBezTo>
                <a:cubicBezTo>
                  <a:pt x="10605" y="14951"/>
                  <a:pt x="10590" y="15037"/>
                  <a:pt x="10577" y="15037"/>
                </a:cubicBezTo>
                <a:cubicBezTo>
                  <a:pt x="10562" y="15037"/>
                  <a:pt x="10553" y="15142"/>
                  <a:pt x="10553" y="15322"/>
                </a:cubicBezTo>
                <a:cubicBezTo>
                  <a:pt x="10553" y="15662"/>
                  <a:pt x="10528" y="15834"/>
                  <a:pt x="10503" y="15646"/>
                </a:cubicBezTo>
                <a:cubicBezTo>
                  <a:pt x="10489" y="15532"/>
                  <a:pt x="10458" y="15491"/>
                  <a:pt x="10427" y="15515"/>
                </a:cubicBezTo>
                <a:cubicBezTo>
                  <a:pt x="10395" y="15540"/>
                  <a:pt x="10363" y="15628"/>
                  <a:pt x="10344" y="15770"/>
                </a:cubicBezTo>
                <a:lnTo>
                  <a:pt x="10308" y="16032"/>
                </a:lnTo>
                <a:lnTo>
                  <a:pt x="10275" y="15777"/>
                </a:lnTo>
                <a:cubicBezTo>
                  <a:pt x="10247" y="15561"/>
                  <a:pt x="10246" y="15492"/>
                  <a:pt x="10263" y="15330"/>
                </a:cubicBezTo>
                <a:cubicBezTo>
                  <a:pt x="10280" y="15171"/>
                  <a:pt x="10279" y="15113"/>
                  <a:pt x="10259" y="14960"/>
                </a:cubicBezTo>
                <a:cubicBezTo>
                  <a:pt x="10240" y="14808"/>
                  <a:pt x="10231" y="14801"/>
                  <a:pt x="10205" y="14929"/>
                </a:cubicBezTo>
                <a:cubicBezTo>
                  <a:pt x="10179" y="15054"/>
                  <a:pt x="10166" y="15051"/>
                  <a:pt x="10135" y="14921"/>
                </a:cubicBezTo>
                <a:cubicBezTo>
                  <a:pt x="10088" y="14728"/>
                  <a:pt x="10053" y="14826"/>
                  <a:pt x="10035" y="15184"/>
                </a:cubicBezTo>
                <a:cubicBezTo>
                  <a:pt x="10032" y="15258"/>
                  <a:pt x="10024" y="15353"/>
                  <a:pt x="10014" y="15453"/>
                </a:cubicBezTo>
                <a:cubicBezTo>
                  <a:pt x="10005" y="15554"/>
                  <a:pt x="9992" y="15660"/>
                  <a:pt x="9982" y="15739"/>
                </a:cubicBezTo>
                <a:cubicBezTo>
                  <a:pt x="9962" y="15878"/>
                  <a:pt x="9952" y="15946"/>
                  <a:pt x="9943" y="15955"/>
                </a:cubicBezTo>
                <a:cubicBezTo>
                  <a:pt x="9934" y="15964"/>
                  <a:pt x="9926" y="15913"/>
                  <a:pt x="9911" y="15808"/>
                </a:cubicBezTo>
                <a:cubicBezTo>
                  <a:pt x="9894" y="15690"/>
                  <a:pt x="9881" y="15530"/>
                  <a:pt x="9881" y="15453"/>
                </a:cubicBezTo>
                <a:cubicBezTo>
                  <a:pt x="9881" y="15415"/>
                  <a:pt x="9877" y="15352"/>
                  <a:pt x="9870" y="15276"/>
                </a:cubicBezTo>
                <a:cubicBezTo>
                  <a:pt x="9863" y="15201"/>
                  <a:pt x="9854" y="15113"/>
                  <a:pt x="9843" y="15037"/>
                </a:cubicBezTo>
                <a:cubicBezTo>
                  <a:pt x="9827" y="14923"/>
                  <a:pt x="9817" y="14863"/>
                  <a:pt x="9808" y="14844"/>
                </a:cubicBezTo>
                <a:cubicBezTo>
                  <a:pt x="9799" y="14826"/>
                  <a:pt x="9791" y="14851"/>
                  <a:pt x="9781" y="14914"/>
                </a:cubicBezTo>
                <a:cubicBezTo>
                  <a:pt x="9777" y="14941"/>
                  <a:pt x="9774" y="15004"/>
                  <a:pt x="9770" y="15091"/>
                </a:cubicBezTo>
                <a:cubicBezTo>
                  <a:pt x="9755" y="15528"/>
                  <a:pt x="9752" y="16601"/>
                  <a:pt x="9762" y="17250"/>
                </a:cubicBezTo>
                <a:cubicBezTo>
                  <a:pt x="9763" y="17251"/>
                  <a:pt x="9762" y="17257"/>
                  <a:pt x="9762" y="17258"/>
                </a:cubicBezTo>
                <a:cubicBezTo>
                  <a:pt x="9767" y="17516"/>
                  <a:pt x="9773" y="17705"/>
                  <a:pt x="9781" y="17759"/>
                </a:cubicBezTo>
                <a:cubicBezTo>
                  <a:pt x="9798" y="17868"/>
                  <a:pt x="9815" y="17853"/>
                  <a:pt x="9828" y="17751"/>
                </a:cubicBezTo>
                <a:cubicBezTo>
                  <a:pt x="9841" y="17650"/>
                  <a:pt x="9850" y="17462"/>
                  <a:pt x="9850" y="17219"/>
                </a:cubicBezTo>
                <a:cubicBezTo>
                  <a:pt x="9850" y="16833"/>
                  <a:pt x="9863" y="16677"/>
                  <a:pt x="9889" y="16764"/>
                </a:cubicBezTo>
                <a:cubicBezTo>
                  <a:pt x="9889" y="16765"/>
                  <a:pt x="9890" y="16764"/>
                  <a:pt x="9890" y="16764"/>
                </a:cubicBezTo>
                <a:cubicBezTo>
                  <a:pt x="9899" y="16793"/>
                  <a:pt x="9908" y="16852"/>
                  <a:pt x="9919" y="16934"/>
                </a:cubicBezTo>
                <a:cubicBezTo>
                  <a:pt x="9949" y="17151"/>
                  <a:pt x="9960" y="17176"/>
                  <a:pt x="9979" y="17057"/>
                </a:cubicBezTo>
                <a:cubicBezTo>
                  <a:pt x="9986" y="17011"/>
                  <a:pt x="9993" y="16983"/>
                  <a:pt x="9999" y="16972"/>
                </a:cubicBezTo>
                <a:cubicBezTo>
                  <a:pt x="10000" y="16972"/>
                  <a:pt x="10000" y="16973"/>
                  <a:pt x="10000" y="16972"/>
                </a:cubicBezTo>
                <a:cubicBezTo>
                  <a:pt x="10020" y="16943"/>
                  <a:pt x="10033" y="17071"/>
                  <a:pt x="10033" y="17319"/>
                </a:cubicBezTo>
                <a:cubicBezTo>
                  <a:pt x="10033" y="17495"/>
                  <a:pt x="10050" y="17646"/>
                  <a:pt x="10072" y="17728"/>
                </a:cubicBezTo>
                <a:cubicBezTo>
                  <a:pt x="10083" y="17770"/>
                  <a:pt x="10096" y="17797"/>
                  <a:pt x="10108" y="17798"/>
                </a:cubicBezTo>
                <a:cubicBezTo>
                  <a:pt x="10120" y="17799"/>
                  <a:pt x="10132" y="17778"/>
                  <a:pt x="10142" y="17728"/>
                </a:cubicBezTo>
                <a:cubicBezTo>
                  <a:pt x="10165" y="17618"/>
                  <a:pt x="10178" y="17622"/>
                  <a:pt x="10204" y="17744"/>
                </a:cubicBezTo>
                <a:cubicBezTo>
                  <a:pt x="10232" y="17880"/>
                  <a:pt x="10240" y="17861"/>
                  <a:pt x="10272" y="17628"/>
                </a:cubicBezTo>
                <a:cubicBezTo>
                  <a:pt x="10309" y="17364"/>
                  <a:pt x="10309" y="17364"/>
                  <a:pt x="10343" y="17589"/>
                </a:cubicBezTo>
                <a:cubicBezTo>
                  <a:pt x="10381" y="17843"/>
                  <a:pt x="10406" y="17976"/>
                  <a:pt x="10429" y="18013"/>
                </a:cubicBezTo>
                <a:cubicBezTo>
                  <a:pt x="10452" y="18051"/>
                  <a:pt x="10474" y="17991"/>
                  <a:pt x="10507" y="17852"/>
                </a:cubicBezTo>
                <a:cubicBezTo>
                  <a:pt x="10560" y="17632"/>
                  <a:pt x="10575" y="17617"/>
                  <a:pt x="10601" y="17744"/>
                </a:cubicBezTo>
                <a:cubicBezTo>
                  <a:pt x="10625" y="17860"/>
                  <a:pt x="10644" y="17851"/>
                  <a:pt x="10657" y="17720"/>
                </a:cubicBezTo>
                <a:cubicBezTo>
                  <a:pt x="10669" y="17590"/>
                  <a:pt x="10676" y="17337"/>
                  <a:pt x="10679" y="16949"/>
                </a:cubicBezTo>
                <a:cubicBezTo>
                  <a:pt x="10681" y="16632"/>
                  <a:pt x="10683" y="16467"/>
                  <a:pt x="10689" y="16379"/>
                </a:cubicBezTo>
                <a:cubicBezTo>
                  <a:pt x="10694" y="16292"/>
                  <a:pt x="10704" y="16278"/>
                  <a:pt x="10721" y="16278"/>
                </a:cubicBezTo>
                <a:cubicBezTo>
                  <a:pt x="10730" y="16278"/>
                  <a:pt x="10738" y="16280"/>
                  <a:pt x="10743" y="16294"/>
                </a:cubicBezTo>
                <a:cubicBezTo>
                  <a:pt x="10749" y="16308"/>
                  <a:pt x="10752" y="16334"/>
                  <a:pt x="10755" y="16379"/>
                </a:cubicBezTo>
                <a:cubicBezTo>
                  <a:pt x="10761" y="16467"/>
                  <a:pt x="10763" y="16632"/>
                  <a:pt x="10765" y="16949"/>
                </a:cubicBezTo>
                <a:cubicBezTo>
                  <a:pt x="10768" y="17337"/>
                  <a:pt x="10775" y="17590"/>
                  <a:pt x="10788" y="17720"/>
                </a:cubicBezTo>
                <a:cubicBezTo>
                  <a:pt x="10801" y="17851"/>
                  <a:pt x="10818" y="17859"/>
                  <a:pt x="10842" y="17744"/>
                </a:cubicBezTo>
                <a:cubicBezTo>
                  <a:pt x="10858" y="17665"/>
                  <a:pt x="10879" y="17652"/>
                  <a:pt x="10904" y="17713"/>
                </a:cubicBezTo>
                <a:cubicBezTo>
                  <a:pt x="10928" y="17773"/>
                  <a:pt x="10955" y="17904"/>
                  <a:pt x="10985" y="18098"/>
                </a:cubicBezTo>
                <a:cubicBezTo>
                  <a:pt x="11000" y="18193"/>
                  <a:pt x="11028" y="18341"/>
                  <a:pt x="11047" y="18422"/>
                </a:cubicBezTo>
                <a:cubicBezTo>
                  <a:pt x="11066" y="18503"/>
                  <a:pt x="11106" y="18570"/>
                  <a:pt x="11135" y="18576"/>
                </a:cubicBezTo>
                <a:cubicBezTo>
                  <a:pt x="11177" y="18586"/>
                  <a:pt x="11199" y="18491"/>
                  <a:pt x="11250" y="18106"/>
                </a:cubicBezTo>
                <a:lnTo>
                  <a:pt x="11314" y="17628"/>
                </a:lnTo>
                <a:lnTo>
                  <a:pt x="11372" y="17875"/>
                </a:lnTo>
                <a:cubicBezTo>
                  <a:pt x="11392" y="17963"/>
                  <a:pt x="11408" y="18024"/>
                  <a:pt x="11420" y="18044"/>
                </a:cubicBezTo>
                <a:cubicBezTo>
                  <a:pt x="11432" y="18063"/>
                  <a:pt x="11441" y="18049"/>
                  <a:pt x="11446" y="18006"/>
                </a:cubicBezTo>
                <a:cubicBezTo>
                  <a:pt x="11455" y="17937"/>
                  <a:pt x="11475" y="17875"/>
                  <a:pt x="11490" y="17875"/>
                </a:cubicBezTo>
                <a:cubicBezTo>
                  <a:pt x="11505" y="17875"/>
                  <a:pt x="11531" y="17809"/>
                  <a:pt x="11548" y="17728"/>
                </a:cubicBezTo>
                <a:cubicBezTo>
                  <a:pt x="11572" y="17611"/>
                  <a:pt x="11585" y="17613"/>
                  <a:pt x="11611" y="17736"/>
                </a:cubicBezTo>
                <a:cubicBezTo>
                  <a:pt x="11623" y="17795"/>
                  <a:pt x="11633" y="17823"/>
                  <a:pt x="11642" y="17821"/>
                </a:cubicBezTo>
                <a:cubicBezTo>
                  <a:pt x="11652" y="17819"/>
                  <a:pt x="11659" y="17785"/>
                  <a:pt x="11665" y="17720"/>
                </a:cubicBezTo>
                <a:cubicBezTo>
                  <a:pt x="11678" y="17591"/>
                  <a:pt x="11686" y="17339"/>
                  <a:pt x="11688" y="16949"/>
                </a:cubicBezTo>
                <a:cubicBezTo>
                  <a:pt x="11690" y="16632"/>
                  <a:pt x="11692" y="16467"/>
                  <a:pt x="11698" y="16379"/>
                </a:cubicBezTo>
                <a:cubicBezTo>
                  <a:pt x="11704" y="16292"/>
                  <a:pt x="11713" y="16278"/>
                  <a:pt x="11731" y="16278"/>
                </a:cubicBezTo>
                <a:cubicBezTo>
                  <a:pt x="11740" y="16278"/>
                  <a:pt x="11747" y="16280"/>
                  <a:pt x="11752" y="16294"/>
                </a:cubicBezTo>
                <a:cubicBezTo>
                  <a:pt x="11757" y="16308"/>
                  <a:pt x="11761" y="16334"/>
                  <a:pt x="11764" y="16379"/>
                </a:cubicBezTo>
                <a:cubicBezTo>
                  <a:pt x="11770" y="16467"/>
                  <a:pt x="11772" y="16632"/>
                  <a:pt x="11774" y="16949"/>
                </a:cubicBezTo>
                <a:cubicBezTo>
                  <a:pt x="11775" y="17137"/>
                  <a:pt x="11778" y="17297"/>
                  <a:pt x="11782" y="17427"/>
                </a:cubicBezTo>
                <a:cubicBezTo>
                  <a:pt x="11794" y="17817"/>
                  <a:pt x="11816" y="17947"/>
                  <a:pt x="11846" y="17759"/>
                </a:cubicBezTo>
                <a:cubicBezTo>
                  <a:pt x="11862" y="17655"/>
                  <a:pt x="11869" y="17380"/>
                  <a:pt x="11869" y="16834"/>
                </a:cubicBezTo>
                <a:cubicBezTo>
                  <a:pt x="11869" y="16310"/>
                  <a:pt x="11861" y="15977"/>
                  <a:pt x="11839" y="15777"/>
                </a:cubicBezTo>
                <a:cubicBezTo>
                  <a:pt x="11833" y="15727"/>
                  <a:pt x="11826" y="15681"/>
                  <a:pt x="11819" y="15646"/>
                </a:cubicBezTo>
                <a:cubicBezTo>
                  <a:pt x="11796" y="15543"/>
                  <a:pt x="11763" y="15507"/>
                  <a:pt x="11718" y="15507"/>
                </a:cubicBezTo>
                <a:cubicBezTo>
                  <a:pt x="11685" y="15507"/>
                  <a:pt x="11662" y="15522"/>
                  <a:pt x="11643" y="15561"/>
                </a:cubicBezTo>
                <a:cubicBezTo>
                  <a:pt x="11625" y="15601"/>
                  <a:pt x="11612" y="15670"/>
                  <a:pt x="11599" y="15770"/>
                </a:cubicBezTo>
                <a:lnTo>
                  <a:pt x="11563" y="16024"/>
                </a:lnTo>
                <a:lnTo>
                  <a:pt x="11528" y="15770"/>
                </a:lnTo>
                <a:cubicBezTo>
                  <a:pt x="11498" y="15549"/>
                  <a:pt x="11432" y="15459"/>
                  <a:pt x="11380" y="15531"/>
                </a:cubicBezTo>
                <a:cubicBezTo>
                  <a:pt x="11362" y="15554"/>
                  <a:pt x="11346" y="15593"/>
                  <a:pt x="11334" y="15654"/>
                </a:cubicBezTo>
                <a:cubicBezTo>
                  <a:pt x="11310" y="15771"/>
                  <a:pt x="11296" y="15771"/>
                  <a:pt x="11272" y="15654"/>
                </a:cubicBezTo>
                <a:cubicBezTo>
                  <a:pt x="11264" y="15614"/>
                  <a:pt x="11248" y="15580"/>
                  <a:pt x="11228" y="15554"/>
                </a:cubicBezTo>
                <a:cubicBezTo>
                  <a:pt x="11228" y="15553"/>
                  <a:pt x="11227" y="15554"/>
                  <a:pt x="11227" y="15554"/>
                </a:cubicBezTo>
                <a:cubicBezTo>
                  <a:pt x="11207" y="15527"/>
                  <a:pt x="11184" y="15507"/>
                  <a:pt x="11163" y="15507"/>
                </a:cubicBezTo>
                <a:cubicBezTo>
                  <a:pt x="11102" y="15507"/>
                  <a:pt x="11074" y="15570"/>
                  <a:pt x="11047" y="15770"/>
                </a:cubicBezTo>
                <a:lnTo>
                  <a:pt x="11011" y="16032"/>
                </a:lnTo>
                <a:lnTo>
                  <a:pt x="10979" y="15777"/>
                </a:lnTo>
                <a:cubicBezTo>
                  <a:pt x="10951" y="15561"/>
                  <a:pt x="10949" y="15492"/>
                  <a:pt x="10966" y="15330"/>
                </a:cubicBezTo>
                <a:cubicBezTo>
                  <a:pt x="10975" y="15252"/>
                  <a:pt x="10979" y="15197"/>
                  <a:pt x="10979" y="15145"/>
                </a:cubicBezTo>
                <a:cubicBezTo>
                  <a:pt x="10979" y="15092"/>
                  <a:pt x="10974" y="15040"/>
                  <a:pt x="10964" y="14968"/>
                </a:cubicBezTo>
                <a:cubicBezTo>
                  <a:pt x="10946" y="14825"/>
                  <a:pt x="10935" y="14821"/>
                  <a:pt x="10901" y="14944"/>
                </a:cubicBezTo>
                <a:cubicBezTo>
                  <a:pt x="10856" y="15106"/>
                  <a:pt x="10847" y="15276"/>
                  <a:pt x="10882" y="15276"/>
                </a:cubicBezTo>
                <a:cubicBezTo>
                  <a:pt x="10891" y="15276"/>
                  <a:pt x="10898" y="15284"/>
                  <a:pt x="10903" y="15307"/>
                </a:cubicBezTo>
                <a:cubicBezTo>
                  <a:pt x="10913" y="15354"/>
                  <a:pt x="10915" y="15447"/>
                  <a:pt x="10910" y="15592"/>
                </a:cubicBezTo>
                <a:cubicBezTo>
                  <a:pt x="10907" y="15665"/>
                  <a:pt x="10903" y="15748"/>
                  <a:pt x="10897" y="15847"/>
                </a:cubicBezTo>
                <a:cubicBezTo>
                  <a:pt x="10867" y="16301"/>
                  <a:pt x="10852" y="16313"/>
                  <a:pt x="10826" y="15893"/>
                </a:cubicBezTo>
                <a:cubicBezTo>
                  <a:pt x="10810" y="15636"/>
                  <a:pt x="10793" y="15560"/>
                  <a:pt x="10747" y="15531"/>
                </a:cubicBezTo>
                <a:cubicBezTo>
                  <a:pt x="10704" y="15503"/>
                  <a:pt x="10686" y="15427"/>
                  <a:pt x="10677" y="15230"/>
                </a:cubicBezTo>
                <a:cubicBezTo>
                  <a:pt x="10670" y="15096"/>
                  <a:pt x="10662" y="14995"/>
                  <a:pt x="10653" y="14914"/>
                </a:cubicBezTo>
                <a:cubicBezTo>
                  <a:pt x="10651" y="14896"/>
                  <a:pt x="10649" y="14882"/>
                  <a:pt x="10647" y="14867"/>
                </a:cubicBezTo>
                <a:cubicBezTo>
                  <a:pt x="10638" y="14801"/>
                  <a:pt x="10629" y="14751"/>
                  <a:pt x="10622" y="14759"/>
                </a:cubicBezTo>
                <a:close/>
                <a:moveTo>
                  <a:pt x="12187" y="14790"/>
                </a:moveTo>
                <a:cubicBezTo>
                  <a:pt x="12148" y="14792"/>
                  <a:pt x="12109" y="14884"/>
                  <a:pt x="12088" y="15068"/>
                </a:cubicBezTo>
                <a:cubicBezTo>
                  <a:pt x="12071" y="15214"/>
                  <a:pt x="12053" y="15424"/>
                  <a:pt x="12048" y="15538"/>
                </a:cubicBezTo>
                <a:cubicBezTo>
                  <a:pt x="12040" y="15700"/>
                  <a:pt x="12045" y="15896"/>
                  <a:pt x="12056" y="16070"/>
                </a:cubicBezTo>
                <a:cubicBezTo>
                  <a:pt x="12061" y="16157"/>
                  <a:pt x="12068" y="16235"/>
                  <a:pt x="12077" y="16302"/>
                </a:cubicBezTo>
                <a:cubicBezTo>
                  <a:pt x="12085" y="16369"/>
                  <a:pt x="12096" y="16431"/>
                  <a:pt x="12107" y="16464"/>
                </a:cubicBezTo>
                <a:cubicBezTo>
                  <a:pt x="12155" y="16607"/>
                  <a:pt x="12149" y="16861"/>
                  <a:pt x="12095" y="16911"/>
                </a:cubicBezTo>
                <a:cubicBezTo>
                  <a:pt x="12073" y="16931"/>
                  <a:pt x="12046" y="17023"/>
                  <a:pt x="12036" y="17119"/>
                </a:cubicBezTo>
                <a:cubicBezTo>
                  <a:pt x="12021" y="17260"/>
                  <a:pt x="12024" y="17352"/>
                  <a:pt x="12053" y="17589"/>
                </a:cubicBezTo>
                <a:cubicBezTo>
                  <a:pt x="12063" y="17670"/>
                  <a:pt x="12076" y="17737"/>
                  <a:pt x="12089" y="17790"/>
                </a:cubicBezTo>
                <a:cubicBezTo>
                  <a:pt x="12101" y="17843"/>
                  <a:pt x="12114" y="17875"/>
                  <a:pt x="12123" y="17875"/>
                </a:cubicBezTo>
                <a:cubicBezTo>
                  <a:pt x="12143" y="17875"/>
                  <a:pt x="12162" y="17933"/>
                  <a:pt x="12167" y="17998"/>
                </a:cubicBezTo>
                <a:cubicBezTo>
                  <a:pt x="12172" y="18063"/>
                  <a:pt x="12179" y="18114"/>
                  <a:pt x="12181" y="18114"/>
                </a:cubicBezTo>
                <a:cubicBezTo>
                  <a:pt x="12197" y="18114"/>
                  <a:pt x="12282" y="17726"/>
                  <a:pt x="12298" y="17582"/>
                </a:cubicBezTo>
                <a:cubicBezTo>
                  <a:pt x="12305" y="17516"/>
                  <a:pt x="12313" y="17469"/>
                  <a:pt x="12321" y="17443"/>
                </a:cubicBezTo>
                <a:cubicBezTo>
                  <a:pt x="12337" y="17389"/>
                  <a:pt x="12354" y="17415"/>
                  <a:pt x="12377" y="17535"/>
                </a:cubicBezTo>
                <a:cubicBezTo>
                  <a:pt x="12389" y="17595"/>
                  <a:pt x="12401" y="17679"/>
                  <a:pt x="12415" y="17782"/>
                </a:cubicBezTo>
                <a:lnTo>
                  <a:pt x="12465" y="18160"/>
                </a:lnTo>
                <a:lnTo>
                  <a:pt x="12502" y="17890"/>
                </a:lnTo>
                <a:lnTo>
                  <a:pt x="12538" y="17628"/>
                </a:lnTo>
                <a:lnTo>
                  <a:pt x="12595" y="17875"/>
                </a:lnTo>
                <a:cubicBezTo>
                  <a:pt x="12636" y="18051"/>
                  <a:pt x="12658" y="18094"/>
                  <a:pt x="12669" y="18006"/>
                </a:cubicBezTo>
                <a:cubicBezTo>
                  <a:pt x="12678" y="17937"/>
                  <a:pt x="12705" y="17875"/>
                  <a:pt x="12729" y="17875"/>
                </a:cubicBezTo>
                <a:cubicBezTo>
                  <a:pt x="12741" y="17875"/>
                  <a:pt x="12755" y="17861"/>
                  <a:pt x="12768" y="17836"/>
                </a:cubicBezTo>
                <a:cubicBezTo>
                  <a:pt x="12781" y="17810"/>
                  <a:pt x="12793" y="17774"/>
                  <a:pt x="12801" y="17736"/>
                </a:cubicBezTo>
                <a:cubicBezTo>
                  <a:pt x="12823" y="17626"/>
                  <a:pt x="12840" y="17639"/>
                  <a:pt x="12880" y="17790"/>
                </a:cubicBezTo>
                <a:cubicBezTo>
                  <a:pt x="12899" y="17862"/>
                  <a:pt x="12912" y="17897"/>
                  <a:pt x="12922" y="17905"/>
                </a:cubicBezTo>
                <a:cubicBezTo>
                  <a:pt x="12932" y="17914"/>
                  <a:pt x="12938" y="17897"/>
                  <a:pt x="12942" y="17844"/>
                </a:cubicBezTo>
                <a:cubicBezTo>
                  <a:pt x="12959" y="17629"/>
                  <a:pt x="13033" y="17657"/>
                  <a:pt x="13090" y="17905"/>
                </a:cubicBezTo>
                <a:cubicBezTo>
                  <a:pt x="13127" y="18062"/>
                  <a:pt x="13148" y="18094"/>
                  <a:pt x="13159" y="18006"/>
                </a:cubicBezTo>
                <a:cubicBezTo>
                  <a:pt x="13168" y="17937"/>
                  <a:pt x="13189" y="17875"/>
                  <a:pt x="13207" y="17875"/>
                </a:cubicBezTo>
                <a:cubicBezTo>
                  <a:pt x="13252" y="17875"/>
                  <a:pt x="13277" y="17655"/>
                  <a:pt x="13277" y="17227"/>
                </a:cubicBezTo>
                <a:cubicBezTo>
                  <a:pt x="13277" y="17025"/>
                  <a:pt x="13283" y="16804"/>
                  <a:pt x="13292" y="16733"/>
                </a:cubicBezTo>
                <a:cubicBezTo>
                  <a:pt x="13311" y="16593"/>
                  <a:pt x="13292" y="16256"/>
                  <a:pt x="13239" y="15777"/>
                </a:cubicBezTo>
                <a:cubicBezTo>
                  <a:pt x="13206" y="15480"/>
                  <a:pt x="13126" y="15414"/>
                  <a:pt x="13078" y="15646"/>
                </a:cubicBezTo>
                <a:cubicBezTo>
                  <a:pt x="13056" y="15756"/>
                  <a:pt x="13039" y="15745"/>
                  <a:pt x="12995" y="15584"/>
                </a:cubicBezTo>
                <a:cubicBezTo>
                  <a:pt x="12979" y="15528"/>
                  <a:pt x="12966" y="15458"/>
                  <a:pt x="12956" y="15392"/>
                </a:cubicBezTo>
                <a:cubicBezTo>
                  <a:pt x="12946" y="15326"/>
                  <a:pt x="12940" y="15265"/>
                  <a:pt x="12940" y="15222"/>
                </a:cubicBezTo>
                <a:cubicBezTo>
                  <a:pt x="12940" y="15180"/>
                  <a:pt x="12937" y="15122"/>
                  <a:pt x="12933" y="15068"/>
                </a:cubicBezTo>
                <a:cubicBezTo>
                  <a:pt x="12929" y="15013"/>
                  <a:pt x="12923" y="14954"/>
                  <a:pt x="12917" y="14914"/>
                </a:cubicBezTo>
                <a:cubicBezTo>
                  <a:pt x="12886" y="14715"/>
                  <a:pt x="12847" y="14961"/>
                  <a:pt x="12847" y="15353"/>
                </a:cubicBezTo>
                <a:cubicBezTo>
                  <a:pt x="12847" y="15438"/>
                  <a:pt x="12846" y="15503"/>
                  <a:pt x="12841" y="15561"/>
                </a:cubicBezTo>
                <a:cubicBezTo>
                  <a:pt x="12837" y="15621"/>
                  <a:pt x="12831" y="15672"/>
                  <a:pt x="12823" y="15700"/>
                </a:cubicBezTo>
                <a:cubicBezTo>
                  <a:pt x="12816" y="15727"/>
                  <a:pt x="12808" y="15738"/>
                  <a:pt x="12799" y="15731"/>
                </a:cubicBezTo>
                <a:cubicBezTo>
                  <a:pt x="12789" y="15723"/>
                  <a:pt x="12780" y="15694"/>
                  <a:pt x="12770" y="15646"/>
                </a:cubicBezTo>
                <a:cubicBezTo>
                  <a:pt x="12733" y="15469"/>
                  <a:pt x="12626" y="15468"/>
                  <a:pt x="12589" y="15646"/>
                </a:cubicBezTo>
                <a:cubicBezTo>
                  <a:pt x="12567" y="15756"/>
                  <a:pt x="12550" y="15745"/>
                  <a:pt x="12506" y="15584"/>
                </a:cubicBezTo>
                <a:cubicBezTo>
                  <a:pt x="12490" y="15528"/>
                  <a:pt x="12476" y="15458"/>
                  <a:pt x="12466" y="15392"/>
                </a:cubicBezTo>
                <a:cubicBezTo>
                  <a:pt x="12456" y="15326"/>
                  <a:pt x="12450" y="15265"/>
                  <a:pt x="12450" y="15222"/>
                </a:cubicBezTo>
                <a:cubicBezTo>
                  <a:pt x="12450" y="15135"/>
                  <a:pt x="12440" y="14996"/>
                  <a:pt x="12427" y="14914"/>
                </a:cubicBezTo>
                <a:cubicBezTo>
                  <a:pt x="12417" y="14851"/>
                  <a:pt x="12409" y="14826"/>
                  <a:pt x="12400" y="14844"/>
                </a:cubicBezTo>
                <a:cubicBezTo>
                  <a:pt x="12391" y="14863"/>
                  <a:pt x="12381" y="14923"/>
                  <a:pt x="12365" y="15037"/>
                </a:cubicBezTo>
                <a:lnTo>
                  <a:pt x="12328" y="15315"/>
                </a:lnTo>
                <a:lnTo>
                  <a:pt x="12293" y="15060"/>
                </a:lnTo>
                <a:cubicBezTo>
                  <a:pt x="12268" y="14878"/>
                  <a:pt x="12227" y="14789"/>
                  <a:pt x="12187" y="14790"/>
                </a:cubicBezTo>
                <a:close/>
                <a:moveTo>
                  <a:pt x="13479" y="14806"/>
                </a:moveTo>
                <a:cubicBezTo>
                  <a:pt x="13471" y="14797"/>
                  <a:pt x="13459" y="14838"/>
                  <a:pt x="13447" y="14937"/>
                </a:cubicBezTo>
                <a:cubicBezTo>
                  <a:pt x="13428" y="15079"/>
                  <a:pt x="13424" y="16020"/>
                  <a:pt x="13434" y="16625"/>
                </a:cubicBezTo>
                <a:cubicBezTo>
                  <a:pt x="13437" y="16827"/>
                  <a:pt x="13442" y="16995"/>
                  <a:pt x="13448" y="17080"/>
                </a:cubicBezTo>
                <a:cubicBezTo>
                  <a:pt x="13482" y="17549"/>
                  <a:pt x="13511" y="17767"/>
                  <a:pt x="13563" y="17959"/>
                </a:cubicBezTo>
                <a:cubicBezTo>
                  <a:pt x="13620" y="18167"/>
                  <a:pt x="13659" y="18080"/>
                  <a:pt x="13731" y="17597"/>
                </a:cubicBezTo>
                <a:cubicBezTo>
                  <a:pt x="13765" y="17364"/>
                  <a:pt x="13766" y="17364"/>
                  <a:pt x="13801" y="17620"/>
                </a:cubicBezTo>
                <a:cubicBezTo>
                  <a:pt x="13832" y="17846"/>
                  <a:pt x="13841" y="17858"/>
                  <a:pt x="13877" y="17728"/>
                </a:cubicBezTo>
                <a:cubicBezTo>
                  <a:pt x="13886" y="17696"/>
                  <a:pt x="13892" y="17663"/>
                  <a:pt x="13898" y="17628"/>
                </a:cubicBezTo>
                <a:cubicBezTo>
                  <a:pt x="13915" y="17519"/>
                  <a:pt x="13919" y="17363"/>
                  <a:pt x="13922" y="16934"/>
                </a:cubicBezTo>
                <a:cubicBezTo>
                  <a:pt x="13926" y="16327"/>
                  <a:pt x="13929" y="16278"/>
                  <a:pt x="13965" y="16278"/>
                </a:cubicBezTo>
                <a:cubicBezTo>
                  <a:pt x="13974" y="16278"/>
                  <a:pt x="13980" y="16280"/>
                  <a:pt x="13986" y="16294"/>
                </a:cubicBezTo>
                <a:cubicBezTo>
                  <a:pt x="13991" y="16308"/>
                  <a:pt x="13995" y="16334"/>
                  <a:pt x="13997" y="16379"/>
                </a:cubicBezTo>
                <a:cubicBezTo>
                  <a:pt x="14003" y="16467"/>
                  <a:pt x="14005" y="16632"/>
                  <a:pt x="14007" y="16949"/>
                </a:cubicBezTo>
                <a:cubicBezTo>
                  <a:pt x="14010" y="17319"/>
                  <a:pt x="14018" y="17586"/>
                  <a:pt x="14030" y="17728"/>
                </a:cubicBezTo>
                <a:cubicBezTo>
                  <a:pt x="14043" y="17871"/>
                  <a:pt x="14058" y="17888"/>
                  <a:pt x="14077" y="17767"/>
                </a:cubicBezTo>
                <a:cubicBezTo>
                  <a:pt x="14089" y="17690"/>
                  <a:pt x="14115" y="17638"/>
                  <a:pt x="14135" y="17651"/>
                </a:cubicBezTo>
                <a:cubicBezTo>
                  <a:pt x="14173" y="17677"/>
                  <a:pt x="14196" y="17676"/>
                  <a:pt x="14209" y="17612"/>
                </a:cubicBezTo>
                <a:cubicBezTo>
                  <a:pt x="14215" y="17581"/>
                  <a:pt x="14219" y="17540"/>
                  <a:pt x="14222" y="17474"/>
                </a:cubicBezTo>
                <a:cubicBezTo>
                  <a:pt x="14222" y="17473"/>
                  <a:pt x="14221" y="17467"/>
                  <a:pt x="14222" y="17466"/>
                </a:cubicBezTo>
                <a:cubicBezTo>
                  <a:pt x="14224" y="17398"/>
                  <a:pt x="14226" y="17311"/>
                  <a:pt x="14227" y="17196"/>
                </a:cubicBezTo>
                <a:cubicBezTo>
                  <a:pt x="14233" y="16670"/>
                  <a:pt x="14275" y="16570"/>
                  <a:pt x="14282" y="17065"/>
                </a:cubicBezTo>
                <a:cubicBezTo>
                  <a:pt x="14285" y="17236"/>
                  <a:pt x="14304" y="17494"/>
                  <a:pt x="14324" y="17643"/>
                </a:cubicBezTo>
                <a:cubicBezTo>
                  <a:pt x="14361" y="17911"/>
                  <a:pt x="14362" y="17914"/>
                  <a:pt x="14394" y="17690"/>
                </a:cubicBezTo>
                <a:cubicBezTo>
                  <a:pt x="14412" y="17565"/>
                  <a:pt x="14432" y="17343"/>
                  <a:pt x="14440" y="17196"/>
                </a:cubicBezTo>
                <a:cubicBezTo>
                  <a:pt x="14447" y="17050"/>
                  <a:pt x="14461" y="16934"/>
                  <a:pt x="14469" y="16934"/>
                </a:cubicBezTo>
                <a:cubicBezTo>
                  <a:pt x="14478" y="16934"/>
                  <a:pt x="14491" y="17050"/>
                  <a:pt x="14498" y="17196"/>
                </a:cubicBezTo>
                <a:cubicBezTo>
                  <a:pt x="14505" y="17335"/>
                  <a:pt x="14516" y="17463"/>
                  <a:pt x="14533" y="17589"/>
                </a:cubicBezTo>
                <a:cubicBezTo>
                  <a:pt x="14550" y="17715"/>
                  <a:pt x="14573" y="17836"/>
                  <a:pt x="14602" y="17959"/>
                </a:cubicBezTo>
                <a:cubicBezTo>
                  <a:pt x="14630" y="18082"/>
                  <a:pt x="14646" y="18070"/>
                  <a:pt x="14698" y="17852"/>
                </a:cubicBezTo>
                <a:cubicBezTo>
                  <a:pt x="14752" y="17632"/>
                  <a:pt x="14766" y="17617"/>
                  <a:pt x="14792" y="17744"/>
                </a:cubicBezTo>
                <a:cubicBezTo>
                  <a:pt x="14833" y="17941"/>
                  <a:pt x="14867" y="17733"/>
                  <a:pt x="14867" y="17289"/>
                </a:cubicBezTo>
                <a:cubicBezTo>
                  <a:pt x="14867" y="16946"/>
                  <a:pt x="14907" y="16217"/>
                  <a:pt x="14926" y="16217"/>
                </a:cubicBezTo>
                <a:cubicBezTo>
                  <a:pt x="14932" y="16217"/>
                  <a:pt x="14957" y="16376"/>
                  <a:pt x="14981" y="16571"/>
                </a:cubicBezTo>
                <a:lnTo>
                  <a:pt x="15025" y="16934"/>
                </a:lnTo>
                <a:lnTo>
                  <a:pt x="14989" y="17219"/>
                </a:lnTo>
                <a:cubicBezTo>
                  <a:pt x="14974" y="17341"/>
                  <a:pt x="14967" y="17428"/>
                  <a:pt x="14964" y="17497"/>
                </a:cubicBezTo>
                <a:cubicBezTo>
                  <a:pt x="14962" y="17566"/>
                  <a:pt x="14965" y="17622"/>
                  <a:pt x="14973" y="17697"/>
                </a:cubicBezTo>
                <a:cubicBezTo>
                  <a:pt x="14984" y="17797"/>
                  <a:pt x="15008" y="17875"/>
                  <a:pt x="15026" y="17875"/>
                </a:cubicBezTo>
                <a:cubicBezTo>
                  <a:pt x="15035" y="17875"/>
                  <a:pt x="15045" y="17891"/>
                  <a:pt x="15054" y="17913"/>
                </a:cubicBezTo>
                <a:cubicBezTo>
                  <a:pt x="15063" y="17935"/>
                  <a:pt x="15070" y="17964"/>
                  <a:pt x="15075" y="17998"/>
                </a:cubicBezTo>
                <a:cubicBezTo>
                  <a:pt x="15086" y="18083"/>
                  <a:pt x="15111" y="18043"/>
                  <a:pt x="15156" y="17859"/>
                </a:cubicBezTo>
                <a:cubicBezTo>
                  <a:pt x="15210" y="17632"/>
                  <a:pt x="15224" y="17614"/>
                  <a:pt x="15251" y="17744"/>
                </a:cubicBezTo>
                <a:cubicBezTo>
                  <a:pt x="15278" y="17875"/>
                  <a:pt x="15288" y="17859"/>
                  <a:pt x="15320" y="17628"/>
                </a:cubicBezTo>
                <a:lnTo>
                  <a:pt x="15357" y="17358"/>
                </a:lnTo>
                <a:lnTo>
                  <a:pt x="15406" y="17736"/>
                </a:lnTo>
                <a:cubicBezTo>
                  <a:pt x="15442" y="18005"/>
                  <a:pt x="15472" y="18114"/>
                  <a:pt x="15508" y="18114"/>
                </a:cubicBezTo>
                <a:cubicBezTo>
                  <a:pt x="15527" y="18114"/>
                  <a:pt x="15539" y="18130"/>
                  <a:pt x="15548" y="18168"/>
                </a:cubicBezTo>
                <a:cubicBezTo>
                  <a:pt x="15557" y="18205"/>
                  <a:pt x="15563" y="18264"/>
                  <a:pt x="15566" y="18353"/>
                </a:cubicBezTo>
                <a:cubicBezTo>
                  <a:pt x="15568" y="18420"/>
                  <a:pt x="15571" y="18470"/>
                  <a:pt x="15575" y="18507"/>
                </a:cubicBezTo>
                <a:cubicBezTo>
                  <a:pt x="15579" y="18544"/>
                  <a:pt x="15584" y="18569"/>
                  <a:pt x="15591" y="18576"/>
                </a:cubicBezTo>
                <a:cubicBezTo>
                  <a:pt x="15603" y="18592"/>
                  <a:pt x="15621" y="18550"/>
                  <a:pt x="15647" y="18453"/>
                </a:cubicBezTo>
                <a:cubicBezTo>
                  <a:pt x="15683" y="18324"/>
                  <a:pt x="15785" y="16951"/>
                  <a:pt x="15785" y="16602"/>
                </a:cubicBezTo>
                <a:cubicBezTo>
                  <a:pt x="15785" y="16521"/>
                  <a:pt x="15793" y="16346"/>
                  <a:pt x="15804" y="16217"/>
                </a:cubicBezTo>
                <a:cubicBezTo>
                  <a:pt x="15811" y="16131"/>
                  <a:pt x="15814" y="16061"/>
                  <a:pt x="15815" y="15993"/>
                </a:cubicBezTo>
                <a:cubicBezTo>
                  <a:pt x="15815" y="15992"/>
                  <a:pt x="15815" y="15987"/>
                  <a:pt x="15815" y="15985"/>
                </a:cubicBezTo>
                <a:cubicBezTo>
                  <a:pt x="15815" y="15916"/>
                  <a:pt x="15812" y="15854"/>
                  <a:pt x="15806" y="15777"/>
                </a:cubicBezTo>
                <a:cubicBezTo>
                  <a:pt x="15800" y="15703"/>
                  <a:pt x="15793" y="15648"/>
                  <a:pt x="15786" y="15615"/>
                </a:cubicBezTo>
                <a:cubicBezTo>
                  <a:pt x="15772" y="15551"/>
                  <a:pt x="15759" y="15570"/>
                  <a:pt x="15746" y="15669"/>
                </a:cubicBezTo>
                <a:cubicBezTo>
                  <a:pt x="15740" y="15719"/>
                  <a:pt x="15733" y="15788"/>
                  <a:pt x="15727" y="15878"/>
                </a:cubicBezTo>
                <a:cubicBezTo>
                  <a:pt x="15717" y="16035"/>
                  <a:pt x="15707" y="16158"/>
                  <a:pt x="15696" y="16248"/>
                </a:cubicBezTo>
                <a:cubicBezTo>
                  <a:pt x="15680" y="16380"/>
                  <a:pt x="15665" y="16435"/>
                  <a:pt x="15652" y="16410"/>
                </a:cubicBezTo>
                <a:cubicBezTo>
                  <a:pt x="15652" y="16409"/>
                  <a:pt x="15652" y="16410"/>
                  <a:pt x="15651" y="16410"/>
                </a:cubicBezTo>
                <a:cubicBezTo>
                  <a:pt x="15647" y="16400"/>
                  <a:pt x="15645" y="16385"/>
                  <a:pt x="15641" y="16356"/>
                </a:cubicBezTo>
                <a:cubicBezTo>
                  <a:pt x="15635" y="16298"/>
                  <a:pt x="15632" y="16200"/>
                  <a:pt x="15632" y="16063"/>
                </a:cubicBezTo>
                <a:cubicBezTo>
                  <a:pt x="15631" y="15988"/>
                  <a:pt x="15627" y="15920"/>
                  <a:pt x="15621" y="15854"/>
                </a:cubicBezTo>
                <a:cubicBezTo>
                  <a:pt x="15614" y="15788"/>
                  <a:pt x="15605" y="15728"/>
                  <a:pt x="15594" y="15677"/>
                </a:cubicBezTo>
                <a:cubicBezTo>
                  <a:pt x="15571" y="15575"/>
                  <a:pt x="15540" y="15507"/>
                  <a:pt x="15506" y="15507"/>
                </a:cubicBezTo>
                <a:cubicBezTo>
                  <a:pt x="15475" y="15507"/>
                  <a:pt x="15459" y="15430"/>
                  <a:pt x="15448" y="15222"/>
                </a:cubicBezTo>
                <a:cubicBezTo>
                  <a:pt x="15439" y="15029"/>
                  <a:pt x="15429" y="14919"/>
                  <a:pt x="15416" y="14875"/>
                </a:cubicBezTo>
                <a:cubicBezTo>
                  <a:pt x="15404" y="14831"/>
                  <a:pt x="15390" y="14855"/>
                  <a:pt x="15372" y="14944"/>
                </a:cubicBezTo>
                <a:cubicBezTo>
                  <a:pt x="15346" y="15067"/>
                  <a:pt x="15334" y="15065"/>
                  <a:pt x="15308" y="14937"/>
                </a:cubicBezTo>
                <a:cubicBezTo>
                  <a:pt x="15294" y="14870"/>
                  <a:pt x="15286" y="14833"/>
                  <a:pt x="15278" y="14837"/>
                </a:cubicBezTo>
                <a:cubicBezTo>
                  <a:pt x="15278" y="14837"/>
                  <a:pt x="15277" y="14836"/>
                  <a:pt x="15277" y="14837"/>
                </a:cubicBezTo>
                <a:cubicBezTo>
                  <a:pt x="15269" y="14841"/>
                  <a:pt x="15262" y="14884"/>
                  <a:pt x="15252" y="14960"/>
                </a:cubicBezTo>
                <a:cubicBezTo>
                  <a:pt x="15233" y="15107"/>
                  <a:pt x="15233" y="15178"/>
                  <a:pt x="15248" y="15322"/>
                </a:cubicBezTo>
                <a:cubicBezTo>
                  <a:pt x="15259" y="15420"/>
                  <a:pt x="15263" y="15555"/>
                  <a:pt x="15257" y="15623"/>
                </a:cubicBezTo>
                <a:cubicBezTo>
                  <a:pt x="15251" y="15702"/>
                  <a:pt x="15234" y="15738"/>
                  <a:pt x="15218" y="15739"/>
                </a:cubicBezTo>
                <a:cubicBezTo>
                  <a:pt x="15210" y="15739"/>
                  <a:pt x="15202" y="15735"/>
                  <a:pt x="15195" y="15716"/>
                </a:cubicBezTo>
                <a:cubicBezTo>
                  <a:pt x="15189" y="15696"/>
                  <a:pt x="15184" y="15670"/>
                  <a:pt x="15180" y="15631"/>
                </a:cubicBezTo>
                <a:cubicBezTo>
                  <a:pt x="15168" y="15471"/>
                  <a:pt x="15030" y="15477"/>
                  <a:pt x="15009" y="15638"/>
                </a:cubicBezTo>
                <a:cubicBezTo>
                  <a:pt x="14997" y="15730"/>
                  <a:pt x="14984" y="15720"/>
                  <a:pt x="14960" y="15608"/>
                </a:cubicBezTo>
                <a:cubicBezTo>
                  <a:pt x="14934" y="15479"/>
                  <a:pt x="14922" y="15481"/>
                  <a:pt x="14896" y="15608"/>
                </a:cubicBezTo>
                <a:cubicBezTo>
                  <a:pt x="14872" y="15722"/>
                  <a:pt x="14859" y="15729"/>
                  <a:pt x="14844" y="15631"/>
                </a:cubicBezTo>
                <a:cubicBezTo>
                  <a:pt x="14829" y="15533"/>
                  <a:pt x="14816" y="15532"/>
                  <a:pt x="14792" y="15646"/>
                </a:cubicBezTo>
                <a:cubicBezTo>
                  <a:pt x="14767" y="15769"/>
                  <a:pt x="14754" y="15772"/>
                  <a:pt x="14729" y="15654"/>
                </a:cubicBezTo>
                <a:cubicBezTo>
                  <a:pt x="14720" y="15609"/>
                  <a:pt x="14705" y="15577"/>
                  <a:pt x="14689" y="15554"/>
                </a:cubicBezTo>
                <a:cubicBezTo>
                  <a:pt x="14638" y="15482"/>
                  <a:pt x="14567" y="15508"/>
                  <a:pt x="14550" y="15638"/>
                </a:cubicBezTo>
                <a:cubicBezTo>
                  <a:pt x="14538" y="15730"/>
                  <a:pt x="14525" y="15720"/>
                  <a:pt x="14501" y="15608"/>
                </a:cubicBezTo>
                <a:cubicBezTo>
                  <a:pt x="14460" y="15409"/>
                  <a:pt x="14418" y="15588"/>
                  <a:pt x="14411" y="15993"/>
                </a:cubicBezTo>
                <a:cubicBezTo>
                  <a:pt x="14408" y="16149"/>
                  <a:pt x="14399" y="16327"/>
                  <a:pt x="14392" y="16386"/>
                </a:cubicBezTo>
                <a:cubicBezTo>
                  <a:pt x="14388" y="16420"/>
                  <a:pt x="14382" y="16427"/>
                  <a:pt x="14376" y="16417"/>
                </a:cubicBezTo>
                <a:cubicBezTo>
                  <a:pt x="14356" y="16384"/>
                  <a:pt x="14328" y="16170"/>
                  <a:pt x="14315" y="15901"/>
                </a:cubicBezTo>
                <a:cubicBezTo>
                  <a:pt x="14308" y="15750"/>
                  <a:pt x="14285" y="15570"/>
                  <a:pt x="14263" y="15507"/>
                </a:cubicBezTo>
                <a:cubicBezTo>
                  <a:pt x="14242" y="15445"/>
                  <a:pt x="14225" y="15328"/>
                  <a:pt x="14225" y="15245"/>
                </a:cubicBezTo>
                <a:cubicBezTo>
                  <a:pt x="14224" y="15162"/>
                  <a:pt x="14205" y="15026"/>
                  <a:pt x="14183" y="14944"/>
                </a:cubicBezTo>
                <a:cubicBezTo>
                  <a:pt x="14148" y="14821"/>
                  <a:pt x="14137" y="14825"/>
                  <a:pt x="14119" y="14968"/>
                </a:cubicBezTo>
                <a:cubicBezTo>
                  <a:pt x="14100" y="15112"/>
                  <a:pt x="14100" y="15171"/>
                  <a:pt x="14117" y="15330"/>
                </a:cubicBezTo>
                <a:cubicBezTo>
                  <a:pt x="14134" y="15492"/>
                  <a:pt x="14133" y="15561"/>
                  <a:pt x="14105" y="15777"/>
                </a:cubicBezTo>
                <a:lnTo>
                  <a:pt x="14072" y="16032"/>
                </a:lnTo>
                <a:lnTo>
                  <a:pt x="14036" y="15770"/>
                </a:lnTo>
                <a:cubicBezTo>
                  <a:pt x="14022" y="15664"/>
                  <a:pt x="14008" y="15600"/>
                  <a:pt x="13989" y="15561"/>
                </a:cubicBezTo>
                <a:cubicBezTo>
                  <a:pt x="13969" y="15523"/>
                  <a:pt x="13944" y="15507"/>
                  <a:pt x="13906" y="15507"/>
                </a:cubicBezTo>
                <a:cubicBezTo>
                  <a:pt x="13820" y="15507"/>
                  <a:pt x="13809" y="15480"/>
                  <a:pt x="13796" y="15222"/>
                </a:cubicBezTo>
                <a:cubicBezTo>
                  <a:pt x="13787" y="15035"/>
                  <a:pt x="13777" y="14918"/>
                  <a:pt x="13765" y="14867"/>
                </a:cubicBezTo>
                <a:cubicBezTo>
                  <a:pt x="13760" y="14842"/>
                  <a:pt x="13753" y="14835"/>
                  <a:pt x="13747" y="14844"/>
                </a:cubicBezTo>
                <a:cubicBezTo>
                  <a:pt x="13740" y="14854"/>
                  <a:pt x="13733" y="14879"/>
                  <a:pt x="13727" y="14921"/>
                </a:cubicBezTo>
                <a:cubicBezTo>
                  <a:pt x="13711" y="15022"/>
                  <a:pt x="13705" y="15319"/>
                  <a:pt x="13705" y="15924"/>
                </a:cubicBezTo>
                <a:cubicBezTo>
                  <a:pt x="13705" y="16414"/>
                  <a:pt x="13698" y="16734"/>
                  <a:pt x="13682" y="16926"/>
                </a:cubicBezTo>
                <a:cubicBezTo>
                  <a:pt x="13666" y="17119"/>
                  <a:pt x="13640" y="17176"/>
                  <a:pt x="13602" y="17142"/>
                </a:cubicBezTo>
                <a:cubicBezTo>
                  <a:pt x="13591" y="17133"/>
                  <a:pt x="13583" y="17131"/>
                  <a:pt x="13577" y="17111"/>
                </a:cubicBezTo>
                <a:cubicBezTo>
                  <a:pt x="13559" y="17051"/>
                  <a:pt x="13558" y="16874"/>
                  <a:pt x="13554" y="16201"/>
                </a:cubicBezTo>
                <a:cubicBezTo>
                  <a:pt x="13552" y="15811"/>
                  <a:pt x="13550" y="15583"/>
                  <a:pt x="13545" y="15446"/>
                </a:cubicBezTo>
                <a:cubicBezTo>
                  <a:pt x="13541" y="15309"/>
                  <a:pt x="13533" y="15264"/>
                  <a:pt x="13521" y="15237"/>
                </a:cubicBezTo>
                <a:cubicBezTo>
                  <a:pt x="13512" y="15221"/>
                  <a:pt x="13505" y="15182"/>
                  <a:pt x="13500" y="15137"/>
                </a:cubicBezTo>
                <a:cubicBezTo>
                  <a:pt x="13494" y="15092"/>
                  <a:pt x="13491" y="15044"/>
                  <a:pt x="13491" y="14991"/>
                </a:cubicBezTo>
                <a:cubicBezTo>
                  <a:pt x="13491" y="14879"/>
                  <a:pt x="13486" y="14814"/>
                  <a:pt x="13479" y="14806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" name="Title Text"/>
          <p:cNvSpPr txBox="1"/>
          <p:nvPr/>
        </p:nvSpPr>
        <p:spPr>
          <a:xfrm>
            <a:off x="1600200" y="285755"/>
            <a:ext cx="8991600" cy="4857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431" tIns="22431" rIns="22431" bIns="22431" anchor="ctr">
            <a:normAutofit/>
          </a:bodyPr>
          <a:lstStyle>
            <a:lvl1pPr algn="ctr" defTabSz="1558388">
              <a:lnSpc>
                <a:spcPct val="88000"/>
              </a:lnSpc>
              <a:defRPr sz="6208" b="1">
                <a:solidFill>
                  <a:srgbClr val="064308"/>
                </a:solidFill>
              </a:defRPr>
            </a:lvl1pPr>
          </a:lstStyle>
          <a:p>
            <a:r>
              <a:rPr sz="3104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52485940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7" descr="Picture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03103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100" y="1067099"/>
            <a:ext cx="12115800" cy="2433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Rectangle"/>
          <p:cNvSpPr/>
          <p:nvPr/>
        </p:nvSpPr>
        <p:spPr>
          <a:xfrm>
            <a:off x="0" y="6129905"/>
            <a:ext cx="12192000" cy="723901"/>
          </a:xfrm>
          <a:prstGeom prst="rect">
            <a:avLst/>
          </a:prstGeom>
          <a:solidFill>
            <a:srgbClr val="E7E9DF"/>
          </a:solidFill>
          <a:ln w="12700">
            <a:miter lim="400000"/>
          </a:ln>
        </p:spPr>
        <p:txBody>
          <a:bodyPr tIns="45720" bIns="45720" anchor="ctr"/>
          <a:lstStyle/>
          <a:p>
            <a:pPr>
              <a:defRPr sz="3600">
                <a:latin typeface="Cambria"/>
                <a:ea typeface="Cambria"/>
                <a:cs typeface="Cambria"/>
                <a:sym typeface="Cambria"/>
              </a:defRPr>
            </a:pPr>
            <a:endParaRPr sz="1800"/>
          </a:p>
        </p:txBody>
      </p:sp>
      <p:pic>
        <p:nvPicPr>
          <p:cNvPr id="66" name="Picture 1" descr="Picture 1"/>
          <p:cNvPicPr>
            <a:picLocks noChangeAspect="1"/>
          </p:cNvPicPr>
          <p:nvPr/>
        </p:nvPicPr>
        <p:blipFill>
          <a:blip r:embed="rId3"/>
          <a:srcRect l="2434" t="11788" r="50474" b="13373"/>
          <a:stretch>
            <a:fillRect/>
          </a:stretch>
        </p:blipFill>
        <p:spPr>
          <a:xfrm>
            <a:off x="315638" y="6220406"/>
            <a:ext cx="4303092" cy="542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096" extrusionOk="0">
                <a:moveTo>
                  <a:pt x="6903" y="1"/>
                </a:moveTo>
                <a:cubicBezTo>
                  <a:pt x="6762" y="4"/>
                  <a:pt x="6674" y="62"/>
                  <a:pt x="6638" y="170"/>
                </a:cubicBezTo>
                <a:cubicBezTo>
                  <a:pt x="6608" y="260"/>
                  <a:pt x="6555" y="413"/>
                  <a:pt x="6518" y="517"/>
                </a:cubicBezTo>
                <a:cubicBezTo>
                  <a:pt x="6346" y="1014"/>
                  <a:pt x="6152" y="2566"/>
                  <a:pt x="6064" y="4141"/>
                </a:cubicBezTo>
                <a:cubicBezTo>
                  <a:pt x="6025" y="4845"/>
                  <a:pt x="6021" y="5062"/>
                  <a:pt x="6015" y="6686"/>
                </a:cubicBezTo>
                <a:lnTo>
                  <a:pt x="6009" y="8460"/>
                </a:lnTo>
                <a:lnTo>
                  <a:pt x="6062" y="9508"/>
                </a:lnTo>
                <a:cubicBezTo>
                  <a:pt x="6099" y="10235"/>
                  <a:pt x="6112" y="10614"/>
                  <a:pt x="6103" y="10750"/>
                </a:cubicBezTo>
                <a:cubicBezTo>
                  <a:pt x="6096" y="10857"/>
                  <a:pt x="6071" y="11319"/>
                  <a:pt x="6048" y="11768"/>
                </a:cubicBezTo>
                <a:cubicBezTo>
                  <a:pt x="6010" y="12546"/>
                  <a:pt x="6008" y="12662"/>
                  <a:pt x="6014" y="14312"/>
                </a:cubicBezTo>
                <a:cubicBezTo>
                  <a:pt x="6020" y="15879"/>
                  <a:pt x="6026" y="16113"/>
                  <a:pt x="6064" y="16811"/>
                </a:cubicBezTo>
                <a:cubicBezTo>
                  <a:pt x="6167" y="18668"/>
                  <a:pt x="6360" y="20055"/>
                  <a:pt x="6611" y="20728"/>
                </a:cubicBezTo>
                <a:cubicBezTo>
                  <a:pt x="6717" y="21014"/>
                  <a:pt x="6763" y="21061"/>
                  <a:pt x="6895" y="21067"/>
                </a:cubicBezTo>
                <a:cubicBezTo>
                  <a:pt x="7029" y="21073"/>
                  <a:pt x="7072" y="21030"/>
                  <a:pt x="7190" y="20728"/>
                </a:cubicBezTo>
                <a:cubicBezTo>
                  <a:pt x="7266" y="20534"/>
                  <a:pt x="7348" y="20266"/>
                  <a:pt x="7372" y="20134"/>
                </a:cubicBezTo>
                <a:cubicBezTo>
                  <a:pt x="7425" y="19839"/>
                  <a:pt x="7427" y="19839"/>
                  <a:pt x="7480" y="20134"/>
                </a:cubicBezTo>
                <a:cubicBezTo>
                  <a:pt x="7504" y="20266"/>
                  <a:pt x="7585" y="20534"/>
                  <a:pt x="7661" y="20728"/>
                </a:cubicBezTo>
                <a:cubicBezTo>
                  <a:pt x="8002" y="21596"/>
                  <a:pt x="8362" y="20904"/>
                  <a:pt x="8604" y="18923"/>
                </a:cubicBezTo>
                <a:cubicBezTo>
                  <a:pt x="8711" y="18052"/>
                  <a:pt x="8755" y="17497"/>
                  <a:pt x="8806" y="16394"/>
                </a:cubicBezTo>
                <a:cubicBezTo>
                  <a:pt x="8843" y="15566"/>
                  <a:pt x="8848" y="15278"/>
                  <a:pt x="8848" y="14089"/>
                </a:cubicBezTo>
                <a:cubicBezTo>
                  <a:pt x="8848" y="12895"/>
                  <a:pt x="8843" y="12605"/>
                  <a:pt x="8805" y="11775"/>
                </a:cubicBezTo>
                <a:cubicBezTo>
                  <a:pt x="8781" y="11254"/>
                  <a:pt x="8754" y="10759"/>
                  <a:pt x="8745" y="10673"/>
                </a:cubicBezTo>
                <a:cubicBezTo>
                  <a:pt x="8732" y="10558"/>
                  <a:pt x="8734" y="10437"/>
                  <a:pt x="8752" y="10202"/>
                </a:cubicBezTo>
                <a:cubicBezTo>
                  <a:pt x="8860" y="8744"/>
                  <a:pt x="8883" y="6256"/>
                  <a:pt x="8804" y="4550"/>
                </a:cubicBezTo>
                <a:cubicBezTo>
                  <a:pt x="8779" y="4029"/>
                  <a:pt x="8743" y="3441"/>
                  <a:pt x="8723" y="3239"/>
                </a:cubicBezTo>
                <a:cubicBezTo>
                  <a:pt x="8703" y="3038"/>
                  <a:pt x="8687" y="2818"/>
                  <a:pt x="8687" y="2753"/>
                </a:cubicBezTo>
                <a:cubicBezTo>
                  <a:pt x="8687" y="2498"/>
                  <a:pt x="8399" y="588"/>
                  <a:pt x="8360" y="587"/>
                </a:cubicBezTo>
                <a:cubicBezTo>
                  <a:pt x="8351" y="586"/>
                  <a:pt x="8302" y="455"/>
                  <a:pt x="8252" y="294"/>
                </a:cubicBezTo>
                <a:cubicBezTo>
                  <a:pt x="8169" y="30"/>
                  <a:pt x="8139" y="1"/>
                  <a:pt x="7946" y="1"/>
                </a:cubicBezTo>
                <a:cubicBezTo>
                  <a:pt x="7753" y="1"/>
                  <a:pt x="7722" y="30"/>
                  <a:pt x="7640" y="294"/>
                </a:cubicBezTo>
                <a:cubicBezTo>
                  <a:pt x="7589" y="455"/>
                  <a:pt x="7543" y="586"/>
                  <a:pt x="7536" y="587"/>
                </a:cubicBezTo>
                <a:cubicBezTo>
                  <a:pt x="7529" y="587"/>
                  <a:pt x="7501" y="720"/>
                  <a:pt x="7474" y="880"/>
                </a:cubicBezTo>
                <a:lnTo>
                  <a:pt x="7424" y="1165"/>
                </a:lnTo>
                <a:lnTo>
                  <a:pt x="7380" y="880"/>
                </a:lnTo>
                <a:cubicBezTo>
                  <a:pt x="7355" y="722"/>
                  <a:pt x="7327" y="589"/>
                  <a:pt x="7318" y="587"/>
                </a:cubicBezTo>
                <a:cubicBezTo>
                  <a:pt x="7309" y="584"/>
                  <a:pt x="7258" y="449"/>
                  <a:pt x="7206" y="286"/>
                </a:cubicBezTo>
                <a:cubicBezTo>
                  <a:pt x="7121" y="19"/>
                  <a:pt x="7093" y="-4"/>
                  <a:pt x="6903" y="1"/>
                </a:cubicBezTo>
                <a:close/>
                <a:moveTo>
                  <a:pt x="11410" y="3432"/>
                </a:moveTo>
                <a:cubicBezTo>
                  <a:pt x="11403" y="3432"/>
                  <a:pt x="11395" y="3456"/>
                  <a:pt x="11389" y="3494"/>
                </a:cubicBezTo>
                <a:cubicBezTo>
                  <a:pt x="11382" y="3532"/>
                  <a:pt x="11378" y="3587"/>
                  <a:pt x="11376" y="3663"/>
                </a:cubicBezTo>
                <a:cubicBezTo>
                  <a:pt x="11369" y="3851"/>
                  <a:pt x="11354" y="3902"/>
                  <a:pt x="11305" y="3902"/>
                </a:cubicBezTo>
                <a:cubicBezTo>
                  <a:pt x="11271" y="3902"/>
                  <a:pt x="11239" y="3852"/>
                  <a:pt x="11234" y="3787"/>
                </a:cubicBezTo>
                <a:cubicBezTo>
                  <a:pt x="11228" y="3704"/>
                  <a:pt x="11205" y="3666"/>
                  <a:pt x="11181" y="3671"/>
                </a:cubicBezTo>
                <a:cubicBezTo>
                  <a:pt x="11158" y="3676"/>
                  <a:pt x="11134" y="3716"/>
                  <a:pt x="11123" y="3802"/>
                </a:cubicBezTo>
                <a:cubicBezTo>
                  <a:pt x="11111" y="3894"/>
                  <a:pt x="11105" y="4078"/>
                  <a:pt x="11105" y="4257"/>
                </a:cubicBezTo>
                <a:cubicBezTo>
                  <a:pt x="11105" y="4437"/>
                  <a:pt x="11111" y="4620"/>
                  <a:pt x="11123" y="4712"/>
                </a:cubicBezTo>
                <a:cubicBezTo>
                  <a:pt x="11137" y="4824"/>
                  <a:pt x="11134" y="4910"/>
                  <a:pt x="11108" y="5113"/>
                </a:cubicBezTo>
                <a:cubicBezTo>
                  <a:pt x="11091" y="5241"/>
                  <a:pt x="11083" y="5301"/>
                  <a:pt x="11075" y="5306"/>
                </a:cubicBezTo>
                <a:cubicBezTo>
                  <a:pt x="11066" y="5309"/>
                  <a:pt x="11057" y="5251"/>
                  <a:pt x="11040" y="5136"/>
                </a:cubicBezTo>
                <a:cubicBezTo>
                  <a:pt x="10922" y="4357"/>
                  <a:pt x="10844" y="4415"/>
                  <a:pt x="10711" y="5368"/>
                </a:cubicBezTo>
                <a:cubicBezTo>
                  <a:pt x="10653" y="5791"/>
                  <a:pt x="10615" y="5853"/>
                  <a:pt x="10615" y="5529"/>
                </a:cubicBezTo>
                <a:cubicBezTo>
                  <a:pt x="10615" y="5351"/>
                  <a:pt x="10578" y="5056"/>
                  <a:pt x="10544" y="4920"/>
                </a:cubicBezTo>
                <a:cubicBezTo>
                  <a:pt x="10533" y="4875"/>
                  <a:pt x="10522" y="4851"/>
                  <a:pt x="10513" y="4851"/>
                </a:cubicBezTo>
                <a:cubicBezTo>
                  <a:pt x="10494" y="4851"/>
                  <a:pt x="10475" y="4793"/>
                  <a:pt x="10469" y="4727"/>
                </a:cubicBezTo>
                <a:cubicBezTo>
                  <a:pt x="10457" y="4570"/>
                  <a:pt x="10381" y="4582"/>
                  <a:pt x="10360" y="4743"/>
                </a:cubicBezTo>
                <a:cubicBezTo>
                  <a:pt x="10351" y="4813"/>
                  <a:pt x="10323" y="4849"/>
                  <a:pt x="10299" y="4828"/>
                </a:cubicBezTo>
                <a:cubicBezTo>
                  <a:pt x="10284" y="4814"/>
                  <a:pt x="10273" y="4789"/>
                  <a:pt x="10265" y="4743"/>
                </a:cubicBezTo>
                <a:cubicBezTo>
                  <a:pt x="10273" y="4816"/>
                  <a:pt x="10276" y="4904"/>
                  <a:pt x="10265" y="5005"/>
                </a:cubicBezTo>
                <a:cubicBezTo>
                  <a:pt x="10257" y="5084"/>
                  <a:pt x="10248" y="5282"/>
                  <a:pt x="10245" y="5445"/>
                </a:cubicBezTo>
                <a:cubicBezTo>
                  <a:pt x="10240" y="5758"/>
                  <a:pt x="10191" y="5905"/>
                  <a:pt x="10164" y="5691"/>
                </a:cubicBezTo>
                <a:cubicBezTo>
                  <a:pt x="10155" y="5627"/>
                  <a:pt x="10104" y="5557"/>
                  <a:pt x="10049" y="5537"/>
                </a:cubicBezTo>
                <a:cubicBezTo>
                  <a:pt x="9955" y="5503"/>
                  <a:pt x="9950" y="5487"/>
                  <a:pt x="9950" y="5206"/>
                </a:cubicBezTo>
                <a:cubicBezTo>
                  <a:pt x="9950" y="4919"/>
                  <a:pt x="9953" y="4908"/>
                  <a:pt x="10064" y="4874"/>
                </a:cubicBezTo>
                <a:cubicBezTo>
                  <a:pt x="10127" y="4855"/>
                  <a:pt x="10186" y="4789"/>
                  <a:pt x="10194" y="4727"/>
                </a:cubicBezTo>
                <a:cubicBezTo>
                  <a:pt x="10215" y="4561"/>
                  <a:pt x="10246" y="4600"/>
                  <a:pt x="10262" y="4712"/>
                </a:cubicBezTo>
                <a:cubicBezTo>
                  <a:pt x="10256" y="4661"/>
                  <a:pt x="10252" y="4597"/>
                  <a:pt x="10250" y="4496"/>
                </a:cubicBezTo>
                <a:cubicBezTo>
                  <a:pt x="10248" y="4333"/>
                  <a:pt x="10231" y="4080"/>
                  <a:pt x="10214" y="3933"/>
                </a:cubicBezTo>
                <a:cubicBezTo>
                  <a:pt x="10206" y="3871"/>
                  <a:pt x="10199" y="3824"/>
                  <a:pt x="10191" y="3787"/>
                </a:cubicBezTo>
                <a:cubicBezTo>
                  <a:pt x="10183" y="3750"/>
                  <a:pt x="10173" y="3728"/>
                  <a:pt x="10159" y="3710"/>
                </a:cubicBezTo>
                <a:cubicBezTo>
                  <a:pt x="10131" y="3674"/>
                  <a:pt x="10086" y="3663"/>
                  <a:pt x="10004" y="3663"/>
                </a:cubicBezTo>
                <a:cubicBezTo>
                  <a:pt x="9935" y="3663"/>
                  <a:pt x="9887" y="3665"/>
                  <a:pt x="9851" y="3710"/>
                </a:cubicBezTo>
                <a:cubicBezTo>
                  <a:pt x="9822" y="3747"/>
                  <a:pt x="9801" y="3811"/>
                  <a:pt x="9787" y="3941"/>
                </a:cubicBezTo>
                <a:cubicBezTo>
                  <a:pt x="9780" y="4013"/>
                  <a:pt x="9775" y="4104"/>
                  <a:pt x="9770" y="4219"/>
                </a:cubicBezTo>
                <a:cubicBezTo>
                  <a:pt x="9766" y="4333"/>
                  <a:pt x="9763" y="4469"/>
                  <a:pt x="9761" y="4635"/>
                </a:cubicBezTo>
                <a:cubicBezTo>
                  <a:pt x="9758" y="4968"/>
                  <a:pt x="9758" y="5421"/>
                  <a:pt x="9759" y="6023"/>
                </a:cubicBezTo>
                <a:cubicBezTo>
                  <a:pt x="9758" y="7746"/>
                  <a:pt x="9760" y="7871"/>
                  <a:pt x="9791" y="8128"/>
                </a:cubicBezTo>
                <a:cubicBezTo>
                  <a:pt x="9800" y="8203"/>
                  <a:pt x="9811" y="8269"/>
                  <a:pt x="9823" y="8313"/>
                </a:cubicBezTo>
                <a:cubicBezTo>
                  <a:pt x="9859" y="8448"/>
                  <a:pt x="9904" y="8434"/>
                  <a:pt x="9924" y="8251"/>
                </a:cubicBezTo>
                <a:cubicBezTo>
                  <a:pt x="9933" y="8168"/>
                  <a:pt x="9942" y="7806"/>
                  <a:pt x="9945" y="7449"/>
                </a:cubicBezTo>
                <a:lnTo>
                  <a:pt x="9950" y="6802"/>
                </a:lnTo>
                <a:lnTo>
                  <a:pt x="10051" y="6771"/>
                </a:lnTo>
                <a:cubicBezTo>
                  <a:pt x="10116" y="6749"/>
                  <a:pt x="10141" y="6720"/>
                  <a:pt x="10153" y="6624"/>
                </a:cubicBezTo>
                <a:cubicBezTo>
                  <a:pt x="10157" y="6593"/>
                  <a:pt x="10159" y="6550"/>
                  <a:pt x="10161" y="6501"/>
                </a:cubicBezTo>
                <a:cubicBezTo>
                  <a:pt x="10165" y="6367"/>
                  <a:pt x="10182" y="6270"/>
                  <a:pt x="10200" y="6270"/>
                </a:cubicBezTo>
                <a:cubicBezTo>
                  <a:pt x="10209" y="6270"/>
                  <a:pt x="10218" y="6286"/>
                  <a:pt x="10225" y="6308"/>
                </a:cubicBezTo>
                <a:cubicBezTo>
                  <a:pt x="10231" y="6331"/>
                  <a:pt x="10236" y="6363"/>
                  <a:pt x="10239" y="6401"/>
                </a:cubicBezTo>
                <a:cubicBezTo>
                  <a:pt x="10243" y="6439"/>
                  <a:pt x="10244" y="6479"/>
                  <a:pt x="10243" y="6524"/>
                </a:cubicBezTo>
                <a:cubicBezTo>
                  <a:pt x="10243" y="6568"/>
                  <a:pt x="10240" y="6620"/>
                  <a:pt x="10234" y="6663"/>
                </a:cubicBezTo>
                <a:cubicBezTo>
                  <a:pt x="10199" y="6936"/>
                  <a:pt x="10214" y="7602"/>
                  <a:pt x="10265" y="8012"/>
                </a:cubicBezTo>
                <a:cubicBezTo>
                  <a:pt x="10307" y="8343"/>
                  <a:pt x="10325" y="8406"/>
                  <a:pt x="10385" y="8406"/>
                </a:cubicBezTo>
                <a:cubicBezTo>
                  <a:pt x="10424" y="8406"/>
                  <a:pt x="10464" y="8337"/>
                  <a:pt x="10474" y="8259"/>
                </a:cubicBezTo>
                <a:cubicBezTo>
                  <a:pt x="10489" y="8149"/>
                  <a:pt x="10496" y="8149"/>
                  <a:pt x="10510" y="8259"/>
                </a:cubicBezTo>
                <a:cubicBezTo>
                  <a:pt x="10522" y="8351"/>
                  <a:pt x="10546" y="8398"/>
                  <a:pt x="10569" y="8398"/>
                </a:cubicBezTo>
                <a:cubicBezTo>
                  <a:pt x="10592" y="8398"/>
                  <a:pt x="10615" y="8351"/>
                  <a:pt x="10627" y="8259"/>
                </a:cubicBezTo>
                <a:cubicBezTo>
                  <a:pt x="10632" y="8220"/>
                  <a:pt x="10636" y="8156"/>
                  <a:pt x="10640" y="8082"/>
                </a:cubicBezTo>
                <a:cubicBezTo>
                  <a:pt x="10643" y="8007"/>
                  <a:pt x="10646" y="7923"/>
                  <a:pt x="10646" y="7850"/>
                </a:cubicBezTo>
                <a:cubicBezTo>
                  <a:pt x="10646" y="7620"/>
                  <a:pt x="10654" y="7508"/>
                  <a:pt x="10670" y="7519"/>
                </a:cubicBezTo>
                <a:cubicBezTo>
                  <a:pt x="10686" y="7529"/>
                  <a:pt x="10710" y="7660"/>
                  <a:pt x="10743" y="7912"/>
                </a:cubicBezTo>
                <a:cubicBezTo>
                  <a:pt x="10773" y="8134"/>
                  <a:pt x="10790" y="8262"/>
                  <a:pt x="10809" y="8329"/>
                </a:cubicBezTo>
                <a:cubicBezTo>
                  <a:pt x="10819" y="8362"/>
                  <a:pt x="10830" y="8379"/>
                  <a:pt x="10842" y="8390"/>
                </a:cubicBezTo>
                <a:cubicBezTo>
                  <a:pt x="10854" y="8401"/>
                  <a:pt x="10869" y="8406"/>
                  <a:pt x="10887" y="8406"/>
                </a:cubicBezTo>
                <a:cubicBezTo>
                  <a:pt x="10938" y="8406"/>
                  <a:pt x="10985" y="8317"/>
                  <a:pt x="11021" y="8159"/>
                </a:cubicBezTo>
                <a:lnTo>
                  <a:pt x="11078" y="7920"/>
                </a:lnTo>
                <a:lnTo>
                  <a:pt x="11111" y="8159"/>
                </a:lnTo>
                <a:cubicBezTo>
                  <a:pt x="11132" y="8316"/>
                  <a:pt x="11157" y="8393"/>
                  <a:pt x="11181" y="8390"/>
                </a:cubicBezTo>
                <a:cubicBezTo>
                  <a:pt x="11206" y="8388"/>
                  <a:pt x="11230" y="8305"/>
                  <a:pt x="11252" y="8143"/>
                </a:cubicBezTo>
                <a:lnTo>
                  <a:pt x="11269" y="8020"/>
                </a:lnTo>
                <a:cubicBezTo>
                  <a:pt x="11260" y="7843"/>
                  <a:pt x="11257" y="7431"/>
                  <a:pt x="11260" y="6501"/>
                </a:cubicBezTo>
                <a:cubicBezTo>
                  <a:pt x="11264" y="5391"/>
                  <a:pt x="11269" y="5144"/>
                  <a:pt x="11288" y="5144"/>
                </a:cubicBezTo>
                <a:cubicBezTo>
                  <a:pt x="11307" y="5144"/>
                  <a:pt x="11311" y="5388"/>
                  <a:pt x="11311" y="6617"/>
                </a:cubicBezTo>
                <a:cubicBezTo>
                  <a:pt x="11311" y="7375"/>
                  <a:pt x="11308" y="7791"/>
                  <a:pt x="11302" y="7989"/>
                </a:cubicBezTo>
                <a:lnTo>
                  <a:pt x="11323" y="8143"/>
                </a:lnTo>
                <a:cubicBezTo>
                  <a:pt x="11342" y="8285"/>
                  <a:pt x="11375" y="8406"/>
                  <a:pt x="11395" y="8406"/>
                </a:cubicBezTo>
                <a:cubicBezTo>
                  <a:pt x="11414" y="8406"/>
                  <a:pt x="11447" y="8285"/>
                  <a:pt x="11466" y="8143"/>
                </a:cubicBezTo>
                <a:lnTo>
                  <a:pt x="11484" y="8020"/>
                </a:lnTo>
                <a:cubicBezTo>
                  <a:pt x="11474" y="7813"/>
                  <a:pt x="11471" y="7250"/>
                  <a:pt x="11474" y="5792"/>
                </a:cubicBezTo>
                <a:cubicBezTo>
                  <a:pt x="11477" y="4599"/>
                  <a:pt x="11480" y="4102"/>
                  <a:pt x="11488" y="3887"/>
                </a:cubicBezTo>
                <a:cubicBezTo>
                  <a:pt x="11476" y="3878"/>
                  <a:pt x="11466" y="3855"/>
                  <a:pt x="11459" y="3818"/>
                </a:cubicBezTo>
                <a:cubicBezTo>
                  <a:pt x="11452" y="3783"/>
                  <a:pt x="11448" y="3736"/>
                  <a:pt x="11445" y="3663"/>
                </a:cubicBezTo>
                <a:cubicBezTo>
                  <a:pt x="11440" y="3510"/>
                  <a:pt x="11425" y="3432"/>
                  <a:pt x="11410" y="3432"/>
                </a:cubicBezTo>
                <a:close/>
                <a:moveTo>
                  <a:pt x="12908" y="3447"/>
                </a:moveTo>
                <a:cubicBezTo>
                  <a:pt x="12874" y="3489"/>
                  <a:pt x="12835" y="3660"/>
                  <a:pt x="12791" y="3956"/>
                </a:cubicBezTo>
                <a:cubicBezTo>
                  <a:pt x="12767" y="4110"/>
                  <a:pt x="12756" y="4315"/>
                  <a:pt x="12756" y="4589"/>
                </a:cubicBezTo>
                <a:cubicBezTo>
                  <a:pt x="12756" y="4894"/>
                  <a:pt x="12749" y="5005"/>
                  <a:pt x="12726" y="5051"/>
                </a:cubicBezTo>
                <a:cubicBezTo>
                  <a:pt x="12709" y="5085"/>
                  <a:pt x="12695" y="5209"/>
                  <a:pt x="12695" y="5321"/>
                </a:cubicBezTo>
                <a:cubicBezTo>
                  <a:pt x="12695" y="5434"/>
                  <a:pt x="12709" y="5620"/>
                  <a:pt x="12726" y="5738"/>
                </a:cubicBezTo>
                <a:cubicBezTo>
                  <a:pt x="12732" y="5784"/>
                  <a:pt x="12737" y="5827"/>
                  <a:pt x="12741" y="5884"/>
                </a:cubicBezTo>
                <a:cubicBezTo>
                  <a:pt x="12745" y="5942"/>
                  <a:pt x="12749" y="6015"/>
                  <a:pt x="12751" y="6108"/>
                </a:cubicBezTo>
                <a:cubicBezTo>
                  <a:pt x="12755" y="6293"/>
                  <a:pt x="12756" y="6571"/>
                  <a:pt x="12756" y="7041"/>
                </a:cubicBezTo>
                <a:cubicBezTo>
                  <a:pt x="12756" y="7386"/>
                  <a:pt x="12758" y="7664"/>
                  <a:pt x="12761" y="7874"/>
                </a:cubicBezTo>
                <a:cubicBezTo>
                  <a:pt x="12764" y="8083"/>
                  <a:pt x="12769" y="8214"/>
                  <a:pt x="12775" y="8259"/>
                </a:cubicBezTo>
                <a:cubicBezTo>
                  <a:pt x="12793" y="8400"/>
                  <a:pt x="12837" y="8434"/>
                  <a:pt x="12867" y="8359"/>
                </a:cubicBezTo>
                <a:cubicBezTo>
                  <a:pt x="12877" y="8334"/>
                  <a:pt x="12886" y="8292"/>
                  <a:pt x="12891" y="8244"/>
                </a:cubicBezTo>
                <a:cubicBezTo>
                  <a:pt x="12900" y="8159"/>
                  <a:pt x="12910" y="7594"/>
                  <a:pt x="12912" y="6979"/>
                </a:cubicBezTo>
                <a:cubicBezTo>
                  <a:pt x="12916" y="6000"/>
                  <a:pt x="12920" y="5852"/>
                  <a:pt x="12945" y="5815"/>
                </a:cubicBezTo>
                <a:cubicBezTo>
                  <a:pt x="12956" y="5799"/>
                  <a:pt x="12965" y="5799"/>
                  <a:pt x="12973" y="5815"/>
                </a:cubicBezTo>
                <a:cubicBezTo>
                  <a:pt x="12980" y="5831"/>
                  <a:pt x="12986" y="5865"/>
                  <a:pt x="12990" y="5907"/>
                </a:cubicBezTo>
                <a:cubicBezTo>
                  <a:pt x="12997" y="5989"/>
                  <a:pt x="12994" y="6110"/>
                  <a:pt x="12983" y="6254"/>
                </a:cubicBezTo>
                <a:cubicBezTo>
                  <a:pt x="12967" y="6455"/>
                  <a:pt x="12967" y="6559"/>
                  <a:pt x="12982" y="6748"/>
                </a:cubicBezTo>
                <a:cubicBezTo>
                  <a:pt x="12992" y="6877"/>
                  <a:pt x="13001" y="7077"/>
                  <a:pt x="13001" y="7195"/>
                </a:cubicBezTo>
                <a:cubicBezTo>
                  <a:pt x="13001" y="7416"/>
                  <a:pt x="13073" y="7987"/>
                  <a:pt x="13134" y="8251"/>
                </a:cubicBezTo>
                <a:cubicBezTo>
                  <a:pt x="13144" y="8292"/>
                  <a:pt x="13160" y="8333"/>
                  <a:pt x="13177" y="8359"/>
                </a:cubicBezTo>
                <a:cubicBezTo>
                  <a:pt x="13194" y="8386"/>
                  <a:pt x="13213" y="8406"/>
                  <a:pt x="13230" y="8406"/>
                </a:cubicBezTo>
                <a:cubicBezTo>
                  <a:pt x="13247" y="8406"/>
                  <a:pt x="13262" y="8396"/>
                  <a:pt x="13277" y="8375"/>
                </a:cubicBezTo>
                <a:cubicBezTo>
                  <a:pt x="13305" y="8333"/>
                  <a:pt x="13331" y="8240"/>
                  <a:pt x="13360" y="8074"/>
                </a:cubicBezTo>
                <a:cubicBezTo>
                  <a:pt x="13375" y="7991"/>
                  <a:pt x="13390" y="7890"/>
                  <a:pt x="13408" y="7766"/>
                </a:cubicBezTo>
                <a:cubicBezTo>
                  <a:pt x="13456" y="7430"/>
                  <a:pt x="13491" y="7428"/>
                  <a:pt x="13491" y="7758"/>
                </a:cubicBezTo>
                <a:cubicBezTo>
                  <a:pt x="13491" y="7805"/>
                  <a:pt x="13493" y="7843"/>
                  <a:pt x="13498" y="7874"/>
                </a:cubicBezTo>
                <a:cubicBezTo>
                  <a:pt x="13502" y="7904"/>
                  <a:pt x="13508" y="7928"/>
                  <a:pt x="13515" y="7928"/>
                </a:cubicBezTo>
                <a:cubicBezTo>
                  <a:pt x="13528" y="7928"/>
                  <a:pt x="13543" y="8036"/>
                  <a:pt x="13547" y="8167"/>
                </a:cubicBezTo>
                <a:cubicBezTo>
                  <a:pt x="13550" y="8248"/>
                  <a:pt x="13555" y="8305"/>
                  <a:pt x="13563" y="8344"/>
                </a:cubicBezTo>
                <a:cubicBezTo>
                  <a:pt x="13571" y="8383"/>
                  <a:pt x="13582" y="8406"/>
                  <a:pt x="13596" y="8406"/>
                </a:cubicBezTo>
                <a:cubicBezTo>
                  <a:pt x="13660" y="8406"/>
                  <a:pt x="13674" y="8202"/>
                  <a:pt x="13674" y="7295"/>
                </a:cubicBezTo>
                <a:cubicBezTo>
                  <a:pt x="13674" y="6484"/>
                  <a:pt x="13698" y="6031"/>
                  <a:pt x="13741" y="6031"/>
                </a:cubicBezTo>
                <a:cubicBezTo>
                  <a:pt x="13767" y="6031"/>
                  <a:pt x="13826" y="5530"/>
                  <a:pt x="13826" y="5314"/>
                </a:cubicBezTo>
                <a:cubicBezTo>
                  <a:pt x="13826" y="5202"/>
                  <a:pt x="13813" y="5085"/>
                  <a:pt x="13796" y="5051"/>
                </a:cubicBezTo>
                <a:cubicBezTo>
                  <a:pt x="13780" y="5017"/>
                  <a:pt x="13765" y="4908"/>
                  <a:pt x="13765" y="4805"/>
                </a:cubicBezTo>
                <a:cubicBezTo>
                  <a:pt x="13765" y="4594"/>
                  <a:pt x="13742" y="4544"/>
                  <a:pt x="13728" y="4727"/>
                </a:cubicBezTo>
                <a:cubicBezTo>
                  <a:pt x="13722" y="4793"/>
                  <a:pt x="13685" y="4851"/>
                  <a:pt x="13645" y="4851"/>
                </a:cubicBezTo>
                <a:cubicBezTo>
                  <a:pt x="13575" y="4851"/>
                  <a:pt x="13525" y="4975"/>
                  <a:pt x="13502" y="5190"/>
                </a:cubicBezTo>
                <a:cubicBezTo>
                  <a:pt x="13494" y="5262"/>
                  <a:pt x="13488" y="5345"/>
                  <a:pt x="13487" y="5437"/>
                </a:cubicBezTo>
                <a:cubicBezTo>
                  <a:pt x="13485" y="5537"/>
                  <a:pt x="13482" y="5606"/>
                  <a:pt x="13478" y="5661"/>
                </a:cubicBezTo>
                <a:cubicBezTo>
                  <a:pt x="13465" y="5825"/>
                  <a:pt x="13444" y="5795"/>
                  <a:pt x="13431" y="5529"/>
                </a:cubicBezTo>
                <a:cubicBezTo>
                  <a:pt x="13427" y="5455"/>
                  <a:pt x="13416" y="5359"/>
                  <a:pt x="13400" y="5260"/>
                </a:cubicBezTo>
                <a:cubicBezTo>
                  <a:pt x="13369" y="5059"/>
                  <a:pt x="13319" y="4836"/>
                  <a:pt x="13279" y="4712"/>
                </a:cubicBezTo>
                <a:cubicBezTo>
                  <a:pt x="13258" y="4650"/>
                  <a:pt x="13241" y="4612"/>
                  <a:pt x="13228" y="4612"/>
                </a:cubicBezTo>
                <a:cubicBezTo>
                  <a:pt x="13213" y="4612"/>
                  <a:pt x="13176" y="4721"/>
                  <a:pt x="13146" y="4851"/>
                </a:cubicBezTo>
                <a:cubicBezTo>
                  <a:pt x="13049" y="5273"/>
                  <a:pt x="12968" y="5047"/>
                  <a:pt x="13014" y="4481"/>
                </a:cubicBezTo>
                <a:cubicBezTo>
                  <a:pt x="13039" y="4168"/>
                  <a:pt x="13035" y="4013"/>
                  <a:pt x="12998" y="3702"/>
                </a:cubicBezTo>
                <a:cubicBezTo>
                  <a:pt x="12985" y="3597"/>
                  <a:pt x="12972" y="3521"/>
                  <a:pt x="12957" y="3478"/>
                </a:cubicBezTo>
                <a:cubicBezTo>
                  <a:pt x="12957" y="3478"/>
                  <a:pt x="12956" y="3479"/>
                  <a:pt x="12956" y="3478"/>
                </a:cubicBezTo>
                <a:cubicBezTo>
                  <a:pt x="12941" y="3436"/>
                  <a:pt x="12925" y="3427"/>
                  <a:pt x="12908" y="3447"/>
                </a:cubicBezTo>
                <a:close/>
                <a:moveTo>
                  <a:pt x="14231" y="3640"/>
                </a:moveTo>
                <a:cubicBezTo>
                  <a:pt x="14194" y="3639"/>
                  <a:pt x="14159" y="3674"/>
                  <a:pt x="14130" y="3733"/>
                </a:cubicBezTo>
                <a:cubicBezTo>
                  <a:pt x="14107" y="3779"/>
                  <a:pt x="14088" y="3842"/>
                  <a:pt x="14076" y="3926"/>
                </a:cubicBezTo>
                <a:cubicBezTo>
                  <a:pt x="14068" y="3988"/>
                  <a:pt x="14061" y="4039"/>
                  <a:pt x="14056" y="4111"/>
                </a:cubicBezTo>
                <a:cubicBezTo>
                  <a:pt x="14051" y="4182"/>
                  <a:pt x="14048" y="4268"/>
                  <a:pt x="14045" y="4411"/>
                </a:cubicBezTo>
                <a:cubicBezTo>
                  <a:pt x="14041" y="4697"/>
                  <a:pt x="14041" y="5191"/>
                  <a:pt x="14041" y="6146"/>
                </a:cubicBezTo>
                <a:cubicBezTo>
                  <a:pt x="14041" y="7106"/>
                  <a:pt x="14041" y="7598"/>
                  <a:pt x="14045" y="7866"/>
                </a:cubicBezTo>
                <a:cubicBezTo>
                  <a:pt x="14050" y="8129"/>
                  <a:pt x="14058" y="8180"/>
                  <a:pt x="14075" y="8244"/>
                </a:cubicBezTo>
                <a:cubicBezTo>
                  <a:pt x="14111" y="8382"/>
                  <a:pt x="14156" y="8417"/>
                  <a:pt x="14185" y="8352"/>
                </a:cubicBezTo>
                <a:cubicBezTo>
                  <a:pt x="14194" y="8330"/>
                  <a:pt x="14202" y="8296"/>
                  <a:pt x="14207" y="8251"/>
                </a:cubicBezTo>
                <a:cubicBezTo>
                  <a:pt x="14211" y="8211"/>
                  <a:pt x="14216" y="8110"/>
                  <a:pt x="14220" y="7989"/>
                </a:cubicBezTo>
                <a:cubicBezTo>
                  <a:pt x="14223" y="7866"/>
                  <a:pt x="14226" y="7719"/>
                  <a:pt x="14227" y="7573"/>
                </a:cubicBezTo>
                <a:cubicBezTo>
                  <a:pt x="14230" y="7351"/>
                  <a:pt x="14232" y="7215"/>
                  <a:pt x="14237" y="7133"/>
                </a:cubicBezTo>
                <a:cubicBezTo>
                  <a:pt x="14239" y="7113"/>
                  <a:pt x="14242" y="7101"/>
                  <a:pt x="14243" y="7087"/>
                </a:cubicBezTo>
                <a:cubicBezTo>
                  <a:pt x="14245" y="7073"/>
                  <a:pt x="14246" y="7051"/>
                  <a:pt x="14248" y="7041"/>
                </a:cubicBezTo>
                <a:cubicBezTo>
                  <a:pt x="14253" y="7020"/>
                  <a:pt x="14259" y="7010"/>
                  <a:pt x="14266" y="7002"/>
                </a:cubicBezTo>
                <a:cubicBezTo>
                  <a:pt x="14289" y="6977"/>
                  <a:pt x="14305" y="7039"/>
                  <a:pt x="14311" y="7180"/>
                </a:cubicBezTo>
                <a:cubicBezTo>
                  <a:pt x="14317" y="7298"/>
                  <a:pt x="14331" y="7489"/>
                  <a:pt x="14344" y="7604"/>
                </a:cubicBezTo>
                <a:cubicBezTo>
                  <a:pt x="14357" y="7718"/>
                  <a:pt x="14374" y="7928"/>
                  <a:pt x="14384" y="8074"/>
                </a:cubicBezTo>
                <a:cubicBezTo>
                  <a:pt x="14390" y="8171"/>
                  <a:pt x="14400" y="8252"/>
                  <a:pt x="14414" y="8305"/>
                </a:cubicBezTo>
                <a:cubicBezTo>
                  <a:pt x="14454" y="8467"/>
                  <a:pt x="14518" y="8420"/>
                  <a:pt x="14555" y="8151"/>
                </a:cubicBezTo>
                <a:lnTo>
                  <a:pt x="14591" y="7889"/>
                </a:lnTo>
                <a:lnTo>
                  <a:pt x="14627" y="8143"/>
                </a:lnTo>
                <a:cubicBezTo>
                  <a:pt x="14647" y="8289"/>
                  <a:pt x="14687" y="8381"/>
                  <a:pt x="14725" y="8406"/>
                </a:cubicBezTo>
                <a:cubicBezTo>
                  <a:pt x="14764" y="8430"/>
                  <a:pt x="14802" y="8383"/>
                  <a:pt x="14818" y="8259"/>
                </a:cubicBezTo>
                <a:cubicBezTo>
                  <a:pt x="14832" y="8149"/>
                  <a:pt x="14840" y="8149"/>
                  <a:pt x="14854" y="8259"/>
                </a:cubicBezTo>
                <a:cubicBezTo>
                  <a:pt x="14872" y="8397"/>
                  <a:pt x="14909" y="8430"/>
                  <a:pt x="14942" y="8359"/>
                </a:cubicBezTo>
                <a:cubicBezTo>
                  <a:pt x="14954" y="8336"/>
                  <a:pt x="14964" y="8298"/>
                  <a:pt x="14973" y="8251"/>
                </a:cubicBezTo>
                <a:cubicBezTo>
                  <a:pt x="14998" y="8134"/>
                  <a:pt x="15011" y="8134"/>
                  <a:pt x="15035" y="8251"/>
                </a:cubicBezTo>
                <a:cubicBezTo>
                  <a:pt x="15081" y="8475"/>
                  <a:pt x="15133" y="8433"/>
                  <a:pt x="15169" y="8136"/>
                </a:cubicBezTo>
                <a:cubicBezTo>
                  <a:pt x="15176" y="8081"/>
                  <a:pt x="15181" y="8030"/>
                  <a:pt x="15185" y="7966"/>
                </a:cubicBezTo>
                <a:cubicBezTo>
                  <a:pt x="15190" y="7903"/>
                  <a:pt x="15194" y="7829"/>
                  <a:pt x="15196" y="7742"/>
                </a:cubicBezTo>
                <a:cubicBezTo>
                  <a:pt x="15202" y="7569"/>
                  <a:pt x="15205" y="7334"/>
                  <a:pt x="15206" y="6979"/>
                </a:cubicBezTo>
                <a:cubicBezTo>
                  <a:pt x="15210" y="6336"/>
                  <a:pt x="15211" y="6164"/>
                  <a:pt x="15227" y="6115"/>
                </a:cubicBezTo>
                <a:cubicBezTo>
                  <a:pt x="15233" y="6099"/>
                  <a:pt x="15240" y="6092"/>
                  <a:pt x="15249" y="6092"/>
                </a:cubicBezTo>
                <a:cubicBezTo>
                  <a:pt x="15258" y="6092"/>
                  <a:pt x="15264" y="6096"/>
                  <a:pt x="15269" y="6108"/>
                </a:cubicBezTo>
                <a:cubicBezTo>
                  <a:pt x="15269" y="6108"/>
                  <a:pt x="15270" y="6107"/>
                  <a:pt x="15270" y="6108"/>
                </a:cubicBezTo>
                <a:cubicBezTo>
                  <a:pt x="15285" y="6144"/>
                  <a:pt x="15289" y="6260"/>
                  <a:pt x="15292" y="6570"/>
                </a:cubicBezTo>
                <a:cubicBezTo>
                  <a:pt x="15295" y="6865"/>
                  <a:pt x="15302" y="7122"/>
                  <a:pt x="15315" y="7349"/>
                </a:cubicBezTo>
                <a:cubicBezTo>
                  <a:pt x="15327" y="7576"/>
                  <a:pt x="15344" y="7772"/>
                  <a:pt x="15366" y="7928"/>
                </a:cubicBezTo>
                <a:cubicBezTo>
                  <a:pt x="15398" y="8161"/>
                  <a:pt x="15439" y="8314"/>
                  <a:pt x="15490" y="8375"/>
                </a:cubicBezTo>
                <a:cubicBezTo>
                  <a:pt x="15507" y="8395"/>
                  <a:pt x="15525" y="8406"/>
                  <a:pt x="15544" y="8406"/>
                </a:cubicBezTo>
                <a:cubicBezTo>
                  <a:pt x="15598" y="8406"/>
                  <a:pt x="15620" y="8378"/>
                  <a:pt x="15646" y="8213"/>
                </a:cubicBezTo>
                <a:cubicBezTo>
                  <a:pt x="15655" y="8157"/>
                  <a:pt x="15666" y="8081"/>
                  <a:pt x="15677" y="7989"/>
                </a:cubicBezTo>
                <a:cubicBezTo>
                  <a:pt x="15699" y="7816"/>
                  <a:pt x="15711" y="7712"/>
                  <a:pt x="15715" y="7627"/>
                </a:cubicBezTo>
                <a:cubicBezTo>
                  <a:pt x="15715" y="7625"/>
                  <a:pt x="15715" y="7620"/>
                  <a:pt x="15715" y="7619"/>
                </a:cubicBezTo>
                <a:cubicBezTo>
                  <a:pt x="15720" y="7533"/>
                  <a:pt x="15717" y="7475"/>
                  <a:pt x="15708" y="7395"/>
                </a:cubicBezTo>
                <a:cubicBezTo>
                  <a:pt x="15691" y="7239"/>
                  <a:pt x="15694" y="7168"/>
                  <a:pt x="15721" y="6941"/>
                </a:cubicBezTo>
                <a:cubicBezTo>
                  <a:pt x="15750" y="6703"/>
                  <a:pt x="15758" y="6472"/>
                  <a:pt x="15748" y="6169"/>
                </a:cubicBezTo>
                <a:cubicBezTo>
                  <a:pt x="15745" y="6069"/>
                  <a:pt x="15739" y="5958"/>
                  <a:pt x="15731" y="5838"/>
                </a:cubicBezTo>
                <a:cubicBezTo>
                  <a:pt x="15722" y="5695"/>
                  <a:pt x="15708" y="5548"/>
                  <a:pt x="15692" y="5406"/>
                </a:cubicBezTo>
                <a:cubicBezTo>
                  <a:pt x="15676" y="5264"/>
                  <a:pt x="15657" y="5130"/>
                  <a:pt x="15637" y="5013"/>
                </a:cubicBezTo>
                <a:cubicBezTo>
                  <a:pt x="15598" y="4778"/>
                  <a:pt x="15556" y="4612"/>
                  <a:pt x="15527" y="4612"/>
                </a:cubicBezTo>
                <a:cubicBezTo>
                  <a:pt x="15491" y="4612"/>
                  <a:pt x="15411" y="4921"/>
                  <a:pt x="15387" y="5152"/>
                </a:cubicBezTo>
                <a:cubicBezTo>
                  <a:pt x="15360" y="5403"/>
                  <a:pt x="15346" y="5365"/>
                  <a:pt x="15323" y="4997"/>
                </a:cubicBezTo>
                <a:cubicBezTo>
                  <a:pt x="15316" y="4893"/>
                  <a:pt x="15308" y="4809"/>
                  <a:pt x="15300" y="4751"/>
                </a:cubicBezTo>
                <a:cubicBezTo>
                  <a:pt x="15292" y="4692"/>
                  <a:pt x="15283" y="4654"/>
                  <a:pt x="15273" y="4643"/>
                </a:cubicBezTo>
                <a:cubicBezTo>
                  <a:pt x="15254" y="4619"/>
                  <a:pt x="15232" y="4691"/>
                  <a:pt x="15209" y="4859"/>
                </a:cubicBezTo>
                <a:cubicBezTo>
                  <a:pt x="15195" y="4962"/>
                  <a:pt x="15185" y="5023"/>
                  <a:pt x="15176" y="5044"/>
                </a:cubicBezTo>
                <a:cubicBezTo>
                  <a:pt x="15168" y="5064"/>
                  <a:pt x="15161" y="5044"/>
                  <a:pt x="15154" y="4990"/>
                </a:cubicBezTo>
                <a:cubicBezTo>
                  <a:pt x="15130" y="4805"/>
                  <a:pt x="15058" y="4810"/>
                  <a:pt x="15038" y="4997"/>
                </a:cubicBezTo>
                <a:cubicBezTo>
                  <a:pt x="15029" y="5079"/>
                  <a:pt x="15020" y="5271"/>
                  <a:pt x="15017" y="5429"/>
                </a:cubicBezTo>
                <a:cubicBezTo>
                  <a:pt x="15014" y="5605"/>
                  <a:pt x="15004" y="5725"/>
                  <a:pt x="14993" y="5761"/>
                </a:cubicBezTo>
                <a:cubicBezTo>
                  <a:pt x="14982" y="5796"/>
                  <a:pt x="14970" y="5745"/>
                  <a:pt x="14963" y="5599"/>
                </a:cubicBezTo>
                <a:cubicBezTo>
                  <a:pt x="14959" y="5504"/>
                  <a:pt x="14954" y="5410"/>
                  <a:pt x="14945" y="5321"/>
                </a:cubicBezTo>
                <a:cubicBezTo>
                  <a:pt x="14930" y="5146"/>
                  <a:pt x="14907" y="4995"/>
                  <a:pt x="14887" y="4913"/>
                </a:cubicBezTo>
                <a:cubicBezTo>
                  <a:pt x="14876" y="4871"/>
                  <a:pt x="14866" y="4851"/>
                  <a:pt x="14857" y="4851"/>
                </a:cubicBezTo>
                <a:cubicBezTo>
                  <a:pt x="14847" y="4851"/>
                  <a:pt x="14838" y="4841"/>
                  <a:pt x="14830" y="4820"/>
                </a:cubicBezTo>
                <a:cubicBezTo>
                  <a:pt x="14822" y="4799"/>
                  <a:pt x="14816" y="4760"/>
                  <a:pt x="14813" y="4727"/>
                </a:cubicBezTo>
                <a:cubicBezTo>
                  <a:pt x="14808" y="4662"/>
                  <a:pt x="14783" y="4612"/>
                  <a:pt x="14759" y="4612"/>
                </a:cubicBezTo>
                <a:cubicBezTo>
                  <a:pt x="14735" y="4612"/>
                  <a:pt x="14712" y="4662"/>
                  <a:pt x="14706" y="4727"/>
                </a:cubicBezTo>
                <a:cubicBezTo>
                  <a:pt x="14701" y="4793"/>
                  <a:pt x="14681" y="4851"/>
                  <a:pt x="14663" y="4851"/>
                </a:cubicBezTo>
                <a:cubicBezTo>
                  <a:pt x="14644" y="4851"/>
                  <a:pt x="14620" y="4912"/>
                  <a:pt x="14610" y="4990"/>
                </a:cubicBezTo>
                <a:cubicBezTo>
                  <a:pt x="14596" y="5099"/>
                  <a:pt x="14581" y="5053"/>
                  <a:pt x="14545" y="4789"/>
                </a:cubicBezTo>
                <a:cubicBezTo>
                  <a:pt x="14520" y="4602"/>
                  <a:pt x="14500" y="4396"/>
                  <a:pt x="14499" y="4327"/>
                </a:cubicBezTo>
                <a:cubicBezTo>
                  <a:pt x="14499" y="4257"/>
                  <a:pt x="14466" y="4080"/>
                  <a:pt x="14426" y="3933"/>
                </a:cubicBezTo>
                <a:cubicBezTo>
                  <a:pt x="14400" y="3839"/>
                  <a:pt x="14368" y="3766"/>
                  <a:pt x="14335" y="3717"/>
                </a:cubicBezTo>
                <a:cubicBezTo>
                  <a:pt x="14301" y="3669"/>
                  <a:pt x="14266" y="3641"/>
                  <a:pt x="14231" y="3640"/>
                </a:cubicBezTo>
                <a:close/>
                <a:moveTo>
                  <a:pt x="16104" y="3663"/>
                </a:moveTo>
                <a:cubicBezTo>
                  <a:pt x="16081" y="3681"/>
                  <a:pt x="16060" y="3765"/>
                  <a:pt x="16056" y="3902"/>
                </a:cubicBezTo>
                <a:cubicBezTo>
                  <a:pt x="16051" y="4033"/>
                  <a:pt x="16036" y="4141"/>
                  <a:pt x="16023" y="4141"/>
                </a:cubicBezTo>
                <a:cubicBezTo>
                  <a:pt x="16002" y="4141"/>
                  <a:pt x="15999" y="4379"/>
                  <a:pt x="15999" y="6000"/>
                </a:cubicBezTo>
                <a:cubicBezTo>
                  <a:pt x="15999" y="7744"/>
                  <a:pt x="16001" y="7871"/>
                  <a:pt x="16032" y="8128"/>
                </a:cubicBezTo>
                <a:cubicBezTo>
                  <a:pt x="16052" y="8298"/>
                  <a:pt x="16077" y="8385"/>
                  <a:pt x="16103" y="8390"/>
                </a:cubicBezTo>
                <a:cubicBezTo>
                  <a:pt x="16115" y="8392"/>
                  <a:pt x="16128" y="8374"/>
                  <a:pt x="16140" y="8336"/>
                </a:cubicBezTo>
                <a:cubicBezTo>
                  <a:pt x="16153" y="8297"/>
                  <a:pt x="16164" y="8239"/>
                  <a:pt x="16175" y="8159"/>
                </a:cubicBezTo>
                <a:lnTo>
                  <a:pt x="16209" y="7920"/>
                </a:lnTo>
                <a:lnTo>
                  <a:pt x="16265" y="8159"/>
                </a:lnTo>
                <a:cubicBezTo>
                  <a:pt x="16276" y="8207"/>
                  <a:pt x="16288" y="8250"/>
                  <a:pt x="16302" y="8282"/>
                </a:cubicBezTo>
                <a:cubicBezTo>
                  <a:pt x="16371" y="8445"/>
                  <a:pt x="16467" y="8412"/>
                  <a:pt x="16517" y="8244"/>
                </a:cubicBezTo>
                <a:cubicBezTo>
                  <a:pt x="16527" y="8210"/>
                  <a:pt x="16535" y="8173"/>
                  <a:pt x="16541" y="8128"/>
                </a:cubicBezTo>
                <a:cubicBezTo>
                  <a:pt x="16546" y="8083"/>
                  <a:pt x="16550" y="8029"/>
                  <a:pt x="16550" y="7974"/>
                </a:cubicBezTo>
                <a:cubicBezTo>
                  <a:pt x="16550" y="7902"/>
                  <a:pt x="16563" y="7746"/>
                  <a:pt x="16580" y="7627"/>
                </a:cubicBezTo>
                <a:cubicBezTo>
                  <a:pt x="16588" y="7575"/>
                  <a:pt x="16593" y="7535"/>
                  <a:pt x="16598" y="7511"/>
                </a:cubicBezTo>
                <a:cubicBezTo>
                  <a:pt x="16604" y="7487"/>
                  <a:pt x="16608" y="7480"/>
                  <a:pt x="16613" y="7488"/>
                </a:cubicBezTo>
                <a:cubicBezTo>
                  <a:pt x="16624" y="7505"/>
                  <a:pt x="16636" y="7589"/>
                  <a:pt x="16660" y="7758"/>
                </a:cubicBezTo>
                <a:cubicBezTo>
                  <a:pt x="16696" y="8009"/>
                  <a:pt x="16724" y="8169"/>
                  <a:pt x="16751" y="8267"/>
                </a:cubicBezTo>
                <a:cubicBezTo>
                  <a:pt x="16764" y="8316"/>
                  <a:pt x="16777" y="8354"/>
                  <a:pt x="16792" y="8375"/>
                </a:cubicBezTo>
                <a:cubicBezTo>
                  <a:pt x="16806" y="8396"/>
                  <a:pt x="16821" y="8406"/>
                  <a:pt x="16837" y="8406"/>
                </a:cubicBezTo>
                <a:cubicBezTo>
                  <a:pt x="16940" y="8406"/>
                  <a:pt x="17060" y="7734"/>
                  <a:pt x="17071" y="7102"/>
                </a:cubicBezTo>
                <a:cubicBezTo>
                  <a:pt x="17076" y="6837"/>
                  <a:pt x="17088" y="6743"/>
                  <a:pt x="17100" y="6794"/>
                </a:cubicBezTo>
                <a:cubicBezTo>
                  <a:pt x="17107" y="6819"/>
                  <a:pt x="17113" y="6878"/>
                  <a:pt x="17118" y="6971"/>
                </a:cubicBezTo>
                <a:cubicBezTo>
                  <a:pt x="17123" y="7063"/>
                  <a:pt x="17126" y="7186"/>
                  <a:pt x="17127" y="7334"/>
                </a:cubicBezTo>
                <a:cubicBezTo>
                  <a:pt x="17132" y="7892"/>
                  <a:pt x="17158" y="8211"/>
                  <a:pt x="17208" y="8336"/>
                </a:cubicBezTo>
                <a:cubicBezTo>
                  <a:pt x="17225" y="8378"/>
                  <a:pt x="17244" y="8406"/>
                  <a:pt x="17267" y="8406"/>
                </a:cubicBezTo>
                <a:cubicBezTo>
                  <a:pt x="17324" y="8406"/>
                  <a:pt x="17344" y="8340"/>
                  <a:pt x="17386" y="8028"/>
                </a:cubicBezTo>
                <a:lnTo>
                  <a:pt x="17436" y="7642"/>
                </a:lnTo>
                <a:lnTo>
                  <a:pt x="17487" y="8028"/>
                </a:lnTo>
                <a:cubicBezTo>
                  <a:pt x="17498" y="8110"/>
                  <a:pt x="17507" y="8170"/>
                  <a:pt x="17516" y="8221"/>
                </a:cubicBezTo>
                <a:cubicBezTo>
                  <a:pt x="17524" y="8272"/>
                  <a:pt x="17533" y="8309"/>
                  <a:pt x="17542" y="8336"/>
                </a:cubicBezTo>
                <a:cubicBezTo>
                  <a:pt x="17561" y="8390"/>
                  <a:pt x="17583" y="8406"/>
                  <a:pt x="17617" y="8406"/>
                </a:cubicBezTo>
                <a:cubicBezTo>
                  <a:pt x="17643" y="8406"/>
                  <a:pt x="17668" y="8379"/>
                  <a:pt x="17692" y="8336"/>
                </a:cubicBezTo>
                <a:cubicBezTo>
                  <a:pt x="17738" y="8250"/>
                  <a:pt x="17778" y="8085"/>
                  <a:pt x="17805" y="7858"/>
                </a:cubicBezTo>
                <a:cubicBezTo>
                  <a:pt x="17819" y="7745"/>
                  <a:pt x="17829" y="7613"/>
                  <a:pt x="17836" y="7473"/>
                </a:cubicBezTo>
                <a:cubicBezTo>
                  <a:pt x="17846" y="7278"/>
                  <a:pt x="17856" y="7204"/>
                  <a:pt x="17864" y="7226"/>
                </a:cubicBezTo>
                <a:cubicBezTo>
                  <a:pt x="17873" y="7252"/>
                  <a:pt x="17880" y="7380"/>
                  <a:pt x="17885" y="7604"/>
                </a:cubicBezTo>
                <a:cubicBezTo>
                  <a:pt x="17888" y="7753"/>
                  <a:pt x="17891" y="7939"/>
                  <a:pt x="17892" y="8167"/>
                </a:cubicBezTo>
                <a:cubicBezTo>
                  <a:pt x="17894" y="8647"/>
                  <a:pt x="17904" y="9115"/>
                  <a:pt x="17913" y="9200"/>
                </a:cubicBezTo>
                <a:cubicBezTo>
                  <a:pt x="17923" y="9294"/>
                  <a:pt x="17937" y="9342"/>
                  <a:pt x="17953" y="9354"/>
                </a:cubicBezTo>
                <a:cubicBezTo>
                  <a:pt x="17956" y="9356"/>
                  <a:pt x="17960" y="9339"/>
                  <a:pt x="17963" y="9339"/>
                </a:cubicBezTo>
                <a:cubicBezTo>
                  <a:pt x="17976" y="9336"/>
                  <a:pt x="17990" y="9324"/>
                  <a:pt x="18003" y="9277"/>
                </a:cubicBezTo>
                <a:cubicBezTo>
                  <a:pt x="18008" y="9260"/>
                  <a:pt x="18013" y="9222"/>
                  <a:pt x="18017" y="9200"/>
                </a:cubicBezTo>
                <a:cubicBezTo>
                  <a:pt x="18029" y="9146"/>
                  <a:pt x="18040" y="9095"/>
                  <a:pt x="18050" y="9015"/>
                </a:cubicBezTo>
                <a:cubicBezTo>
                  <a:pt x="18064" y="8901"/>
                  <a:pt x="18076" y="8768"/>
                  <a:pt x="18083" y="8614"/>
                </a:cubicBezTo>
                <a:cubicBezTo>
                  <a:pt x="18090" y="8463"/>
                  <a:pt x="18110" y="8406"/>
                  <a:pt x="18155" y="8406"/>
                </a:cubicBezTo>
                <a:cubicBezTo>
                  <a:pt x="18220" y="8406"/>
                  <a:pt x="18285" y="8172"/>
                  <a:pt x="18325" y="7843"/>
                </a:cubicBezTo>
                <a:cubicBezTo>
                  <a:pt x="18338" y="7733"/>
                  <a:pt x="18349" y="7616"/>
                  <a:pt x="18355" y="7488"/>
                </a:cubicBezTo>
                <a:cubicBezTo>
                  <a:pt x="18362" y="7341"/>
                  <a:pt x="18376" y="7218"/>
                  <a:pt x="18385" y="7218"/>
                </a:cubicBezTo>
                <a:cubicBezTo>
                  <a:pt x="18394" y="7218"/>
                  <a:pt x="18406" y="7341"/>
                  <a:pt x="18414" y="7488"/>
                </a:cubicBezTo>
                <a:cubicBezTo>
                  <a:pt x="18434" y="7904"/>
                  <a:pt x="18488" y="8208"/>
                  <a:pt x="18558" y="8336"/>
                </a:cubicBezTo>
                <a:cubicBezTo>
                  <a:pt x="18582" y="8379"/>
                  <a:pt x="18607" y="8406"/>
                  <a:pt x="18634" y="8406"/>
                </a:cubicBezTo>
                <a:cubicBezTo>
                  <a:pt x="18670" y="8406"/>
                  <a:pt x="18692" y="8393"/>
                  <a:pt x="18710" y="8336"/>
                </a:cubicBezTo>
                <a:cubicBezTo>
                  <a:pt x="18729" y="8280"/>
                  <a:pt x="18743" y="8172"/>
                  <a:pt x="18766" y="7989"/>
                </a:cubicBezTo>
                <a:cubicBezTo>
                  <a:pt x="18788" y="7816"/>
                  <a:pt x="18801" y="7712"/>
                  <a:pt x="18805" y="7627"/>
                </a:cubicBezTo>
                <a:cubicBezTo>
                  <a:pt x="18805" y="7625"/>
                  <a:pt x="18805" y="7620"/>
                  <a:pt x="18805" y="7619"/>
                </a:cubicBezTo>
                <a:cubicBezTo>
                  <a:pt x="18809" y="7533"/>
                  <a:pt x="18806" y="7475"/>
                  <a:pt x="18797" y="7395"/>
                </a:cubicBezTo>
                <a:cubicBezTo>
                  <a:pt x="18780" y="7239"/>
                  <a:pt x="18782" y="7168"/>
                  <a:pt x="18810" y="6941"/>
                </a:cubicBezTo>
                <a:cubicBezTo>
                  <a:pt x="18828" y="6792"/>
                  <a:pt x="18844" y="6552"/>
                  <a:pt x="18844" y="6408"/>
                </a:cubicBezTo>
                <a:cubicBezTo>
                  <a:pt x="18844" y="6320"/>
                  <a:pt x="18841" y="6229"/>
                  <a:pt x="18837" y="6131"/>
                </a:cubicBezTo>
                <a:cubicBezTo>
                  <a:pt x="18833" y="6035"/>
                  <a:pt x="18827" y="5938"/>
                  <a:pt x="18820" y="5838"/>
                </a:cubicBezTo>
                <a:cubicBezTo>
                  <a:pt x="18820" y="5837"/>
                  <a:pt x="18820" y="5831"/>
                  <a:pt x="18820" y="5830"/>
                </a:cubicBezTo>
                <a:cubicBezTo>
                  <a:pt x="18805" y="5629"/>
                  <a:pt x="18784" y="5432"/>
                  <a:pt x="18761" y="5252"/>
                </a:cubicBezTo>
                <a:cubicBezTo>
                  <a:pt x="18738" y="5071"/>
                  <a:pt x="18713" y="4911"/>
                  <a:pt x="18687" y="4797"/>
                </a:cubicBezTo>
                <a:cubicBezTo>
                  <a:pt x="18661" y="4683"/>
                  <a:pt x="18635" y="4612"/>
                  <a:pt x="18612" y="4612"/>
                </a:cubicBezTo>
                <a:cubicBezTo>
                  <a:pt x="18592" y="4612"/>
                  <a:pt x="18570" y="4666"/>
                  <a:pt x="18544" y="4789"/>
                </a:cubicBezTo>
                <a:cubicBezTo>
                  <a:pt x="18518" y="4912"/>
                  <a:pt x="18487" y="5103"/>
                  <a:pt x="18450" y="5375"/>
                </a:cubicBezTo>
                <a:lnTo>
                  <a:pt x="18385" y="5846"/>
                </a:lnTo>
                <a:lnTo>
                  <a:pt x="18319" y="5375"/>
                </a:lnTo>
                <a:cubicBezTo>
                  <a:pt x="18261" y="4959"/>
                  <a:pt x="18219" y="4722"/>
                  <a:pt x="18182" y="4643"/>
                </a:cubicBezTo>
                <a:cubicBezTo>
                  <a:pt x="18145" y="4563"/>
                  <a:pt x="18114" y="4648"/>
                  <a:pt x="18083" y="4874"/>
                </a:cubicBezTo>
                <a:cubicBezTo>
                  <a:pt x="18056" y="5074"/>
                  <a:pt x="18043" y="5098"/>
                  <a:pt x="18029" y="4990"/>
                </a:cubicBezTo>
                <a:cubicBezTo>
                  <a:pt x="18018" y="4899"/>
                  <a:pt x="17995" y="4851"/>
                  <a:pt x="17972" y="4851"/>
                </a:cubicBezTo>
                <a:cubicBezTo>
                  <a:pt x="17948" y="4851"/>
                  <a:pt x="17925" y="4898"/>
                  <a:pt x="17913" y="4990"/>
                </a:cubicBezTo>
                <a:cubicBezTo>
                  <a:pt x="17903" y="5068"/>
                  <a:pt x="17895" y="5252"/>
                  <a:pt x="17895" y="5398"/>
                </a:cubicBezTo>
                <a:cubicBezTo>
                  <a:pt x="17895" y="5512"/>
                  <a:pt x="17893" y="5597"/>
                  <a:pt x="17889" y="5653"/>
                </a:cubicBezTo>
                <a:cubicBezTo>
                  <a:pt x="17881" y="5764"/>
                  <a:pt x="17866" y="5759"/>
                  <a:pt x="17841" y="5637"/>
                </a:cubicBezTo>
                <a:cubicBezTo>
                  <a:pt x="17829" y="5576"/>
                  <a:pt x="17815" y="5487"/>
                  <a:pt x="17798" y="5368"/>
                </a:cubicBezTo>
                <a:cubicBezTo>
                  <a:pt x="17763" y="5115"/>
                  <a:pt x="17719" y="4840"/>
                  <a:pt x="17700" y="4758"/>
                </a:cubicBezTo>
                <a:cubicBezTo>
                  <a:pt x="17659" y="4581"/>
                  <a:pt x="17594" y="4563"/>
                  <a:pt x="17581" y="4727"/>
                </a:cubicBezTo>
                <a:cubicBezTo>
                  <a:pt x="17576" y="4793"/>
                  <a:pt x="17557" y="4851"/>
                  <a:pt x="17539" y="4851"/>
                </a:cubicBezTo>
                <a:cubicBezTo>
                  <a:pt x="17522" y="4851"/>
                  <a:pt x="17493" y="4960"/>
                  <a:pt x="17475" y="5090"/>
                </a:cubicBezTo>
                <a:lnTo>
                  <a:pt x="17442" y="5321"/>
                </a:lnTo>
                <a:lnTo>
                  <a:pt x="17363" y="5013"/>
                </a:lnTo>
                <a:cubicBezTo>
                  <a:pt x="17318" y="4838"/>
                  <a:pt x="17296" y="4723"/>
                  <a:pt x="17287" y="4589"/>
                </a:cubicBezTo>
                <a:cubicBezTo>
                  <a:pt x="17285" y="4544"/>
                  <a:pt x="17283" y="4499"/>
                  <a:pt x="17283" y="4450"/>
                </a:cubicBezTo>
                <a:cubicBezTo>
                  <a:pt x="17283" y="4102"/>
                  <a:pt x="17255" y="3902"/>
                  <a:pt x="17207" y="3902"/>
                </a:cubicBezTo>
                <a:cubicBezTo>
                  <a:pt x="17159" y="3902"/>
                  <a:pt x="17130" y="4098"/>
                  <a:pt x="17130" y="4434"/>
                </a:cubicBezTo>
                <a:cubicBezTo>
                  <a:pt x="17130" y="4572"/>
                  <a:pt x="17111" y="4828"/>
                  <a:pt x="17087" y="5005"/>
                </a:cubicBezTo>
                <a:lnTo>
                  <a:pt x="17044" y="5329"/>
                </a:lnTo>
                <a:lnTo>
                  <a:pt x="16956" y="4974"/>
                </a:lnTo>
                <a:cubicBezTo>
                  <a:pt x="16907" y="4777"/>
                  <a:pt x="16856" y="4612"/>
                  <a:pt x="16841" y="4612"/>
                </a:cubicBezTo>
                <a:cubicBezTo>
                  <a:pt x="16792" y="4612"/>
                  <a:pt x="16654" y="5227"/>
                  <a:pt x="16640" y="5514"/>
                </a:cubicBezTo>
                <a:cubicBezTo>
                  <a:pt x="16636" y="5605"/>
                  <a:pt x="16630" y="5670"/>
                  <a:pt x="16625" y="5714"/>
                </a:cubicBezTo>
                <a:cubicBezTo>
                  <a:pt x="16610" y="5849"/>
                  <a:pt x="16594" y="5789"/>
                  <a:pt x="16581" y="5529"/>
                </a:cubicBezTo>
                <a:cubicBezTo>
                  <a:pt x="16561" y="5108"/>
                  <a:pt x="16468" y="4612"/>
                  <a:pt x="16411" y="4612"/>
                </a:cubicBezTo>
                <a:cubicBezTo>
                  <a:pt x="16382" y="4612"/>
                  <a:pt x="16345" y="4734"/>
                  <a:pt x="16313" y="4913"/>
                </a:cubicBezTo>
                <a:cubicBezTo>
                  <a:pt x="16296" y="5002"/>
                  <a:pt x="16281" y="5106"/>
                  <a:pt x="16269" y="5213"/>
                </a:cubicBezTo>
                <a:cubicBezTo>
                  <a:pt x="16256" y="5322"/>
                  <a:pt x="16246" y="5436"/>
                  <a:pt x="16241" y="5545"/>
                </a:cubicBezTo>
                <a:cubicBezTo>
                  <a:pt x="16231" y="5739"/>
                  <a:pt x="16223" y="5814"/>
                  <a:pt x="16214" y="5792"/>
                </a:cubicBezTo>
                <a:cubicBezTo>
                  <a:pt x="16214" y="5791"/>
                  <a:pt x="16213" y="5792"/>
                  <a:pt x="16213" y="5792"/>
                </a:cubicBezTo>
                <a:cubicBezTo>
                  <a:pt x="16204" y="5766"/>
                  <a:pt x="16197" y="5637"/>
                  <a:pt x="16192" y="5414"/>
                </a:cubicBezTo>
                <a:cubicBezTo>
                  <a:pt x="16189" y="5265"/>
                  <a:pt x="16186" y="5070"/>
                  <a:pt x="16185" y="4843"/>
                </a:cubicBezTo>
                <a:cubicBezTo>
                  <a:pt x="16183" y="4363"/>
                  <a:pt x="16173" y="3902"/>
                  <a:pt x="16164" y="3818"/>
                </a:cubicBezTo>
                <a:cubicBezTo>
                  <a:pt x="16151" y="3694"/>
                  <a:pt x="16126" y="3646"/>
                  <a:pt x="16104" y="3663"/>
                </a:cubicBezTo>
                <a:close/>
                <a:moveTo>
                  <a:pt x="19268" y="3663"/>
                </a:moveTo>
                <a:cubicBezTo>
                  <a:pt x="19192" y="3662"/>
                  <a:pt x="19119" y="3705"/>
                  <a:pt x="19107" y="3802"/>
                </a:cubicBezTo>
                <a:cubicBezTo>
                  <a:pt x="19100" y="3852"/>
                  <a:pt x="19095" y="4149"/>
                  <a:pt x="19092" y="4558"/>
                </a:cubicBezTo>
                <a:cubicBezTo>
                  <a:pt x="19085" y="5380"/>
                  <a:pt x="19085" y="6681"/>
                  <a:pt x="19092" y="7503"/>
                </a:cubicBezTo>
                <a:cubicBezTo>
                  <a:pt x="19092" y="7504"/>
                  <a:pt x="19092" y="7510"/>
                  <a:pt x="19092" y="7511"/>
                </a:cubicBezTo>
                <a:cubicBezTo>
                  <a:pt x="19095" y="7920"/>
                  <a:pt x="19100" y="8209"/>
                  <a:pt x="19107" y="8259"/>
                </a:cubicBezTo>
                <a:cubicBezTo>
                  <a:pt x="19119" y="8357"/>
                  <a:pt x="19200" y="8407"/>
                  <a:pt x="19283" y="8406"/>
                </a:cubicBezTo>
                <a:cubicBezTo>
                  <a:pt x="19366" y="8404"/>
                  <a:pt x="19451" y="8350"/>
                  <a:pt x="19474" y="8251"/>
                </a:cubicBezTo>
                <a:cubicBezTo>
                  <a:pt x="19493" y="8170"/>
                  <a:pt x="19531" y="7950"/>
                  <a:pt x="19559" y="7758"/>
                </a:cubicBezTo>
                <a:lnTo>
                  <a:pt x="19609" y="7411"/>
                </a:lnTo>
                <a:lnTo>
                  <a:pt x="19657" y="7758"/>
                </a:lnTo>
                <a:cubicBezTo>
                  <a:pt x="19695" y="8024"/>
                  <a:pt x="19724" y="8188"/>
                  <a:pt x="19753" y="8282"/>
                </a:cubicBezTo>
                <a:cubicBezTo>
                  <a:pt x="19768" y="8330"/>
                  <a:pt x="19783" y="8356"/>
                  <a:pt x="19800" y="8375"/>
                </a:cubicBezTo>
                <a:cubicBezTo>
                  <a:pt x="19817" y="8394"/>
                  <a:pt x="19835" y="8406"/>
                  <a:pt x="19858" y="8406"/>
                </a:cubicBezTo>
                <a:cubicBezTo>
                  <a:pt x="19928" y="8406"/>
                  <a:pt x="19945" y="8359"/>
                  <a:pt x="19983" y="8051"/>
                </a:cubicBezTo>
                <a:cubicBezTo>
                  <a:pt x="20007" y="7854"/>
                  <a:pt x="20032" y="7732"/>
                  <a:pt x="20052" y="7704"/>
                </a:cubicBezTo>
                <a:cubicBezTo>
                  <a:pt x="20072" y="7677"/>
                  <a:pt x="20087" y="7739"/>
                  <a:pt x="20093" y="7897"/>
                </a:cubicBezTo>
                <a:cubicBezTo>
                  <a:pt x="20094" y="7951"/>
                  <a:pt x="20098" y="8003"/>
                  <a:pt x="20105" y="8051"/>
                </a:cubicBezTo>
                <a:cubicBezTo>
                  <a:pt x="20111" y="8098"/>
                  <a:pt x="20119" y="8142"/>
                  <a:pt x="20128" y="8182"/>
                </a:cubicBezTo>
                <a:cubicBezTo>
                  <a:pt x="20147" y="8264"/>
                  <a:pt x="20172" y="8327"/>
                  <a:pt x="20197" y="8367"/>
                </a:cubicBezTo>
                <a:cubicBezTo>
                  <a:pt x="20235" y="8426"/>
                  <a:pt x="20276" y="8432"/>
                  <a:pt x="20303" y="8359"/>
                </a:cubicBezTo>
                <a:cubicBezTo>
                  <a:pt x="20312" y="8335"/>
                  <a:pt x="20319" y="8302"/>
                  <a:pt x="20325" y="8259"/>
                </a:cubicBezTo>
                <a:cubicBezTo>
                  <a:pt x="20339" y="8149"/>
                  <a:pt x="20346" y="8149"/>
                  <a:pt x="20360" y="8259"/>
                </a:cubicBezTo>
                <a:cubicBezTo>
                  <a:pt x="20388" y="8470"/>
                  <a:pt x="20420" y="8432"/>
                  <a:pt x="20460" y="8143"/>
                </a:cubicBezTo>
                <a:lnTo>
                  <a:pt x="20495" y="7889"/>
                </a:lnTo>
                <a:lnTo>
                  <a:pt x="20531" y="8143"/>
                </a:lnTo>
                <a:cubicBezTo>
                  <a:pt x="20550" y="8285"/>
                  <a:pt x="20575" y="8369"/>
                  <a:pt x="20599" y="8390"/>
                </a:cubicBezTo>
                <a:cubicBezTo>
                  <a:pt x="20611" y="8401"/>
                  <a:pt x="20623" y="8395"/>
                  <a:pt x="20633" y="8375"/>
                </a:cubicBezTo>
                <a:cubicBezTo>
                  <a:pt x="20644" y="8353"/>
                  <a:pt x="20654" y="8315"/>
                  <a:pt x="20661" y="8259"/>
                </a:cubicBezTo>
                <a:cubicBezTo>
                  <a:pt x="20667" y="8215"/>
                  <a:pt x="20671" y="8090"/>
                  <a:pt x="20674" y="7897"/>
                </a:cubicBezTo>
                <a:cubicBezTo>
                  <a:pt x="20677" y="7705"/>
                  <a:pt x="20679" y="7453"/>
                  <a:pt x="20679" y="7156"/>
                </a:cubicBezTo>
                <a:cubicBezTo>
                  <a:pt x="20679" y="6751"/>
                  <a:pt x="20681" y="6503"/>
                  <a:pt x="20685" y="6331"/>
                </a:cubicBezTo>
                <a:cubicBezTo>
                  <a:pt x="20687" y="6247"/>
                  <a:pt x="20690" y="6178"/>
                  <a:pt x="20694" y="6123"/>
                </a:cubicBezTo>
                <a:cubicBezTo>
                  <a:pt x="20698" y="6068"/>
                  <a:pt x="20703" y="6028"/>
                  <a:pt x="20709" y="5984"/>
                </a:cubicBezTo>
                <a:cubicBezTo>
                  <a:pt x="20733" y="5812"/>
                  <a:pt x="20748" y="5773"/>
                  <a:pt x="20758" y="5930"/>
                </a:cubicBezTo>
                <a:cubicBezTo>
                  <a:pt x="20758" y="5931"/>
                  <a:pt x="20758" y="5937"/>
                  <a:pt x="20758" y="5938"/>
                </a:cubicBezTo>
                <a:cubicBezTo>
                  <a:pt x="20767" y="6096"/>
                  <a:pt x="20771" y="6444"/>
                  <a:pt x="20771" y="7025"/>
                </a:cubicBezTo>
                <a:cubicBezTo>
                  <a:pt x="20771" y="8214"/>
                  <a:pt x="20781" y="8406"/>
                  <a:pt x="20848" y="8406"/>
                </a:cubicBezTo>
                <a:cubicBezTo>
                  <a:pt x="20877" y="8406"/>
                  <a:pt x="20892" y="8329"/>
                  <a:pt x="20897" y="8167"/>
                </a:cubicBezTo>
                <a:cubicBezTo>
                  <a:pt x="20902" y="8036"/>
                  <a:pt x="20916" y="7928"/>
                  <a:pt x="20929" y="7928"/>
                </a:cubicBezTo>
                <a:cubicBezTo>
                  <a:pt x="20948" y="7928"/>
                  <a:pt x="20954" y="7738"/>
                  <a:pt x="20958" y="6894"/>
                </a:cubicBezTo>
                <a:cubicBezTo>
                  <a:pt x="20961" y="6067"/>
                  <a:pt x="20967" y="5853"/>
                  <a:pt x="20985" y="5853"/>
                </a:cubicBezTo>
                <a:cubicBezTo>
                  <a:pt x="21003" y="5853"/>
                  <a:pt x="21008" y="6067"/>
                  <a:pt x="21012" y="6894"/>
                </a:cubicBezTo>
                <a:cubicBezTo>
                  <a:pt x="21013" y="7316"/>
                  <a:pt x="21015" y="7573"/>
                  <a:pt x="21020" y="7727"/>
                </a:cubicBezTo>
                <a:cubicBezTo>
                  <a:pt x="21024" y="7881"/>
                  <a:pt x="21031" y="7928"/>
                  <a:pt x="21041" y="7928"/>
                </a:cubicBezTo>
                <a:cubicBezTo>
                  <a:pt x="21054" y="7928"/>
                  <a:pt x="21068" y="8036"/>
                  <a:pt x="21072" y="8167"/>
                </a:cubicBezTo>
                <a:cubicBezTo>
                  <a:pt x="21075" y="8246"/>
                  <a:pt x="21081" y="8305"/>
                  <a:pt x="21089" y="8344"/>
                </a:cubicBezTo>
                <a:cubicBezTo>
                  <a:pt x="21114" y="8461"/>
                  <a:pt x="21159" y="8398"/>
                  <a:pt x="21192" y="8159"/>
                </a:cubicBezTo>
                <a:lnTo>
                  <a:pt x="21226" y="7920"/>
                </a:lnTo>
                <a:lnTo>
                  <a:pt x="21281" y="8159"/>
                </a:lnTo>
                <a:cubicBezTo>
                  <a:pt x="21318" y="8319"/>
                  <a:pt x="21365" y="8406"/>
                  <a:pt x="21418" y="8406"/>
                </a:cubicBezTo>
                <a:cubicBezTo>
                  <a:pt x="21440" y="8406"/>
                  <a:pt x="21458" y="8394"/>
                  <a:pt x="21474" y="8367"/>
                </a:cubicBezTo>
                <a:cubicBezTo>
                  <a:pt x="21489" y="8341"/>
                  <a:pt x="21504" y="8299"/>
                  <a:pt x="21516" y="8236"/>
                </a:cubicBezTo>
                <a:cubicBezTo>
                  <a:pt x="21528" y="8172"/>
                  <a:pt x="21538" y="8086"/>
                  <a:pt x="21548" y="7974"/>
                </a:cubicBezTo>
                <a:cubicBezTo>
                  <a:pt x="21548" y="7973"/>
                  <a:pt x="21548" y="7967"/>
                  <a:pt x="21548" y="7966"/>
                </a:cubicBezTo>
                <a:cubicBezTo>
                  <a:pt x="21559" y="7853"/>
                  <a:pt x="21570" y="7716"/>
                  <a:pt x="21581" y="7542"/>
                </a:cubicBezTo>
                <a:cubicBezTo>
                  <a:pt x="21600" y="7251"/>
                  <a:pt x="21598" y="7166"/>
                  <a:pt x="21565" y="6678"/>
                </a:cubicBezTo>
                <a:cubicBezTo>
                  <a:pt x="21536" y="6232"/>
                  <a:pt x="21532" y="6094"/>
                  <a:pt x="21547" y="5907"/>
                </a:cubicBezTo>
                <a:cubicBezTo>
                  <a:pt x="21568" y="5656"/>
                  <a:pt x="21571" y="5392"/>
                  <a:pt x="21561" y="5190"/>
                </a:cubicBezTo>
                <a:cubicBezTo>
                  <a:pt x="21556" y="5089"/>
                  <a:pt x="21548" y="5003"/>
                  <a:pt x="21536" y="4943"/>
                </a:cubicBezTo>
                <a:cubicBezTo>
                  <a:pt x="21525" y="4883"/>
                  <a:pt x="21511" y="4851"/>
                  <a:pt x="21495" y="4851"/>
                </a:cubicBezTo>
                <a:cubicBezTo>
                  <a:pt x="21476" y="4851"/>
                  <a:pt x="21456" y="4793"/>
                  <a:pt x="21451" y="4727"/>
                </a:cubicBezTo>
                <a:cubicBezTo>
                  <a:pt x="21438" y="4569"/>
                  <a:pt x="21410" y="4548"/>
                  <a:pt x="21373" y="4643"/>
                </a:cubicBezTo>
                <a:cubicBezTo>
                  <a:pt x="21336" y="4738"/>
                  <a:pt x="21292" y="4955"/>
                  <a:pt x="21249" y="5260"/>
                </a:cubicBezTo>
                <a:lnTo>
                  <a:pt x="21199" y="5607"/>
                </a:lnTo>
                <a:lnTo>
                  <a:pt x="21133" y="5105"/>
                </a:lnTo>
                <a:cubicBezTo>
                  <a:pt x="21078" y="4687"/>
                  <a:pt x="21045" y="4561"/>
                  <a:pt x="20999" y="4666"/>
                </a:cubicBezTo>
                <a:cubicBezTo>
                  <a:pt x="20983" y="4701"/>
                  <a:pt x="20967" y="4757"/>
                  <a:pt x="20947" y="4843"/>
                </a:cubicBezTo>
                <a:cubicBezTo>
                  <a:pt x="20933" y="4902"/>
                  <a:pt x="20924" y="4953"/>
                  <a:pt x="20915" y="4982"/>
                </a:cubicBezTo>
                <a:cubicBezTo>
                  <a:pt x="20898" y="5041"/>
                  <a:pt x="20888" y="5041"/>
                  <a:pt x="20871" y="4982"/>
                </a:cubicBezTo>
                <a:cubicBezTo>
                  <a:pt x="20863" y="4953"/>
                  <a:pt x="20853" y="4902"/>
                  <a:pt x="20839" y="4843"/>
                </a:cubicBezTo>
                <a:cubicBezTo>
                  <a:pt x="20810" y="4717"/>
                  <a:pt x="20780" y="4648"/>
                  <a:pt x="20755" y="4627"/>
                </a:cubicBezTo>
                <a:cubicBezTo>
                  <a:pt x="20730" y="4606"/>
                  <a:pt x="20710" y="4632"/>
                  <a:pt x="20702" y="4727"/>
                </a:cubicBezTo>
                <a:cubicBezTo>
                  <a:pt x="20697" y="4793"/>
                  <a:pt x="20663" y="4851"/>
                  <a:pt x="20626" y="4851"/>
                </a:cubicBezTo>
                <a:cubicBezTo>
                  <a:pt x="20569" y="4851"/>
                  <a:pt x="20544" y="4925"/>
                  <a:pt x="20532" y="5206"/>
                </a:cubicBezTo>
                <a:cubicBezTo>
                  <a:pt x="20528" y="5299"/>
                  <a:pt x="20525" y="5418"/>
                  <a:pt x="20524" y="5560"/>
                </a:cubicBezTo>
                <a:cubicBezTo>
                  <a:pt x="20521" y="5821"/>
                  <a:pt x="20508" y="5963"/>
                  <a:pt x="20496" y="5977"/>
                </a:cubicBezTo>
                <a:cubicBezTo>
                  <a:pt x="20490" y="5984"/>
                  <a:pt x="20483" y="5959"/>
                  <a:pt x="20478" y="5900"/>
                </a:cubicBezTo>
                <a:cubicBezTo>
                  <a:pt x="20472" y="5841"/>
                  <a:pt x="20468" y="5748"/>
                  <a:pt x="20465" y="5622"/>
                </a:cubicBezTo>
                <a:cubicBezTo>
                  <a:pt x="20463" y="5555"/>
                  <a:pt x="20461" y="5500"/>
                  <a:pt x="20458" y="5445"/>
                </a:cubicBezTo>
                <a:cubicBezTo>
                  <a:pt x="20458" y="5444"/>
                  <a:pt x="20458" y="5438"/>
                  <a:pt x="20458" y="5437"/>
                </a:cubicBezTo>
                <a:cubicBezTo>
                  <a:pt x="20447" y="5269"/>
                  <a:pt x="20425" y="5138"/>
                  <a:pt x="20380" y="4951"/>
                </a:cubicBezTo>
                <a:cubicBezTo>
                  <a:pt x="20301" y="4619"/>
                  <a:pt x="20228" y="4522"/>
                  <a:pt x="20212" y="4727"/>
                </a:cubicBezTo>
                <a:cubicBezTo>
                  <a:pt x="20207" y="4793"/>
                  <a:pt x="20187" y="4851"/>
                  <a:pt x="20167" y="4851"/>
                </a:cubicBezTo>
                <a:cubicBezTo>
                  <a:pt x="20144" y="4851"/>
                  <a:pt x="20128" y="4900"/>
                  <a:pt x="20116" y="5013"/>
                </a:cubicBezTo>
                <a:cubicBezTo>
                  <a:pt x="20105" y="5126"/>
                  <a:pt x="20099" y="5300"/>
                  <a:pt x="20096" y="5553"/>
                </a:cubicBezTo>
                <a:cubicBezTo>
                  <a:pt x="20093" y="5793"/>
                  <a:pt x="20083" y="5947"/>
                  <a:pt x="20072" y="5992"/>
                </a:cubicBezTo>
                <a:cubicBezTo>
                  <a:pt x="20066" y="6016"/>
                  <a:pt x="20060" y="6006"/>
                  <a:pt x="20054" y="5969"/>
                </a:cubicBezTo>
                <a:cubicBezTo>
                  <a:pt x="20048" y="5934"/>
                  <a:pt x="20043" y="5872"/>
                  <a:pt x="20038" y="5776"/>
                </a:cubicBezTo>
                <a:cubicBezTo>
                  <a:pt x="20023" y="5484"/>
                  <a:pt x="19960" y="5006"/>
                  <a:pt x="19902" y="4758"/>
                </a:cubicBezTo>
                <a:cubicBezTo>
                  <a:pt x="19868" y="4608"/>
                  <a:pt x="19838" y="4572"/>
                  <a:pt x="19803" y="4666"/>
                </a:cubicBezTo>
                <a:cubicBezTo>
                  <a:pt x="19768" y="4759"/>
                  <a:pt x="19728" y="4984"/>
                  <a:pt x="19674" y="5368"/>
                </a:cubicBezTo>
                <a:cubicBezTo>
                  <a:pt x="19639" y="5620"/>
                  <a:pt x="19604" y="5789"/>
                  <a:pt x="19595" y="5745"/>
                </a:cubicBezTo>
                <a:cubicBezTo>
                  <a:pt x="19585" y="5701"/>
                  <a:pt x="19578" y="5436"/>
                  <a:pt x="19578" y="5159"/>
                </a:cubicBezTo>
                <a:cubicBezTo>
                  <a:pt x="19578" y="4743"/>
                  <a:pt x="19569" y="4600"/>
                  <a:pt x="19528" y="4311"/>
                </a:cubicBezTo>
                <a:cubicBezTo>
                  <a:pt x="19501" y="4119"/>
                  <a:pt x="19462" y="3891"/>
                  <a:pt x="19443" y="3810"/>
                </a:cubicBezTo>
                <a:cubicBezTo>
                  <a:pt x="19421" y="3712"/>
                  <a:pt x="19344" y="3665"/>
                  <a:pt x="19268" y="3663"/>
                </a:cubicBezTo>
                <a:close/>
                <a:moveTo>
                  <a:pt x="11591" y="3671"/>
                </a:moveTo>
                <a:cubicBezTo>
                  <a:pt x="11583" y="3674"/>
                  <a:pt x="11575" y="3683"/>
                  <a:pt x="11569" y="3702"/>
                </a:cubicBezTo>
                <a:cubicBezTo>
                  <a:pt x="11563" y="3721"/>
                  <a:pt x="11559" y="3750"/>
                  <a:pt x="11556" y="3787"/>
                </a:cubicBezTo>
                <a:cubicBezTo>
                  <a:pt x="11552" y="3837"/>
                  <a:pt x="11535" y="3870"/>
                  <a:pt x="11516" y="3887"/>
                </a:cubicBezTo>
                <a:cubicBezTo>
                  <a:pt x="11523" y="4110"/>
                  <a:pt x="11525" y="4638"/>
                  <a:pt x="11525" y="5907"/>
                </a:cubicBezTo>
                <a:cubicBezTo>
                  <a:pt x="11525" y="7117"/>
                  <a:pt x="11522" y="7725"/>
                  <a:pt x="11515" y="7982"/>
                </a:cubicBezTo>
                <a:lnTo>
                  <a:pt x="11537" y="8143"/>
                </a:lnTo>
                <a:cubicBezTo>
                  <a:pt x="11560" y="8310"/>
                  <a:pt x="11586" y="8392"/>
                  <a:pt x="11612" y="8390"/>
                </a:cubicBezTo>
                <a:cubicBezTo>
                  <a:pt x="11637" y="8388"/>
                  <a:pt x="11662" y="8305"/>
                  <a:pt x="11682" y="8136"/>
                </a:cubicBezTo>
                <a:cubicBezTo>
                  <a:pt x="11709" y="7913"/>
                  <a:pt x="11715" y="7688"/>
                  <a:pt x="11719" y="6856"/>
                </a:cubicBezTo>
                <a:cubicBezTo>
                  <a:pt x="11723" y="6057"/>
                  <a:pt x="11729" y="5853"/>
                  <a:pt x="11747" y="5853"/>
                </a:cubicBezTo>
                <a:cubicBezTo>
                  <a:pt x="11765" y="5853"/>
                  <a:pt x="11770" y="6057"/>
                  <a:pt x="11774" y="6856"/>
                </a:cubicBezTo>
                <a:cubicBezTo>
                  <a:pt x="11778" y="7688"/>
                  <a:pt x="11784" y="7913"/>
                  <a:pt x="11811" y="8136"/>
                </a:cubicBezTo>
                <a:cubicBezTo>
                  <a:pt x="11833" y="8321"/>
                  <a:pt x="11873" y="8411"/>
                  <a:pt x="11912" y="8413"/>
                </a:cubicBezTo>
                <a:cubicBezTo>
                  <a:pt x="11952" y="8415"/>
                  <a:pt x="11992" y="8326"/>
                  <a:pt x="12017" y="8143"/>
                </a:cubicBezTo>
                <a:cubicBezTo>
                  <a:pt x="12068" y="7771"/>
                  <a:pt x="12061" y="7545"/>
                  <a:pt x="11991" y="7311"/>
                </a:cubicBezTo>
                <a:cubicBezTo>
                  <a:pt x="11934" y="7119"/>
                  <a:pt x="11930" y="7070"/>
                  <a:pt x="11930" y="6617"/>
                </a:cubicBezTo>
                <a:cubicBezTo>
                  <a:pt x="11930" y="6231"/>
                  <a:pt x="11937" y="6118"/>
                  <a:pt x="11961" y="6069"/>
                </a:cubicBezTo>
                <a:cubicBezTo>
                  <a:pt x="11978" y="6035"/>
                  <a:pt x="11991" y="5932"/>
                  <a:pt x="11991" y="5846"/>
                </a:cubicBezTo>
                <a:cubicBezTo>
                  <a:pt x="11991" y="5609"/>
                  <a:pt x="12021" y="5525"/>
                  <a:pt x="12046" y="5684"/>
                </a:cubicBezTo>
                <a:cubicBezTo>
                  <a:pt x="12072" y="5851"/>
                  <a:pt x="12113" y="6481"/>
                  <a:pt x="12113" y="6701"/>
                </a:cubicBezTo>
                <a:cubicBezTo>
                  <a:pt x="12113" y="6787"/>
                  <a:pt x="12128" y="7048"/>
                  <a:pt x="12144" y="7280"/>
                </a:cubicBezTo>
                <a:cubicBezTo>
                  <a:pt x="12184" y="7825"/>
                  <a:pt x="12183" y="8026"/>
                  <a:pt x="12140" y="8151"/>
                </a:cubicBezTo>
                <a:cubicBezTo>
                  <a:pt x="12121" y="8207"/>
                  <a:pt x="12093" y="8375"/>
                  <a:pt x="12077" y="8514"/>
                </a:cubicBezTo>
                <a:cubicBezTo>
                  <a:pt x="12048" y="8762"/>
                  <a:pt x="12047" y="8762"/>
                  <a:pt x="12083" y="9053"/>
                </a:cubicBezTo>
                <a:cubicBezTo>
                  <a:pt x="12096" y="9164"/>
                  <a:pt x="12111" y="9249"/>
                  <a:pt x="12127" y="9300"/>
                </a:cubicBezTo>
                <a:cubicBezTo>
                  <a:pt x="12159" y="9403"/>
                  <a:pt x="12195" y="9386"/>
                  <a:pt x="12228" y="9254"/>
                </a:cubicBezTo>
                <a:cubicBezTo>
                  <a:pt x="12245" y="9187"/>
                  <a:pt x="12260" y="9093"/>
                  <a:pt x="12275" y="8969"/>
                </a:cubicBezTo>
                <a:cubicBezTo>
                  <a:pt x="12315" y="8629"/>
                  <a:pt x="12341" y="8316"/>
                  <a:pt x="12352" y="8082"/>
                </a:cubicBezTo>
                <a:cubicBezTo>
                  <a:pt x="12356" y="8004"/>
                  <a:pt x="12358" y="7934"/>
                  <a:pt x="12358" y="7874"/>
                </a:cubicBezTo>
                <a:cubicBezTo>
                  <a:pt x="12358" y="7777"/>
                  <a:pt x="12372" y="7512"/>
                  <a:pt x="12389" y="7280"/>
                </a:cubicBezTo>
                <a:cubicBezTo>
                  <a:pt x="12406" y="7048"/>
                  <a:pt x="12419" y="6780"/>
                  <a:pt x="12419" y="6686"/>
                </a:cubicBezTo>
                <a:cubicBezTo>
                  <a:pt x="12419" y="6592"/>
                  <a:pt x="12433" y="6337"/>
                  <a:pt x="12448" y="6123"/>
                </a:cubicBezTo>
                <a:cubicBezTo>
                  <a:pt x="12471" y="5807"/>
                  <a:pt x="12483" y="5566"/>
                  <a:pt x="12485" y="5375"/>
                </a:cubicBezTo>
                <a:cubicBezTo>
                  <a:pt x="12486" y="5280"/>
                  <a:pt x="12483" y="5195"/>
                  <a:pt x="12479" y="5128"/>
                </a:cubicBezTo>
                <a:cubicBezTo>
                  <a:pt x="12474" y="5062"/>
                  <a:pt x="12468" y="5007"/>
                  <a:pt x="12458" y="4967"/>
                </a:cubicBezTo>
                <a:cubicBezTo>
                  <a:pt x="12440" y="4891"/>
                  <a:pt x="12422" y="4862"/>
                  <a:pt x="12404" y="4874"/>
                </a:cubicBezTo>
                <a:cubicBezTo>
                  <a:pt x="12387" y="4886"/>
                  <a:pt x="12369" y="4940"/>
                  <a:pt x="12354" y="5028"/>
                </a:cubicBezTo>
                <a:cubicBezTo>
                  <a:pt x="12340" y="5116"/>
                  <a:pt x="12327" y="5238"/>
                  <a:pt x="12317" y="5391"/>
                </a:cubicBezTo>
                <a:cubicBezTo>
                  <a:pt x="12306" y="5543"/>
                  <a:pt x="12298" y="5725"/>
                  <a:pt x="12295" y="5930"/>
                </a:cubicBezTo>
                <a:cubicBezTo>
                  <a:pt x="12293" y="6019"/>
                  <a:pt x="12290" y="6085"/>
                  <a:pt x="12285" y="6131"/>
                </a:cubicBezTo>
                <a:cubicBezTo>
                  <a:pt x="12275" y="6220"/>
                  <a:pt x="12259" y="6225"/>
                  <a:pt x="12249" y="6139"/>
                </a:cubicBezTo>
                <a:cubicBezTo>
                  <a:pt x="12249" y="6138"/>
                  <a:pt x="12249" y="6132"/>
                  <a:pt x="12249" y="6131"/>
                </a:cubicBezTo>
                <a:cubicBezTo>
                  <a:pt x="12244" y="6085"/>
                  <a:pt x="12240" y="6021"/>
                  <a:pt x="12238" y="5930"/>
                </a:cubicBezTo>
                <a:cubicBezTo>
                  <a:pt x="12231" y="5570"/>
                  <a:pt x="12204" y="5182"/>
                  <a:pt x="12174" y="4990"/>
                </a:cubicBezTo>
                <a:cubicBezTo>
                  <a:pt x="12164" y="4926"/>
                  <a:pt x="12154" y="4877"/>
                  <a:pt x="12144" y="4866"/>
                </a:cubicBezTo>
                <a:cubicBezTo>
                  <a:pt x="12125" y="4844"/>
                  <a:pt x="12093" y="4894"/>
                  <a:pt x="12074" y="4974"/>
                </a:cubicBezTo>
                <a:cubicBezTo>
                  <a:pt x="12024" y="5180"/>
                  <a:pt x="11930" y="4835"/>
                  <a:pt x="11930" y="4450"/>
                </a:cubicBezTo>
                <a:cubicBezTo>
                  <a:pt x="11930" y="4361"/>
                  <a:pt x="11929" y="4287"/>
                  <a:pt x="11925" y="4219"/>
                </a:cubicBezTo>
                <a:cubicBezTo>
                  <a:pt x="11922" y="4150"/>
                  <a:pt x="11917" y="4096"/>
                  <a:pt x="11910" y="4049"/>
                </a:cubicBezTo>
                <a:cubicBezTo>
                  <a:pt x="11897" y="3955"/>
                  <a:pt x="11878" y="3902"/>
                  <a:pt x="11854" y="3902"/>
                </a:cubicBezTo>
                <a:cubicBezTo>
                  <a:pt x="11805" y="3902"/>
                  <a:pt x="11777" y="4102"/>
                  <a:pt x="11777" y="4442"/>
                </a:cubicBezTo>
                <a:cubicBezTo>
                  <a:pt x="11777" y="4517"/>
                  <a:pt x="11774" y="4595"/>
                  <a:pt x="11769" y="4674"/>
                </a:cubicBezTo>
                <a:cubicBezTo>
                  <a:pt x="11753" y="4907"/>
                  <a:pt x="11719" y="5113"/>
                  <a:pt x="11701" y="5028"/>
                </a:cubicBezTo>
                <a:cubicBezTo>
                  <a:pt x="11696" y="5004"/>
                  <a:pt x="11693" y="4964"/>
                  <a:pt x="11690" y="4913"/>
                </a:cubicBezTo>
                <a:cubicBezTo>
                  <a:pt x="11685" y="4808"/>
                  <a:pt x="11685" y="4663"/>
                  <a:pt x="11689" y="4558"/>
                </a:cubicBezTo>
                <a:cubicBezTo>
                  <a:pt x="11689" y="4557"/>
                  <a:pt x="11689" y="4551"/>
                  <a:pt x="11689" y="4550"/>
                </a:cubicBezTo>
                <a:cubicBezTo>
                  <a:pt x="11692" y="4497"/>
                  <a:pt x="11695" y="4459"/>
                  <a:pt x="11700" y="4434"/>
                </a:cubicBezTo>
                <a:cubicBezTo>
                  <a:pt x="11709" y="4394"/>
                  <a:pt x="11716" y="4275"/>
                  <a:pt x="11716" y="4165"/>
                </a:cubicBezTo>
                <a:cubicBezTo>
                  <a:pt x="11716" y="4106"/>
                  <a:pt x="11711" y="4041"/>
                  <a:pt x="11704" y="3987"/>
                </a:cubicBezTo>
                <a:cubicBezTo>
                  <a:pt x="11703" y="3974"/>
                  <a:pt x="11701" y="3962"/>
                  <a:pt x="11699" y="3949"/>
                </a:cubicBezTo>
                <a:cubicBezTo>
                  <a:pt x="11695" y="3919"/>
                  <a:pt x="11689" y="3898"/>
                  <a:pt x="11683" y="3872"/>
                </a:cubicBezTo>
                <a:cubicBezTo>
                  <a:pt x="11675" y="3831"/>
                  <a:pt x="11665" y="3794"/>
                  <a:pt x="11654" y="3764"/>
                </a:cubicBezTo>
                <a:cubicBezTo>
                  <a:pt x="11649" y="3747"/>
                  <a:pt x="11643" y="3730"/>
                  <a:pt x="11638" y="3717"/>
                </a:cubicBezTo>
                <a:cubicBezTo>
                  <a:pt x="11621" y="3684"/>
                  <a:pt x="11605" y="3666"/>
                  <a:pt x="11591" y="3671"/>
                </a:cubicBezTo>
                <a:close/>
                <a:moveTo>
                  <a:pt x="665" y="3895"/>
                </a:moveTo>
                <a:cubicBezTo>
                  <a:pt x="347" y="3893"/>
                  <a:pt x="31" y="3937"/>
                  <a:pt x="18" y="4041"/>
                </a:cubicBezTo>
                <a:cubicBezTo>
                  <a:pt x="4" y="4148"/>
                  <a:pt x="0" y="5809"/>
                  <a:pt x="0" y="10781"/>
                </a:cubicBezTo>
                <a:cubicBezTo>
                  <a:pt x="0" y="17276"/>
                  <a:pt x="1" y="17374"/>
                  <a:pt x="31" y="17435"/>
                </a:cubicBezTo>
                <a:cubicBezTo>
                  <a:pt x="48" y="17469"/>
                  <a:pt x="61" y="17586"/>
                  <a:pt x="61" y="17690"/>
                </a:cubicBezTo>
                <a:cubicBezTo>
                  <a:pt x="61" y="17848"/>
                  <a:pt x="83" y="17875"/>
                  <a:pt x="199" y="17875"/>
                </a:cubicBezTo>
                <a:cubicBezTo>
                  <a:pt x="315" y="17875"/>
                  <a:pt x="337" y="17848"/>
                  <a:pt x="337" y="17690"/>
                </a:cubicBezTo>
                <a:cubicBezTo>
                  <a:pt x="337" y="17586"/>
                  <a:pt x="350" y="17469"/>
                  <a:pt x="366" y="17435"/>
                </a:cubicBezTo>
                <a:cubicBezTo>
                  <a:pt x="395" y="17377"/>
                  <a:pt x="397" y="17254"/>
                  <a:pt x="401" y="14813"/>
                </a:cubicBezTo>
                <a:lnTo>
                  <a:pt x="405" y="12253"/>
                </a:lnTo>
                <a:lnTo>
                  <a:pt x="810" y="12223"/>
                </a:lnTo>
                <a:cubicBezTo>
                  <a:pt x="1076" y="12202"/>
                  <a:pt x="1220" y="12147"/>
                  <a:pt x="1234" y="12061"/>
                </a:cubicBezTo>
                <a:cubicBezTo>
                  <a:pt x="1262" y="11878"/>
                  <a:pt x="1262" y="9907"/>
                  <a:pt x="1234" y="9724"/>
                </a:cubicBezTo>
                <a:cubicBezTo>
                  <a:pt x="1220" y="9638"/>
                  <a:pt x="1076" y="9583"/>
                  <a:pt x="810" y="9562"/>
                </a:cubicBezTo>
                <a:lnTo>
                  <a:pt x="405" y="9531"/>
                </a:lnTo>
                <a:lnTo>
                  <a:pt x="405" y="8051"/>
                </a:lnTo>
                <a:lnTo>
                  <a:pt x="405" y="6570"/>
                </a:lnTo>
                <a:lnTo>
                  <a:pt x="856" y="6501"/>
                </a:lnTo>
                <a:cubicBezTo>
                  <a:pt x="1105" y="6467"/>
                  <a:pt x="1323" y="6394"/>
                  <a:pt x="1342" y="6339"/>
                </a:cubicBezTo>
                <a:cubicBezTo>
                  <a:pt x="1374" y="6247"/>
                  <a:pt x="1376" y="6173"/>
                  <a:pt x="1376" y="5221"/>
                </a:cubicBezTo>
                <a:cubicBezTo>
                  <a:pt x="1376" y="4227"/>
                  <a:pt x="1375" y="4193"/>
                  <a:pt x="1335" y="4049"/>
                </a:cubicBezTo>
                <a:cubicBezTo>
                  <a:pt x="1306" y="3945"/>
                  <a:pt x="984" y="3896"/>
                  <a:pt x="665" y="3895"/>
                </a:cubicBezTo>
                <a:close/>
                <a:moveTo>
                  <a:pt x="2173" y="3895"/>
                </a:moveTo>
                <a:cubicBezTo>
                  <a:pt x="1928" y="3901"/>
                  <a:pt x="1682" y="3950"/>
                  <a:pt x="1670" y="4041"/>
                </a:cubicBezTo>
                <a:cubicBezTo>
                  <a:pt x="1643" y="4251"/>
                  <a:pt x="1644" y="17107"/>
                  <a:pt x="1671" y="17558"/>
                </a:cubicBezTo>
                <a:cubicBezTo>
                  <a:pt x="1689" y="17868"/>
                  <a:pt x="1694" y="17874"/>
                  <a:pt x="1821" y="17875"/>
                </a:cubicBezTo>
                <a:cubicBezTo>
                  <a:pt x="2017" y="17876"/>
                  <a:pt x="2017" y="17884"/>
                  <a:pt x="2022" y="15268"/>
                </a:cubicBezTo>
                <a:lnTo>
                  <a:pt x="2026" y="13202"/>
                </a:lnTo>
                <a:lnTo>
                  <a:pt x="2178" y="13163"/>
                </a:lnTo>
                <a:cubicBezTo>
                  <a:pt x="2325" y="13130"/>
                  <a:pt x="2331" y="13143"/>
                  <a:pt x="2373" y="13456"/>
                </a:cubicBezTo>
                <a:cubicBezTo>
                  <a:pt x="2397" y="13634"/>
                  <a:pt x="2417" y="13838"/>
                  <a:pt x="2417" y="13911"/>
                </a:cubicBezTo>
                <a:cubicBezTo>
                  <a:pt x="2417" y="13985"/>
                  <a:pt x="2437" y="14194"/>
                  <a:pt x="2463" y="14382"/>
                </a:cubicBezTo>
                <a:cubicBezTo>
                  <a:pt x="2488" y="14569"/>
                  <a:pt x="2508" y="14784"/>
                  <a:pt x="2508" y="14860"/>
                </a:cubicBezTo>
                <a:cubicBezTo>
                  <a:pt x="2508" y="14935"/>
                  <a:pt x="2522" y="15096"/>
                  <a:pt x="2539" y="15214"/>
                </a:cubicBezTo>
                <a:cubicBezTo>
                  <a:pt x="2556" y="15332"/>
                  <a:pt x="2569" y="15492"/>
                  <a:pt x="2569" y="15569"/>
                </a:cubicBezTo>
                <a:cubicBezTo>
                  <a:pt x="2569" y="15647"/>
                  <a:pt x="2583" y="15806"/>
                  <a:pt x="2600" y="15924"/>
                </a:cubicBezTo>
                <a:cubicBezTo>
                  <a:pt x="2617" y="16042"/>
                  <a:pt x="2631" y="16203"/>
                  <a:pt x="2631" y="16278"/>
                </a:cubicBezTo>
                <a:cubicBezTo>
                  <a:pt x="2631" y="16354"/>
                  <a:pt x="2651" y="16569"/>
                  <a:pt x="2677" y="16757"/>
                </a:cubicBezTo>
                <a:cubicBezTo>
                  <a:pt x="2702" y="16944"/>
                  <a:pt x="2722" y="17146"/>
                  <a:pt x="2722" y="17211"/>
                </a:cubicBezTo>
                <a:cubicBezTo>
                  <a:pt x="2722" y="17277"/>
                  <a:pt x="2738" y="17454"/>
                  <a:pt x="2756" y="17605"/>
                </a:cubicBezTo>
                <a:cubicBezTo>
                  <a:pt x="2787" y="17858"/>
                  <a:pt x="2802" y="17875"/>
                  <a:pt x="2952" y="17875"/>
                </a:cubicBezTo>
                <a:cubicBezTo>
                  <a:pt x="3096" y="17875"/>
                  <a:pt x="3118" y="17852"/>
                  <a:pt x="3143" y="17643"/>
                </a:cubicBezTo>
                <a:cubicBezTo>
                  <a:pt x="3168" y="17422"/>
                  <a:pt x="3169" y="17390"/>
                  <a:pt x="3146" y="17188"/>
                </a:cubicBezTo>
                <a:cubicBezTo>
                  <a:pt x="3132" y="17069"/>
                  <a:pt x="3120" y="16915"/>
                  <a:pt x="3120" y="16849"/>
                </a:cubicBezTo>
                <a:cubicBezTo>
                  <a:pt x="3120" y="16783"/>
                  <a:pt x="3107" y="16635"/>
                  <a:pt x="3090" y="16518"/>
                </a:cubicBezTo>
                <a:cubicBezTo>
                  <a:pt x="3073" y="16400"/>
                  <a:pt x="3059" y="16240"/>
                  <a:pt x="3059" y="16163"/>
                </a:cubicBezTo>
                <a:cubicBezTo>
                  <a:pt x="3059" y="16085"/>
                  <a:pt x="3045" y="15926"/>
                  <a:pt x="3028" y="15808"/>
                </a:cubicBezTo>
                <a:cubicBezTo>
                  <a:pt x="3011" y="15690"/>
                  <a:pt x="2998" y="15529"/>
                  <a:pt x="2998" y="15453"/>
                </a:cubicBezTo>
                <a:cubicBezTo>
                  <a:pt x="2998" y="15378"/>
                  <a:pt x="2977" y="15163"/>
                  <a:pt x="2951" y="14975"/>
                </a:cubicBezTo>
                <a:cubicBezTo>
                  <a:pt x="2926" y="14788"/>
                  <a:pt x="2906" y="14573"/>
                  <a:pt x="2906" y="14497"/>
                </a:cubicBezTo>
                <a:cubicBezTo>
                  <a:pt x="2906" y="14422"/>
                  <a:pt x="2893" y="14268"/>
                  <a:pt x="2876" y="14150"/>
                </a:cubicBezTo>
                <a:cubicBezTo>
                  <a:pt x="2859" y="14032"/>
                  <a:pt x="2845" y="13871"/>
                  <a:pt x="2845" y="13796"/>
                </a:cubicBezTo>
                <a:cubicBezTo>
                  <a:pt x="2845" y="13720"/>
                  <a:pt x="2824" y="13505"/>
                  <a:pt x="2799" y="13317"/>
                </a:cubicBezTo>
                <a:cubicBezTo>
                  <a:pt x="2744" y="12911"/>
                  <a:pt x="2740" y="12580"/>
                  <a:pt x="2788" y="12438"/>
                </a:cubicBezTo>
                <a:cubicBezTo>
                  <a:pt x="2807" y="12382"/>
                  <a:pt x="2833" y="12250"/>
                  <a:pt x="2844" y="12145"/>
                </a:cubicBezTo>
                <a:cubicBezTo>
                  <a:pt x="2855" y="12041"/>
                  <a:pt x="2872" y="11953"/>
                  <a:pt x="2882" y="11953"/>
                </a:cubicBezTo>
                <a:cubicBezTo>
                  <a:pt x="2933" y="11953"/>
                  <a:pt x="3090" y="10249"/>
                  <a:pt x="3090" y="9693"/>
                </a:cubicBezTo>
                <a:cubicBezTo>
                  <a:pt x="3090" y="9578"/>
                  <a:pt x="3096" y="9448"/>
                  <a:pt x="3105" y="9408"/>
                </a:cubicBezTo>
                <a:cubicBezTo>
                  <a:pt x="3113" y="9368"/>
                  <a:pt x="3120" y="8861"/>
                  <a:pt x="3120" y="8282"/>
                </a:cubicBezTo>
                <a:cubicBezTo>
                  <a:pt x="3120" y="7704"/>
                  <a:pt x="3113" y="7197"/>
                  <a:pt x="3105" y="7156"/>
                </a:cubicBezTo>
                <a:cubicBezTo>
                  <a:pt x="3096" y="7116"/>
                  <a:pt x="3090" y="6966"/>
                  <a:pt x="3090" y="6817"/>
                </a:cubicBezTo>
                <a:cubicBezTo>
                  <a:pt x="3090" y="6668"/>
                  <a:pt x="3076" y="6449"/>
                  <a:pt x="3059" y="6331"/>
                </a:cubicBezTo>
                <a:cubicBezTo>
                  <a:pt x="3042" y="6213"/>
                  <a:pt x="3028" y="6058"/>
                  <a:pt x="3028" y="5984"/>
                </a:cubicBezTo>
                <a:cubicBezTo>
                  <a:pt x="3028" y="5562"/>
                  <a:pt x="2780" y="4141"/>
                  <a:pt x="2705" y="4141"/>
                </a:cubicBezTo>
                <a:cubicBezTo>
                  <a:pt x="2691" y="4141"/>
                  <a:pt x="2674" y="4083"/>
                  <a:pt x="2669" y="4018"/>
                </a:cubicBezTo>
                <a:cubicBezTo>
                  <a:pt x="2661" y="3927"/>
                  <a:pt x="2418" y="3889"/>
                  <a:pt x="2173" y="3895"/>
                </a:cubicBezTo>
                <a:close/>
                <a:moveTo>
                  <a:pt x="3625" y="3895"/>
                </a:moveTo>
                <a:cubicBezTo>
                  <a:pt x="3541" y="3895"/>
                  <a:pt x="3457" y="3944"/>
                  <a:pt x="3444" y="4041"/>
                </a:cubicBezTo>
                <a:cubicBezTo>
                  <a:pt x="3431" y="4148"/>
                  <a:pt x="3426" y="5809"/>
                  <a:pt x="3426" y="10781"/>
                </a:cubicBezTo>
                <a:cubicBezTo>
                  <a:pt x="3426" y="17276"/>
                  <a:pt x="3426" y="17374"/>
                  <a:pt x="3456" y="17435"/>
                </a:cubicBezTo>
                <a:cubicBezTo>
                  <a:pt x="3473" y="17469"/>
                  <a:pt x="3487" y="17586"/>
                  <a:pt x="3487" y="17690"/>
                </a:cubicBezTo>
                <a:cubicBezTo>
                  <a:pt x="3487" y="17848"/>
                  <a:pt x="3509" y="17875"/>
                  <a:pt x="3625" y="17875"/>
                </a:cubicBezTo>
                <a:cubicBezTo>
                  <a:pt x="3740" y="17875"/>
                  <a:pt x="3763" y="17848"/>
                  <a:pt x="3763" y="17690"/>
                </a:cubicBezTo>
                <a:cubicBezTo>
                  <a:pt x="3763" y="17586"/>
                  <a:pt x="3776" y="17469"/>
                  <a:pt x="3793" y="17435"/>
                </a:cubicBezTo>
                <a:cubicBezTo>
                  <a:pt x="3823" y="17374"/>
                  <a:pt x="3824" y="17276"/>
                  <a:pt x="3824" y="10781"/>
                </a:cubicBezTo>
                <a:cubicBezTo>
                  <a:pt x="3824" y="5809"/>
                  <a:pt x="3820" y="4148"/>
                  <a:pt x="3806" y="4041"/>
                </a:cubicBezTo>
                <a:cubicBezTo>
                  <a:pt x="3793" y="3944"/>
                  <a:pt x="3709" y="3895"/>
                  <a:pt x="3625" y="3895"/>
                </a:cubicBezTo>
                <a:close/>
                <a:moveTo>
                  <a:pt x="4681" y="3895"/>
                </a:moveTo>
                <a:cubicBezTo>
                  <a:pt x="4436" y="3901"/>
                  <a:pt x="4190" y="3950"/>
                  <a:pt x="4178" y="4041"/>
                </a:cubicBezTo>
                <a:cubicBezTo>
                  <a:pt x="4164" y="4148"/>
                  <a:pt x="4160" y="5804"/>
                  <a:pt x="4160" y="10757"/>
                </a:cubicBezTo>
                <a:lnTo>
                  <a:pt x="4160" y="17327"/>
                </a:lnTo>
                <a:lnTo>
                  <a:pt x="4194" y="17605"/>
                </a:lnTo>
                <a:cubicBezTo>
                  <a:pt x="4227" y="17879"/>
                  <a:pt x="4227" y="17875"/>
                  <a:pt x="4651" y="17875"/>
                </a:cubicBezTo>
                <a:cubicBezTo>
                  <a:pt x="4918" y="17875"/>
                  <a:pt x="5079" y="17833"/>
                  <a:pt x="5085" y="17759"/>
                </a:cubicBezTo>
                <a:cubicBezTo>
                  <a:pt x="5091" y="17694"/>
                  <a:pt x="5132" y="17643"/>
                  <a:pt x="5177" y="17643"/>
                </a:cubicBezTo>
                <a:cubicBezTo>
                  <a:pt x="5222" y="17643"/>
                  <a:pt x="5264" y="17585"/>
                  <a:pt x="5270" y="17520"/>
                </a:cubicBezTo>
                <a:cubicBezTo>
                  <a:pt x="5275" y="17455"/>
                  <a:pt x="5290" y="17404"/>
                  <a:pt x="5305" y="17404"/>
                </a:cubicBezTo>
                <a:cubicBezTo>
                  <a:pt x="5340" y="17404"/>
                  <a:pt x="5421" y="17092"/>
                  <a:pt x="5446" y="16865"/>
                </a:cubicBezTo>
                <a:cubicBezTo>
                  <a:pt x="5456" y="16768"/>
                  <a:pt x="5472" y="16695"/>
                  <a:pt x="5481" y="16695"/>
                </a:cubicBezTo>
                <a:cubicBezTo>
                  <a:pt x="5503" y="16695"/>
                  <a:pt x="5567" y="16204"/>
                  <a:pt x="5567" y="16032"/>
                </a:cubicBezTo>
                <a:cubicBezTo>
                  <a:pt x="5567" y="15953"/>
                  <a:pt x="5578" y="15826"/>
                  <a:pt x="5590" y="15746"/>
                </a:cubicBezTo>
                <a:cubicBezTo>
                  <a:pt x="5640" y="15429"/>
                  <a:pt x="5659" y="14892"/>
                  <a:pt x="5659" y="13857"/>
                </a:cubicBezTo>
                <a:cubicBezTo>
                  <a:pt x="5659" y="13005"/>
                  <a:pt x="5653" y="12731"/>
                  <a:pt x="5622" y="12261"/>
                </a:cubicBezTo>
                <a:cubicBezTo>
                  <a:pt x="5583" y="11671"/>
                  <a:pt x="5512" y="11012"/>
                  <a:pt x="5486" y="11012"/>
                </a:cubicBezTo>
                <a:cubicBezTo>
                  <a:pt x="5460" y="11012"/>
                  <a:pt x="5414" y="10628"/>
                  <a:pt x="5414" y="10418"/>
                </a:cubicBezTo>
                <a:cubicBezTo>
                  <a:pt x="5414" y="10309"/>
                  <a:pt x="5432" y="10093"/>
                  <a:pt x="5453" y="9940"/>
                </a:cubicBezTo>
                <a:cubicBezTo>
                  <a:pt x="5569" y="9095"/>
                  <a:pt x="5606" y="7259"/>
                  <a:pt x="5530" y="6100"/>
                </a:cubicBezTo>
                <a:cubicBezTo>
                  <a:pt x="5510" y="5787"/>
                  <a:pt x="5470" y="5349"/>
                  <a:pt x="5443" y="5128"/>
                </a:cubicBezTo>
                <a:cubicBezTo>
                  <a:pt x="5390" y="4706"/>
                  <a:pt x="5259" y="4141"/>
                  <a:pt x="5214" y="4141"/>
                </a:cubicBezTo>
                <a:cubicBezTo>
                  <a:pt x="5199" y="4141"/>
                  <a:pt x="5182" y="4083"/>
                  <a:pt x="5177" y="4018"/>
                </a:cubicBezTo>
                <a:cubicBezTo>
                  <a:pt x="5170" y="3927"/>
                  <a:pt x="4926" y="3889"/>
                  <a:pt x="4681" y="3895"/>
                </a:cubicBezTo>
                <a:close/>
                <a:moveTo>
                  <a:pt x="4947" y="6524"/>
                </a:moveTo>
                <a:cubicBezTo>
                  <a:pt x="5070" y="6545"/>
                  <a:pt x="5099" y="6673"/>
                  <a:pt x="5158" y="7087"/>
                </a:cubicBezTo>
                <a:cubicBezTo>
                  <a:pt x="5192" y="7327"/>
                  <a:pt x="5200" y="7482"/>
                  <a:pt x="5200" y="7928"/>
                </a:cubicBezTo>
                <a:cubicBezTo>
                  <a:pt x="5200" y="8403"/>
                  <a:pt x="5193" y="8532"/>
                  <a:pt x="5142" y="8915"/>
                </a:cubicBezTo>
                <a:lnTo>
                  <a:pt x="5084" y="9354"/>
                </a:lnTo>
                <a:lnTo>
                  <a:pt x="4814" y="9354"/>
                </a:lnTo>
                <a:cubicBezTo>
                  <a:pt x="4603" y="9354"/>
                  <a:pt x="4540" y="9313"/>
                  <a:pt x="4534" y="9192"/>
                </a:cubicBezTo>
                <a:cubicBezTo>
                  <a:pt x="4529" y="9106"/>
                  <a:pt x="4528" y="8484"/>
                  <a:pt x="4531" y="7804"/>
                </a:cubicBezTo>
                <a:lnTo>
                  <a:pt x="4535" y="6570"/>
                </a:lnTo>
                <a:lnTo>
                  <a:pt x="4788" y="6532"/>
                </a:lnTo>
                <a:cubicBezTo>
                  <a:pt x="4855" y="6523"/>
                  <a:pt x="4906" y="6517"/>
                  <a:pt x="4947" y="6524"/>
                </a:cubicBezTo>
                <a:close/>
                <a:moveTo>
                  <a:pt x="2270" y="6532"/>
                </a:moveTo>
                <a:cubicBezTo>
                  <a:pt x="2422" y="6511"/>
                  <a:pt x="2519" y="6549"/>
                  <a:pt x="2529" y="6624"/>
                </a:cubicBezTo>
                <a:cubicBezTo>
                  <a:pt x="2538" y="6691"/>
                  <a:pt x="2557" y="6748"/>
                  <a:pt x="2571" y="6748"/>
                </a:cubicBezTo>
                <a:cubicBezTo>
                  <a:pt x="2638" y="6748"/>
                  <a:pt x="2722" y="7377"/>
                  <a:pt x="2722" y="7881"/>
                </a:cubicBezTo>
                <a:cubicBezTo>
                  <a:pt x="2722" y="7972"/>
                  <a:pt x="2731" y="8153"/>
                  <a:pt x="2741" y="8282"/>
                </a:cubicBezTo>
                <a:cubicBezTo>
                  <a:pt x="2756" y="8469"/>
                  <a:pt x="2756" y="8573"/>
                  <a:pt x="2741" y="8760"/>
                </a:cubicBezTo>
                <a:cubicBezTo>
                  <a:pt x="2731" y="8890"/>
                  <a:pt x="2722" y="9090"/>
                  <a:pt x="2722" y="9208"/>
                </a:cubicBezTo>
                <a:cubicBezTo>
                  <a:pt x="2722" y="9325"/>
                  <a:pt x="2697" y="9622"/>
                  <a:pt x="2665" y="9863"/>
                </a:cubicBezTo>
                <a:cubicBezTo>
                  <a:pt x="2617" y="10226"/>
                  <a:pt x="2596" y="10295"/>
                  <a:pt x="2543" y="10295"/>
                </a:cubicBezTo>
                <a:cubicBezTo>
                  <a:pt x="2508" y="10295"/>
                  <a:pt x="2476" y="10353"/>
                  <a:pt x="2470" y="10418"/>
                </a:cubicBezTo>
                <a:cubicBezTo>
                  <a:pt x="2455" y="10606"/>
                  <a:pt x="2035" y="10570"/>
                  <a:pt x="2025" y="10380"/>
                </a:cubicBezTo>
                <a:cubicBezTo>
                  <a:pt x="2021" y="10295"/>
                  <a:pt x="2020" y="9405"/>
                  <a:pt x="2022" y="8398"/>
                </a:cubicBezTo>
                <a:lnTo>
                  <a:pt x="2026" y="6570"/>
                </a:lnTo>
                <a:lnTo>
                  <a:pt x="2270" y="6532"/>
                </a:lnTo>
                <a:close/>
                <a:moveTo>
                  <a:pt x="14286" y="10063"/>
                </a:moveTo>
                <a:cubicBezTo>
                  <a:pt x="14272" y="10063"/>
                  <a:pt x="14244" y="10223"/>
                  <a:pt x="14218" y="10426"/>
                </a:cubicBezTo>
                <a:cubicBezTo>
                  <a:pt x="14191" y="10629"/>
                  <a:pt x="14166" y="10871"/>
                  <a:pt x="14159" y="11035"/>
                </a:cubicBezTo>
                <a:cubicBezTo>
                  <a:pt x="14156" y="11092"/>
                  <a:pt x="14151" y="11140"/>
                  <a:pt x="14144" y="11174"/>
                </a:cubicBezTo>
                <a:cubicBezTo>
                  <a:pt x="14124" y="11274"/>
                  <a:pt x="14091" y="11272"/>
                  <a:pt x="14079" y="11128"/>
                </a:cubicBezTo>
                <a:cubicBezTo>
                  <a:pt x="14077" y="11095"/>
                  <a:pt x="14066" y="11064"/>
                  <a:pt x="14051" y="11043"/>
                </a:cubicBezTo>
                <a:cubicBezTo>
                  <a:pt x="14037" y="11021"/>
                  <a:pt x="14018" y="11012"/>
                  <a:pt x="13998" y="11012"/>
                </a:cubicBezTo>
                <a:cubicBezTo>
                  <a:pt x="13969" y="11012"/>
                  <a:pt x="13949" y="11026"/>
                  <a:pt x="13932" y="11081"/>
                </a:cubicBezTo>
                <a:cubicBezTo>
                  <a:pt x="13914" y="11136"/>
                  <a:pt x="13898" y="11233"/>
                  <a:pt x="13877" y="11390"/>
                </a:cubicBezTo>
                <a:cubicBezTo>
                  <a:pt x="13846" y="11623"/>
                  <a:pt x="13832" y="11859"/>
                  <a:pt x="13828" y="12099"/>
                </a:cubicBezTo>
                <a:cubicBezTo>
                  <a:pt x="13828" y="12127"/>
                  <a:pt x="13825" y="12149"/>
                  <a:pt x="13825" y="12176"/>
                </a:cubicBezTo>
                <a:cubicBezTo>
                  <a:pt x="13825" y="12207"/>
                  <a:pt x="13828" y="12238"/>
                  <a:pt x="13828" y="12269"/>
                </a:cubicBezTo>
                <a:cubicBezTo>
                  <a:pt x="13830" y="12372"/>
                  <a:pt x="13832" y="12481"/>
                  <a:pt x="13838" y="12585"/>
                </a:cubicBezTo>
                <a:cubicBezTo>
                  <a:pt x="13847" y="12718"/>
                  <a:pt x="13858" y="12852"/>
                  <a:pt x="13875" y="12986"/>
                </a:cubicBezTo>
                <a:cubicBezTo>
                  <a:pt x="13916" y="13313"/>
                  <a:pt x="13936" y="13379"/>
                  <a:pt x="13993" y="13379"/>
                </a:cubicBezTo>
                <a:cubicBezTo>
                  <a:pt x="14043" y="13379"/>
                  <a:pt x="14072" y="13302"/>
                  <a:pt x="14097" y="13117"/>
                </a:cubicBezTo>
                <a:lnTo>
                  <a:pt x="14133" y="12863"/>
                </a:lnTo>
                <a:lnTo>
                  <a:pt x="14171" y="13140"/>
                </a:lnTo>
                <a:cubicBezTo>
                  <a:pt x="14185" y="13240"/>
                  <a:pt x="14196" y="13296"/>
                  <a:pt x="14207" y="13317"/>
                </a:cubicBezTo>
                <a:cubicBezTo>
                  <a:pt x="14227" y="13360"/>
                  <a:pt x="14242" y="13248"/>
                  <a:pt x="14249" y="12986"/>
                </a:cubicBezTo>
                <a:cubicBezTo>
                  <a:pt x="14249" y="12985"/>
                  <a:pt x="14249" y="12979"/>
                  <a:pt x="14249" y="12978"/>
                </a:cubicBezTo>
                <a:cubicBezTo>
                  <a:pt x="14253" y="12845"/>
                  <a:pt x="14255" y="12678"/>
                  <a:pt x="14255" y="12469"/>
                </a:cubicBezTo>
                <a:cubicBezTo>
                  <a:pt x="14255" y="12188"/>
                  <a:pt x="14256" y="12026"/>
                  <a:pt x="14261" y="11922"/>
                </a:cubicBezTo>
                <a:cubicBezTo>
                  <a:pt x="14266" y="11818"/>
                  <a:pt x="14276" y="11769"/>
                  <a:pt x="14292" y="11721"/>
                </a:cubicBezTo>
                <a:cubicBezTo>
                  <a:pt x="14317" y="11648"/>
                  <a:pt x="14331" y="11576"/>
                  <a:pt x="14337" y="11482"/>
                </a:cubicBezTo>
                <a:cubicBezTo>
                  <a:pt x="14343" y="11388"/>
                  <a:pt x="14340" y="11271"/>
                  <a:pt x="14328" y="11128"/>
                </a:cubicBezTo>
                <a:cubicBezTo>
                  <a:pt x="14320" y="11031"/>
                  <a:pt x="14316" y="10960"/>
                  <a:pt x="14316" y="10889"/>
                </a:cubicBezTo>
                <a:cubicBezTo>
                  <a:pt x="14316" y="10815"/>
                  <a:pt x="14320" y="10744"/>
                  <a:pt x="14328" y="10642"/>
                </a:cubicBezTo>
                <a:cubicBezTo>
                  <a:pt x="14340" y="10499"/>
                  <a:pt x="14340" y="10358"/>
                  <a:pt x="14332" y="10249"/>
                </a:cubicBezTo>
                <a:cubicBezTo>
                  <a:pt x="14324" y="10139"/>
                  <a:pt x="14308" y="10063"/>
                  <a:pt x="14286" y="10063"/>
                </a:cubicBezTo>
                <a:close/>
                <a:moveTo>
                  <a:pt x="16858" y="10063"/>
                </a:moveTo>
                <a:cubicBezTo>
                  <a:pt x="16822" y="10063"/>
                  <a:pt x="16764" y="10540"/>
                  <a:pt x="16764" y="10842"/>
                </a:cubicBezTo>
                <a:cubicBezTo>
                  <a:pt x="16764" y="11309"/>
                  <a:pt x="16732" y="11290"/>
                  <a:pt x="16664" y="10773"/>
                </a:cubicBezTo>
                <a:cubicBezTo>
                  <a:pt x="16634" y="10543"/>
                  <a:pt x="16616" y="10416"/>
                  <a:pt x="16596" y="10349"/>
                </a:cubicBezTo>
                <a:cubicBezTo>
                  <a:pt x="16577" y="10281"/>
                  <a:pt x="16555" y="10272"/>
                  <a:pt x="16519" y="10272"/>
                </a:cubicBezTo>
                <a:cubicBezTo>
                  <a:pt x="16453" y="10272"/>
                  <a:pt x="16432" y="10322"/>
                  <a:pt x="16394" y="10603"/>
                </a:cubicBezTo>
                <a:cubicBezTo>
                  <a:pt x="16351" y="10921"/>
                  <a:pt x="16324" y="11202"/>
                  <a:pt x="16313" y="11482"/>
                </a:cubicBezTo>
                <a:cubicBezTo>
                  <a:pt x="16313" y="11483"/>
                  <a:pt x="16313" y="11489"/>
                  <a:pt x="16313" y="11490"/>
                </a:cubicBezTo>
                <a:cubicBezTo>
                  <a:pt x="16306" y="11665"/>
                  <a:pt x="16306" y="11842"/>
                  <a:pt x="16312" y="12022"/>
                </a:cubicBezTo>
                <a:cubicBezTo>
                  <a:pt x="16312" y="12032"/>
                  <a:pt x="16311" y="12035"/>
                  <a:pt x="16312" y="12045"/>
                </a:cubicBezTo>
                <a:cubicBezTo>
                  <a:pt x="16312" y="12046"/>
                  <a:pt x="16312" y="12052"/>
                  <a:pt x="16312" y="12053"/>
                </a:cubicBezTo>
                <a:cubicBezTo>
                  <a:pt x="16321" y="12340"/>
                  <a:pt x="16346" y="12645"/>
                  <a:pt x="16387" y="12994"/>
                </a:cubicBezTo>
                <a:cubicBezTo>
                  <a:pt x="16428" y="13341"/>
                  <a:pt x="16441" y="13379"/>
                  <a:pt x="16519" y="13379"/>
                </a:cubicBezTo>
                <a:cubicBezTo>
                  <a:pt x="16596" y="13379"/>
                  <a:pt x="16609" y="13339"/>
                  <a:pt x="16651" y="12994"/>
                </a:cubicBezTo>
                <a:cubicBezTo>
                  <a:pt x="16677" y="12782"/>
                  <a:pt x="16702" y="12512"/>
                  <a:pt x="16707" y="12392"/>
                </a:cubicBezTo>
                <a:cubicBezTo>
                  <a:pt x="16711" y="12306"/>
                  <a:pt x="16717" y="12246"/>
                  <a:pt x="16722" y="12223"/>
                </a:cubicBezTo>
                <a:cubicBezTo>
                  <a:pt x="16727" y="12198"/>
                  <a:pt x="16732" y="12206"/>
                  <a:pt x="16738" y="12238"/>
                </a:cubicBezTo>
                <a:cubicBezTo>
                  <a:pt x="16748" y="12301"/>
                  <a:pt x="16758" y="12462"/>
                  <a:pt x="16761" y="12693"/>
                </a:cubicBezTo>
                <a:cubicBezTo>
                  <a:pt x="16762" y="12810"/>
                  <a:pt x="16765" y="12937"/>
                  <a:pt x="16770" y="13040"/>
                </a:cubicBezTo>
                <a:cubicBezTo>
                  <a:pt x="16775" y="13141"/>
                  <a:pt x="16782" y="13225"/>
                  <a:pt x="16788" y="13263"/>
                </a:cubicBezTo>
                <a:cubicBezTo>
                  <a:pt x="16797" y="13325"/>
                  <a:pt x="16805" y="13347"/>
                  <a:pt x="16813" y="13341"/>
                </a:cubicBezTo>
                <a:cubicBezTo>
                  <a:pt x="16822" y="13334"/>
                  <a:pt x="16829" y="13296"/>
                  <a:pt x="16835" y="13225"/>
                </a:cubicBezTo>
                <a:cubicBezTo>
                  <a:pt x="16841" y="13155"/>
                  <a:pt x="16846" y="13053"/>
                  <a:pt x="16850" y="12924"/>
                </a:cubicBezTo>
                <a:cubicBezTo>
                  <a:pt x="16854" y="12794"/>
                  <a:pt x="16857" y="12632"/>
                  <a:pt x="16858" y="12446"/>
                </a:cubicBezTo>
                <a:cubicBezTo>
                  <a:pt x="16862" y="11944"/>
                  <a:pt x="16868" y="11775"/>
                  <a:pt x="16885" y="11775"/>
                </a:cubicBezTo>
                <a:cubicBezTo>
                  <a:pt x="16902" y="11775"/>
                  <a:pt x="16910" y="11944"/>
                  <a:pt x="16913" y="12446"/>
                </a:cubicBezTo>
                <a:cubicBezTo>
                  <a:pt x="16914" y="12645"/>
                  <a:pt x="16917" y="12805"/>
                  <a:pt x="16921" y="12932"/>
                </a:cubicBezTo>
                <a:cubicBezTo>
                  <a:pt x="16921" y="12933"/>
                  <a:pt x="16921" y="12939"/>
                  <a:pt x="16921" y="12940"/>
                </a:cubicBezTo>
                <a:cubicBezTo>
                  <a:pt x="16932" y="13316"/>
                  <a:pt x="16954" y="13390"/>
                  <a:pt x="16997" y="13233"/>
                </a:cubicBezTo>
                <a:cubicBezTo>
                  <a:pt x="17032" y="13105"/>
                  <a:pt x="17038" y="13001"/>
                  <a:pt x="17042" y="12431"/>
                </a:cubicBezTo>
                <a:cubicBezTo>
                  <a:pt x="17045" y="11946"/>
                  <a:pt x="17052" y="11775"/>
                  <a:pt x="17069" y="11775"/>
                </a:cubicBezTo>
                <a:cubicBezTo>
                  <a:pt x="17087" y="11775"/>
                  <a:pt x="17094" y="11944"/>
                  <a:pt x="17097" y="12446"/>
                </a:cubicBezTo>
                <a:cubicBezTo>
                  <a:pt x="17100" y="12876"/>
                  <a:pt x="17109" y="13150"/>
                  <a:pt x="17123" y="13263"/>
                </a:cubicBezTo>
                <a:cubicBezTo>
                  <a:pt x="17130" y="13319"/>
                  <a:pt x="17138" y="13337"/>
                  <a:pt x="17148" y="13317"/>
                </a:cubicBezTo>
                <a:cubicBezTo>
                  <a:pt x="17158" y="13296"/>
                  <a:pt x="17170" y="13238"/>
                  <a:pt x="17184" y="13140"/>
                </a:cubicBezTo>
                <a:lnTo>
                  <a:pt x="17222" y="12863"/>
                </a:lnTo>
                <a:lnTo>
                  <a:pt x="17258" y="13117"/>
                </a:lnTo>
                <a:cubicBezTo>
                  <a:pt x="17283" y="13300"/>
                  <a:pt x="17313" y="13379"/>
                  <a:pt x="17360" y="13379"/>
                </a:cubicBezTo>
                <a:cubicBezTo>
                  <a:pt x="17408" y="13379"/>
                  <a:pt x="17437" y="13300"/>
                  <a:pt x="17462" y="13117"/>
                </a:cubicBezTo>
                <a:lnTo>
                  <a:pt x="17498" y="12863"/>
                </a:lnTo>
                <a:lnTo>
                  <a:pt x="17532" y="13117"/>
                </a:lnTo>
                <a:cubicBezTo>
                  <a:pt x="17544" y="13204"/>
                  <a:pt x="17561" y="13273"/>
                  <a:pt x="17579" y="13317"/>
                </a:cubicBezTo>
                <a:cubicBezTo>
                  <a:pt x="17633" y="13452"/>
                  <a:pt x="17705" y="13395"/>
                  <a:pt x="17735" y="13140"/>
                </a:cubicBezTo>
                <a:cubicBezTo>
                  <a:pt x="17761" y="12914"/>
                  <a:pt x="17761" y="12896"/>
                  <a:pt x="17736" y="12677"/>
                </a:cubicBezTo>
                <a:cubicBezTo>
                  <a:pt x="17721" y="12555"/>
                  <a:pt x="17716" y="12428"/>
                  <a:pt x="17719" y="12338"/>
                </a:cubicBezTo>
                <a:cubicBezTo>
                  <a:pt x="17720" y="12292"/>
                  <a:pt x="17724" y="12256"/>
                  <a:pt x="17730" y="12230"/>
                </a:cubicBezTo>
                <a:cubicBezTo>
                  <a:pt x="17735" y="12205"/>
                  <a:pt x="17742" y="12192"/>
                  <a:pt x="17751" y="12192"/>
                </a:cubicBezTo>
                <a:cubicBezTo>
                  <a:pt x="17760" y="12192"/>
                  <a:pt x="17766" y="12172"/>
                  <a:pt x="17769" y="12130"/>
                </a:cubicBezTo>
                <a:cubicBezTo>
                  <a:pt x="17773" y="12088"/>
                  <a:pt x="17773" y="12019"/>
                  <a:pt x="17770" y="11945"/>
                </a:cubicBezTo>
                <a:cubicBezTo>
                  <a:pt x="17768" y="11871"/>
                  <a:pt x="17763" y="11792"/>
                  <a:pt x="17755" y="11698"/>
                </a:cubicBezTo>
                <a:cubicBezTo>
                  <a:pt x="17748" y="11605"/>
                  <a:pt x="17736" y="11500"/>
                  <a:pt x="17724" y="11397"/>
                </a:cubicBezTo>
                <a:cubicBezTo>
                  <a:pt x="17694" y="11158"/>
                  <a:pt x="17660" y="11028"/>
                  <a:pt x="17626" y="11004"/>
                </a:cubicBezTo>
                <a:cubicBezTo>
                  <a:pt x="17609" y="10993"/>
                  <a:pt x="17593" y="11007"/>
                  <a:pt x="17577" y="11050"/>
                </a:cubicBezTo>
                <a:cubicBezTo>
                  <a:pt x="17561" y="11094"/>
                  <a:pt x="17546" y="11167"/>
                  <a:pt x="17532" y="11266"/>
                </a:cubicBezTo>
                <a:lnTo>
                  <a:pt x="17498" y="11521"/>
                </a:lnTo>
                <a:lnTo>
                  <a:pt x="17462" y="11266"/>
                </a:lnTo>
                <a:cubicBezTo>
                  <a:pt x="17413" y="10915"/>
                  <a:pt x="17306" y="10911"/>
                  <a:pt x="17259" y="11259"/>
                </a:cubicBezTo>
                <a:cubicBezTo>
                  <a:pt x="17237" y="11413"/>
                  <a:pt x="17220" y="11459"/>
                  <a:pt x="17209" y="11413"/>
                </a:cubicBezTo>
                <a:cubicBezTo>
                  <a:pt x="17203" y="11389"/>
                  <a:pt x="17199" y="11343"/>
                  <a:pt x="17196" y="11266"/>
                </a:cubicBezTo>
                <a:cubicBezTo>
                  <a:pt x="17193" y="11191"/>
                  <a:pt x="17192" y="11090"/>
                  <a:pt x="17192" y="10966"/>
                </a:cubicBezTo>
                <a:cubicBezTo>
                  <a:pt x="17192" y="10630"/>
                  <a:pt x="17179" y="10425"/>
                  <a:pt x="17152" y="10341"/>
                </a:cubicBezTo>
                <a:cubicBezTo>
                  <a:pt x="17152" y="10341"/>
                  <a:pt x="17151" y="10341"/>
                  <a:pt x="17151" y="10341"/>
                </a:cubicBezTo>
                <a:cubicBezTo>
                  <a:pt x="17142" y="10313"/>
                  <a:pt x="17132" y="10295"/>
                  <a:pt x="17120" y="10295"/>
                </a:cubicBezTo>
                <a:cubicBezTo>
                  <a:pt x="17111" y="10295"/>
                  <a:pt x="17101" y="10285"/>
                  <a:pt x="17093" y="10264"/>
                </a:cubicBezTo>
                <a:cubicBezTo>
                  <a:pt x="17085" y="10242"/>
                  <a:pt x="17079" y="10212"/>
                  <a:pt x="17076" y="10179"/>
                </a:cubicBezTo>
                <a:cubicBezTo>
                  <a:pt x="17065" y="10033"/>
                  <a:pt x="17036" y="10034"/>
                  <a:pt x="17010" y="10148"/>
                </a:cubicBezTo>
                <a:cubicBezTo>
                  <a:pt x="17001" y="10186"/>
                  <a:pt x="16992" y="10232"/>
                  <a:pt x="16985" y="10295"/>
                </a:cubicBezTo>
                <a:cubicBezTo>
                  <a:pt x="16970" y="10425"/>
                  <a:pt x="16944" y="10534"/>
                  <a:pt x="16928" y="10534"/>
                </a:cubicBezTo>
                <a:cubicBezTo>
                  <a:pt x="16911" y="10534"/>
                  <a:pt x="16895" y="10429"/>
                  <a:pt x="16890" y="10295"/>
                </a:cubicBezTo>
                <a:cubicBezTo>
                  <a:pt x="16888" y="10230"/>
                  <a:pt x="16883" y="10176"/>
                  <a:pt x="16877" y="10133"/>
                </a:cubicBezTo>
                <a:cubicBezTo>
                  <a:pt x="16871" y="10090"/>
                  <a:pt x="16865" y="10063"/>
                  <a:pt x="16858" y="10063"/>
                </a:cubicBezTo>
                <a:close/>
                <a:moveTo>
                  <a:pt x="18355" y="10063"/>
                </a:moveTo>
                <a:cubicBezTo>
                  <a:pt x="18341" y="10063"/>
                  <a:pt x="18312" y="10223"/>
                  <a:pt x="18285" y="10426"/>
                </a:cubicBezTo>
                <a:cubicBezTo>
                  <a:pt x="18259" y="10629"/>
                  <a:pt x="18234" y="10871"/>
                  <a:pt x="18226" y="11035"/>
                </a:cubicBezTo>
                <a:cubicBezTo>
                  <a:pt x="18224" y="11092"/>
                  <a:pt x="18218" y="11140"/>
                  <a:pt x="18212" y="11174"/>
                </a:cubicBezTo>
                <a:cubicBezTo>
                  <a:pt x="18191" y="11274"/>
                  <a:pt x="18159" y="11272"/>
                  <a:pt x="18148" y="11128"/>
                </a:cubicBezTo>
                <a:cubicBezTo>
                  <a:pt x="18145" y="11095"/>
                  <a:pt x="18135" y="11064"/>
                  <a:pt x="18120" y="11043"/>
                </a:cubicBezTo>
                <a:cubicBezTo>
                  <a:pt x="18105" y="11021"/>
                  <a:pt x="18087" y="11012"/>
                  <a:pt x="18067" y="11012"/>
                </a:cubicBezTo>
                <a:cubicBezTo>
                  <a:pt x="18038" y="11012"/>
                  <a:pt x="18017" y="11026"/>
                  <a:pt x="17999" y="11081"/>
                </a:cubicBezTo>
                <a:cubicBezTo>
                  <a:pt x="17982" y="11136"/>
                  <a:pt x="17967" y="11233"/>
                  <a:pt x="17946" y="11390"/>
                </a:cubicBezTo>
                <a:cubicBezTo>
                  <a:pt x="17915" y="11623"/>
                  <a:pt x="17900" y="11859"/>
                  <a:pt x="17897" y="12099"/>
                </a:cubicBezTo>
                <a:cubicBezTo>
                  <a:pt x="17897" y="12127"/>
                  <a:pt x="17894" y="12149"/>
                  <a:pt x="17894" y="12176"/>
                </a:cubicBezTo>
                <a:cubicBezTo>
                  <a:pt x="17894" y="12207"/>
                  <a:pt x="17896" y="12238"/>
                  <a:pt x="17897" y="12269"/>
                </a:cubicBezTo>
                <a:cubicBezTo>
                  <a:pt x="17898" y="12372"/>
                  <a:pt x="17899" y="12481"/>
                  <a:pt x="17906" y="12585"/>
                </a:cubicBezTo>
                <a:cubicBezTo>
                  <a:pt x="17914" y="12718"/>
                  <a:pt x="17927" y="12852"/>
                  <a:pt x="17944" y="12986"/>
                </a:cubicBezTo>
                <a:cubicBezTo>
                  <a:pt x="17985" y="13313"/>
                  <a:pt x="18004" y="13379"/>
                  <a:pt x="18061" y="13379"/>
                </a:cubicBezTo>
                <a:cubicBezTo>
                  <a:pt x="18111" y="13379"/>
                  <a:pt x="18140" y="13302"/>
                  <a:pt x="18166" y="13117"/>
                </a:cubicBezTo>
                <a:lnTo>
                  <a:pt x="18201" y="12863"/>
                </a:lnTo>
                <a:lnTo>
                  <a:pt x="18238" y="13140"/>
                </a:lnTo>
                <a:cubicBezTo>
                  <a:pt x="18252" y="13240"/>
                  <a:pt x="18265" y="13296"/>
                  <a:pt x="18275" y="13317"/>
                </a:cubicBezTo>
                <a:cubicBezTo>
                  <a:pt x="18296" y="13360"/>
                  <a:pt x="18311" y="13248"/>
                  <a:pt x="18318" y="12986"/>
                </a:cubicBezTo>
                <a:cubicBezTo>
                  <a:pt x="18318" y="12985"/>
                  <a:pt x="18318" y="12979"/>
                  <a:pt x="18318" y="12978"/>
                </a:cubicBezTo>
                <a:cubicBezTo>
                  <a:pt x="18322" y="12845"/>
                  <a:pt x="18323" y="12678"/>
                  <a:pt x="18323" y="12469"/>
                </a:cubicBezTo>
                <a:cubicBezTo>
                  <a:pt x="18323" y="12188"/>
                  <a:pt x="18325" y="12026"/>
                  <a:pt x="18330" y="11922"/>
                </a:cubicBezTo>
                <a:cubicBezTo>
                  <a:pt x="18335" y="11818"/>
                  <a:pt x="18344" y="11769"/>
                  <a:pt x="18360" y="11721"/>
                </a:cubicBezTo>
                <a:cubicBezTo>
                  <a:pt x="18385" y="11648"/>
                  <a:pt x="18400" y="11576"/>
                  <a:pt x="18406" y="11482"/>
                </a:cubicBezTo>
                <a:cubicBezTo>
                  <a:pt x="18411" y="11388"/>
                  <a:pt x="18408" y="11271"/>
                  <a:pt x="18397" y="11128"/>
                </a:cubicBezTo>
                <a:cubicBezTo>
                  <a:pt x="18389" y="11031"/>
                  <a:pt x="18385" y="10960"/>
                  <a:pt x="18385" y="10889"/>
                </a:cubicBezTo>
                <a:cubicBezTo>
                  <a:pt x="18385" y="10815"/>
                  <a:pt x="18389" y="10744"/>
                  <a:pt x="18397" y="10642"/>
                </a:cubicBezTo>
                <a:cubicBezTo>
                  <a:pt x="18408" y="10499"/>
                  <a:pt x="18409" y="10358"/>
                  <a:pt x="18401" y="10249"/>
                </a:cubicBezTo>
                <a:cubicBezTo>
                  <a:pt x="18393" y="10139"/>
                  <a:pt x="18377" y="10063"/>
                  <a:pt x="18355" y="10063"/>
                </a:cubicBezTo>
                <a:close/>
                <a:moveTo>
                  <a:pt x="10362" y="10241"/>
                </a:moveTo>
                <a:cubicBezTo>
                  <a:pt x="10326" y="10258"/>
                  <a:pt x="10291" y="10357"/>
                  <a:pt x="10266" y="10526"/>
                </a:cubicBezTo>
                <a:cubicBezTo>
                  <a:pt x="10258" y="10583"/>
                  <a:pt x="10251" y="10646"/>
                  <a:pt x="10245" y="10719"/>
                </a:cubicBezTo>
                <a:cubicBezTo>
                  <a:pt x="10231" y="10913"/>
                  <a:pt x="10218" y="11148"/>
                  <a:pt x="10218" y="11251"/>
                </a:cubicBezTo>
                <a:cubicBezTo>
                  <a:pt x="10217" y="11331"/>
                  <a:pt x="10223" y="11430"/>
                  <a:pt x="10233" y="11529"/>
                </a:cubicBezTo>
                <a:cubicBezTo>
                  <a:pt x="10254" y="11725"/>
                  <a:pt x="10293" y="11936"/>
                  <a:pt x="10333" y="12076"/>
                </a:cubicBezTo>
                <a:cubicBezTo>
                  <a:pt x="10353" y="12146"/>
                  <a:pt x="10374" y="12199"/>
                  <a:pt x="10393" y="12223"/>
                </a:cubicBezTo>
                <a:cubicBezTo>
                  <a:pt x="10410" y="12243"/>
                  <a:pt x="10424" y="12334"/>
                  <a:pt x="10424" y="12431"/>
                </a:cubicBezTo>
                <a:cubicBezTo>
                  <a:pt x="10424" y="12657"/>
                  <a:pt x="10316" y="12740"/>
                  <a:pt x="10284" y="12539"/>
                </a:cubicBezTo>
                <a:cubicBezTo>
                  <a:pt x="10266" y="12424"/>
                  <a:pt x="10256" y="12442"/>
                  <a:pt x="10229" y="12631"/>
                </a:cubicBezTo>
                <a:cubicBezTo>
                  <a:pt x="10209" y="12766"/>
                  <a:pt x="10174" y="12861"/>
                  <a:pt x="10148" y="12855"/>
                </a:cubicBezTo>
                <a:lnTo>
                  <a:pt x="10102" y="12847"/>
                </a:lnTo>
                <a:lnTo>
                  <a:pt x="10098" y="11698"/>
                </a:lnTo>
                <a:cubicBezTo>
                  <a:pt x="10095" y="10871"/>
                  <a:pt x="10087" y="10515"/>
                  <a:pt x="10071" y="10410"/>
                </a:cubicBezTo>
                <a:cubicBezTo>
                  <a:pt x="10049" y="10266"/>
                  <a:pt x="10032" y="10281"/>
                  <a:pt x="10020" y="10472"/>
                </a:cubicBezTo>
                <a:cubicBezTo>
                  <a:pt x="10009" y="10663"/>
                  <a:pt x="10002" y="11031"/>
                  <a:pt x="9999" y="11583"/>
                </a:cubicBezTo>
                <a:lnTo>
                  <a:pt x="9995" y="12608"/>
                </a:lnTo>
                <a:lnTo>
                  <a:pt x="9927" y="12608"/>
                </a:lnTo>
                <a:lnTo>
                  <a:pt x="9858" y="12608"/>
                </a:lnTo>
                <a:lnTo>
                  <a:pt x="9853" y="11583"/>
                </a:lnTo>
                <a:cubicBezTo>
                  <a:pt x="9851" y="11028"/>
                  <a:pt x="9844" y="10662"/>
                  <a:pt x="9832" y="10472"/>
                </a:cubicBezTo>
                <a:cubicBezTo>
                  <a:pt x="9826" y="10377"/>
                  <a:pt x="9820" y="10327"/>
                  <a:pt x="9811" y="10318"/>
                </a:cubicBezTo>
                <a:cubicBezTo>
                  <a:pt x="9803" y="10309"/>
                  <a:pt x="9793" y="10345"/>
                  <a:pt x="9781" y="10418"/>
                </a:cubicBezTo>
                <a:cubicBezTo>
                  <a:pt x="9764" y="10528"/>
                  <a:pt x="9759" y="10816"/>
                  <a:pt x="9759" y="11575"/>
                </a:cubicBezTo>
                <a:cubicBezTo>
                  <a:pt x="9758" y="12066"/>
                  <a:pt x="9758" y="12326"/>
                  <a:pt x="9764" y="12508"/>
                </a:cubicBezTo>
                <a:cubicBezTo>
                  <a:pt x="9765" y="12538"/>
                  <a:pt x="9768" y="12559"/>
                  <a:pt x="9769" y="12585"/>
                </a:cubicBezTo>
                <a:cubicBezTo>
                  <a:pt x="9776" y="12721"/>
                  <a:pt x="9787" y="12827"/>
                  <a:pt x="9807" y="12986"/>
                </a:cubicBezTo>
                <a:cubicBezTo>
                  <a:pt x="9848" y="13313"/>
                  <a:pt x="9867" y="13379"/>
                  <a:pt x="9925" y="13379"/>
                </a:cubicBezTo>
                <a:cubicBezTo>
                  <a:pt x="9973" y="13379"/>
                  <a:pt x="10003" y="13303"/>
                  <a:pt x="10026" y="13132"/>
                </a:cubicBezTo>
                <a:lnTo>
                  <a:pt x="10060" y="12893"/>
                </a:lnTo>
                <a:lnTo>
                  <a:pt x="10116" y="13132"/>
                </a:lnTo>
                <a:cubicBezTo>
                  <a:pt x="10139" y="13233"/>
                  <a:pt x="10155" y="13288"/>
                  <a:pt x="10168" y="13302"/>
                </a:cubicBezTo>
                <a:cubicBezTo>
                  <a:pt x="10180" y="13315"/>
                  <a:pt x="10190" y="13293"/>
                  <a:pt x="10203" y="13233"/>
                </a:cubicBezTo>
                <a:cubicBezTo>
                  <a:pt x="10227" y="13116"/>
                  <a:pt x="10239" y="13116"/>
                  <a:pt x="10263" y="13233"/>
                </a:cubicBezTo>
                <a:cubicBezTo>
                  <a:pt x="10272" y="13273"/>
                  <a:pt x="10288" y="13306"/>
                  <a:pt x="10307" y="13333"/>
                </a:cubicBezTo>
                <a:cubicBezTo>
                  <a:pt x="10327" y="13360"/>
                  <a:pt x="10349" y="13379"/>
                  <a:pt x="10370" y="13379"/>
                </a:cubicBezTo>
                <a:cubicBezTo>
                  <a:pt x="10412" y="13379"/>
                  <a:pt x="10461" y="13313"/>
                  <a:pt x="10477" y="13233"/>
                </a:cubicBezTo>
                <a:cubicBezTo>
                  <a:pt x="10502" y="13116"/>
                  <a:pt x="10514" y="13116"/>
                  <a:pt x="10538" y="13233"/>
                </a:cubicBezTo>
                <a:cubicBezTo>
                  <a:pt x="10548" y="13282"/>
                  <a:pt x="10557" y="13310"/>
                  <a:pt x="10566" y="13333"/>
                </a:cubicBezTo>
                <a:cubicBezTo>
                  <a:pt x="10583" y="13379"/>
                  <a:pt x="10599" y="13383"/>
                  <a:pt x="10612" y="13325"/>
                </a:cubicBezTo>
                <a:cubicBezTo>
                  <a:pt x="10618" y="13297"/>
                  <a:pt x="10625" y="13249"/>
                  <a:pt x="10631" y="13194"/>
                </a:cubicBezTo>
                <a:cubicBezTo>
                  <a:pt x="10643" y="13077"/>
                  <a:pt x="10646" y="13000"/>
                  <a:pt x="10639" y="12947"/>
                </a:cubicBezTo>
                <a:cubicBezTo>
                  <a:pt x="10631" y="12895"/>
                  <a:pt x="10612" y="12867"/>
                  <a:pt x="10581" y="12855"/>
                </a:cubicBezTo>
                <a:cubicBezTo>
                  <a:pt x="10569" y="12850"/>
                  <a:pt x="10560" y="12844"/>
                  <a:pt x="10553" y="12832"/>
                </a:cubicBezTo>
                <a:cubicBezTo>
                  <a:pt x="10546" y="12819"/>
                  <a:pt x="10541" y="12804"/>
                  <a:pt x="10537" y="12770"/>
                </a:cubicBezTo>
                <a:cubicBezTo>
                  <a:pt x="10530" y="12704"/>
                  <a:pt x="10527" y="12584"/>
                  <a:pt x="10523" y="12369"/>
                </a:cubicBezTo>
                <a:cubicBezTo>
                  <a:pt x="10517" y="12003"/>
                  <a:pt x="10506" y="11866"/>
                  <a:pt x="10473" y="11744"/>
                </a:cubicBezTo>
                <a:cubicBezTo>
                  <a:pt x="10460" y="11696"/>
                  <a:pt x="10450" y="11651"/>
                  <a:pt x="10444" y="11606"/>
                </a:cubicBezTo>
                <a:cubicBezTo>
                  <a:pt x="10437" y="11561"/>
                  <a:pt x="10433" y="11523"/>
                  <a:pt x="10433" y="11482"/>
                </a:cubicBezTo>
                <a:cubicBezTo>
                  <a:pt x="10432" y="11400"/>
                  <a:pt x="10444" y="11322"/>
                  <a:pt x="10468" y="11251"/>
                </a:cubicBezTo>
                <a:cubicBezTo>
                  <a:pt x="10482" y="11211"/>
                  <a:pt x="10493" y="11164"/>
                  <a:pt x="10500" y="11120"/>
                </a:cubicBezTo>
                <a:cubicBezTo>
                  <a:pt x="10508" y="11075"/>
                  <a:pt x="10513" y="11033"/>
                  <a:pt x="10515" y="10981"/>
                </a:cubicBezTo>
                <a:cubicBezTo>
                  <a:pt x="10519" y="10877"/>
                  <a:pt x="10511" y="10749"/>
                  <a:pt x="10492" y="10596"/>
                </a:cubicBezTo>
                <a:cubicBezTo>
                  <a:pt x="10476" y="10462"/>
                  <a:pt x="10456" y="10370"/>
                  <a:pt x="10433" y="10310"/>
                </a:cubicBezTo>
                <a:cubicBezTo>
                  <a:pt x="10410" y="10251"/>
                  <a:pt x="10386" y="10229"/>
                  <a:pt x="10362" y="10241"/>
                </a:cubicBezTo>
                <a:close/>
                <a:moveTo>
                  <a:pt x="18683" y="10241"/>
                </a:moveTo>
                <a:cubicBezTo>
                  <a:pt x="18646" y="10258"/>
                  <a:pt x="18611" y="10357"/>
                  <a:pt x="18587" y="10526"/>
                </a:cubicBezTo>
                <a:cubicBezTo>
                  <a:pt x="18579" y="10583"/>
                  <a:pt x="18572" y="10646"/>
                  <a:pt x="18566" y="10719"/>
                </a:cubicBezTo>
                <a:cubicBezTo>
                  <a:pt x="18551" y="10913"/>
                  <a:pt x="18539" y="11148"/>
                  <a:pt x="18538" y="11251"/>
                </a:cubicBezTo>
                <a:cubicBezTo>
                  <a:pt x="18538" y="11331"/>
                  <a:pt x="18544" y="11430"/>
                  <a:pt x="18554" y="11529"/>
                </a:cubicBezTo>
                <a:cubicBezTo>
                  <a:pt x="18575" y="11725"/>
                  <a:pt x="18613" y="11936"/>
                  <a:pt x="18654" y="12076"/>
                </a:cubicBezTo>
                <a:cubicBezTo>
                  <a:pt x="18674" y="12146"/>
                  <a:pt x="18694" y="12199"/>
                  <a:pt x="18713" y="12223"/>
                </a:cubicBezTo>
                <a:cubicBezTo>
                  <a:pt x="18730" y="12243"/>
                  <a:pt x="18744" y="12334"/>
                  <a:pt x="18744" y="12431"/>
                </a:cubicBezTo>
                <a:cubicBezTo>
                  <a:pt x="18744" y="12658"/>
                  <a:pt x="18637" y="12742"/>
                  <a:pt x="18605" y="12539"/>
                </a:cubicBezTo>
                <a:cubicBezTo>
                  <a:pt x="18587" y="12422"/>
                  <a:pt x="18577" y="12429"/>
                  <a:pt x="18557" y="12585"/>
                </a:cubicBezTo>
                <a:cubicBezTo>
                  <a:pt x="18534" y="12766"/>
                  <a:pt x="18534" y="12801"/>
                  <a:pt x="18568" y="13078"/>
                </a:cubicBezTo>
                <a:cubicBezTo>
                  <a:pt x="18583" y="13204"/>
                  <a:pt x="18596" y="13282"/>
                  <a:pt x="18614" y="13325"/>
                </a:cubicBezTo>
                <a:cubicBezTo>
                  <a:pt x="18632" y="13368"/>
                  <a:pt x="18654" y="13379"/>
                  <a:pt x="18691" y="13379"/>
                </a:cubicBezTo>
                <a:cubicBezTo>
                  <a:pt x="18758" y="13379"/>
                  <a:pt x="18784" y="13324"/>
                  <a:pt x="18805" y="13140"/>
                </a:cubicBezTo>
                <a:cubicBezTo>
                  <a:pt x="18820" y="13010"/>
                  <a:pt x="18845" y="12901"/>
                  <a:pt x="18859" y="12901"/>
                </a:cubicBezTo>
                <a:cubicBezTo>
                  <a:pt x="18873" y="12901"/>
                  <a:pt x="18897" y="13010"/>
                  <a:pt x="18913" y="13140"/>
                </a:cubicBezTo>
                <a:cubicBezTo>
                  <a:pt x="18921" y="13209"/>
                  <a:pt x="18933" y="13262"/>
                  <a:pt x="18948" y="13302"/>
                </a:cubicBezTo>
                <a:cubicBezTo>
                  <a:pt x="18949" y="13302"/>
                  <a:pt x="18949" y="13302"/>
                  <a:pt x="18949" y="13302"/>
                </a:cubicBezTo>
                <a:cubicBezTo>
                  <a:pt x="18996" y="13420"/>
                  <a:pt x="19067" y="13410"/>
                  <a:pt x="19104" y="13233"/>
                </a:cubicBezTo>
                <a:cubicBezTo>
                  <a:pt x="19128" y="13115"/>
                  <a:pt x="19141" y="13115"/>
                  <a:pt x="19166" y="13240"/>
                </a:cubicBezTo>
                <a:cubicBezTo>
                  <a:pt x="19195" y="13377"/>
                  <a:pt x="19203" y="13365"/>
                  <a:pt x="19235" y="13132"/>
                </a:cubicBezTo>
                <a:lnTo>
                  <a:pt x="19272" y="12863"/>
                </a:lnTo>
                <a:lnTo>
                  <a:pt x="19307" y="13117"/>
                </a:lnTo>
                <a:cubicBezTo>
                  <a:pt x="19337" y="13338"/>
                  <a:pt x="19403" y="13428"/>
                  <a:pt x="19455" y="13356"/>
                </a:cubicBezTo>
                <a:cubicBezTo>
                  <a:pt x="19473" y="13332"/>
                  <a:pt x="19489" y="13293"/>
                  <a:pt x="19501" y="13233"/>
                </a:cubicBezTo>
                <a:cubicBezTo>
                  <a:pt x="19525" y="13115"/>
                  <a:pt x="19538" y="13117"/>
                  <a:pt x="19564" y="13240"/>
                </a:cubicBezTo>
                <a:cubicBezTo>
                  <a:pt x="19576" y="13299"/>
                  <a:pt x="19586" y="13327"/>
                  <a:pt x="19596" y="13325"/>
                </a:cubicBezTo>
                <a:cubicBezTo>
                  <a:pt x="19605" y="13323"/>
                  <a:pt x="19613" y="13290"/>
                  <a:pt x="19620" y="13225"/>
                </a:cubicBezTo>
                <a:cubicBezTo>
                  <a:pt x="19632" y="13096"/>
                  <a:pt x="19639" y="12836"/>
                  <a:pt x="19641" y="12446"/>
                </a:cubicBezTo>
                <a:cubicBezTo>
                  <a:pt x="19644" y="12129"/>
                  <a:pt x="19646" y="11964"/>
                  <a:pt x="19651" y="11876"/>
                </a:cubicBezTo>
                <a:cubicBezTo>
                  <a:pt x="19657" y="11789"/>
                  <a:pt x="19667" y="11775"/>
                  <a:pt x="19684" y="11775"/>
                </a:cubicBezTo>
                <a:cubicBezTo>
                  <a:pt x="19693" y="11775"/>
                  <a:pt x="19700" y="11777"/>
                  <a:pt x="19705" y="11791"/>
                </a:cubicBezTo>
                <a:cubicBezTo>
                  <a:pt x="19711" y="11805"/>
                  <a:pt x="19714" y="11831"/>
                  <a:pt x="19717" y="11876"/>
                </a:cubicBezTo>
                <a:cubicBezTo>
                  <a:pt x="19723" y="11964"/>
                  <a:pt x="19726" y="12129"/>
                  <a:pt x="19728" y="12446"/>
                </a:cubicBezTo>
                <a:cubicBezTo>
                  <a:pt x="19731" y="12876"/>
                  <a:pt x="19739" y="13150"/>
                  <a:pt x="19753" y="13263"/>
                </a:cubicBezTo>
                <a:cubicBezTo>
                  <a:pt x="19760" y="13319"/>
                  <a:pt x="19769" y="13337"/>
                  <a:pt x="19779" y="13317"/>
                </a:cubicBezTo>
                <a:cubicBezTo>
                  <a:pt x="19789" y="13296"/>
                  <a:pt x="19801" y="13238"/>
                  <a:pt x="19815" y="13140"/>
                </a:cubicBezTo>
                <a:lnTo>
                  <a:pt x="19853" y="12863"/>
                </a:lnTo>
                <a:lnTo>
                  <a:pt x="19888" y="13117"/>
                </a:lnTo>
                <a:cubicBezTo>
                  <a:pt x="19914" y="13300"/>
                  <a:pt x="19943" y="13379"/>
                  <a:pt x="19991" y="13379"/>
                </a:cubicBezTo>
                <a:cubicBezTo>
                  <a:pt x="20039" y="13379"/>
                  <a:pt x="20067" y="13300"/>
                  <a:pt x="20093" y="13117"/>
                </a:cubicBezTo>
                <a:lnTo>
                  <a:pt x="20128" y="12863"/>
                </a:lnTo>
                <a:lnTo>
                  <a:pt x="20163" y="13117"/>
                </a:lnTo>
                <a:cubicBezTo>
                  <a:pt x="20187" y="13291"/>
                  <a:pt x="20227" y="13383"/>
                  <a:pt x="20267" y="13387"/>
                </a:cubicBezTo>
                <a:cubicBezTo>
                  <a:pt x="20306" y="13391"/>
                  <a:pt x="20346" y="13310"/>
                  <a:pt x="20365" y="13140"/>
                </a:cubicBezTo>
                <a:cubicBezTo>
                  <a:pt x="20392" y="12914"/>
                  <a:pt x="20392" y="12896"/>
                  <a:pt x="20366" y="12677"/>
                </a:cubicBezTo>
                <a:cubicBezTo>
                  <a:pt x="20352" y="12555"/>
                  <a:pt x="20347" y="12428"/>
                  <a:pt x="20349" y="12338"/>
                </a:cubicBezTo>
                <a:cubicBezTo>
                  <a:pt x="20351" y="12292"/>
                  <a:pt x="20355" y="12256"/>
                  <a:pt x="20360" y="12230"/>
                </a:cubicBezTo>
                <a:cubicBezTo>
                  <a:pt x="20366" y="12205"/>
                  <a:pt x="20372" y="12192"/>
                  <a:pt x="20381" y="12192"/>
                </a:cubicBezTo>
                <a:cubicBezTo>
                  <a:pt x="20391" y="12192"/>
                  <a:pt x="20397" y="12172"/>
                  <a:pt x="20400" y="12130"/>
                </a:cubicBezTo>
                <a:cubicBezTo>
                  <a:pt x="20403" y="12088"/>
                  <a:pt x="20404" y="12019"/>
                  <a:pt x="20401" y="11945"/>
                </a:cubicBezTo>
                <a:cubicBezTo>
                  <a:pt x="20399" y="11871"/>
                  <a:pt x="20394" y="11792"/>
                  <a:pt x="20386" y="11698"/>
                </a:cubicBezTo>
                <a:cubicBezTo>
                  <a:pt x="20378" y="11605"/>
                  <a:pt x="20367" y="11500"/>
                  <a:pt x="20354" y="11397"/>
                </a:cubicBezTo>
                <a:cubicBezTo>
                  <a:pt x="20324" y="11158"/>
                  <a:pt x="20290" y="11028"/>
                  <a:pt x="20257" y="11004"/>
                </a:cubicBezTo>
                <a:cubicBezTo>
                  <a:pt x="20240" y="10993"/>
                  <a:pt x="20224" y="11007"/>
                  <a:pt x="20208" y="11050"/>
                </a:cubicBezTo>
                <a:cubicBezTo>
                  <a:pt x="20192" y="11094"/>
                  <a:pt x="20177" y="11167"/>
                  <a:pt x="20163" y="11266"/>
                </a:cubicBezTo>
                <a:lnTo>
                  <a:pt x="20128" y="11521"/>
                </a:lnTo>
                <a:lnTo>
                  <a:pt x="20093" y="11266"/>
                </a:lnTo>
                <a:cubicBezTo>
                  <a:pt x="20057" y="11005"/>
                  <a:pt x="19983" y="10935"/>
                  <a:pt x="19932" y="11058"/>
                </a:cubicBezTo>
                <a:cubicBezTo>
                  <a:pt x="19915" y="11099"/>
                  <a:pt x="19901" y="11158"/>
                  <a:pt x="19891" y="11243"/>
                </a:cubicBezTo>
                <a:cubicBezTo>
                  <a:pt x="19884" y="11308"/>
                  <a:pt x="19873" y="11370"/>
                  <a:pt x="19864" y="11413"/>
                </a:cubicBezTo>
                <a:cubicBezTo>
                  <a:pt x="19854" y="11456"/>
                  <a:pt x="19845" y="11482"/>
                  <a:pt x="19838" y="11482"/>
                </a:cubicBezTo>
                <a:cubicBezTo>
                  <a:pt x="19823" y="11482"/>
                  <a:pt x="19799" y="11374"/>
                  <a:pt x="19784" y="11243"/>
                </a:cubicBezTo>
                <a:cubicBezTo>
                  <a:pt x="19774" y="11156"/>
                  <a:pt x="19758" y="11093"/>
                  <a:pt x="19738" y="11050"/>
                </a:cubicBezTo>
                <a:cubicBezTo>
                  <a:pt x="19698" y="10966"/>
                  <a:pt x="19644" y="10974"/>
                  <a:pt x="19603" y="11066"/>
                </a:cubicBezTo>
                <a:cubicBezTo>
                  <a:pt x="19582" y="11112"/>
                  <a:pt x="19564" y="11177"/>
                  <a:pt x="19552" y="11266"/>
                </a:cubicBezTo>
                <a:lnTo>
                  <a:pt x="19516" y="11521"/>
                </a:lnTo>
                <a:lnTo>
                  <a:pt x="19481" y="11266"/>
                </a:lnTo>
                <a:cubicBezTo>
                  <a:pt x="19434" y="10925"/>
                  <a:pt x="19354" y="10923"/>
                  <a:pt x="19307" y="11266"/>
                </a:cubicBezTo>
                <a:lnTo>
                  <a:pt x="19271" y="11529"/>
                </a:lnTo>
                <a:lnTo>
                  <a:pt x="19238" y="11274"/>
                </a:lnTo>
                <a:cubicBezTo>
                  <a:pt x="19210" y="11058"/>
                  <a:pt x="19209" y="10996"/>
                  <a:pt x="19226" y="10835"/>
                </a:cubicBezTo>
                <a:cubicBezTo>
                  <a:pt x="19243" y="10675"/>
                  <a:pt x="19242" y="10613"/>
                  <a:pt x="19222" y="10457"/>
                </a:cubicBezTo>
                <a:cubicBezTo>
                  <a:pt x="19189" y="10196"/>
                  <a:pt x="19164" y="10357"/>
                  <a:pt x="19174" y="10773"/>
                </a:cubicBezTo>
                <a:cubicBezTo>
                  <a:pt x="19185" y="11182"/>
                  <a:pt x="19148" y="11368"/>
                  <a:pt x="19102" y="11143"/>
                </a:cubicBezTo>
                <a:cubicBezTo>
                  <a:pt x="19094" y="11106"/>
                  <a:pt x="19079" y="11075"/>
                  <a:pt x="19062" y="11050"/>
                </a:cubicBezTo>
                <a:cubicBezTo>
                  <a:pt x="19045" y="11026"/>
                  <a:pt x="19025" y="11012"/>
                  <a:pt x="19007" y="11012"/>
                </a:cubicBezTo>
                <a:cubicBezTo>
                  <a:pt x="18953" y="11012"/>
                  <a:pt x="18933" y="11073"/>
                  <a:pt x="18897" y="11367"/>
                </a:cubicBezTo>
                <a:cubicBezTo>
                  <a:pt x="18863" y="11637"/>
                  <a:pt x="18841" y="11717"/>
                  <a:pt x="18807" y="11690"/>
                </a:cubicBezTo>
                <a:cubicBezTo>
                  <a:pt x="18764" y="11657"/>
                  <a:pt x="18747" y="11515"/>
                  <a:pt x="18761" y="11382"/>
                </a:cubicBezTo>
                <a:cubicBezTo>
                  <a:pt x="18766" y="11336"/>
                  <a:pt x="18774" y="11288"/>
                  <a:pt x="18787" y="11251"/>
                </a:cubicBezTo>
                <a:cubicBezTo>
                  <a:pt x="18801" y="11210"/>
                  <a:pt x="18812" y="11165"/>
                  <a:pt x="18820" y="11120"/>
                </a:cubicBezTo>
                <a:cubicBezTo>
                  <a:pt x="18844" y="10985"/>
                  <a:pt x="18841" y="10827"/>
                  <a:pt x="18813" y="10596"/>
                </a:cubicBezTo>
                <a:cubicBezTo>
                  <a:pt x="18797" y="10462"/>
                  <a:pt x="18776" y="10370"/>
                  <a:pt x="18753" y="10310"/>
                </a:cubicBezTo>
                <a:cubicBezTo>
                  <a:pt x="18731" y="10251"/>
                  <a:pt x="18707" y="10229"/>
                  <a:pt x="18683" y="10241"/>
                </a:cubicBezTo>
                <a:close/>
                <a:moveTo>
                  <a:pt x="10935" y="10295"/>
                </a:moveTo>
                <a:cubicBezTo>
                  <a:pt x="10877" y="10295"/>
                  <a:pt x="10827" y="10359"/>
                  <a:pt x="10816" y="10441"/>
                </a:cubicBezTo>
                <a:cubicBezTo>
                  <a:pt x="10810" y="10488"/>
                  <a:pt x="10806" y="10630"/>
                  <a:pt x="10803" y="10865"/>
                </a:cubicBezTo>
                <a:cubicBezTo>
                  <a:pt x="10800" y="11101"/>
                  <a:pt x="10798" y="11429"/>
                  <a:pt x="10798" y="11837"/>
                </a:cubicBezTo>
                <a:cubicBezTo>
                  <a:pt x="10798" y="12246"/>
                  <a:pt x="10800" y="12573"/>
                  <a:pt x="10803" y="12809"/>
                </a:cubicBezTo>
                <a:cubicBezTo>
                  <a:pt x="10806" y="13046"/>
                  <a:pt x="10810" y="13194"/>
                  <a:pt x="10816" y="13240"/>
                </a:cubicBezTo>
                <a:cubicBezTo>
                  <a:pt x="10821" y="13281"/>
                  <a:pt x="10838" y="13308"/>
                  <a:pt x="10859" y="13333"/>
                </a:cubicBezTo>
                <a:cubicBezTo>
                  <a:pt x="10880" y="13358"/>
                  <a:pt x="10906" y="13379"/>
                  <a:pt x="10935" y="13379"/>
                </a:cubicBezTo>
                <a:cubicBezTo>
                  <a:pt x="11028" y="13379"/>
                  <a:pt x="11041" y="13349"/>
                  <a:pt x="11081" y="13024"/>
                </a:cubicBezTo>
                <a:cubicBezTo>
                  <a:pt x="11105" y="12829"/>
                  <a:pt x="11136" y="12670"/>
                  <a:pt x="11150" y="12670"/>
                </a:cubicBezTo>
                <a:cubicBezTo>
                  <a:pt x="11163" y="12670"/>
                  <a:pt x="11195" y="12829"/>
                  <a:pt x="11219" y="13024"/>
                </a:cubicBezTo>
                <a:cubicBezTo>
                  <a:pt x="11274" y="13463"/>
                  <a:pt x="11353" y="13510"/>
                  <a:pt x="11405" y="13132"/>
                </a:cubicBezTo>
                <a:cubicBezTo>
                  <a:pt x="11415" y="13055"/>
                  <a:pt x="11424" y="12997"/>
                  <a:pt x="11432" y="12970"/>
                </a:cubicBezTo>
                <a:cubicBezTo>
                  <a:pt x="11441" y="12944"/>
                  <a:pt x="11448" y="12946"/>
                  <a:pt x="11453" y="12970"/>
                </a:cubicBezTo>
                <a:cubicBezTo>
                  <a:pt x="11459" y="12994"/>
                  <a:pt x="11464" y="13041"/>
                  <a:pt x="11467" y="13117"/>
                </a:cubicBezTo>
                <a:cubicBezTo>
                  <a:pt x="11467" y="13118"/>
                  <a:pt x="11467" y="13123"/>
                  <a:pt x="11467" y="13125"/>
                </a:cubicBezTo>
                <a:cubicBezTo>
                  <a:pt x="11470" y="13199"/>
                  <a:pt x="11471" y="13295"/>
                  <a:pt x="11471" y="13418"/>
                </a:cubicBezTo>
                <a:cubicBezTo>
                  <a:pt x="11471" y="13629"/>
                  <a:pt x="11480" y="13871"/>
                  <a:pt x="11490" y="13950"/>
                </a:cubicBezTo>
                <a:cubicBezTo>
                  <a:pt x="11497" y="13999"/>
                  <a:pt x="11502" y="14027"/>
                  <a:pt x="11508" y="14042"/>
                </a:cubicBezTo>
                <a:cubicBezTo>
                  <a:pt x="11514" y="14056"/>
                  <a:pt x="11520" y="14055"/>
                  <a:pt x="11526" y="14035"/>
                </a:cubicBezTo>
                <a:cubicBezTo>
                  <a:pt x="11532" y="14014"/>
                  <a:pt x="11537" y="13976"/>
                  <a:pt x="11543" y="13919"/>
                </a:cubicBezTo>
                <a:cubicBezTo>
                  <a:pt x="11549" y="13862"/>
                  <a:pt x="11554" y="13789"/>
                  <a:pt x="11560" y="13695"/>
                </a:cubicBezTo>
                <a:cubicBezTo>
                  <a:pt x="11575" y="13447"/>
                  <a:pt x="11591" y="13379"/>
                  <a:pt x="11631" y="13379"/>
                </a:cubicBezTo>
                <a:cubicBezTo>
                  <a:pt x="11661" y="13379"/>
                  <a:pt x="11691" y="13286"/>
                  <a:pt x="11708" y="13140"/>
                </a:cubicBezTo>
                <a:cubicBezTo>
                  <a:pt x="11723" y="13010"/>
                  <a:pt x="11748" y="12901"/>
                  <a:pt x="11762" y="12901"/>
                </a:cubicBezTo>
                <a:cubicBezTo>
                  <a:pt x="11776" y="12901"/>
                  <a:pt x="11801" y="13010"/>
                  <a:pt x="11816" y="13140"/>
                </a:cubicBezTo>
                <a:cubicBezTo>
                  <a:pt x="11826" y="13232"/>
                  <a:pt x="11838" y="13297"/>
                  <a:pt x="11856" y="13333"/>
                </a:cubicBezTo>
                <a:cubicBezTo>
                  <a:pt x="11873" y="13369"/>
                  <a:pt x="11896" y="13379"/>
                  <a:pt x="11929" y="13379"/>
                </a:cubicBezTo>
                <a:cubicBezTo>
                  <a:pt x="11977" y="13379"/>
                  <a:pt x="12024" y="13316"/>
                  <a:pt x="12034" y="13240"/>
                </a:cubicBezTo>
                <a:cubicBezTo>
                  <a:pt x="12047" y="13137"/>
                  <a:pt x="12056" y="13139"/>
                  <a:pt x="12072" y="13240"/>
                </a:cubicBezTo>
                <a:cubicBezTo>
                  <a:pt x="12087" y="13342"/>
                  <a:pt x="12103" y="13343"/>
                  <a:pt x="12133" y="13233"/>
                </a:cubicBezTo>
                <a:cubicBezTo>
                  <a:pt x="12169" y="13105"/>
                  <a:pt x="12174" y="13001"/>
                  <a:pt x="12178" y="12431"/>
                </a:cubicBezTo>
                <a:cubicBezTo>
                  <a:pt x="12182" y="11824"/>
                  <a:pt x="12185" y="11775"/>
                  <a:pt x="12221" y="11775"/>
                </a:cubicBezTo>
                <a:cubicBezTo>
                  <a:pt x="12255" y="11775"/>
                  <a:pt x="12260" y="11835"/>
                  <a:pt x="12264" y="12315"/>
                </a:cubicBezTo>
                <a:cubicBezTo>
                  <a:pt x="12269" y="12910"/>
                  <a:pt x="12293" y="13211"/>
                  <a:pt x="12350" y="13325"/>
                </a:cubicBezTo>
                <a:cubicBezTo>
                  <a:pt x="12370" y="13363"/>
                  <a:pt x="12393" y="13379"/>
                  <a:pt x="12420" y="13379"/>
                </a:cubicBezTo>
                <a:cubicBezTo>
                  <a:pt x="12472" y="13379"/>
                  <a:pt x="12514" y="13316"/>
                  <a:pt x="12524" y="13225"/>
                </a:cubicBezTo>
                <a:cubicBezTo>
                  <a:pt x="12533" y="13142"/>
                  <a:pt x="12542" y="12779"/>
                  <a:pt x="12545" y="12423"/>
                </a:cubicBezTo>
                <a:cubicBezTo>
                  <a:pt x="12549" y="11821"/>
                  <a:pt x="12552" y="11775"/>
                  <a:pt x="12587" y="11775"/>
                </a:cubicBezTo>
                <a:cubicBezTo>
                  <a:pt x="12596" y="11775"/>
                  <a:pt x="12603" y="11777"/>
                  <a:pt x="12608" y="11791"/>
                </a:cubicBezTo>
                <a:cubicBezTo>
                  <a:pt x="12614" y="11805"/>
                  <a:pt x="12617" y="11831"/>
                  <a:pt x="12620" y="11876"/>
                </a:cubicBezTo>
                <a:cubicBezTo>
                  <a:pt x="12626" y="11964"/>
                  <a:pt x="12629" y="12129"/>
                  <a:pt x="12631" y="12446"/>
                </a:cubicBezTo>
                <a:cubicBezTo>
                  <a:pt x="12633" y="12632"/>
                  <a:pt x="12634" y="12794"/>
                  <a:pt x="12638" y="12924"/>
                </a:cubicBezTo>
                <a:cubicBezTo>
                  <a:pt x="12642" y="13053"/>
                  <a:pt x="12648" y="13154"/>
                  <a:pt x="12654" y="13225"/>
                </a:cubicBezTo>
                <a:cubicBezTo>
                  <a:pt x="12658" y="13267"/>
                  <a:pt x="12662" y="13275"/>
                  <a:pt x="12666" y="13294"/>
                </a:cubicBezTo>
                <a:cubicBezTo>
                  <a:pt x="12669" y="13309"/>
                  <a:pt x="12672" y="13338"/>
                  <a:pt x="12675" y="13341"/>
                </a:cubicBezTo>
                <a:cubicBezTo>
                  <a:pt x="12683" y="13346"/>
                  <a:pt x="12693" y="13324"/>
                  <a:pt x="12702" y="13263"/>
                </a:cubicBezTo>
                <a:cubicBezTo>
                  <a:pt x="12715" y="13177"/>
                  <a:pt x="12725" y="12851"/>
                  <a:pt x="12728" y="12446"/>
                </a:cubicBezTo>
                <a:lnTo>
                  <a:pt x="12733" y="11775"/>
                </a:lnTo>
                <a:lnTo>
                  <a:pt x="12787" y="11775"/>
                </a:lnTo>
                <a:lnTo>
                  <a:pt x="12840" y="11775"/>
                </a:lnTo>
                <a:lnTo>
                  <a:pt x="12844" y="12577"/>
                </a:lnTo>
                <a:cubicBezTo>
                  <a:pt x="12846" y="12947"/>
                  <a:pt x="12851" y="13188"/>
                  <a:pt x="12858" y="13302"/>
                </a:cubicBezTo>
                <a:cubicBezTo>
                  <a:pt x="12862" y="13359"/>
                  <a:pt x="12866" y="13387"/>
                  <a:pt x="12870" y="13379"/>
                </a:cubicBezTo>
                <a:cubicBezTo>
                  <a:pt x="12875" y="13372"/>
                  <a:pt x="12880" y="13328"/>
                  <a:pt x="12886" y="13256"/>
                </a:cubicBezTo>
                <a:cubicBezTo>
                  <a:pt x="12891" y="13191"/>
                  <a:pt x="12916" y="13140"/>
                  <a:pt x="12940" y="13140"/>
                </a:cubicBezTo>
                <a:cubicBezTo>
                  <a:pt x="12964" y="13140"/>
                  <a:pt x="12988" y="13191"/>
                  <a:pt x="12993" y="13256"/>
                </a:cubicBezTo>
                <a:cubicBezTo>
                  <a:pt x="12995" y="13288"/>
                  <a:pt x="13004" y="13319"/>
                  <a:pt x="13017" y="13341"/>
                </a:cubicBezTo>
                <a:cubicBezTo>
                  <a:pt x="13029" y="13362"/>
                  <a:pt x="13045" y="13379"/>
                  <a:pt x="13061" y="13379"/>
                </a:cubicBezTo>
                <a:cubicBezTo>
                  <a:pt x="13078" y="13379"/>
                  <a:pt x="13095" y="13362"/>
                  <a:pt x="13107" y="13341"/>
                </a:cubicBezTo>
                <a:cubicBezTo>
                  <a:pt x="13120" y="13319"/>
                  <a:pt x="13129" y="13288"/>
                  <a:pt x="13131" y="13256"/>
                </a:cubicBezTo>
                <a:cubicBezTo>
                  <a:pt x="13134" y="13215"/>
                  <a:pt x="13141" y="13190"/>
                  <a:pt x="13150" y="13171"/>
                </a:cubicBezTo>
                <a:cubicBezTo>
                  <a:pt x="13169" y="13133"/>
                  <a:pt x="13196" y="13134"/>
                  <a:pt x="13217" y="13179"/>
                </a:cubicBezTo>
                <a:cubicBezTo>
                  <a:pt x="13227" y="13201"/>
                  <a:pt x="13236" y="13238"/>
                  <a:pt x="13242" y="13279"/>
                </a:cubicBezTo>
                <a:cubicBezTo>
                  <a:pt x="13258" y="13407"/>
                  <a:pt x="13274" y="13382"/>
                  <a:pt x="13286" y="13233"/>
                </a:cubicBezTo>
                <a:cubicBezTo>
                  <a:pt x="13299" y="13083"/>
                  <a:pt x="13307" y="12806"/>
                  <a:pt x="13309" y="12446"/>
                </a:cubicBezTo>
                <a:cubicBezTo>
                  <a:pt x="13312" y="12129"/>
                  <a:pt x="13313" y="11964"/>
                  <a:pt x="13319" y="11876"/>
                </a:cubicBezTo>
                <a:cubicBezTo>
                  <a:pt x="13325" y="11789"/>
                  <a:pt x="13335" y="11775"/>
                  <a:pt x="13352" y="11775"/>
                </a:cubicBezTo>
                <a:cubicBezTo>
                  <a:pt x="13361" y="11775"/>
                  <a:pt x="13368" y="11777"/>
                  <a:pt x="13373" y="11791"/>
                </a:cubicBezTo>
                <a:cubicBezTo>
                  <a:pt x="13378" y="11805"/>
                  <a:pt x="13382" y="11831"/>
                  <a:pt x="13385" y="11876"/>
                </a:cubicBezTo>
                <a:cubicBezTo>
                  <a:pt x="13391" y="11964"/>
                  <a:pt x="13394" y="12129"/>
                  <a:pt x="13396" y="12446"/>
                </a:cubicBezTo>
                <a:cubicBezTo>
                  <a:pt x="13400" y="12980"/>
                  <a:pt x="13411" y="13270"/>
                  <a:pt x="13433" y="13317"/>
                </a:cubicBezTo>
                <a:cubicBezTo>
                  <a:pt x="13437" y="13327"/>
                  <a:pt x="13442" y="13326"/>
                  <a:pt x="13447" y="13317"/>
                </a:cubicBezTo>
                <a:cubicBezTo>
                  <a:pt x="13457" y="13298"/>
                  <a:pt x="13468" y="13244"/>
                  <a:pt x="13482" y="13148"/>
                </a:cubicBezTo>
                <a:cubicBezTo>
                  <a:pt x="13491" y="13081"/>
                  <a:pt x="13500" y="13024"/>
                  <a:pt x="13509" y="12994"/>
                </a:cubicBezTo>
                <a:cubicBezTo>
                  <a:pt x="13517" y="12963"/>
                  <a:pt x="13524" y="12957"/>
                  <a:pt x="13530" y="12963"/>
                </a:cubicBezTo>
                <a:cubicBezTo>
                  <a:pt x="13543" y="12974"/>
                  <a:pt x="13551" y="13057"/>
                  <a:pt x="13551" y="13210"/>
                </a:cubicBezTo>
                <a:cubicBezTo>
                  <a:pt x="13551" y="13239"/>
                  <a:pt x="13553" y="13257"/>
                  <a:pt x="13556" y="13279"/>
                </a:cubicBezTo>
                <a:cubicBezTo>
                  <a:pt x="13558" y="13293"/>
                  <a:pt x="13561" y="13306"/>
                  <a:pt x="13564" y="13317"/>
                </a:cubicBezTo>
                <a:cubicBezTo>
                  <a:pt x="13566" y="13323"/>
                  <a:pt x="13567" y="13328"/>
                  <a:pt x="13569" y="13333"/>
                </a:cubicBezTo>
                <a:cubicBezTo>
                  <a:pt x="13580" y="13362"/>
                  <a:pt x="13595" y="13380"/>
                  <a:pt x="13611" y="13379"/>
                </a:cubicBezTo>
                <a:cubicBezTo>
                  <a:pt x="13642" y="13378"/>
                  <a:pt x="13676" y="13318"/>
                  <a:pt x="13689" y="13202"/>
                </a:cubicBezTo>
                <a:cubicBezTo>
                  <a:pt x="13694" y="13150"/>
                  <a:pt x="13697" y="13103"/>
                  <a:pt x="13699" y="13055"/>
                </a:cubicBezTo>
                <a:cubicBezTo>
                  <a:pt x="13700" y="13006"/>
                  <a:pt x="13699" y="12954"/>
                  <a:pt x="13696" y="12909"/>
                </a:cubicBezTo>
                <a:cubicBezTo>
                  <a:pt x="13689" y="12818"/>
                  <a:pt x="13673" y="12733"/>
                  <a:pt x="13649" y="12662"/>
                </a:cubicBezTo>
                <a:cubicBezTo>
                  <a:pt x="13594" y="12501"/>
                  <a:pt x="13598" y="11901"/>
                  <a:pt x="13655" y="11690"/>
                </a:cubicBezTo>
                <a:cubicBezTo>
                  <a:pt x="13678" y="11605"/>
                  <a:pt x="13697" y="11463"/>
                  <a:pt x="13697" y="11367"/>
                </a:cubicBezTo>
                <a:cubicBezTo>
                  <a:pt x="13697" y="11271"/>
                  <a:pt x="13678" y="11121"/>
                  <a:pt x="13655" y="11035"/>
                </a:cubicBezTo>
                <a:cubicBezTo>
                  <a:pt x="13643" y="10991"/>
                  <a:pt x="13633" y="10931"/>
                  <a:pt x="13625" y="10873"/>
                </a:cubicBezTo>
                <a:cubicBezTo>
                  <a:pt x="13617" y="10816"/>
                  <a:pt x="13612" y="10762"/>
                  <a:pt x="13612" y="10719"/>
                </a:cubicBezTo>
                <a:cubicBezTo>
                  <a:pt x="13612" y="10677"/>
                  <a:pt x="13610" y="10618"/>
                  <a:pt x="13606" y="10565"/>
                </a:cubicBezTo>
                <a:cubicBezTo>
                  <a:pt x="13602" y="10510"/>
                  <a:pt x="13596" y="10459"/>
                  <a:pt x="13589" y="10418"/>
                </a:cubicBezTo>
                <a:cubicBezTo>
                  <a:pt x="13558" y="10220"/>
                  <a:pt x="13521" y="10458"/>
                  <a:pt x="13521" y="10850"/>
                </a:cubicBezTo>
                <a:cubicBezTo>
                  <a:pt x="13521" y="10935"/>
                  <a:pt x="13519" y="11007"/>
                  <a:pt x="13515" y="11066"/>
                </a:cubicBezTo>
                <a:cubicBezTo>
                  <a:pt x="13510" y="11126"/>
                  <a:pt x="13504" y="11169"/>
                  <a:pt x="13497" y="11197"/>
                </a:cubicBezTo>
                <a:cubicBezTo>
                  <a:pt x="13489" y="11224"/>
                  <a:pt x="13481" y="11235"/>
                  <a:pt x="13472" y="11228"/>
                </a:cubicBezTo>
                <a:cubicBezTo>
                  <a:pt x="13463" y="11220"/>
                  <a:pt x="13453" y="11191"/>
                  <a:pt x="13443" y="11143"/>
                </a:cubicBezTo>
                <a:cubicBezTo>
                  <a:pt x="13427" y="11068"/>
                  <a:pt x="13378" y="11012"/>
                  <a:pt x="13334" y="11012"/>
                </a:cubicBezTo>
                <a:cubicBezTo>
                  <a:pt x="13274" y="11012"/>
                  <a:pt x="13247" y="11070"/>
                  <a:pt x="13220" y="11266"/>
                </a:cubicBezTo>
                <a:lnTo>
                  <a:pt x="13184" y="11521"/>
                </a:lnTo>
                <a:lnTo>
                  <a:pt x="13148" y="11259"/>
                </a:lnTo>
                <a:cubicBezTo>
                  <a:pt x="13119" y="11045"/>
                  <a:pt x="13098" y="10998"/>
                  <a:pt x="13038" y="11027"/>
                </a:cubicBezTo>
                <a:cubicBezTo>
                  <a:pt x="12990" y="11051"/>
                  <a:pt x="12970" y="11086"/>
                  <a:pt x="12956" y="11220"/>
                </a:cubicBezTo>
                <a:cubicBezTo>
                  <a:pt x="12951" y="11265"/>
                  <a:pt x="12947" y="11320"/>
                  <a:pt x="12943" y="11390"/>
                </a:cubicBezTo>
                <a:cubicBezTo>
                  <a:pt x="12937" y="11481"/>
                  <a:pt x="12930" y="11562"/>
                  <a:pt x="12924" y="11621"/>
                </a:cubicBezTo>
                <a:cubicBezTo>
                  <a:pt x="12918" y="11678"/>
                  <a:pt x="12913" y="11721"/>
                  <a:pt x="12909" y="11721"/>
                </a:cubicBezTo>
                <a:cubicBezTo>
                  <a:pt x="12902" y="11721"/>
                  <a:pt x="12886" y="11569"/>
                  <a:pt x="12875" y="11390"/>
                </a:cubicBezTo>
                <a:lnTo>
                  <a:pt x="12855" y="11066"/>
                </a:lnTo>
                <a:lnTo>
                  <a:pt x="12614" y="11012"/>
                </a:lnTo>
                <a:cubicBezTo>
                  <a:pt x="12495" y="10983"/>
                  <a:pt x="12434" y="10964"/>
                  <a:pt x="12401" y="10919"/>
                </a:cubicBezTo>
                <a:cubicBezTo>
                  <a:pt x="12385" y="10897"/>
                  <a:pt x="12375" y="10869"/>
                  <a:pt x="12368" y="10827"/>
                </a:cubicBezTo>
                <a:cubicBezTo>
                  <a:pt x="12362" y="10784"/>
                  <a:pt x="12358" y="10724"/>
                  <a:pt x="12353" y="10649"/>
                </a:cubicBezTo>
                <a:cubicBezTo>
                  <a:pt x="12341" y="10456"/>
                  <a:pt x="12326" y="10367"/>
                  <a:pt x="12312" y="10372"/>
                </a:cubicBezTo>
                <a:cubicBezTo>
                  <a:pt x="12297" y="10379"/>
                  <a:pt x="12282" y="10479"/>
                  <a:pt x="12270" y="10680"/>
                </a:cubicBezTo>
                <a:cubicBezTo>
                  <a:pt x="12263" y="10786"/>
                  <a:pt x="12255" y="10872"/>
                  <a:pt x="12246" y="10927"/>
                </a:cubicBezTo>
                <a:cubicBezTo>
                  <a:pt x="12237" y="10982"/>
                  <a:pt x="12226" y="11012"/>
                  <a:pt x="12215" y="11012"/>
                </a:cubicBezTo>
                <a:cubicBezTo>
                  <a:pt x="12196" y="11012"/>
                  <a:pt x="12173" y="11068"/>
                  <a:pt x="12163" y="11143"/>
                </a:cubicBezTo>
                <a:cubicBezTo>
                  <a:pt x="12150" y="11247"/>
                  <a:pt x="12140" y="11244"/>
                  <a:pt x="12123" y="11135"/>
                </a:cubicBezTo>
                <a:cubicBezTo>
                  <a:pt x="12106" y="11022"/>
                  <a:pt x="12095" y="11030"/>
                  <a:pt x="12070" y="11151"/>
                </a:cubicBezTo>
                <a:cubicBezTo>
                  <a:pt x="12044" y="11274"/>
                  <a:pt x="12031" y="11276"/>
                  <a:pt x="12007" y="11158"/>
                </a:cubicBezTo>
                <a:cubicBezTo>
                  <a:pt x="11958" y="10921"/>
                  <a:pt x="11848" y="10968"/>
                  <a:pt x="11816" y="11243"/>
                </a:cubicBezTo>
                <a:cubicBezTo>
                  <a:pt x="11807" y="11319"/>
                  <a:pt x="11798" y="11375"/>
                  <a:pt x="11789" y="11413"/>
                </a:cubicBezTo>
                <a:cubicBezTo>
                  <a:pt x="11762" y="11526"/>
                  <a:pt x="11735" y="11469"/>
                  <a:pt x="11708" y="11243"/>
                </a:cubicBezTo>
                <a:cubicBezTo>
                  <a:pt x="11698" y="11156"/>
                  <a:pt x="11682" y="11093"/>
                  <a:pt x="11662" y="11050"/>
                </a:cubicBezTo>
                <a:cubicBezTo>
                  <a:pt x="11623" y="10966"/>
                  <a:pt x="11569" y="10974"/>
                  <a:pt x="11527" y="11066"/>
                </a:cubicBezTo>
                <a:cubicBezTo>
                  <a:pt x="11506" y="11112"/>
                  <a:pt x="11488" y="11177"/>
                  <a:pt x="11476" y="11266"/>
                </a:cubicBezTo>
                <a:lnTo>
                  <a:pt x="11440" y="11521"/>
                </a:lnTo>
                <a:lnTo>
                  <a:pt x="11405" y="11266"/>
                </a:lnTo>
                <a:cubicBezTo>
                  <a:pt x="11387" y="11131"/>
                  <a:pt x="11352" y="11041"/>
                  <a:pt x="11320" y="11012"/>
                </a:cubicBezTo>
                <a:cubicBezTo>
                  <a:pt x="11288" y="10983"/>
                  <a:pt x="11258" y="11017"/>
                  <a:pt x="11249" y="11128"/>
                </a:cubicBezTo>
                <a:cubicBezTo>
                  <a:pt x="11227" y="11407"/>
                  <a:pt x="11156" y="11241"/>
                  <a:pt x="11097" y="10773"/>
                </a:cubicBezTo>
                <a:cubicBezTo>
                  <a:pt x="11039" y="10315"/>
                  <a:pt x="11033" y="10295"/>
                  <a:pt x="10935" y="10295"/>
                </a:cubicBezTo>
                <a:close/>
                <a:moveTo>
                  <a:pt x="14615" y="10303"/>
                </a:moveTo>
                <a:cubicBezTo>
                  <a:pt x="14555" y="10301"/>
                  <a:pt x="14500" y="10347"/>
                  <a:pt x="14487" y="10441"/>
                </a:cubicBezTo>
                <a:cubicBezTo>
                  <a:pt x="14475" y="10539"/>
                  <a:pt x="14468" y="11187"/>
                  <a:pt x="14468" y="11837"/>
                </a:cubicBezTo>
                <a:cubicBezTo>
                  <a:pt x="14468" y="12487"/>
                  <a:pt x="14475" y="13143"/>
                  <a:pt x="14487" y="13240"/>
                </a:cubicBezTo>
                <a:cubicBezTo>
                  <a:pt x="14501" y="13342"/>
                  <a:pt x="14593" y="13389"/>
                  <a:pt x="14685" y="13387"/>
                </a:cubicBezTo>
                <a:cubicBezTo>
                  <a:pt x="14685" y="13387"/>
                  <a:pt x="14685" y="13387"/>
                  <a:pt x="14686" y="13387"/>
                </a:cubicBezTo>
                <a:cubicBezTo>
                  <a:pt x="14777" y="13384"/>
                  <a:pt x="14868" y="13327"/>
                  <a:pt x="14879" y="13225"/>
                </a:cubicBezTo>
                <a:cubicBezTo>
                  <a:pt x="14888" y="13142"/>
                  <a:pt x="14898" y="12779"/>
                  <a:pt x="14901" y="12423"/>
                </a:cubicBezTo>
                <a:cubicBezTo>
                  <a:pt x="14905" y="11821"/>
                  <a:pt x="14908" y="11775"/>
                  <a:pt x="14943" y="11775"/>
                </a:cubicBezTo>
                <a:cubicBezTo>
                  <a:pt x="14952" y="11775"/>
                  <a:pt x="14959" y="11777"/>
                  <a:pt x="14964" y="11791"/>
                </a:cubicBezTo>
                <a:cubicBezTo>
                  <a:pt x="14970" y="11805"/>
                  <a:pt x="14973" y="11831"/>
                  <a:pt x="14976" y="11876"/>
                </a:cubicBezTo>
                <a:cubicBezTo>
                  <a:pt x="14982" y="11964"/>
                  <a:pt x="14984" y="12129"/>
                  <a:pt x="14986" y="12446"/>
                </a:cubicBezTo>
                <a:cubicBezTo>
                  <a:pt x="14989" y="12876"/>
                  <a:pt x="14998" y="13150"/>
                  <a:pt x="15012" y="13263"/>
                </a:cubicBezTo>
                <a:cubicBezTo>
                  <a:pt x="15019" y="13319"/>
                  <a:pt x="15028" y="13337"/>
                  <a:pt x="15038" y="13317"/>
                </a:cubicBezTo>
                <a:cubicBezTo>
                  <a:pt x="15048" y="13296"/>
                  <a:pt x="15060" y="13238"/>
                  <a:pt x="15074" y="13140"/>
                </a:cubicBezTo>
                <a:lnTo>
                  <a:pt x="15112" y="12863"/>
                </a:lnTo>
                <a:lnTo>
                  <a:pt x="15147" y="13117"/>
                </a:lnTo>
                <a:cubicBezTo>
                  <a:pt x="15177" y="13338"/>
                  <a:pt x="15243" y="13428"/>
                  <a:pt x="15295" y="13356"/>
                </a:cubicBezTo>
                <a:cubicBezTo>
                  <a:pt x="15312" y="13332"/>
                  <a:pt x="15328" y="13293"/>
                  <a:pt x="15341" y="13233"/>
                </a:cubicBezTo>
                <a:cubicBezTo>
                  <a:pt x="15365" y="13115"/>
                  <a:pt x="15378" y="13117"/>
                  <a:pt x="15403" y="13240"/>
                </a:cubicBezTo>
                <a:cubicBezTo>
                  <a:pt x="15427" y="13354"/>
                  <a:pt x="15445" y="13350"/>
                  <a:pt x="15458" y="13240"/>
                </a:cubicBezTo>
                <a:cubicBezTo>
                  <a:pt x="15465" y="13186"/>
                  <a:pt x="15470" y="13100"/>
                  <a:pt x="15473" y="12994"/>
                </a:cubicBezTo>
                <a:cubicBezTo>
                  <a:pt x="15477" y="12887"/>
                  <a:pt x="15478" y="12757"/>
                  <a:pt x="15478" y="12600"/>
                </a:cubicBezTo>
                <a:cubicBezTo>
                  <a:pt x="15478" y="11769"/>
                  <a:pt x="15529" y="11788"/>
                  <a:pt x="15581" y="12639"/>
                </a:cubicBezTo>
                <a:cubicBezTo>
                  <a:pt x="15601" y="12977"/>
                  <a:pt x="15602" y="13092"/>
                  <a:pt x="15587" y="13287"/>
                </a:cubicBezTo>
                <a:cubicBezTo>
                  <a:pt x="15566" y="13546"/>
                  <a:pt x="15574" y="13657"/>
                  <a:pt x="15634" y="13911"/>
                </a:cubicBezTo>
                <a:cubicBezTo>
                  <a:pt x="15647" y="13967"/>
                  <a:pt x="15660" y="14009"/>
                  <a:pt x="15672" y="14035"/>
                </a:cubicBezTo>
                <a:cubicBezTo>
                  <a:pt x="15710" y="14110"/>
                  <a:pt x="15747" y="14047"/>
                  <a:pt x="15794" y="13842"/>
                </a:cubicBezTo>
                <a:lnTo>
                  <a:pt x="15850" y="13603"/>
                </a:lnTo>
                <a:lnTo>
                  <a:pt x="15882" y="13842"/>
                </a:lnTo>
                <a:cubicBezTo>
                  <a:pt x="15925" y="14149"/>
                  <a:pt x="15986" y="14157"/>
                  <a:pt x="16021" y="13857"/>
                </a:cubicBezTo>
                <a:cubicBezTo>
                  <a:pt x="16054" y="13576"/>
                  <a:pt x="16120" y="12566"/>
                  <a:pt x="16120" y="12354"/>
                </a:cubicBezTo>
                <a:cubicBezTo>
                  <a:pt x="16120" y="12269"/>
                  <a:pt x="16135" y="11999"/>
                  <a:pt x="16152" y="11760"/>
                </a:cubicBezTo>
                <a:cubicBezTo>
                  <a:pt x="16166" y="11566"/>
                  <a:pt x="16174" y="11459"/>
                  <a:pt x="16175" y="11374"/>
                </a:cubicBezTo>
                <a:cubicBezTo>
                  <a:pt x="16175" y="11373"/>
                  <a:pt x="16175" y="11368"/>
                  <a:pt x="16175" y="11367"/>
                </a:cubicBezTo>
                <a:cubicBezTo>
                  <a:pt x="16176" y="11281"/>
                  <a:pt x="16171" y="11225"/>
                  <a:pt x="16160" y="11143"/>
                </a:cubicBezTo>
                <a:cubicBezTo>
                  <a:pt x="16139" y="10980"/>
                  <a:pt x="16134" y="10991"/>
                  <a:pt x="16105" y="11197"/>
                </a:cubicBezTo>
                <a:cubicBezTo>
                  <a:pt x="16086" y="11323"/>
                  <a:pt x="16066" y="11544"/>
                  <a:pt x="16059" y="11690"/>
                </a:cubicBezTo>
                <a:cubicBezTo>
                  <a:pt x="16051" y="11848"/>
                  <a:pt x="16040" y="11932"/>
                  <a:pt x="16030" y="11945"/>
                </a:cubicBezTo>
                <a:cubicBezTo>
                  <a:pt x="16025" y="11950"/>
                  <a:pt x="16019" y="11939"/>
                  <a:pt x="16015" y="11906"/>
                </a:cubicBezTo>
                <a:cubicBezTo>
                  <a:pt x="16010" y="11874"/>
                  <a:pt x="16006" y="11824"/>
                  <a:pt x="16003" y="11752"/>
                </a:cubicBezTo>
                <a:cubicBezTo>
                  <a:pt x="15998" y="11638"/>
                  <a:pt x="15980" y="11421"/>
                  <a:pt x="15963" y="11274"/>
                </a:cubicBezTo>
                <a:cubicBezTo>
                  <a:pt x="15935" y="11034"/>
                  <a:pt x="15918" y="11012"/>
                  <a:pt x="15789" y="11012"/>
                </a:cubicBezTo>
                <a:cubicBezTo>
                  <a:pt x="15745" y="11012"/>
                  <a:pt x="15707" y="11025"/>
                  <a:pt x="15677" y="11050"/>
                </a:cubicBezTo>
                <a:cubicBezTo>
                  <a:pt x="15647" y="11076"/>
                  <a:pt x="15626" y="11114"/>
                  <a:pt x="15617" y="11158"/>
                </a:cubicBezTo>
                <a:cubicBezTo>
                  <a:pt x="15592" y="11275"/>
                  <a:pt x="15579" y="11275"/>
                  <a:pt x="15555" y="11158"/>
                </a:cubicBezTo>
                <a:cubicBezTo>
                  <a:pt x="15531" y="11044"/>
                  <a:pt x="15500" y="10999"/>
                  <a:pt x="15470" y="11020"/>
                </a:cubicBezTo>
                <a:cubicBezTo>
                  <a:pt x="15455" y="11030"/>
                  <a:pt x="15441" y="11055"/>
                  <a:pt x="15427" y="11097"/>
                </a:cubicBezTo>
                <a:cubicBezTo>
                  <a:pt x="15414" y="11138"/>
                  <a:pt x="15401" y="11195"/>
                  <a:pt x="15392" y="11266"/>
                </a:cubicBezTo>
                <a:lnTo>
                  <a:pt x="15356" y="11521"/>
                </a:lnTo>
                <a:lnTo>
                  <a:pt x="15321" y="11266"/>
                </a:lnTo>
                <a:cubicBezTo>
                  <a:pt x="15309" y="11182"/>
                  <a:pt x="15295" y="11117"/>
                  <a:pt x="15280" y="11074"/>
                </a:cubicBezTo>
                <a:cubicBezTo>
                  <a:pt x="15265" y="11031"/>
                  <a:pt x="15248" y="11014"/>
                  <a:pt x="15232" y="11012"/>
                </a:cubicBezTo>
                <a:cubicBezTo>
                  <a:pt x="15216" y="11010"/>
                  <a:pt x="15201" y="11027"/>
                  <a:pt x="15186" y="11066"/>
                </a:cubicBezTo>
                <a:cubicBezTo>
                  <a:pt x="15172" y="11105"/>
                  <a:pt x="15159" y="11162"/>
                  <a:pt x="15150" y="11243"/>
                </a:cubicBezTo>
                <a:cubicBezTo>
                  <a:pt x="15142" y="11308"/>
                  <a:pt x="15132" y="11370"/>
                  <a:pt x="15123" y="11413"/>
                </a:cubicBezTo>
                <a:cubicBezTo>
                  <a:pt x="15113" y="11456"/>
                  <a:pt x="15103" y="11482"/>
                  <a:pt x="15096" y="11482"/>
                </a:cubicBezTo>
                <a:cubicBezTo>
                  <a:pt x="15082" y="11482"/>
                  <a:pt x="15058" y="11374"/>
                  <a:pt x="15043" y="11243"/>
                </a:cubicBezTo>
                <a:cubicBezTo>
                  <a:pt x="15021" y="11053"/>
                  <a:pt x="14996" y="11012"/>
                  <a:pt x="14917" y="11012"/>
                </a:cubicBezTo>
                <a:cubicBezTo>
                  <a:pt x="14884" y="11012"/>
                  <a:pt x="14865" y="10993"/>
                  <a:pt x="14850" y="10973"/>
                </a:cubicBezTo>
                <a:cubicBezTo>
                  <a:pt x="14842" y="10963"/>
                  <a:pt x="14832" y="10953"/>
                  <a:pt x="14827" y="10935"/>
                </a:cubicBezTo>
                <a:cubicBezTo>
                  <a:pt x="14828" y="11022"/>
                  <a:pt x="14823" y="11181"/>
                  <a:pt x="14812" y="11351"/>
                </a:cubicBezTo>
                <a:cubicBezTo>
                  <a:pt x="14787" y="11741"/>
                  <a:pt x="14775" y="11787"/>
                  <a:pt x="14751" y="11606"/>
                </a:cubicBezTo>
                <a:cubicBezTo>
                  <a:pt x="14743" y="11545"/>
                  <a:pt x="14705" y="11480"/>
                  <a:pt x="14668" y="11459"/>
                </a:cubicBezTo>
                <a:cubicBezTo>
                  <a:pt x="14619" y="11433"/>
                  <a:pt x="14599" y="11369"/>
                  <a:pt x="14599" y="11243"/>
                </a:cubicBezTo>
                <a:cubicBezTo>
                  <a:pt x="14599" y="11117"/>
                  <a:pt x="14619" y="11054"/>
                  <a:pt x="14668" y="11027"/>
                </a:cubicBezTo>
                <a:cubicBezTo>
                  <a:pt x="14705" y="11007"/>
                  <a:pt x="14743" y="10942"/>
                  <a:pt x="14751" y="10881"/>
                </a:cubicBezTo>
                <a:cubicBezTo>
                  <a:pt x="14764" y="10781"/>
                  <a:pt x="14791" y="10755"/>
                  <a:pt x="14810" y="10796"/>
                </a:cubicBezTo>
                <a:cubicBezTo>
                  <a:pt x="14809" y="10765"/>
                  <a:pt x="14804" y="10730"/>
                  <a:pt x="14801" y="10696"/>
                </a:cubicBezTo>
                <a:cubicBezTo>
                  <a:pt x="14798" y="10668"/>
                  <a:pt x="14798" y="10638"/>
                  <a:pt x="14794" y="10611"/>
                </a:cubicBezTo>
                <a:cubicBezTo>
                  <a:pt x="14786" y="10548"/>
                  <a:pt x="14774" y="10489"/>
                  <a:pt x="14763" y="10449"/>
                </a:cubicBezTo>
                <a:cubicBezTo>
                  <a:pt x="14737" y="10354"/>
                  <a:pt x="14674" y="10304"/>
                  <a:pt x="14615" y="10303"/>
                </a:cubicBezTo>
                <a:close/>
                <a:moveTo>
                  <a:pt x="10956" y="11027"/>
                </a:moveTo>
                <a:cubicBezTo>
                  <a:pt x="11034" y="10978"/>
                  <a:pt x="11074" y="11252"/>
                  <a:pt x="11074" y="11837"/>
                </a:cubicBezTo>
                <a:cubicBezTo>
                  <a:pt x="11074" y="12110"/>
                  <a:pt x="11062" y="12347"/>
                  <a:pt x="11045" y="12469"/>
                </a:cubicBezTo>
                <a:cubicBezTo>
                  <a:pt x="11011" y="12709"/>
                  <a:pt x="10908" y="12729"/>
                  <a:pt x="10897" y="12500"/>
                </a:cubicBezTo>
                <a:cubicBezTo>
                  <a:pt x="10892" y="12411"/>
                  <a:pt x="10890" y="12056"/>
                  <a:pt x="10893" y="11706"/>
                </a:cubicBezTo>
                <a:lnTo>
                  <a:pt x="10898" y="11066"/>
                </a:lnTo>
                <a:lnTo>
                  <a:pt x="10956" y="11027"/>
                </a:lnTo>
                <a:close/>
                <a:moveTo>
                  <a:pt x="11625" y="11775"/>
                </a:moveTo>
                <a:cubicBezTo>
                  <a:pt x="11676" y="11775"/>
                  <a:pt x="11677" y="11797"/>
                  <a:pt x="11677" y="12192"/>
                </a:cubicBezTo>
                <a:cubicBezTo>
                  <a:pt x="11677" y="12573"/>
                  <a:pt x="11673" y="12612"/>
                  <a:pt x="11628" y="12647"/>
                </a:cubicBezTo>
                <a:cubicBezTo>
                  <a:pt x="11573" y="12687"/>
                  <a:pt x="11557" y="12526"/>
                  <a:pt x="11566" y="12053"/>
                </a:cubicBezTo>
                <a:cubicBezTo>
                  <a:pt x="11570" y="11825"/>
                  <a:pt x="11580" y="11775"/>
                  <a:pt x="11625" y="11775"/>
                </a:cubicBezTo>
                <a:close/>
                <a:moveTo>
                  <a:pt x="4794" y="11983"/>
                </a:moveTo>
                <a:cubicBezTo>
                  <a:pt x="4956" y="11963"/>
                  <a:pt x="5059" y="11992"/>
                  <a:pt x="5068" y="12068"/>
                </a:cubicBezTo>
                <a:cubicBezTo>
                  <a:pt x="5077" y="12135"/>
                  <a:pt x="5103" y="12192"/>
                  <a:pt x="5125" y="12192"/>
                </a:cubicBezTo>
                <a:cubicBezTo>
                  <a:pt x="5225" y="12192"/>
                  <a:pt x="5292" y="12783"/>
                  <a:pt x="5292" y="13664"/>
                </a:cubicBezTo>
                <a:cubicBezTo>
                  <a:pt x="5292" y="14176"/>
                  <a:pt x="5259" y="14522"/>
                  <a:pt x="5174" y="14891"/>
                </a:cubicBezTo>
                <a:cubicBezTo>
                  <a:pt x="5124" y="15107"/>
                  <a:pt x="4544" y="15100"/>
                  <a:pt x="4534" y="14883"/>
                </a:cubicBezTo>
                <a:cubicBezTo>
                  <a:pt x="4529" y="14797"/>
                  <a:pt x="4528" y="14117"/>
                  <a:pt x="4531" y="13371"/>
                </a:cubicBezTo>
                <a:lnTo>
                  <a:pt x="4535" y="12014"/>
                </a:lnTo>
                <a:lnTo>
                  <a:pt x="4794" y="11983"/>
                </a:lnTo>
                <a:close/>
                <a:moveTo>
                  <a:pt x="10622" y="14759"/>
                </a:moveTo>
                <a:cubicBezTo>
                  <a:pt x="10617" y="14766"/>
                  <a:pt x="10613" y="14795"/>
                  <a:pt x="10610" y="14852"/>
                </a:cubicBezTo>
                <a:cubicBezTo>
                  <a:pt x="10605" y="14951"/>
                  <a:pt x="10590" y="15037"/>
                  <a:pt x="10577" y="15037"/>
                </a:cubicBezTo>
                <a:cubicBezTo>
                  <a:pt x="10562" y="15037"/>
                  <a:pt x="10553" y="15142"/>
                  <a:pt x="10553" y="15322"/>
                </a:cubicBezTo>
                <a:cubicBezTo>
                  <a:pt x="10553" y="15662"/>
                  <a:pt x="10528" y="15834"/>
                  <a:pt x="10503" y="15646"/>
                </a:cubicBezTo>
                <a:cubicBezTo>
                  <a:pt x="10489" y="15532"/>
                  <a:pt x="10458" y="15491"/>
                  <a:pt x="10427" y="15515"/>
                </a:cubicBezTo>
                <a:cubicBezTo>
                  <a:pt x="10395" y="15540"/>
                  <a:pt x="10363" y="15628"/>
                  <a:pt x="10344" y="15770"/>
                </a:cubicBezTo>
                <a:lnTo>
                  <a:pt x="10308" y="16032"/>
                </a:lnTo>
                <a:lnTo>
                  <a:pt x="10275" y="15777"/>
                </a:lnTo>
                <a:cubicBezTo>
                  <a:pt x="10247" y="15561"/>
                  <a:pt x="10246" y="15492"/>
                  <a:pt x="10263" y="15330"/>
                </a:cubicBezTo>
                <a:cubicBezTo>
                  <a:pt x="10280" y="15171"/>
                  <a:pt x="10279" y="15113"/>
                  <a:pt x="10259" y="14960"/>
                </a:cubicBezTo>
                <a:cubicBezTo>
                  <a:pt x="10240" y="14808"/>
                  <a:pt x="10231" y="14801"/>
                  <a:pt x="10205" y="14929"/>
                </a:cubicBezTo>
                <a:cubicBezTo>
                  <a:pt x="10179" y="15054"/>
                  <a:pt x="10166" y="15051"/>
                  <a:pt x="10135" y="14921"/>
                </a:cubicBezTo>
                <a:cubicBezTo>
                  <a:pt x="10088" y="14728"/>
                  <a:pt x="10053" y="14826"/>
                  <a:pt x="10035" y="15184"/>
                </a:cubicBezTo>
                <a:cubicBezTo>
                  <a:pt x="10032" y="15258"/>
                  <a:pt x="10024" y="15353"/>
                  <a:pt x="10014" y="15453"/>
                </a:cubicBezTo>
                <a:cubicBezTo>
                  <a:pt x="10005" y="15554"/>
                  <a:pt x="9992" y="15660"/>
                  <a:pt x="9982" y="15739"/>
                </a:cubicBezTo>
                <a:cubicBezTo>
                  <a:pt x="9962" y="15878"/>
                  <a:pt x="9952" y="15946"/>
                  <a:pt x="9943" y="15955"/>
                </a:cubicBezTo>
                <a:cubicBezTo>
                  <a:pt x="9934" y="15964"/>
                  <a:pt x="9926" y="15913"/>
                  <a:pt x="9911" y="15808"/>
                </a:cubicBezTo>
                <a:cubicBezTo>
                  <a:pt x="9894" y="15690"/>
                  <a:pt x="9881" y="15530"/>
                  <a:pt x="9881" y="15453"/>
                </a:cubicBezTo>
                <a:cubicBezTo>
                  <a:pt x="9881" y="15415"/>
                  <a:pt x="9877" y="15352"/>
                  <a:pt x="9870" y="15276"/>
                </a:cubicBezTo>
                <a:cubicBezTo>
                  <a:pt x="9863" y="15201"/>
                  <a:pt x="9854" y="15113"/>
                  <a:pt x="9843" y="15037"/>
                </a:cubicBezTo>
                <a:cubicBezTo>
                  <a:pt x="9827" y="14923"/>
                  <a:pt x="9817" y="14863"/>
                  <a:pt x="9808" y="14844"/>
                </a:cubicBezTo>
                <a:cubicBezTo>
                  <a:pt x="9799" y="14826"/>
                  <a:pt x="9791" y="14851"/>
                  <a:pt x="9781" y="14914"/>
                </a:cubicBezTo>
                <a:cubicBezTo>
                  <a:pt x="9777" y="14941"/>
                  <a:pt x="9774" y="15004"/>
                  <a:pt x="9770" y="15091"/>
                </a:cubicBezTo>
                <a:cubicBezTo>
                  <a:pt x="9755" y="15528"/>
                  <a:pt x="9752" y="16601"/>
                  <a:pt x="9762" y="17250"/>
                </a:cubicBezTo>
                <a:cubicBezTo>
                  <a:pt x="9763" y="17251"/>
                  <a:pt x="9762" y="17257"/>
                  <a:pt x="9762" y="17258"/>
                </a:cubicBezTo>
                <a:cubicBezTo>
                  <a:pt x="9767" y="17516"/>
                  <a:pt x="9773" y="17705"/>
                  <a:pt x="9781" y="17759"/>
                </a:cubicBezTo>
                <a:cubicBezTo>
                  <a:pt x="9798" y="17868"/>
                  <a:pt x="9815" y="17853"/>
                  <a:pt x="9828" y="17751"/>
                </a:cubicBezTo>
                <a:cubicBezTo>
                  <a:pt x="9841" y="17650"/>
                  <a:pt x="9850" y="17462"/>
                  <a:pt x="9850" y="17219"/>
                </a:cubicBezTo>
                <a:cubicBezTo>
                  <a:pt x="9850" y="16833"/>
                  <a:pt x="9863" y="16677"/>
                  <a:pt x="9889" y="16764"/>
                </a:cubicBezTo>
                <a:cubicBezTo>
                  <a:pt x="9889" y="16765"/>
                  <a:pt x="9890" y="16764"/>
                  <a:pt x="9890" y="16764"/>
                </a:cubicBezTo>
                <a:cubicBezTo>
                  <a:pt x="9899" y="16793"/>
                  <a:pt x="9908" y="16852"/>
                  <a:pt x="9919" y="16934"/>
                </a:cubicBezTo>
                <a:cubicBezTo>
                  <a:pt x="9949" y="17151"/>
                  <a:pt x="9960" y="17176"/>
                  <a:pt x="9979" y="17057"/>
                </a:cubicBezTo>
                <a:cubicBezTo>
                  <a:pt x="9986" y="17011"/>
                  <a:pt x="9993" y="16983"/>
                  <a:pt x="9999" y="16972"/>
                </a:cubicBezTo>
                <a:cubicBezTo>
                  <a:pt x="10000" y="16972"/>
                  <a:pt x="10000" y="16973"/>
                  <a:pt x="10000" y="16972"/>
                </a:cubicBezTo>
                <a:cubicBezTo>
                  <a:pt x="10020" y="16943"/>
                  <a:pt x="10033" y="17071"/>
                  <a:pt x="10033" y="17319"/>
                </a:cubicBezTo>
                <a:cubicBezTo>
                  <a:pt x="10033" y="17495"/>
                  <a:pt x="10050" y="17646"/>
                  <a:pt x="10072" y="17728"/>
                </a:cubicBezTo>
                <a:cubicBezTo>
                  <a:pt x="10083" y="17770"/>
                  <a:pt x="10096" y="17797"/>
                  <a:pt x="10108" y="17798"/>
                </a:cubicBezTo>
                <a:cubicBezTo>
                  <a:pt x="10120" y="17799"/>
                  <a:pt x="10132" y="17778"/>
                  <a:pt x="10142" y="17728"/>
                </a:cubicBezTo>
                <a:cubicBezTo>
                  <a:pt x="10165" y="17618"/>
                  <a:pt x="10178" y="17622"/>
                  <a:pt x="10204" y="17744"/>
                </a:cubicBezTo>
                <a:cubicBezTo>
                  <a:pt x="10232" y="17880"/>
                  <a:pt x="10240" y="17861"/>
                  <a:pt x="10272" y="17628"/>
                </a:cubicBezTo>
                <a:cubicBezTo>
                  <a:pt x="10309" y="17364"/>
                  <a:pt x="10309" y="17364"/>
                  <a:pt x="10343" y="17589"/>
                </a:cubicBezTo>
                <a:cubicBezTo>
                  <a:pt x="10381" y="17843"/>
                  <a:pt x="10406" y="17976"/>
                  <a:pt x="10429" y="18013"/>
                </a:cubicBezTo>
                <a:cubicBezTo>
                  <a:pt x="10452" y="18051"/>
                  <a:pt x="10474" y="17991"/>
                  <a:pt x="10507" y="17852"/>
                </a:cubicBezTo>
                <a:cubicBezTo>
                  <a:pt x="10560" y="17632"/>
                  <a:pt x="10575" y="17617"/>
                  <a:pt x="10601" y="17744"/>
                </a:cubicBezTo>
                <a:cubicBezTo>
                  <a:pt x="10625" y="17860"/>
                  <a:pt x="10644" y="17851"/>
                  <a:pt x="10657" y="17720"/>
                </a:cubicBezTo>
                <a:cubicBezTo>
                  <a:pt x="10669" y="17590"/>
                  <a:pt x="10676" y="17337"/>
                  <a:pt x="10679" y="16949"/>
                </a:cubicBezTo>
                <a:cubicBezTo>
                  <a:pt x="10681" y="16632"/>
                  <a:pt x="10683" y="16467"/>
                  <a:pt x="10689" y="16379"/>
                </a:cubicBezTo>
                <a:cubicBezTo>
                  <a:pt x="10694" y="16292"/>
                  <a:pt x="10704" y="16278"/>
                  <a:pt x="10721" y="16278"/>
                </a:cubicBezTo>
                <a:cubicBezTo>
                  <a:pt x="10730" y="16278"/>
                  <a:pt x="10738" y="16280"/>
                  <a:pt x="10743" y="16294"/>
                </a:cubicBezTo>
                <a:cubicBezTo>
                  <a:pt x="10749" y="16308"/>
                  <a:pt x="10752" y="16334"/>
                  <a:pt x="10755" y="16379"/>
                </a:cubicBezTo>
                <a:cubicBezTo>
                  <a:pt x="10761" y="16467"/>
                  <a:pt x="10763" y="16632"/>
                  <a:pt x="10765" y="16949"/>
                </a:cubicBezTo>
                <a:cubicBezTo>
                  <a:pt x="10768" y="17337"/>
                  <a:pt x="10775" y="17590"/>
                  <a:pt x="10788" y="17720"/>
                </a:cubicBezTo>
                <a:cubicBezTo>
                  <a:pt x="10801" y="17851"/>
                  <a:pt x="10818" y="17859"/>
                  <a:pt x="10842" y="17744"/>
                </a:cubicBezTo>
                <a:cubicBezTo>
                  <a:pt x="10858" y="17665"/>
                  <a:pt x="10879" y="17652"/>
                  <a:pt x="10904" y="17713"/>
                </a:cubicBezTo>
                <a:cubicBezTo>
                  <a:pt x="10928" y="17773"/>
                  <a:pt x="10955" y="17904"/>
                  <a:pt x="10985" y="18098"/>
                </a:cubicBezTo>
                <a:cubicBezTo>
                  <a:pt x="11000" y="18193"/>
                  <a:pt x="11028" y="18341"/>
                  <a:pt x="11047" y="18422"/>
                </a:cubicBezTo>
                <a:cubicBezTo>
                  <a:pt x="11066" y="18503"/>
                  <a:pt x="11106" y="18570"/>
                  <a:pt x="11135" y="18576"/>
                </a:cubicBezTo>
                <a:cubicBezTo>
                  <a:pt x="11177" y="18586"/>
                  <a:pt x="11199" y="18491"/>
                  <a:pt x="11250" y="18106"/>
                </a:cubicBezTo>
                <a:lnTo>
                  <a:pt x="11314" y="17628"/>
                </a:lnTo>
                <a:lnTo>
                  <a:pt x="11372" y="17875"/>
                </a:lnTo>
                <a:cubicBezTo>
                  <a:pt x="11392" y="17963"/>
                  <a:pt x="11408" y="18024"/>
                  <a:pt x="11420" y="18044"/>
                </a:cubicBezTo>
                <a:cubicBezTo>
                  <a:pt x="11432" y="18063"/>
                  <a:pt x="11441" y="18049"/>
                  <a:pt x="11446" y="18006"/>
                </a:cubicBezTo>
                <a:cubicBezTo>
                  <a:pt x="11455" y="17937"/>
                  <a:pt x="11475" y="17875"/>
                  <a:pt x="11490" y="17875"/>
                </a:cubicBezTo>
                <a:cubicBezTo>
                  <a:pt x="11505" y="17875"/>
                  <a:pt x="11531" y="17809"/>
                  <a:pt x="11548" y="17728"/>
                </a:cubicBezTo>
                <a:cubicBezTo>
                  <a:pt x="11572" y="17611"/>
                  <a:pt x="11585" y="17613"/>
                  <a:pt x="11611" y="17736"/>
                </a:cubicBezTo>
                <a:cubicBezTo>
                  <a:pt x="11623" y="17795"/>
                  <a:pt x="11633" y="17823"/>
                  <a:pt x="11642" y="17821"/>
                </a:cubicBezTo>
                <a:cubicBezTo>
                  <a:pt x="11652" y="17819"/>
                  <a:pt x="11659" y="17785"/>
                  <a:pt x="11665" y="17720"/>
                </a:cubicBezTo>
                <a:cubicBezTo>
                  <a:pt x="11678" y="17591"/>
                  <a:pt x="11686" y="17339"/>
                  <a:pt x="11688" y="16949"/>
                </a:cubicBezTo>
                <a:cubicBezTo>
                  <a:pt x="11690" y="16632"/>
                  <a:pt x="11692" y="16467"/>
                  <a:pt x="11698" y="16379"/>
                </a:cubicBezTo>
                <a:cubicBezTo>
                  <a:pt x="11704" y="16292"/>
                  <a:pt x="11713" y="16278"/>
                  <a:pt x="11731" y="16278"/>
                </a:cubicBezTo>
                <a:cubicBezTo>
                  <a:pt x="11740" y="16278"/>
                  <a:pt x="11747" y="16280"/>
                  <a:pt x="11752" y="16294"/>
                </a:cubicBezTo>
                <a:cubicBezTo>
                  <a:pt x="11757" y="16308"/>
                  <a:pt x="11761" y="16334"/>
                  <a:pt x="11764" y="16379"/>
                </a:cubicBezTo>
                <a:cubicBezTo>
                  <a:pt x="11770" y="16467"/>
                  <a:pt x="11772" y="16632"/>
                  <a:pt x="11774" y="16949"/>
                </a:cubicBezTo>
                <a:cubicBezTo>
                  <a:pt x="11775" y="17137"/>
                  <a:pt x="11778" y="17297"/>
                  <a:pt x="11782" y="17427"/>
                </a:cubicBezTo>
                <a:cubicBezTo>
                  <a:pt x="11794" y="17817"/>
                  <a:pt x="11816" y="17947"/>
                  <a:pt x="11846" y="17759"/>
                </a:cubicBezTo>
                <a:cubicBezTo>
                  <a:pt x="11862" y="17655"/>
                  <a:pt x="11869" y="17380"/>
                  <a:pt x="11869" y="16834"/>
                </a:cubicBezTo>
                <a:cubicBezTo>
                  <a:pt x="11869" y="16310"/>
                  <a:pt x="11861" y="15977"/>
                  <a:pt x="11839" y="15777"/>
                </a:cubicBezTo>
                <a:cubicBezTo>
                  <a:pt x="11833" y="15727"/>
                  <a:pt x="11826" y="15681"/>
                  <a:pt x="11819" y="15646"/>
                </a:cubicBezTo>
                <a:cubicBezTo>
                  <a:pt x="11796" y="15543"/>
                  <a:pt x="11763" y="15507"/>
                  <a:pt x="11718" y="15507"/>
                </a:cubicBezTo>
                <a:cubicBezTo>
                  <a:pt x="11685" y="15507"/>
                  <a:pt x="11662" y="15522"/>
                  <a:pt x="11643" y="15561"/>
                </a:cubicBezTo>
                <a:cubicBezTo>
                  <a:pt x="11625" y="15601"/>
                  <a:pt x="11612" y="15670"/>
                  <a:pt x="11599" y="15770"/>
                </a:cubicBezTo>
                <a:lnTo>
                  <a:pt x="11563" y="16024"/>
                </a:lnTo>
                <a:lnTo>
                  <a:pt x="11528" y="15770"/>
                </a:lnTo>
                <a:cubicBezTo>
                  <a:pt x="11498" y="15549"/>
                  <a:pt x="11432" y="15459"/>
                  <a:pt x="11380" y="15531"/>
                </a:cubicBezTo>
                <a:cubicBezTo>
                  <a:pt x="11362" y="15554"/>
                  <a:pt x="11346" y="15593"/>
                  <a:pt x="11334" y="15654"/>
                </a:cubicBezTo>
                <a:cubicBezTo>
                  <a:pt x="11310" y="15771"/>
                  <a:pt x="11296" y="15771"/>
                  <a:pt x="11272" y="15654"/>
                </a:cubicBezTo>
                <a:cubicBezTo>
                  <a:pt x="11264" y="15614"/>
                  <a:pt x="11248" y="15580"/>
                  <a:pt x="11228" y="15554"/>
                </a:cubicBezTo>
                <a:cubicBezTo>
                  <a:pt x="11228" y="15553"/>
                  <a:pt x="11227" y="15554"/>
                  <a:pt x="11227" y="15554"/>
                </a:cubicBezTo>
                <a:cubicBezTo>
                  <a:pt x="11207" y="15527"/>
                  <a:pt x="11184" y="15507"/>
                  <a:pt x="11163" y="15507"/>
                </a:cubicBezTo>
                <a:cubicBezTo>
                  <a:pt x="11102" y="15507"/>
                  <a:pt x="11074" y="15570"/>
                  <a:pt x="11047" y="15770"/>
                </a:cubicBezTo>
                <a:lnTo>
                  <a:pt x="11011" y="16032"/>
                </a:lnTo>
                <a:lnTo>
                  <a:pt x="10979" y="15777"/>
                </a:lnTo>
                <a:cubicBezTo>
                  <a:pt x="10951" y="15561"/>
                  <a:pt x="10949" y="15492"/>
                  <a:pt x="10966" y="15330"/>
                </a:cubicBezTo>
                <a:cubicBezTo>
                  <a:pt x="10975" y="15252"/>
                  <a:pt x="10979" y="15197"/>
                  <a:pt x="10979" y="15145"/>
                </a:cubicBezTo>
                <a:cubicBezTo>
                  <a:pt x="10979" y="15092"/>
                  <a:pt x="10974" y="15040"/>
                  <a:pt x="10964" y="14968"/>
                </a:cubicBezTo>
                <a:cubicBezTo>
                  <a:pt x="10946" y="14825"/>
                  <a:pt x="10935" y="14821"/>
                  <a:pt x="10901" y="14944"/>
                </a:cubicBezTo>
                <a:cubicBezTo>
                  <a:pt x="10856" y="15106"/>
                  <a:pt x="10847" y="15276"/>
                  <a:pt x="10882" y="15276"/>
                </a:cubicBezTo>
                <a:cubicBezTo>
                  <a:pt x="10891" y="15276"/>
                  <a:pt x="10898" y="15284"/>
                  <a:pt x="10903" y="15307"/>
                </a:cubicBezTo>
                <a:cubicBezTo>
                  <a:pt x="10913" y="15354"/>
                  <a:pt x="10915" y="15447"/>
                  <a:pt x="10910" y="15592"/>
                </a:cubicBezTo>
                <a:cubicBezTo>
                  <a:pt x="10907" y="15665"/>
                  <a:pt x="10903" y="15748"/>
                  <a:pt x="10897" y="15847"/>
                </a:cubicBezTo>
                <a:cubicBezTo>
                  <a:pt x="10867" y="16301"/>
                  <a:pt x="10852" y="16313"/>
                  <a:pt x="10826" y="15893"/>
                </a:cubicBezTo>
                <a:cubicBezTo>
                  <a:pt x="10810" y="15636"/>
                  <a:pt x="10793" y="15560"/>
                  <a:pt x="10747" y="15531"/>
                </a:cubicBezTo>
                <a:cubicBezTo>
                  <a:pt x="10704" y="15503"/>
                  <a:pt x="10686" y="15427"/>
                  <a:pt x="10677" y="15230"/>
                </a:cubicBezTo>
                <a:cubicBezTo>
                  <a:pt x="10670" y="15096"/>
                  <a:pt x="10662" y="14995"/>
                  <a:pt x="10653" y="14914"/>
                </a:cubicBezTo>
                <a:cubicBezTo>
                  <a:pt x="10651" y="14896"/>
                  <a:pt x="10649" y="14882"/>
                  <a:pt x="10647" y="14867"/>
                </a:cubicBezTo>
                <a:cubicBezTo>
                  <a:pt x="10638" y="14801"/>
                  <a:pt x="10629" y="14751"/>
                  <a:pt x="10622" y="14759"/>
                </a:cubicBezTo>
                <a:close/>
                <a:moveTo>
                  <a:pt x="12187" y="14790"/>
                </a:moveTo>
                <a:cubicBezTo>
                  <a:pt x="12148" y="14792"/>
                  <a:pt x="12109" y="14884"/>
                  <a:pt x="12088" y="15068"/>
                </a:cubicBezTo>
                <a:cubicBezTo>
                  <a:pt x="12071" y="15214"/>
                  <a:pt x="12053" y="15424"/>
                  <a:pt x="12048" y="15538"/>
                </a:cubicBezTo>
                <a:cubicBezTo>
                  <a:pt x="12040" y="15700"/>
                  <a:pt x="12045" y="15896"/>
                  <a:pt x="12056" y="16070"/>
                </a:cubicBezTo>
                <a:cubicBezTo>
                  <a:pt x="12061" y="16157"/>
                  <a:pt x="12068" y="16235"/>
                  <a:pt x="12077" y="16302"/>
                </a:cubicBezTo>
                <a:cubicBezTo>
                  <a:pt x="12085" y="16369"/>
                  <a:pt x="12096" y="16431"/>
                  <a:pt x="12107" y="16464"/>
                </a:cubicBezTo>
                <a:cubicBezTo>
                  <a:pt x="12155" y="16607"/>
                  <a:pt x="12149" y="16861"/>
                  <a:pt x="12095" y="16911"/>
                </a:cubicBezTo>
                <a:cubicBezTo>
                  <a:pt x="12073" y="16931"/>
                  <a:pt x="12046" y="17023"/>
                  <a:pt x="12036" y="17119"/>
                </a:cubicBezTo>
                <a:cubicBezTo>
                  <a:pt x="12021" y="17260"/>
                  <a:pt x="12024" y="17352"/>
                  <a:pt x="12053" y="17589"/>
                </a:cubicBezTo>
                <a:cubicBezTo>
                  <a:pt x="12063" y="17670"/>
                  <a:pt x="12076" y="17737"/>
                  <a:pt x="12089" y="17790"/>
                </a:cubicBezTo>
                <a:cubicBezTo>
                  <a:pt x="12101" y="17843"/>
                  <a:pt x="12114" y="17875"/>
                  <a:pt x="12123" y="17875"/>
                </a:cubicBezTo>
                <a:cubicBezTo>
                  <a:pt x="12143" y="17875"/>
                  <a:pt x="12162" y="17933"/>
                  <a:pt x="12167" y="17998"/>
                </a:cubicBezTo>
                <a:cubicBezTo>
                  <a:pt x="12172" y="18063"/>
                  <a:pt x="12179" y="18114"/>
                  <a:pt x="12181" y="18114"/>
                </a:cubicBezTo>
                <a:cubicBezTo>
                  <a:pt x="12197" y="18114"/>
                  <a:pt x="12282" y="17726"/>
                  <a:pt x="12298" y="17582"/>
                </a:cubicBezTo>
                <a:cubicBezTo>
                  <a:pt x="12305" y="17516"/>
                  <a:pt x="12313" y="17469"/>
                  <a:pt x="12321" y="17443"/>
                </a:cubicBezTo>
                <a:cubicBezTo>
                  <a:pt x="12337" y="17389"/>
                  <a:pt x="12354" y="17415"/>
                  <a:pt x="12377" y="17535"/>
                </a:cubicBezTo>
                <a:cubicBezTo>
                  <a:pt x="12389" y="17595"/>
                  <a:pt x="12401" y="17679"/>
                  <a:pt x="12415" y="17782"/>
                </a:cubicBezTo>
                <a:lnTo>
                  <a:pt x="12465" y="18160"/>
                </a:lnTo>
                <a:lnTo>
                  <a:pt x="12502" y="17890"/>
                </a:lnTo>
                <a:lnTo>
                  <a:pt x="12538" y="17628"/>
                </a:lnTo>
                <a:lnTo>
                  <a:pt x="12595" y="17875"/>
                </a:lnTo>
                <a:cubicBezTo>
                  <a:pt x="12636" y="18051"/>
                  <a:pt x="12658" y="18094"/>
                  <a:pt x="12669" y="18006"/>
                </a:cubicBezTo>
                <a:cubicBezTo>
                  <a:pt x="12678" y="17937"/>
                  <a:pt x="12705" y="17875"/>
                  <a:pt x="12729" y="17875"/>
                </a:cubicBezTo>
                <a:cubicBezTo>
                  <a:pt x="12741" y="17875"/>
                  <a:pt x="12755" y="17861"/>
                  <a:pt x="12768" y="17836"/>
                </a:cubicBezTo>
                <a:cubicBezTo>
                  <a:pt x="12781" y="17810"/>
                  <a:pt x="12793" y="17774"/>
                  <a:pt x="12801" y="17736"/>
                </a:cubicBezTo>
                <a:cubicBezTo>
                  <a:pt x="12823" y="17626"/>
                  <a:pt x="12840" y="17639"/>
                  <a:pt x="12880" y="17790"/>
                </a:cubicBezTo>
                <a:cubicBezTo>
                  <a:pt x="12899" y="17862"/>
                  <a:pt x="12912" y="17897"/>
                  <a:pt x="12922" y="17905"/>
                </a:cubicBezTo>
                <a:cubicBezTo>
                  <a:pt x="12932" y="17914"/>
                  <a:pt x="12938" y="17897"/>
                  <a:pt x="12942" y="17844"/>
                </a:cubicBezTo>
                <a:cubicBezTo>
                  <a:pt x="12959" y="17629"/>
                  <a:pt x="13033" y="17657"/>
                  <a:pt x="13090" y="17905"/>
                </a:cubicBezTo>
                <a:cubicBezTo>
                  <a:pt x="13127" y="18062"/>
                  <a:pt x="13148" y="18094"/>
                  <a:pt x="13159" y="18006"/>
                </a:cubicBezTo>
                <a:cubicBezTo>
                  <a:pt x="13168" y="17937"/>
                  <a:pt x="13189" y="17875"/>
                  <a:pt x="13207" y="17875"/>
                </a:cubicBezTo>
                <a:cubicBezTo>
                  <a:pt x="13252" y="17875"/>
                  <a:pt x="13277" y="17655"/>
                  <a:pt x="13277" y="17227"/>
                </a:cubicBezTo>
                <a:cubicBezTo>
                  <a:pt x="13277" y="17025"/>
                  <a:pt x="13283" y="16804"/>
                  <a:pt x="13292" y="16733"/>
                </a:cubicBezTo>
                <a:cubicBezTo>
                  <a:pt x="13311" y="16593"/>
                  <a:pt x="13292" y="16256"/>
                  <a:pt x="13239" y="15777"/>
                </a:cubicBezTo>
                <a:cubicBezTo>
                  <a:pt x="13206" y="15480"/>
                  <a:pt x="13126" y="15414"/>
                  <a:pt x="13078" y="15646"/>
                </a:cubicBezTo>
                <a:cubicBezTo>
                  <a:pt x="13056" y="15756"/>
                  <a:pt x="13039" y="15745"/>
                  <a:pt x="12995" y="15584"/>
                </a:cubicBezTo>
                <a:cubicBezTo>
                  <a:pt x="12979" y="15528"/>
                  <a:pt x="12966" y="15458"/>
                  <a:pt x="12956" y="15392"/>
                </a:cubicBezTo>
                <a:cubicBezTo>
                  <a:pt x="12946" y="15326"/>
                  <a:pt x="12940" y="15265"/>
                  <a:pt x="12940" y="15222"/>
                </a:cubicBezTo>
                <a:cubicBezTo>
                  <a:pt x="12940" y="15180"/>
                  <a:pt x="12937" y="15122"/>
                  <a:pt x="12933" y="15068"/>
                </a:cubicBezTo>
                <a:cubicBezTo>
                  <a:pt x="12929" y="15013"/>
                  <a:pt x="12923" y="14954"/>
                  <a:pt x="12917" y="14914"/>
                </a:cubicBezTo>
                <a:cubicBezTo>
                  <a:pt x="12886" y="14715"/>
                  <a:pt x="12847" y="14961"/>
                  <a:pt x="12847" y="15353"/>
                </a:cubicBezTo>
                <a:cubicBezTo>
                  <a:pt x="12847" y="15438"/>
                  <a:pt x="12846" y="15503"/>
                  <a:pt x="12841" y="15561"/>
                </a:cubicBezTo>
                <a:cubicBezTo>
                  <a:pt x="12837" y="15621"/>
                  <a:pt x="12831" y="15672"/>
                  <a:pt x="12823" y="15700"/>
                </a:cubicBezTo>
                <a:cubicBezTo>
                  <a:pt x="12816" y="15727"/>
                  <a:pt x="12808" y="15738"/>
                  <a:pt x="12799" y="15731"/>
                </a:cubicBezTo>
                <a:cubicBezTo>
                  <a:pt x="12789" y="15723"/>
                  <a:pt x="12780" y="15694"/>
                  <a:pt x="12770" y="15646"/>
                </a:cubicBezTo>
                <a:cubicBezTo>
                  <a:pt x="12733" y="15469"/>
                  <a:pt x="12626" y="15468"/>
                  <a:pt x="12589" y="15646"/>
                </a:cubicBezTo>
                <a:cubicBezTo>
                  <a:pt x="12567" y="15756"/>
                  <a:pt x="12550" y="15745"/>
                  <a:pt x="12506" y="15584"/>
                </a:cubicBezTo>
                <a:cubicBezTo>
                  <a:pt x="12490" y="15528"/>
                  <a:pt x="12476" y="15458"/>
                  <a:pt x="12466" y="15392"/>
                </a:cubicBezTo>
                <a:cubicBezTo>
                  <a:pt x="12456" y="15326"/>
                  <a:pt x="12450" y="15265"/>
                  <a:pt x="12450" y="15222"/>
                </a:cubicBezTo>
                <a:cubicBezTo>
                  <a:pt x="12450" y="15135"/>
                  <a:pt x="12440" y="14996"/>
                  <a:pt x="12427" y="14914"/>
                </a:cubicBezTo>
                <a:cubicBezTo>
                  <a:pt x="12417" y="14851"/>
                  <a:pt x="12409" y="14826"/>
                  <a:pt x="12400" y="14844"/>
                </a:cubicBezTo>
                <a:cubicBezTo>
                  <a:pt x="12391" y="14863"/>
                  <a:pt x="12381" y="14923"/>
                  <a:pt x="12365" y="15037"/>
                </a:cubicBezTo>
                <a:lnTo>
                  <a:pt x="12328" y="15315"/>
                </a:lnTo>
                <a:lnTo>
                  <a:pt x="12293" y="15060"/>
                </a:lnTo>
                <a:cubicBezTo>
                  <a:pt x="12268" y="14878"/>
                  <a:pt x="12227" y="14789"/>
                  <a:pt x="12187" y="14790"/>
                </a:cubicBezTo>
                <a:close/>
                <a:moveTo>
                  <a:pt x="13479" y="14806"/>
                </a:moveTo>
                <a:cubicBezTo>
                  <a:pt x="13471" y="14797"/>
                  <a:pt x="13459" y="14838"/>
                  <a:pt x="13447" y="14937"/>
                </a:cubicBezTo>
                <a:cubicBezTo>
                  <a:pt x="13428" y="15079"/>
                  <a:pt x="13424" y="16020"/>
                  <a:pt x="13434" y="16625"/>
                </a:cubicBezTo>
                <a:cubicBezTo>
                  <a:pt x="13437" y="16827"/>
                  <a:pt x="13442" y="16995"/>
                  <a:pt x="13448" y="17080"/>
                </a:cubicBezTo>
                <a:cubicBezTo>
                  <a:pt x="13482" y="17549"/>
                  <a:pt x="13511" y="17767"/>
                  <a:pt x="13563" y="17959"/>
                </a:cubicBezTo>
                <a:cubicBezTo>
                  <a:pt x="13620" y="18167"/>
                  <a:pt x="13659" y="18080"/>
                  <a:pt x="13731" y="17597"/>
                </a:cubicBezTo>
                <a:cubicBezTo>
                  <a:pt x="13765" y="17364"/>
                  <a:pt x="13766" y="17364"/>
                  <a:pt x="13801" y="17620"/>
                </a:cubicBezTo>
                <a:cubicBezTo>
                  <a:pt x="13832" y="17846"/>
                  <a:pt x="13841" y="17858"/>
                  <a:pt x="13877" y="17728"/>
                </a:cubicBezTo>
                <a:cubicBezTo>
                  <a:pt x="13886" y="17696"/>
                  <a:pt x="13892" y="17663"/>
                  <a:pt x="13898" y="17628"/>
                </a:cubicBezTo>
                <a:cubicBezTo>
                  <a:pt x="13915" y="17519"/>
                  <a:pt x="13919" y="17363"/>
                  <a:pt x="13922" y="16934"/>
                </a:cubicBezTo>
                <a:cubicBezTo>
                  <a:pt x="13926" y="16327"/>
                  <a:pt x="13929" y="16278"/>
                  <a:pt x="13965" y="16278"/>
                </a:cubicBezTo>
                <a:cubicBezTo>
                  <a:pt x="13974" y="16278"/>
                  <a:pt x="13980" y="16280"/>
                  <a:pt x="13986" y="16294"/>
                </a:cubicBezTo>
                <a:cubicBezTo>
                  <a:pt x="13991" y="16308"/>
                  <a:pt x="13995" y="16334"/>
                  <a:pt x="13997" y="16379"/>
                </a:cubicBezTo>
                <a:cubicBezTo>
                  <a:pt x="14003" y="16467"/>
                  <a:pt x="14005" y="16632"/>
                  <a:pt x="14007" y="16949"/>
                </a:cubicBezTo>
                <a:cubicBezTo>
                  <a:pt x="14010" y="17319"/>
                  <a:pt x="14018" y="17586"/>
                  <a:pt x="14030" y="17728"/>
                </a:cubicBezTo>
                <a:cubicBezTo>
                  <a:pt x="14043" y="17871"/>
                  <a:pt x="14058" y="17888"/>
                  <a:pt x="14077" y="17767"/>
                </a:cubicBezTo>
                <a:cubicBezTo>
                  <a:pt x="14089" y="17690"/>
                  <a:pt x="14115" y="17638"/>
                  <a:pt x="14135" y="17651"/>
                </a:cubicBezTo>
                <a:cubicBezTo>
                  <a:pt x="14173" y="17677"/>
                  <a:pt x="14196" y="17676"/>
                  <a:pt x="14209" y="17612"/>
                </a:cubicBezTo>
                <a:cubicBezTo>
                  <a:pt x="14215" y="17581"/>
                  <a:pt x="14219" y="17540"/>
                  <a:pt x="14222" y="17474"/>
                </a:cubicBezTo>
                <a:cubicBezTo>
                  <a:pt x="14222" y="17473"/>
                  <a:pt x="14221" y="17467"/>
                  <a:pt x="14222" y="17466"/>
                </a:cubicBezTo>
                <a:cubicBezTo>
                  <a:pt x="14224" y="17398"/>
                  <a:pt x="14226" y="17311"/>
                  <a:pt x="14227" y="17196"/>
                </a:cubicBezTo>
                <a:cubicBezTo>
                  <a:pt x="14233" y="16670"/>
                  <a:pt x="14275" y="16570"/>
                  <a:pt x="14282" y="17065"/>
                </a:cubicBezTo>
                <a:cubicBezTo>
                  <a:pt x="14285" y="17236"/>
                  <a:pt x="14304" y="17494"/>
                  <a:pt x="14324" y="17643"/>
                </a:cubicBezTo>
                <a:cubicBezTo>
                  <a:pt x="14361" y="17911"/>
                  <a:pt x="14362" y="17914"/>
                  <a:pt x="14394" y="17690"/>
                </a:cubicBezTo>
                <a:cubicBezTo>
                  <a:pt x="14412" y="17565"/>
                  <a:pt x="14432" y="17343"/>
                  <a:pt x="14440" y="17196"/>
                </a:cubicBezTo>
                <a:cubicBezTo>
                  <a:pt x="14447" y="17050"/>
                  <a:pt x="14461" y="16934"/>
                  <a:pt x="14469" y="16934"/>
                </a:cubicBezTo>
                <a:cubicBezTo>
                  <a:pt x="14478" y="16934"/>
                  <a:pt x="14491" y="17050"/>
                  <a:pt x="14498" y="17196"/>
                </a:cubicBezTo>
                <a:cubicBezTo>
                  <a:pt x="14505" y="17335"/>
                  <a:pt x="14516" y="17463"/>
                  <a:pt x="14533" y="17589"/>
                </a:cubicBezTo>
                <a:cubicBezTo>
                  <a:pt x="14550" y="17715"/>
                  <a:pt x="14573" y="17836"/>
                  <a:pt x="14602" y="17959"/>
                </a:cubicBezTo>
                <a:cubicBezTo>
                  <a:pt x="14630" y="18082"/>
                  <a:pt x="14646" y="18070"/>
                  <a:pt x="14698" y="17852"/>
                </a:cubicBezTo>
                <a:cubicBezTo>
                  <a:pt x="14752" y="17632"/>
                  <a:pt x="14766" y="17617"/>
                  <a:pt x="14792" y="17744"/>
                </a:cubicBezTo>
                <a:cubicBezTo>
                  <a:pt x="14833" y="17941"/>
                  <a:pt x="14867" y="17733"/>
                  <a:pt x="14867" y="17289"/>
                </a:cubicBezTo>
                <a:cubicBezTo>
                  <a:pt x="14867" y="16946"/>
                  <a:pt x="14907" y="16217"/>
                  <a:pt x="14926" y="16217"/>
                </a:cubicBezTo>
                <a:cubicBezTo>
                  <a:pt x="14932" y="16217"/>
                  <a:pt x="14957" y="16376"/>
                  <a:pt x="14981" y="16571"/>
                </a:cubicBezTo>
                <a:lnTo>
                  <a:pt x="15025" y="16934"/>
                </a:lnTo>
                <a:lnTo>
                  <a:pt x="14989" y="17219"/>
                </a:lnTo>
                <a:cubicBezTo>
                  <a:pt x="14974" y="17341"/>
                  <a:pt x="14967" y="17428"/>
                  <a:pt x="14964" y="17497"/>
                </a:cubicBezTo>
                <a:cubicBezTo>
                  <a:pt x="14962" y="17566"/>
                  <a:pt x="14965" y="17622"/>
                  <a:pt x="14973" y="17697"/>
                </a:cubicBezTo>
                <a:cubicBezTo>
                  <a:pt x="14984" y="17797"/>
                  <a:pt x="15008" y="17875"/>
                  <a:pt x="15026" y="17875"/>
                </a:cubicBezTo>
                <a:cubicBezTo>
                  <a:pt x="15035" y="17875"/>
                  <a:pt x="15045" y="17891"/>
                  <a:pt x="15054" y="17913"/>
                </a:cubicBezTo>
                <a:cubicBezTo>
                  <a:pt x="15063" y="17935"/>
                  <a:pt x="15070" y="17964"/>
                  <a:pt x="15075" y="17998"/>
                </a:cubicBezTo>
                <a:cubicBezTo>
                  <a:pt x="15086" y="18083"/>
                  <a:pt x="15111" y="18043"/>
                  <a:pt x="15156" y="17859"/>
                </a:cubicBezTo>
                <a:cubicBezTo>
                  <a:pt x="15210" y="17632"/>
                  <a:pt x="15224" y="17614"/>
                  <a:pt x="15251" y="17744"/>
                </a:cubicBezTo>
                <a:cubicBezTo>
                  <a:pt x="15278" y="17875"/>
                  <a:pt x="15288" y="17859"/>
                  <a:pt x="15320" y="17628"/>
                </a:cubicBezTo>
                <a:lnTo>
                  <a:pt x="15357" y="17358"/>
                </a:lnTo>
                <a:lnTo>
                  <a:pt x="15406" y="17736"/>
                </a:lnTo>
                <a:cubicBezTo>
                  <a:pt x="15442" y="18005"/>
                  <a:pt x="15472" y="18114"/>
                  <a:pt x="15508" y="18114"/>
                </a:cubicBezTo>
                <a:cubicBezTo>
                  <a:pt x="15527" y="18114"/>
                  <a:pt x="15539" y="18130"/>
                  <a:pt x="15548" y="18168"/>
                </a:cubicBezTo>
                <a:cubicBezTo>
                  <a:pt x="15557" y="18205"/>
                  <a:pt x="15563" y="18264"/>
                  <a:pt x="15566" y="18353"/>
                </a:cubicBezTo>
                <a:cubicBezTo>
                  <a:pt x="15568" y="18420"/>
                  <a:pt x="15571" y="18470"/>
                  <a:pt x="15575" y="18507"/>
                </a:cubicBezTo>
                <a:cubicBezTo>
                  <a:pt x="15579" y="18544"/>
                  <a:pt x="15584" y="18569"/>
                  <a:pt x="15591" y="18576"/>
                </a:cubicBezTo>
                <a:cubicBezTo>
                  <a:pt x="15603" y="18592"/>
                  <a:pt x="15621" y="18550"/>
                  <a:pt x="15647" y="18453"/>
                </a:cubicBezTo>
                <a:cubicBezTo>
                  <a:pt x="15683" y="18324"/>
                  <a:pt x="15785" y="16951"/>
                  <a:pt x="15785" y="16602"/>
                </a:cubicBezTo>
                <a:cubicBezTo>
                  <a:pt x="15785" y="16521"/>
                  <a:pt x="15793" y="16346"/>
                  <a:pt x="15804" y="16217"/>
                </a:cubicBezTo>
                <a:cubicBezTo>
                  <a:pt x="15811" y="16131"/>
                  <a:pt x="15814" y="16061"/>
                  <a:pt x="15815" y="15993"/>
                </a:cubicBezTo>
                <a:cubicBezTo>
                  <a:pt x="15815" y="15992"/>
                  <a:pt x="15815" y="15987"/>
                  <a:pt x="15815" y="15985"/>
                </a:cubicBezTo>
                <a:cubicBezTo>
                  <a:pt x="15815" y="15916"/>
                  <a:pt x="15812" y="15854"/>
                  <a:pt x="15806" y="15777"/>
                </a:cubicBezTo>
                <a:cubicBezTo>
                  <a:pt x="15800" y="15703"/>
                  <a:pt x="15793" y="15648"/>
                  <a:pt x="15786" y="15615"/>
                </a:cubicBezTo>
                <a:cubicBezTo>
                  <a:pt x="15772" y="15551"/>
                  <a:pt x="15759" y="15570"/>
                  <a:pt x="15746" y="15669"/>
                </a:cubicBezTo>
                <a:cubicBezTo>
                  <a:pt x="15740" y="15719"/>
                  <a:pt x="15733" y="15788"/>
                  <a:pt x="15727" y="15878"/>
                </a:cubicBezTo>
                <a:cubicBezTo>
                  <a:pt x="15717" y="16035"/>
                  <a:pt x="15707" y="16158"/>
                  <a:pt x="15696" y="16248"/>
                </a:cubicBezTo>
                <a:cubicBezTo>
                  <a:pt x="15680" y="16380"/>
                  <a:pt x="15665" y="16435"/>
                  <a:pt x="15652" y="16410"/>
                </a:cubicBezTo>
                <a:cubicBezTo>
                  <a:pt x="15652" y="16409"/>
                  <a:pt x="15652" y="16410"/>
                  <a:pt x="15651" y="16410"/>
                </a:cubicBezTo>
                <a:cubicBezTo>
                  <a:pt x="15647" y="16400"/>
                  <a:pt x="15645" y="16385"/>
                  <a:pt x="15641" y="16356"/>
                </a:cubicBezTo>
                <a:cubicBezTo>
                  <a:pt x="15635" y="16298"/>
                  <a:pt x="15632" y="16200"/>
                  <a:pt x="15632" y="16063"/>
                </a:cubicBezTo>
                <a:cubicBezTo>
                  <a:pt x="15631" y="15988"/>
                  <a:pt x="15627" y="15920"/>
                  <a:pt x="15621" y="15854"/>
                </a:cubicBezTo>
                <a:cubicBezTo>
                  <a:pt x="15614" y="15788"/>
                  <a:pt x="15605" y="15728"/>
                  <a:pt x="15594" y="15677"/>
                </a:cubicBezTo>
                <a:cubicBezTo>
                  <a:pt x="15571" y="15575"/>
                  <a:pt x="15540" y="15507"/>
                  <a:pt x="15506" y="15507"/>
                </a:cubicBezTo>
                <a:cubicBezTo>
                  <a:pt x="15475" y="15507"/>
                  <a:pt x="15459" y="15430"/>
                  <a:pt x="15448" y="15222"/>
                </a:cubicBezTo>
                <a:cubicBezTo>
                  <a:pt x="15439" y="15029"/>
                  <a:pt x="15429" y="14919"/>
                  <a:pt x="15416" y="14875"/>
                </a:cubicBezTo>
                <a:cubicBezTo>
                  <a:pt x="15404" y="14831"/>
                  <a:pt x="15390" y="14855"/>
                  <a:pt x="15372" y="14944"/>
                </a:cubicBezTo>
                <a:cubicBezTo>
                  <a:pt x="15346" y="15067"/>
                  <a:pt x="15334" y="15065"/>
                  <a:pt x="15308" y="14937"/>
                </a:cubicBezTo>
                <a:cubicBezTo>
                  <a:pt x="15294" y="14870"/>
                  <a:pt x="15286" y="14833"/>
                  <a:pt x="15278" y="14837"/>
                </a:cubicBezTo>
                <a:cubicBezTo>
                  <a:pt x="15278" y="14837"/>
                  <a:pt x="15277" y="14836"/>
                  <a:pt x="15277" y="14837"/>
                </a:cubicBezTo>
                <a:cubicBezTo>
                  <a:pt x="15269" y="14841"/>
                  <a:pt x="15262" y="14884"/>
                  <a:pt x="15252" y="14960"/>
                </a:cubicBezTo>
                <a:cubicBezTo>
                  <a:pt x="15233" y="15107"/>
                  <a:pt x="15233" y="15178"/>
                  <a:pt x="15248" y="15322"/>
                </a:cubicBezTo>
                <a:cubicBezTo>
                  <a:pt x="15259" y="15420"/>
                  <a:pt x="15263" y="15555"/>
                  <a:pt x="15257" y="15623"/>
                </a:cubicBezTo>
                <a:cubicBezTo>
                  <a:pt x="15251" y="15702"/>
                  <a:pt x="15234" y="15738"/>
                  <a:pt x="15218" y="15739"/>
                </a:cubicBezTo>
                <a:cubicBezTo>
                  <a:pt x="15210" y="15739"/>
                  <a:pt x="15202" y="15735"/>
                  <a:pt x="15195" y="15716"/>
                </a:cubicBezTo>
                <a:cubicBezTo>
                  <a:pt x="15189" y="15696"/>
                  <a:pt x="15184" y="15670"/>
                  <a:pt x="15180" y="15631"/>
                </a:cubicBezTo>
                <a:cubicBezTo>
                  <a:pt x="15168" y="15471"/>
                  <a:pt x="15030" y="15477"/>
                  <a:pt x="15009" y="15638"/>
                </a:cubicBezTo>
                <a:cubicBezTo>
                  <a:pt x="14997" y="15730"/>
                  <a:pt x="14984" y="15720"/>
                  <a:pt x="14960" y="15608"/>
                </a:cubicBezTo>
                <a:cubicBezTo>
                  <a:pt x="14934" y="15479"/>
                  <a:pt x="14922" y="15481"/>
                  <a:pt x="14896" y="15608"/>
                </a:cubicBezTo>
                <a:cubicBezTo>
                  <a:pt x="14872" y="15722"/>
                  <a:pt x="14859" y="15729"/>
                  <a:pt x="14844" y="15631"/>
                </a:cubicBezTo>
                <a:cubicBezTo>
                  <a:pt x="14829" y="15533"/>
                  <a:pt x="14816" y="15532"/>
                  <a:pt x="14792" y="15646"/>
                </a:cubicBezTo>
                <a:cubicBezTo>
                  <a:pt x="14767" y="15769"/>
                  <a:pt x="14754" y="15772"/>
                  <a:pt x="14729" y="15654"/>
                </a:cubicBezTo>
                <a:cubicBezTo>
                  <a:pt x="14720" y="15609"/>
                  <a:pt x="14705" y="15577"/>
                  <a:pt x="14689" y="15554"/>
                </a:cubicBezTo>
                <a:cubicBezTo>
                  <a:pt x="14638" y="15482"/>
                  <a:pt x="14567" y="15508"/>
                  <a:pt x="14550" y="15638"/>
                </a:cubicBezTo>
                <a:cubicBezTo>
                  <a:pt x="14538" y="15730"/>
                  <a:pt x="14525" y="15720"/>
                  <a:pt x="14501" y="15608"/>
                </a:cubicBezTo>
                <a:cubicBezTo>
                  <a:pt x="14460" y="15409"/>
                  <a:pt x="14418" y="15588"/>
                  <a:pt x="14411" y="15993"/>
                </a:cubicBezTo>
                <a:cubicBezTo>
                  <a:pt x="14408" y="16149"/>
                  <a:pt x="14399" y="16327"/>
                  <a:pt x="14392" y="16386"/>
                </a:cubicBezTo>
                <a:cubicBezTo>
                  <a:pt x="14388" y="16420"/>
                  <a:pt x="14382" y="16427"/>
                  <a:pt x="14376" y="16417"/>
                </a:cubicBezTo>
                <a:cubicBezTo>
                  <a:pt x="14356" y="16384"/>
                  <a:pt x="14328" y="16170"/>
                  <a:pt x="14315" y="15901"/>
                </a:cubicBezTo>
                <a:cubicBezTo>
                  <a:pt x="14308" y="15750"/>
                  <a:pt x="14285" y="15570"/>
                  <a:pt x="14263" y="15507"/>
                </a:cubicBezTo>
                <a:cubicBezTo>
                  <a:pt x="14242" y="15445"/>
                  <a:pt x="14225" y="15328"/>
                  <a:pt x="14225" y="15245"/>
                </a:cubicBezTo>
                <a:cubicBezTo>
                  <a:pt x="14224" y="15162"/>
                  <a:pt x="14205" y="15026"/>
                  <a:pt x="14183" y="14944"/>
                </a:cubicBezTo>
                <a:cubicBezTo>
                  <a:pt x="14148" y="14821"/>
                  <a:pt x="14137" y="14825"/>
                  <a:pt x="14119" y="14968"/>
                </a:cubicBezTo>
                <a:cubicBezTo>
                  <a:pt x="14100" y="15112"/>
                  <a:pt x="14100" y="15171"/>
                  <a:pt x="14117" y="15330"/>
                </a:cubicBezTo>
                <a:cubicBezTo>
                  <a:pt x="14134" y="15492"/>
                  <a:pt x="14133" y="15561"/>
                  <a:pt x="14105" y="15777"/>
                </a:cubicBezTo>
                <a:lnTo>
                  <a:pt x="14072" y="16032"/>
                </a:lnTo>
                <a:lnTo>
                  <a:pt x="14036" y="15770"/>
                </a:lnTo>
                <a:cubicBezTo>
                  <a:pt x="14022" y="15664"/>
                  <a:pt x="14008" y="15600"/>
                  <a:pt x="13989" y="15561"/>
                </a:cubicBezTo>
                <a:cubicBezTo>
                  <a:pt x="13969" y="15523"/>
                  <a:pt x="13944" y="15507"/>
                  <a:pt x="13906" y="15507"/>
                </a:cubicBezTo>
                <a:cubicBezTo>
                  <a:pt x="13820" y="15507"/>
                  <a:pt x="13809" y="15480"/>
                  <a:pt x="13796" y="15222"/>
                </a:cubicBezTo>
                <a:cubicBezTo>
                  <a:pt x="13787" y="15035"/>
                  <a:pt x="13777" y="14918"/>
                  <a:pt x="13765" y="14867"/>
                </a:cubicBezTo>
                <a:cubicBezTo>
                  <a:pt x="13760" y="14842"/>
                  <a:pt x="13753" y="14835"/>
                  <a:pt x="13747" y="14844"/>
                </a:cubicBezTo>
                <a:cubicBezTo>
                  <a:pt x="13740" y="14854"/>
                  <a:pt x="13733" y="14879"/>
                  <a:pt x="13727" y="14921"/>
                </a:cubicBezTo>
                <a:cubicBezTo>
                  <a:pt x="13711" y="15022"/>
                  <a:pt x="13705" y="15319"/>
                  <a:pt x="13705" y="15924"/>
                </a:cubicBezTo>
                <a:cubicBezTo>
                  <a:pt x="13705" y="16414"/>
                  <a:pt x="13698" y="16734"/>
                  <a:pt x="13682" y="16926"/>
                </a:cubicBezTo>
                <a:cubicBezTo>
                  <a:pt x="13666" y="17119"/>
                  <a:pt x="13640" y="17176"/>
                  <a:pt x="13602" y="17142"/>
                </a:cubicBezTo>
                <a:cubicBezTo>
                  <a:pt x="13591" y="17133"/>
                  <a:pt x="13583" y="17131"/>
                  <a:pt x="13577" y="17111"/>
                </a:cubicBezTo>
                <a:cubicBezTo>
                  <a:pt x="13559" y="17051"/>
                  <a:pt x="13558" y="16874"/>
                  <a:pt x="13554" y="16201"/>
                </a:cubicBezTo>
                <a:cubicBezTo>
                  <a:pt x="13552" y="15811"/>
                  <a:pt x="13550" y="15583"/>
                  <a:pt x="13545" y="15446"/>
                </a:cubicBezTo>
                <a:cubicBezTo>
                  <a:pt x="13541" y="15309"/>
                  <a:pt x="13533" y="15264"/>
                  <a:pt x="13521" y="15237"/>
                </a:cubicBezTo>
                <a:cubicBezTo>
                  <a:pt x="13512" y="15221"/>
                  <a:pt x="13505" y="15182"/>
                  <a:pt x="13500" y="15137"/>
                </a:cubicBezTo>
                <a:cubicBezTo>
                  <a:pt x="13494" y="15092"/>
                  <a:pt x="13491" y="15044"/>
                  <a:pt x="13491" y="14991"/>
                </a:cubicBezTo>
                <a:cubicBezTo>
                  <a:pt x="13491" y="14879"/>
                  <a:pt x="13486" y="14814"/>
                  <a:pt x="13479" y="14806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8" name="Title Text"/>
          <p:cNvSpPr txBox="1"/>
          <p:nvPr/>
        </p:nvSpPr>
        <p:spPr>
          <a:xfrm>
            <a:off x="1600200" y="285755"/>
            <a:ext cx="8991600" cy="4857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431" tIns="22431" rIns="22431" bIns="22431" anchor="ctr">
            <a:normAutofit/>
          </a:bodyPr>
          <a:lstStyle>
            <a:lvl1pPr algn="ctr" defTabSz="1558388">
              <a:lnSpc>
                <a:spcPct val="88000"/>
              </a:lnSpc>
              <a:defRPr sz="6208" b="1">
                <a:solidFill>
                  <a:srgbClr val="064308"/>
                </a:solidFill>
              </a:defRPr>
            </a:lvl1pPr>
          </a:lstStyle>
          <a:p>
            <a:r>
              <a:rPr sz="3104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906736601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" descr="Picture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03103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8100" y="1067099"/>
            <a:ext cx="6057900" cy="2433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Rectangle"/>
          <p:cNvSpPr/>
          <p:nvPr/>
        </p:nvSpPr>
        <p:spPr>
          <a:xfrm>
            <a:off x="0" y="6129905"/>
            <a:ext cx="12192000" cy="723901"/>
          </a:xfrm>
          <a:prstGeom prst="rect">
            <a:avLst/>
          </a:prstGeom>
          <a:solidFill>
            <a:srgbClr val="E7E9DF"/>
          </a:solidFill>
          <a:ln w="12700">
            <a:miter lim="400000"/>
          </a:ln>
        </p:spPr>
        <p:txBody>
          <a:bodyPr tIns="45720" bIns="45720" anchor="ctr"/>
          <a:lstStyle/>
          <a:p>
            <a:pPr>
              <a:defRPr sz="3600">
                <a:latin typeface="Cambria"/>
                <a:ea typeface="Cambria"/>
                <a:cs typeface="Cambria"/>
                <a:sym typeface="Cambria"/>
              </a:defRPr>
            </a:pPr>
            <a:endParaRPr sz="1800"/>
          </a:p>
        </p:txBody>
      </p:sp>
      <p:pic>
        <p:nvPicPr>
          <p:cNvPr id="78" name="Picture 1" descr="Picture 1"/>
          <p:cNvPicPr>
            <a:picLocks noChangeAspect="1"/>
          </p:cNvPicPr>
          <p:nvPr/>
        </p:nvPicPr>
        <p:blipFill>
          <a:blip r:embed="rId3"/>
          <a:srcRect l="2434" t="11788" r="50474" b="13373"/>
          <a:stretch>
            <a:fillRect/>
          </a:stretch>
        </p:blipFill>
        <p:spPr>
          <a:xfrm>
            <a:off x="315638" y="6220406"/>
            <a:ext cx="4303092" cy="542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096" extrusionOk="0">
                <a:moveTo>
                  <a:pt x="6903" y="1"/>
                </a:moveTo>
                <a:cubicBezTo>
                  <a:pt x="6762" y="4"/>
                  <a:pt x="6674" y="62"/>
                  <a:pt x="6638" y="170"/>
                </a:cubicBezTo>
                <a:cubicBezTo>
                  <a:pt x="6608" y="260"/>
                  <a:pt x="6555" y="413"/>
                  <a:pt x="6518" y="517"/>
                </a:cubicBezTo>
                <a:cubicBezTo>
                  <a:pt x="6346" y="1014"/>
                  <a:pt x="6152" y="2566"/>
                  <a:pt x="6064" y="4141"/>
                </a:cubicBezTo>
                <a:cubicBezTo>
                  <a:pt x="6025" y="4845"/>
                  <a:pt x="6021" y="5062"/>
                  <a:pt x="6015" y="6686"/>
                </a:cubicBezTo>
                <a:lnTo>
                  <a:pt x="6009" y="8460"/>
                </a:lnTo>
                <a:lnTo>
                  <a:pt x="6062" y="9508"/>
                </a:lnTo>
                <a:cubicBezTo>
                  <a:pt x="6099" y="10235"/>
                  <a:pt x="6112" y="10614"/>
                  <a:pt x="6103" y="10750"/>
                </a:cubicBezTo>
                <a:cubicBezTo>
                  <a:pt x="6096" y="10857"/>
                  <a:pt x="6071" y="11319"/>
                  <a:pt x="6048" y="11768"/>
                </a:cubicBezTo>
                <a:cubicBezTo>
                  <a:pt x="6010" y="12546"/>
                  <a:pt x="6008" y="12662"/>
                  <a:pt x="6014" y="14312"/>
                </a:cubicBezTo>
                <a:cubicBezTo>
                  <a:pt x="6020" y="15879"/>
                  <a:pt x="6026" y="16113"/>
                  <a:pt x="6064" y="16811"/>
                </a:cubicBezTo>
                <a:cubicBezTo>
                  <a:pt x="6167" y="18668"/>
                  <a:pt x="6360" y="20055"/>
                  <a:pt x="6611" y="20728"/>
                </a:cubicBezTo>
                <a:cubicBezTo>
                  <a:pt x="6717" y="21014"/>
                  <a:pt x="6763" y="21061"/>
                  <a:pt x="6895" y="21067"/>
                </a:cubicBezTo>
                <a:cubicBezTo>
                  <a:pt x="7029" y="21073"/>
                  <a:pt x="7072" y="21030"/>
                  <a:pt x="7190" y="20728"/>
                </a:cubicBezTo>
                <a:cubicBezTo>
                  <a:pt x="7266" y="20534"/>
                  <a:pt x="7348" y="20266"/>
                  <a:pt x="7372" y="20134"/>
                </a:cubicBezTo>
                <a:cubicBezTo>
                  <a:pt x="7425" y="19839"/>
                  <a:pt x="7427" y="19839"/>
                  <a:pt x="7480" y="20134"/>
                </a:cubicBezTo>
                <a:cubicBezTo>
                  <a:pt x="7504" y="20266"/>
                  <a:pt x="7585" y="20534"/>
                  <a:pt x="7661" y="20728"/>
                </a:cubicBezTo>
                <a:cubicBezTo>
                  <a:pt x="8002" y="21596"/>
                  <a:pt x="8362" y="20904"/>
                  <a:pt x="8604" y="18923"/>
                </a:cubicBezTo>
                <a:cubicBezTo>
                  <a:pt x="8711" y="18052"/>
                  <a:pt x="8755" y="17497"/>
                  <a:pt x="8806" y="16394"/>
                </a:cubicBezTo>
                <a:cubicBezTo>
                  <a:pt x="8843" y="15566"/>
                  <a:pt x="8848" y="15278"/>
                  <a:pt x="8848" y="14089"/>
                </a:cubicBezTo>
                <a:cubicBezTo>
                  <a:pt x="8848" y="12895"/>
                  <a:pt x="8843" y="12605"/>
                  <a:pt x="8805" y="11775"/>
                </a:cubicBezTo>
                <a:cubicBezTo>
                  <a:pt x="8781" y="11254"/>
                  <a:pt x="8754" y="10759"/>
                  <a:pt x="8745" y="10673"/>
                </a:cubicBezTo>
                <a:cubicBezTo>
                  <a:pt x="8732" y="10558"/>
                  <a:pt x="8734" y="10437"/>
                  <a:pt x="8752" y="10202"/>
                </a:cubicBezTo>
                <a:cubicBezTo>
                  <a:pt x="8860" y="8744"/>
                  <a:pt x="8883" y="6256"/>
                  <a:pt x="8804" y="4550"/>
                </a:cubicBezTo>
                <a:cubicBezTo>
                  <a:pt x="8779" y="4029"/>
                  <a:pt x="8743" y="3441"/>
                  <a:pt x="8723" y="3239"/>
                </a:cubicBezTo>
                <a:cubicBezTo>
                  <a:pt x="8703" y="3038"/>
                  <a:pt x="8687" y="2818"/>
                  <a:pt x="8687" y="2753"/>
                </a:cubicBezTo>
                <a:cubicBezTo>
                  <a:pt x="8687" y="2498"/>
                  <a:pt x="8399" y="588"/>
                  <a:pt x="8360" y="587"/>
                </a:cubicBezTo>
                <a:cubicBezTo>
                  <a:pt x="8351" y="586"/>
                  <a:pt x="8302" y="455"/>
                  <a:pt x="8252" y="294"/>
                </a:cubicBezTo>
                <a:cubicBezTo>
                  <a:pt x="8169" y="30"/>
                  <a:pt x="8139" y="1"/>
                  <a:pt x="7946" y="1"/>
                </a:cubicBezTo>
                <a:cubicBezTo>
                  <a:pt x="7753" y="1"/>
                  <a:pt x="7722" y="30"/>
                  <a:pt x="7640" y="294"/>
                </a:cubicBezTo>
                <a:cubicBezTo>
                  <a:pt x="7589" y="455"/>
                  <a:pt x="7543" y="586"/>
                  <a:pt x="7536" y="587"/>
                </a:cubicBezTo>
                <a:cubicBezTo>
                  <a:pt x="7529" y="587"/>
                  <a:pt x="7501" y="720"/>
                  <a:pt x="7474" y="880"/>
                </a:cubicBezTo>
                <a:lnTo>
                  <a:pt x="7424" y="1165"/>
                </a:lnTo>
                <a:lnTo>
                  <a:pt x="7380" y="880"/>
                </a:lnTo>
                <a:cubicBezTo>
                  <a:pt x="7355" y="722"/>
                  <a:pt x="7327" y="589"/>
                  <a:pt x="7318" y="587"/>
                </a:cubicBezTo>
                <a:cubicBezTo>
                  <a:pt x="7309" y="584"/>
                  <a:pt x="7258" y="449"/>
                  <a:pt x="7206" y="286"/>
                </a:cubicBezTo>
                <a:cubicBezTo>
                  <a:pt x="7121" y="19"/>
                  <a:pt x="7093" y="-4"/>
                  <a:pt x="6903" y="1"/>
                </a:cubicBezTo>
                <a:close/>
                <a:moveTo>
                  <a:pt x="11410" y="3432"/>
                </a:moveTo>
                <a:cubicBezTo>
                  <a:pt x="11403" y="3432"/>
                  <a:pt x="11395" y="3456"/>
                  <a:pt x="11389" y="3494"/>
                </a:cubicBezTo>
                <a:cubicBezTo>
                  <a:pt x="11382" y="3532"/>
                  <a:pt x="11378" y="3587"/>
                  <a:pt x="11376" y="3663"/>
                </a:cubicBezTo>
                <a:cubicBezTo>
                  <a:pt x="11369" y="3851"/>
                  <a:pt x="11354" y="3902"/>
                  <a:pt x="11305" y="3902"/>
                </a:cubicBezTo>
                <a:cubicBezTo>
                  <a:pt x="11271" y="3902"/>
                  <a:pt x="11239" y="3852"/>
                  <a:pt x="11234" y="3787"/>
                </a:cubicBezTo>
                <a:cubicBezTo>
                  <a:pt x="11228" y="3704"/>
                  <a:pt x="11205" y="3666"/>
                  <a:pt x="11181" y="3671"/>
                </a:cubicBezTo>
                <a:cubicBezTo>
                  <a:pt x="11158" y="3676"/>
                  <a:pt x="11134" y="3716"/>
                  <a:pt x="11123" y="3802"/>
                </a:cubicBezTo>
                <a:cubicBezTo>
                  <a:pt x="11111" y="3894"/>
                  <a:pt x="11105" y="4078"/>
                  <a:pt x="11105" y="4257"/>
                </a:cubicBezTo>
                <a:cubicBezTo>
                  <a:pt x="11105" y="4437"/>
                  <a:pt x="11111" y="4620"/>
                  <a:pt x="11123" y="4712"/>
                </a:cubicBezTo>
                <a:cubicBezTo>
                  <a:pt x="11137" y="4824"/>
                  <a:pt x="11134" y="4910"/>
                  <a:pt x="11108" y="5113"/>
                </a:cubicBezTo>
                <a:cubicBezTo>
                  <a:pt x="11091" y="5241"/>
                  <a:pt x="11083" y="5301"/>
                  <a:pt x="11075" y="5306"/>
                </a:cubicBezTo>
                <a:cubicBezTo>
                  <a:pt x="11066" y="5309"/>
                  <a:pt x="11057" y="5251"/>
                  <a:pt x="11040" y="5136"/>
                </a:cubicBezTo>
                <a:cubicBezTo>
                  <a:pt x="10922" y="4357"/>
                  <a:pt x="10844" y="4415"/>
                  <a:pt x="10711" y="5368"/>
                </a:cubicBezTo>
                <a:cubicBezTo>
                  <a:pt x="10653" y="5791"/>
                  <a:pt x="10615" y="5853"/>
                  <a:pt x="10615" y="5529"/>
                </a:cubicBezTo>
                <a:cubicBezTo>
                  <a:pt x="10615" y="5351"/>
                  <a:pt x="10578" y="5056"/>
                  <a:pt x="10544" y="4920"/>
                </a:cubicBezTo>
                <a:cubicBezTo>
                  <a:pt x="10533" y="4875"/>
                  <a:pt x="10522" y="4851"/>
                  <a:pt x="10513" y="4851"/>
                </a:cubicBezTo>
                <a:cubicBezTo>
                  <a:pt x="10494" y="4851"/>
                  <a:pt x="10475" y="4793"/>
                  <a:pt x="10469" y="4727"/>
                </a:cubicBezTo>
                <a:cubicBezTo>
                  <a:pt x="10457" y="4570"/>
                  <a:pt x="10381" y="4582"/>
                  <a:pt x="10360" y="4743"/>
                </a:cubicBezTo>
                <a:cubicBezTo>
                  <a:pt x="10351" y="4813"/>
                  <a:pt x="10323" y="4849"/>
                  <a:pt x="10299" y="4828"/>
                </a:cubicBezTo>
                <a:cubicBezTo>
                  <a:pt x="10284" y="4814"/>
                  <a:pt x="10273" y="4789"/>
                  <a:pt x="10265" y="4743"/>
                </a:cubicBezTo>
                <a:cubicBezTo>
                  <a:pt x="10273" y="4816"/>
                  <a:pt x="10276" y="4904"/>
                  <a:pt x="10265" y="5005"/>
                </a:cubicBezTo>
                <a:cubicBezTo>
                  <a:pt x="10257" y="5084"/>
                  <a:pt x="10248" y="5282"/>
                  <a:pt x="10245" y="5445"/>
                </a:cubicBezTo>
                <a:cubicBezTo>
                  <a:pt x="10240" y="5758"/>
                  <a:pt x="10191" y="5905"/>
                  <a:pt x="10164" y="5691"/>
                </a:cubicBezTo>
                <a:cubicBezTo>
                  <a:pt x="10155" y="5627"/>
                  <a:pt x="10104" y="5557"/>
                  <a:pt x="10049" y="5537"/>
                </a:cubicBezTo>
                <a:cubicBezTo>
                  <a:pt x="9955" y="5503"/>
                  <a:pt x="9950" y="5487"/>
                  <a:pt x="9950" y="5206"/>
                </a:cubicBezTo>
                <a:cubicBezTo>
                  <a:pt x="9950" y="4919"/>
                  <a:pt x="9953" y="4908"/>
                  <a:pt x="10064" y="4874"/>
                </a:cubicBezTo>
                <a:cubicBezTo>
                  <a:pt x="10127" y="4855"/>
                  <a:pt x="10186" y="4789"/>
                  <a:pt x="10194" y="4727"/>
                </a:cubicBezTo>
                <a:cubicBezTo>
                  <a:pt x="10215" y="4561"/>
                  <a:pt x="10246" y="4600"/>
                  <a:pt x="10262" y="4712"/>
                </a:cubicBezTo>
                <a:cubicBezTo>
                  <a:pt x="10256" y="4661"/>
                  <a:pt x="10252" y="4597"/>
                  <a:pt x="10250" y="4496"/>
                </a:cubicBezTo>
                <a:cubicBezTo>
                  <a:pt x="10248" y="4333"/>
                  <a:pt x="10231" y="4080"/>
                  <a:pt x="10214" y="3933"/>
                </a:cubicBezTo>
                <a:cubicBezTo>
                  <a:pt x="10206" y="3871"/>
                  <a:pt x="10199" y="3824"/>
                  <a:pt x="10191" y="3787"/>
                </a:cubicBezTo>
                <a:cubicBezTo>
                  <a:pt x="10183" y="3750"/>
                  <a:pt x="10173" y="3728"/>
                  <a:pt x="10159" y="3710"/>
                </a:cubicBezTo>
                <a:cubicBezTo>
                  <a:pt x="10131" y="3674"/>
                  <a:pt x="10086" y="3663"/>
                  <a:pt x="10004" y="3663"/>
                </a:cubicBezTo>
                <a:cubicBezTo>
                  <a:pt x="9935" y="3663"/>
                  <a:pt x="9887" y="3665"/>
                  <a:pt x="9851" y="3710"/>
                </a:cubicBezTo>
                <a:cubicBezTo>
                  <a:pt x="9822" y="3747"/>
                  <a:pt x="9801" y="3811"/>
                  <a:pt x="9787" y="3941"/>
                </a:cubicBezTo>
                <a:cubicBezTo>
                  <a:pt x="9780" y="4013"/>
                  <a:pt x="9775" y="4104"/>
                  <a:pt x="9770" y="4219"/>
                </a:cubicBezTo>
                <a:cubicBezTo>
                  <a:pt x="9766" y="4333"/>
                  <a:pt x="9763" y="4469"/>
                  <a:pt x="9761" y="4635"/>
                </a:cubicBezTo>
                <a:cubicBezTo>
                  <a:pt x="9758" y="4968"/>
                  <a:pt x="9758" y="5421"/>
                  <a:pt x="9759" y="6023"/>
                </a:cubicBezTo>
                <a:cubicBezTo>
                  <a:pt x="9758" y="7746"/>
                  <a:pt x="9760" y="7871"/>
                  <a:pt x="9791" y="8128"/>
                </a:cubicBezTo>
                <a:cubicBezTo>
                  <a:pt x="9800" y="8203"/>
                  <a:pt x="9811" y="8269"/>
                  <a:pt x="9823" y="8313"/>
                </a:cubicBezTo>
                <a:cubicBezTo>
                  <a:pt x="9859" y="8448"/>
                  <a:pt x="9904" y="8434"/>
                  <a:pt x="9924" y="8251"/>
                </a:cubicBezTo>
                <a:cubicBezTo>
                  <a:pt x="9933" y="8168"/>
                  <a:pt x="9942" y="7806"/>
                  <a:pt x="9945" y="7449"/>
                </a:cubicBezTo>
                <a:lnTo>
                  <a:pt x="9950" y="6802"/>
                </a:lnTo>
                <a:lnTo>
                  <a:pt x="10051" y="6771"/>
                </a:lnTo>
                <a:cubicBezTo>
                  <a:pt x="10116" y="6749"/>
                  <a:pt x="10141" y="6720"/>
                  <a:pt x="10153" y="6624"/>
                </a:cubicBezTo>
                <a:cubicBezTo>
                  <a:pt x="10157" y="6593"/>
                  <a:pt x="10159" y="6550"/>
                  <a:pt x="10161" y="6501"/>
                </a:cubicBezTo>
                <a:cubicBezTo>
                  <a:pt x="10165" y="6367"/>
                  <a:pt x="10182" y="6270"/>
                  <a:pt x="10200" y="6270"/>
                </a:cubicBezTo>
                <a:cubicBezTo>
                  <a:pt x="10209" y="6270"/>
                  <a:pt x="10218" y="6286"/>
                  <a:pt x="10225" y="6308"/>
                </a:cubicBezTo>
                <a:cubicBezTo>
                  <a:pt x="10231" y="6331"/>
                  <a:pt x="10236" y="6363"/>
                  <a:pt x="10239" y="6401"/>
                </a:cubicBezTo>
                <a:cubicBezTo>
                  <a:pt x="10243" y="6439"/>
                  <a:pt x="10244" y="6479"/>
                  <a:pt x="10243" y="6524"/>
                </a:cubicBezTo>
                <a:cubicBezTo>
                  <a:pt x="10243" y="6568"/>
                  <a:pt x="10240" y="6620"/>
                  <a:pt x="10234" y="6663"/>
                </a:cubicBezTo>
                <a:cubicBezTo>
                  <a:pt x="10199" y="6936"/>
                  <a:pt x="10214" y="7602"/>
                  <a:pt x="10265" y="8012"/>
                </a:cubicBezTo>
                <a:cubicBezTo>
                  <a:pt x="10307" y="8343"/>
                  <a:pt x="10325" y="8406"/>
                  <a:pt x="10385" y="8406"/>
                </a:cubicBezTo>
                <a:cubicBezTo>
                  <a:pt x="10424" y="8406"/>
                  <a:pt x="10464" y="8337"/>
                  <a:pt x="10474" y="8259"/>
                </a:cubicBezTo>
                <a:cubicBezTo>
                  <a:pt x="10489" y="8149"/>
                  <a:pt x="10496" y="8149"/>
                  <a:pt x="10510" y="8259"/>
                </a:cubicBezTo>
                <a:cubicBezTo>
                  <a:pt x="10522" y="8351"/>
                  <a:pt x="10546" y="8398"/>
                  <a:pt x="10569" y="8398"/>
                </a:cubicBezTo>
                <a:cubicBezTo>
                  <a:pt x="10592" y="8398"/>
                  <a:pt x="10615" y="8351"/>
                  <a:pt x="10627" y="8259"/>
                </a:cubicBezTo>
                <a:cubicBezTo>
                  <a:pt x="10632" y="8220"/>
                  <a:pt x="10636" y="8156"/>
                  <a:pt x="10640" y="8082"/>
                </a:cubicBezTo>
                <a:cubicBezTo>
                  <a:pt x="10643" y="8007"/>
                  <a:pt x="10646" y="7923"/>
                  <a:pt x="10646" y="7850"/>
                </a:cubicBezTo>
                <a:cubicBezTo>
                  <a:pt x="10646" y="7620"/>
                  <a:pt x="10654" y="7508"/>
                  <a:pt x="10670" y="7519"/>
                </a:cubicBezTo>
                <a:cubicBezTo>
                  <a:pt x="10686" y="7529"/>
                  <a:pt x="10710" y="7660"/>
                  <a:pt x="10743" y="7912"/>
                </a:cubicBezTo>
                <a:cubicBezTo>
                  <a:pt x="10773" y="8134"/>
                  <a:pt x="10790" y="8262"/>
                  <a:pt x="10809" y="8329"/>
                </a:cubicBezTo>
                <a:cubicBezTo>
                  <a:pt x="10819" y="8362"/>
                  <a:pt x="10830" y="8379"/>
                  <a:pt x="10842" y="8390"/>
                </a:cubicBezTo>
                <a:cubicBezTo>
                  <a:pt x="10854" y="8401"/>
                  <a:pt x="10869" y="8406"/>
                  <a:pt x="10887" y="8406"/>
                </a:cubicBezTo>
                <a:cubicBezTo>
                  <a:pt x="10938" y="8406"/>
                  <a:pt x="10985" y="8317"/>
                  <a:pt x="11021" y="8159"/>
                </a:cubicBezTo>
                <a:lnTo>
                  <a:pt x="11078" y="7920"/>
                </a:lnTo>
                <a:lnTo>
                  <a:pt x="11111" y="8159"/>
                </a:lnTo>
                <a:cubicBezTo>
                  <a:pt x="11132" y="8316"/>
                  <a:pt x="11157" y="8393"/>
                  <a:pt x="11181" y="8390"/>
                </a:cubicBezTo>
                <a:cubicBezTo>
                  <a:pt x="11206" y="8388"/>
                  <a:pt x="11230" y="8305"/>
                  <a:pt x="11252" y="8143"/>
                </a:cubicBezTo>
                <a:lnTo>
                  <a:pt x="11269" y="8020"/>
                </a:lnTo>
                <a:cubicBezTo>
                  <a:pt x="11260" y="7843"/>
                  <a:pt x="11257" y="7431"/>
                  <a:pt x="11260" y="6501"/>
                </a:cubicBezTo>
                <a:cubicBezTo>
                  <a:pt x="11264" y="5391"/>
                  <a:pt x="11269" y="5144"/>
                  <a:pt x="11288" y="5144"/>
                </a:cubicBezTo>
                <a:cubicBezTo>
                  <a:pt x="11307" y="5144"/>
                  <a:pt x="11311" y="5388"/>
                  <a:pt x="11311" y="6617"/>
                </a:cubicBezTo>
                <a:cubicBezTo>
                  <a:pt x="11311" y="7375"/>
                  <a:pt x="11308" y="7791"/>
                  <a:pt x="11302" y="7989"/>
                </a:cubicBezTo>
                <a:lnTo>
                  <a:pt x="11323" y="8143"/>
                </a:lnTo>
                <a:cubicBezTo>
                  <a:pt x="11342" y="8285"/>
                  <a:pt x="11375" y="8406"/>
                  <a:pt x="11395" y="8406"/>
                </a:cubicBezTo>
                <a:cubicBezTo>
                  <a:pt x="11414" y="8406"/>
                  <a:pt x="11447" y="8285"/>
                  <a:pt x="11466" y="8143"/>
                </a:cubicBezTo>
                <a:lnTo>
                  <a:pt x="11484" y="8020"/>
                </a:lnTo>
                <a:cubicBezTo>
                  <a:pt x="11474" y="7813"/>
                  <a:pt x="11471" y="7250"/>
                  <a:pt x="11474" y="5792"/>
                </a:cubicBezTo>
                <a:cubicBezTo>
                  <a:pt x="11477" y="4599"/>
                  <a:pt x="11480" y="4102"/>
                  <a:pt x="11488" y="3887"/>
                </a:cubicBezTo>
                <a:cubicBezTo>
                  <a:pt x="11476" y="3878"/>
                  <a:pt x="11466" y="3855"/>
                  <a:pt x="11459" y="3818"/>
                </a:cubicBezTo>
                <a:cubicBezTo>
                  <a:pt x="11452" y="3783"/>
                  <a:pt x="11448" y="3736"/>
                  <a:pt x="11445" y="3663"/>
                </a:cubicBezTo>
                <a:cubicBezTo>
                  <a:pt x="11440" y="3510"/>
                  <a:pt x="11425" y="3432"/>
                  <a:pt x="11410" y="3432"/>
                </a:cubicBezTo>
                <a:close/>
                <a:moveTo>
                  <a:pt x="12908" y="3447"/>
                </a:moveTo>
                <a:cubicBezTo>
                  <a:pt x="12874" y="3489"/>
                  <a:pt x="12835" y="3660"/>
                  <a:pt x="12791" y="3956"/>
                </a:cubicBezTo>
                <a:cubicBezTo>
                  <a:pt x="12767" y="4110"/>
                  <a:pt x="12756" y="4315"/>
                  <a:pt x="12756" y="4589"/>
                </a:cubicBezTo>
                <a:cubicBezTo>
                  <a:pt x="12756" y="4894"/>
                  <a:pt x="12749" y="5005"/>
                  <a:pt x="12726" y="5051"/>
                </a:cubicBezTo>
                <a:cubicBezTo>
                  <a:pt x="12709" y="5085"/>
                  <a:pt x="12695" y="5209"/>
                  <a:pt x="12695" y="5321"/>
                </a:cubicBezTo>
                <a:cubicBezTo>
                  <a:pt x="12695" y="5434"/>
                  <a:pt x="12709" y="5620"/>
                  <a:pt x="12726" y="5738"/>
                </a:cubicBezTo>
                <a:cubicBezTo>
                  <a:pt x="12732" y="5784"/>
                  <a:pt x="12737" y="5827"/>
                  <a:pt x="12741" y="5884"/>
                </a:cubicBezTo>
                <a:cubicBezTo>
                  <a:pt x="12745" y="5942"/>
                  <a:pt x="12749" y="6015"/>
                  <a:pt x="12751" y="6108"/>
                </a:cubicBezTo>
                <a:cubicBezTo>
                  <a:pt x="12755" y="6293"/>
                  <a:pt x="12756" y="6571"/>
                  <a:pt x="12756" y="7041"/>
                </a:cubicBezTo>
                <a:cubicBezTo>
                  <a:pt x="12756" y="7386"/>
                  <a:pt x="12758" y="7664"/>
                  <a:pt x="12761" y="7874"/>
                </a:cubicBezTo>
                <a:cubicBezTo>
                  <a:pt x="12764" y="8083"/>
                  <a:pt x="12769" y="8214"/>
                  <a:pt x="12775" y="8259"/>
                </a:cubicBezTo>
                <a:cubicBezTo>
                  <a:pt x="12793" y="8400"/>
                  <a:pt x="12837" y="8434"/>
                  <a:pt x="12867" y="8359"/>
                </a:cubicBezTo>
                <a:cubicBezTo>
                  <a:pt x="12877" y="8334"/>
                  <a:pt x="12886" y="8292"/>
                  <a:pt x="12891" y="8244"/>
                </a:cubicBezTo>
                <a:cubicBezTo>
                  <a:pt x="12900" y="8159"/>
                  <a:pt x="12910" y="7594"/>
                  <a:pt x="12912" y="6979"/>
                </a:cubicBezTo>
                <a:cubicBezTo>
                  <a:pt x="12916" y="6000"/>
                  <a:pt x="12920" y="5852"/>
                  <a:pt x="12945" y="5815"/>
                </a:cubicBezTo>
                <a:cubicBezTo>
                  <a:pt x="12956" y="5799"/>
                  <a:pt x="12965" y="5799"/>
                  <a:pt x="12973" y="5815"/>
                </a:cubicBezTo>
                <a:cubicBezTo>
                  <a:pt x="12980" y="5831"/>
                  <a:pt x="12986" y="5865"/>
                  <a:pt x="12990" y="5907"/>
                </a:cubicBezTo>
                <a:cubicBezTo>
                  <a:pt x="12997" y="5989"/>
                  <a:pt x="12994" y="6110"/>
                  <a:pt x="12983" y="6254"/>
                </a:cubicBezTo>
                <a:cubicBezTo>
                  <a:pt x="12967" y="6455"/>
                  <a:pt x="12967" y="6559"/>
                  <a:pt x="12982" y="6748"/>
                </a:cubicBezTo>
                <a:cubicBezTo>
                  <a:pt x="12992" y="6877"/>
                  <a:pt x="13001" y="7077"/>
                  <a:pt x="13001" y="7195"/>
                </a:cubicBezTo>
                <a:cubicBezTo>
                  <a:pt x="13001" y="7416"/>
                  <a:pt x="13073" y="7987"/>
                  <a:pt x="13134" y="8251"/>
                </a:cubicBezTo>
                <a:cubicBezTo>
                  <a:pt x="13144" y="8292"/>
                  <a:pt x="13160" y="8333"/>
                  <a:pt x="13177" y="8359"/>
                </a:cubicBezTo>
                <a:cubicBezTo>
                  <a:pt x="13194" y="8386"/>
                  <a:pt x="13213" y="8406"/>
                  <a:pt x="13230" y="8406"/>
                </a:cubicBezTo>
                <a:cubicBezTo>
                  <a:pt x="13247" y="8406"/>
                  <a:pt x="13262" y="8396"/>
                  <a:pt x="13277" y="8375"/>
                </a:cubicBezTo>
                <a:cubicBezTo>
                  <a:pt x="13305" y="8333"/>
                  <a:pt x="13331" y="8240"/>
                  <a:pt x="13360" y="8074"/>
                </a:cubicBezTo>
                <a:cubicBezTo>
                  <a:pt x="13375" y="7991"/>
                  <a:pt x="13390" y="7890"/>
                  <a:pt x="13408" y="7766"/>
                </a:cubicBezTo>
                <a:cubicBezTo>
                  <a:pt x="13456" y="7430"/>
                  <a:pt x="13491" y="7428"/>
                  <a:pt x="13491" y="7758"/>
                </a:cubicBezTo>
                <a:cubicBezTo>
                  <a:pt x="13491" y="7805"/>
                  <a:pt x="13493" y="7843"/>
                  <a:pt x="13498" y="7874"/>
                </a:cubicBezTo>
                <a:cubicBezTo>
                  <a:pt x="13502" y="7904"/>
                  <a:pt x="13508" y="7928"/>
                  <a:pt x="13515" y="7928"/>
                </a:cubicBezTo>
                <a:cubicBezTo>
                  <a:pt x="13528" y="7928"/>
                  <a:pt x="13543" y="8036"/>
                  <a:pt x="13547" y="8167"/>
                </a:cubicBezTo>
                <a:cubicBezTo>
                  <a:pt x="13550" y="8248"/>
                  <a:pt x="13555" y="8305"/>
                  <a:pt x="13563" y="8344"/>
                </a:cubicBezTo>
                <a:cubicBezTo>
                  <a:pt x="13571" y="8383"/>
                  <a:pt x="13582" y="8406"/>
                  <a:pt x="13596" y="8406"/>
                </a:cubicBezTo>
                <a:cubicBezTo>
                  <a:pt x="13660" y="8406"/>
                  <a:pt x="13674" y="8202"/>
                  <a:pt x="13674" y="7295"/>
                </a:cubicBezTo>
                <a:cubicBezTo>
                  <a:pt x="13674" y="6484"/>
                  <a:pt x="13698" y="6031"/>
                  <a:pt x="13741" y="6031"/>
                </a:cubicBezTo>
                <a:cubicBezTo>
                  <a:pt x="13767" y="6031"/>
                  <a:pt x="13826" y="5530"/>
                  <a:pt x="13826" y="5314"/>
                </a:cubicBezTo>
                <a:cubicBezTo>
                  <a:pt x="13826" y="5202"/>
                  <a:pt x="13813" y="5085"/>
                  <a:pt x="13796" y="5051"/>
                </a:cubicBezTo>
                <a:cubicBezTo>
                  <a:pt x="13780" y="5017"/>
                  <a:pt x="13765" y="4908"/>
                  <a:pt x="13765" y="4805"/>
                </a:cubicBezTo>
                <a:cubicBezTo>
                  <a:pt x="13765" y="4594"/>
                  <a:pt x="13742" y="4544"/>
                  <a:pt x="13728" y="4727"/>
                </a:cubicBezTo>
                <a:cubicBezTo>
                  <a:pt x="13722" y="4793"/>
                  <a:pt x="13685" y="4851"/>
                  <a:pt x="13645" y="4851"/>
                </a:cubicBezTo>
                <a:cubicBezTo>
                  <a:pt x="13575" y="4851"/>
                  <a:pt x="13525" y="4975"/>
                  <a:pt x="13502" y="5190"/>
                </a:cubicBezTo>
                <a:cubicBezTo>
                  <a:pt x="13494" y="5262"/>
                  <a:pt x="13488" y="5345"/>
                  <a:pt x="13487" y="5437"/>
                </a:cubicBezTo>
                <a:cubicBezTo>
                  <a:pt x="13485" y="5537"/>
                  <a:pt x="13482" y="5606"/>
                  <a:pt x="13478" y="5661"/>
                </a:cubicBezTo>
                <a:cubicBezTo>
                  <a:pt x="13465" y="5825"/>
                  <a:pt x="13444" y="5795"/>
                  <a:pt x="13431" y="5529"/>
                </a:cubicBezTo>
                <a:cubicBezTo>
                  <a:pt x="13427" y="5455"/>
                  <a:pt x="13416" y="5359"/>
                  <a:pt x="13400" y="5260"/>
                </a:cubicBezTo>
                <a:cubicBezTo>
                  <a:pt x="13369" y="5059"/>
                  <a:pt x="13319" y="4836"/>
                  <a:pt x="13279" y="4712"/>
                </a:cubicBezTo>
                <a:cubicBezTo>
                  <a:pt x="13258" y="4650"/>
                  <a:pt x="13241" y="4612"/>
                  <a:pt x="13228" y="4612"/>
                </a:cubicBezTo>
                <a:cubicBezTo>
                  <a:pt x="13213" y="4612"/>
                  <a:pt x="13176" y="4721"/>
                  <a:pt x="13146" y="4851"/>
                </a:cubicBezTo>
                <a:cubicBezTo>
                  <a:pt x="13049" y="5273"/>
                  <a:pt x="12968" y="5047"/>
                  <a:pt x="13014" y="4481"/>
                </a:cubicBezTo>
                <a:cubicBezTo>
                  <a:pt x="13039" y="4168"/>
                  <a:pt x="13035" y="4013"/>
                  <a:pt x="12998" y="3702"/>
                </a:cubicBezTo>
                <a:cubicBezTo>
                  <a:pt x="12985" y="3597"/>
                  <a:pt x="12972" y="3521"/>
                  <a:pt x="12957" y="3478"/>
                </a:cubicBezTo>
                <a:cubicBezTo>
                  <a:pt x="12957" y="3478"/>
                  <a:pt x="12956" y="3479"/>
                  <a:pt x="12956" y="3478"/>
                </a:cubicBezTo>
                <a:cubicBezTo>
                  <a:pt x="12941" y="3436"/>
                  <a:pt x="12925" y="3427"/>
                  <a:pt x="12908" y="3447"/>
                </a:cubicBezTo>
                <a:close/>
                <a:moveTo>
                  <a:pt x="14231" y="3640"/>
                </a:moveTo>
                <a:cubicBezTo>
                  <a:pt x="14194" y="3639"/>
                  <a:pt x="14159" y="3674"/>
                  <a:pt x="14130" y="3733"/>
                </a:cubicBezTo>
                <a:cubicBezTo>
                  <a:pt x="14107" y="3779"/>
                  <a:pt x="14088" y="3842"/>
                  <a:pt x="14076" y="3926"/>
                </a:cubicBezTo>
                <a:cubicBezTo>
                  <a:pt x="14068" y="3988"/>
                  <a:pt x="14061" y="4039"/>
                  <a:pt x="14056" y="4111"/>
                </a:cubicBezTo>
                <a:cubicBezTo>
                  <a:pt x="14051" y="4182"/>
                  <a:pt x="14048" y="4268"/>
                  <a:pt x="14045" y="4411"/>
                </a:cubicBezTo>
                <a:cubicBezTo>
                  <a:pt x="14041" y="4697"/>
                  <a:pt x="14041" y="5191"/>
                  <a:pt x="14041" y="6146"/>
                </a:cubicBezTo>
                <a:cubicBezTo>
                  <a:pt x="14041" y="7106"/>
                  <a:pt x="14041" y="7598"/>
                  <a:pt x="14045" y="7866"/>
                </a:cubicBezTo>
                <a:cubicBezTo>
                  <a:pt x="14050" y="8129"/>
                  <a:pt x="14058" y="8180"/>
                  <a:pt x="14075" y="8244"/>
                </a:cubicBezTo>
                <a:cubicBezTo>
                  <a:pt x="14111" y="8382"/>
                  <a:pt x="14156" y="8417"/>
                  <a:pt x="14185" y="8352"/>
                </a:cubicBezTo>
                <a:cubicBezTo>
                  <a:pt x="14194" y="8330"/>
                  <a:pt x="14202" y="8296"/>
                  <a:pt x="14207" y="8251"/>
                </a:cubicBezTo>
                <a:cubicBezTo>
                  <a:pt x="14211" y="8211"/>
                  <a:pt x="14216" y="8110"/>
                  <a:pt x="14220" y="7989"/>
                </a:cubicBezTo>
                <a:cubicBezTo>
                  <a:pt x="14223" y="7866"/>
                  <a:pt x="14226" y="7719"/>
                  <a:pt x="14227" y="7573"/>
                </a:cubicBezTo>
                <a:cubicBezTo>
                  <a:pt x="14230" y="7351"/>
                  <a:pt x="14232" y="7215"/>
                  <a:pt x="14237" y="7133"/>
                </a:cubicBezTo>
                <a:cubicBezTo>
                  <a:pt x="14239" y="7113"/>
                  <a:pt x="14242" y="7101"/>
                  <a:pt x="14243" y="7087"/>
                </a:cubicBezTo>
                <a:cubicBezTo>
                  <a:pt x="14245" y="7073"/>
                  <a:pt x="14246" y="7051"/>
                  <a:pt x="14248" y="7041"/>
                </a:cubicBezTo>
                <a:cubicBezTo>
                  <a:pt x="14253" y="7020"/>
                  <a:pt x="14259" y="7010"/>
                  <a:pt x="14266" y="7002"/>
                </a:cubicBezTo>
                <a:cubicBezTo>
                  <a:pt x="14289" y="6977"/>
                  <a:pt x="14305" y="7039"/>
                  <a:pt x="14311" y="7180"/>
                </a:cubicBezTo>
                <a:cubicBezTo>
                  <a:pt x="14317" y="7298"/>
                  <a:pt x="14331" y="7489"/>
                  <a:pt x="14344" y="7604"/>
                </a:cubicBezTo>
                <a:cubicBezTo>
                  <a:pt x="14357" y="7718"/>
                  <a:pt x="14374" y="7928"/>
                  <a:pt x="14384" y="8074"/>
                </a:cubicBezTo>
                <a:cubicBezTo>
                  <a:pt x="14390" y="8171"/>
                  <a:pt x="14400" y="8252"/>
                  <a:pt x="14414" y="8305"/>
                </a:cubicBezTo>
                <a:cubicBezTo>
                  <a:pt x="14454" y="8467"/>
                  <a:pt x="14518" y="8420"/>
                  <a:pt x="14555" y="8151"/>
                </a:cubicBezTo>
                <a:lnTo>
                  <a:pt x="14591" y="7889"/>
                </a:lnTo>
                <a:lnTo>
                  <a:pt x="14627" y="8143"/>
                </a:lnTo>
                <a:cubicBezTo>
                  <a:pt x="14647" y="8289"/>
                  <a:pt x="14687" y="8381"/>
                  <a:pt x="14725" y="8406"/>
                </a:cubicBezTo>
                <a:cubicBezTo>
                  <a:pt x="14764" y="8430"/>
                  <a:pt x="14802" y="8383"/>
                  <a:pt x="14818" y="8259"/>
                </a:cubicBezTo>
                <a:cubicBezTo>
                  <a:pt x="14832" y="8149"/>
                  <a:pt x="14840" y="8149"/>
                  <a:pt x="14854" y="8259"/>
                </a:cubicBezTo>
                <a:cubicBezTo>
                  <a:pt x="14872" y="8397"/>
                  <a:pt x="14909" y="8430"/>
                  <a:pt x="14942" y="8359"/>
                </a:cubicBezTo>
                <a:cubicBezTo>
                  <a:pt x="14954" y="8336"/>
                  <a:pt x="14964" y="8298"/>
                  <a:pt x="14973" y="8251"/>
                </a:cubicBezTo>
                <a:cubicBezTo>
                  <a:pt x="14998" y="8134"/>
                  <a:pt x="15011" y="8134"/>
                  <a:pt x="15035" y="8251"/>
                </a:cubicBezTo>
                <a:cubicBezTo>
                  <a:pt x="15081" y="8475"/>
                  <a:pt x="15133" y="8433"/>
                  <a:pt x="15169" y="8136"/>
                </a:cubicBezTo>
                <a:cubicBezTo>
                  <a:pt x="15176" y="8081"/>
                  <a:pt x="15181" y="8030"/>
                  <a:pt x="15185" y="7966"/>
                </a:cubicBezTo>
                <a:cubicBezTo>
                  <a:pt x="15190" y="7903"/>
                  <a:pt x="15194" y="7829"/>
                  <a:pt x="15196" y="7742"/>
                </a:cubicBezTo>
                <a:cubicBezTo>
                  <a:pt x="15202" y="7569"/>
                  <a:pt x="15205" y="7334"/>
                  <a:pt x="15206" y="6979"/>
                </a:cubicBezTo>
                <a:cubicBezTo>
                  <a:pt x="15210" y="6336"/>
                  <a:pt x="15211" y="6164"/>
                  <a:pt x="15227" y="6115"/>
                </a:cubicBezTo>
                <a:cubicBezTo>
                  <a:pt x="15233" y="6099"/>
                  <a:pt x="15240" y="6092"/>
                  <a:pt x="15249" y="6092"/>
                </a:cubicBezTo>
                <a:cubicBezTo>
                  <a:pt x="15258" y="6092"/>
                  <a:pt x="15264" y="6096"/>
                  <a:pt x="15269" y="6108"/>
                </a:cubicBezTo>
                <a:cubicBezTo>
                  <a:pt x="15269" y="6108"/>
                  <a:pt x="15270" y="6107"/>
                  <a:pt x="15270" y="6108"/>
                </a:cubicBezTo>
                <a:cubicBezTo>
                  <a:pt x="15285" y="6144"/>
                  <a:pt x="15289" y="6260"/>
                  <a:pt x="15292" y="6570"/>
                </a:cubicBezTo>
                <a:cubicBezTo>
                  <a:pt x="15295" y="6865"/>
                  <a:pt x="15302" y="7122"/>
                  <a:pt x="15315" y="7349"/>
                </a:cubicBezTo>
                <a:cubicBezTo>
                  <a:pt x="15327" y="7576"/>
                  <a:pt x="15344" y="7772"/>
                  <a:pt x="15366" y="7928"/>
                </a:cubicBezTo>
                <a:cubicBezTo>
                  <a:pt x="15398" y="8161"/>
                  <a:pt x="15439" y="8314"/>
                  <a:pt x="15490" y="8375"/>
                </a:cubicBezTo>
                <a:cubicBezTo>
                  <a:pt x="15507" y="8395"/>
                  <a:pt x="15525" y="8406"/>
                  <a:pt x="15544" y="8406"/>
                </a:cubicBezTo>
                <a:cubicBezTo>
                  <a:pt x="15598" y="8406"/>
                  <a:pt x="15620" y="8378"/>
                  <a:pt x="15646" y="8213"/>
                </a:cubicBezTo>
                <a:cubicBezTo>
                  <a:pt x="15655" y="8157"/>
                  <a:pt x="15666" y="8081"/>
                  <a:pt x="15677" y="7989"/>
                </a:cubicBezTo>
                <a:cubicBezTo>
                  <a:pt x="15699" y="7816"/>
                  <a:pt x="15711" y="7712"/>
                  <a:pt x="15715" y="7627"/>
                </a:cubicBezTo>
                <a:cubicBezTo>
                  <a:pt x="15715" y="7625"/>
                  <a:pt x="15715" y="7620"/>
                  <a:pt x="15715" y="7619"/>
                </a:cubicBezTo>
                <a:cubicBezTo>
                  <a:pt x="15720" y="7533"/>
                  <a:pt x="15717" y="7475"/>
                  <a:pt x="15708" y="7395"/>
                </a:cubicBezTo>
                <a:cubicBezTo>
                  <a:pt x="15691" y="7239"/>
                  <a:pt x="15694" y="7168"/>
                  <a:pt x="15721" y="6941"/>
                </a:cubicBezTo>
                <a:cubicBezTo>
                  <a:pt x="15750" y="6703"/>
                  <a:pt x="15758" y="6472"/>
                  <a:pt x="15748" y="6169"/>
                </a:cubicBezTo>
                <a:cubicBezTo>
                  <a:pt x="15745" y="6069"/>
                  <a:pt x="15739" y="5958"/>
                  <a:pt x="15731" y="5838"/>
                </a:cubicBezTo>
                <a:cubicBezTo>
                  <a:pt x="15722" y="5695"/>
                  <a:pt x="15708" y="5548"/>
                  <a:pt x="15692" y="5406"/>
                </a:cubicBezTo>
                <a:cubicBezTo>
                  <a:pt x="15676" y="5264"/>
                  <a:pt x="15657" y="5130"/>
                  <a:pt x="15637" y="5013"/>
                </a:cubicBezTo>
                <a:cubicBezTo>
                  <a:pt x="15598" y="4778"/>
                  <a:pt x="15556" y="4612"/>
                  <a:pt x="15527" y="4612"/>
                </a:cubicBezTo>
                <a:cubicBezTo>
                  <a:pt x="15491" y="4612"/>
                  <a:pt x="15411" y="4921"/>
                  <a:pt x="15387" y="5152"/>
                </a:cubicBezTo>
                <a:cubicBezTo>
                  <a:pt x="15360" y="5403"/>
                  <a:pt x="15346" y="5365"/>
                  <a:pt x="15323" y="4997"/>
                </a:cubicBezTo>
                <a:cubicBezTo>
                  <a:pt x="15316" y="4893"/>
                  <a:pt x="15308" y="4809"/>
                  <a:pt x="15300" y="4751"/>
                </a:cubicBezTo>
                <a:cubicBezTo>
                  <a:pt x="15292" y="4692"/>
                  <a:pt x="15283" y="4654"/>
                  <a:pt x="15273" y="4643"/>
                </a:cubicBezTo>
                <a:cubicBezTo>
                  <a:pt x="15254" y="4619"/>
                  <a:pt x="15232" y="4691"/>
                  <a:pt x="15209" y="4859"/>
                </a:cubicBezTo>
                <a:cubicBezTo>
                  <a:pt x="15195" y="4962"/>
                  <a:pt x="15185" y="5023"/>
                  <a:pt x="15176" y="5044"/>
                </a:cubicBezTo>
                <a:cubicBezTo>
                  <a:pt x="15168" y="5064"/>
                  <a:pt x="15161" y="5044"/>
                  <a:pt x="15154" y="4990"/>
                </a:cubicBezTo>
                <a:cubicBezTo>
                  <a:pt x="15130" y="4805"/>
                  <a:pt x="15058" y="4810"/>
                  <a:pt x="15038" y="4997"/>
                </a:cubicBezTo>
                <a:cubicBezTo>
                  <a:pt x="15029" y="5079"/>
                  <a:pt x="15020" y="5271"/>
                  <a:pt x="15017" y="5429"/>
                </a:cubicBezTo>
                <a:cubicBezTo>
                  <a:pt x="15014" y="5605"/>
                  <a:pt x="15004" y="5725"/>
                  <a:pt x="14993" y="5761"/>
                </a:cubicBezTo>
                <a:cubicBezTo>
                  <a:pt x="14982" y="5796"/>
                  <a:pt x="14970" y="5745"/>
                  <a:pt x="14963" y="5599"/>
                </a:cubicBezTo>
                <a:cubicBezTo>
                  <a:pt x="14959" y="5504"/>
                  <a:pt x="14954" y="5410"/>
                  <a:pt x="14945" y="5321"/>
                </a:cubicBezTo>
                <a:cubicBezTo>
                  <a:pt x="14930" y="5146"/>
                  <a:pt x="14907" y="4995"/>
                  <a:pt x="14887" y="4913"/>
                </a:cubicBezTo>
                <a:cubicBezTo>
                  <a:pt x="14876" y="4871"/>
                  <a:pt x="14866" y="4851"/>
                  <a:pt x="14857" y="4851"/>
                </a:cubicBezTo>
                <a:cubicBezTo>
                  <a:pt x="14847" y="4851"/>
                  <a:pt x="14838" y="4841"/>
                  <a:pt x="14830" y="4820"/>
                </a:cubicBezTo>
                <a:cubicBezTo>
                  <a:pt x="14822" y="4799"/>
                  <a:pt x="14816" y="4760"/>
                  <a:pt x="14813" y="4727"/>
                </a:cubicBezTo>
                <a:cubicBezTo>
                  <a:pt x="14808" y="4662"/>
                  <a:pt x="14783" y="4612"/>
                  <a:pt x="14759" y="4612"/>
                </a:cubicBezTo>
                <a:cubicBezTo>
                  <a:pt x="14735" y="4612"/>
                  <a:pt x="14712" y="4662"/>
                  <a:pt x="14706" y="4727"/>
                </a:cubicBezTo>
                <a:cubicBezTo>
                  <a:pt x="14701" y="4793"/>
                  <a:pt x="14681" y="4851"/>
                  <a:pt x="14663" y="4851"/>
                </a:cubicBezTo>
                <a:cubicBezTo>
                  <a:pt x="14644" y="4851"/>
                  <a:pt x="14620" y="4912"/>
                  <a:pt x="14610" y="4990"/>
                </a:cubicBezTo>
                <a:cubicBezTo>
                  <a:pt x="14596" y="5099"/>
                  <a:pt x="14581" y="5053"/>
                  <a:pt x="14545" y="4789"/>
                </a:cubicBezTo>
                <a:cubicBezTo>
                  <a:pt x="14520" y="4602"/>
                  <a:pt x="14500" y="4396"/>
                  <a:pt x="14499" y="4327"/>
                </a:cubicBezTo>
                <a:cubicBezTo>
                  <a:pt x="14499" y="4257"/>
                  <a:pt x="14466" y="4080"/>
                  <a:pt x="14426" y="3933"/>
                </a:cubicBezTo>
                <a:cubicBezTo>
                  <a:pt x="14400" y="3839"/>
                  <a:pt x="14368" y="3766"/>
                  <a:pt x="14335" y="3717"/>
                </a:cubicBezTo>
                <a:cubicBezTo>
                  <a:pt x="14301" y="3669"/>
                  <a:pt x="14266" y="3641"/>
                  <a:pt x="14231" y="3640"/>
                </a:cubicBezTo>
                <a:close/>
                <a:moveTo>
                  <a:pt x="16104" y="3663"/>
                </a:moveTo>
                <a:cubicBezTo>
                  <a:pt x="16081" y="3681"/>
                  <a:pt x="16060" y="3765"/>
                  <a:pt x="16056" y="3902"/>
                </a:cubicBezTo>
                <a:cubicBezTo>
                  <a:pt x="16051" y="4033"/>
                  <a:pt x="16036" y="4141"/>
                  <a:pt x="16023" y="4141"/>
                </a:cubicBezTo>
                <a:cubicBezTo>
                  <a:pt x="16002" y="4141"/>
                  <a:pt x="15999" y="4379"/>
                  <a:pt x="15999" y="6000"/>
                </a:cubicBezTo>
                <a:cubicBezTo>
                  <a:pt x="15999" y="7744"/>
                  <a:pt x="16001" y="7871"/>
                  <a:pt x="16032" y="8128"/>
                </a:cubicBezTo>
                <a:cubicBezTo>
                  <a:pt x="16052" y="8298"/>
                  <a:pt x="16077" y="8385"/>
                  <a:pt x="16103" y="8390"/>
                </a:cubicBezTo>
                <a:cubicBezTo>
                  <a:pt x="16115" y="8392"/>
                  <a:pt x="16128" y="8374"/>
                  <a:pt x="16140" y="8336"/>
                </a:cubicBezTo>
                <a:cubicBezTo>
                  <a:pt x="16153" y="8297"/>
                  <a:pt x="16164" y="8239"/>
                  <a:pt x="16175" y="8159"/>
                </a:cubicBezTo>
                <a:lnTo>
                  <a:pt x="16209" y="7920"/>
                </a:lnTo>
                <a:lnTo>
                  <a:pt x="16265" y="8159"/>
                </a:lnTo>
                <a:cubicBezTo>
                  <a:pt x="16276" y="8207"/>
                  <a:pt x="16288" y="8250"/>
                  <a:pt x="16302" y="8282"/>
                </a:cubicBezTo>
                <a:cubicBezTo>
                  <a:pt x="16371" y="8445"/>
                  <a:pt x="16467" y="8412"/>
                  <a:pt x="16517" y="8244"/>
                </a:cubicBezTo>
                <a:cubicBezTo>
                  <a:pt x="16527" y="8210"/>
                  <a:pt x="16535" y="8173"/>
                  <a:pt x="16541" y="8128"/>
                </a:cubicBezTo>
                <a:cubicBezTo>
                  <a:pt x="16546" y="8083"/>
                  <a:pt x="16550" y="8029"/>
                  <a:pt x="16550" y="7974"/>
                </a:cubicBezTo>
                <a:cubicBezTo>
                  <a:pt x="16550" y="7902"/>
                  <a:pt x="16563" y="7746"/>
                  <a:pt x="16580" y="7627"/>
                </a:cubicBezTo>
                <a:cubicBezTo>
                  <a:pt x="16588" y="7575"/>
                  <a:pt x="16593" y="7535"/>
                  <a:pt x="16598" y="7511"/>
                </a:cubicBezTo>
                <a:cubicBezTo>
                  <a:pt x="16604" y="7487"/>
                  <a:pt x="16608" y="7480"/>
                  <a:pt x="16613" y="7488"/>
                </a:cubicBezTo>
                <a:cubicBezTo>
                  <a:pt x="16624" y="7505"/>
                  <a:pt x="16636" y="7589"/>
                  <a:pt x="16660" y="7758"/>
                </a:cubicBezTo>
                <a:cubicBezTo>
                  <a:pt x="16696" y="8009"/>
                  <a:pt x="16724" y="8169"/>
                  <a:pt x="16751" y="8267"/>
                </a:cubicBezTo>
                <a:cubicBezTo>
                  <a:pt x="16764" y="8316"/>
                  <a:pt x="16777" y="8354"/>
                  <a:pt x="16792" y="8375"/>
                </a:cubicBezTo>
                <a:cubicBezTo>
                  <a:pt x="16806" y="8396"/>
                  <a:pt x="16821" y="8406"/>
                  <a:pt x="16837" y="8406"/>
                </a:cubicBezTo>
                <a:cubicBezTo>
                  <a:pt x="16940" y="8406"/>
                  <a:pt x="17060" y="7734"/>
                  <a:pt x="17071" y="7102"/>
                </a:cubicBezTo>
                <a:cubicBezTo>
                  <a:pt x="17076" y="6837"/>
                  <a:pt x="17088" y="6743"/>
                  <a:pt x="17100" y="6794"/>
                </a:cubicBezTo>
                <a:cubicBezTo>
                  <a:pt x="17107" y="6819"/>
                  <a:pt x="17113" y="6878"/>
                  <a:pt x="17118" y="6971"/>
                </a:cubicBezTo>
                <a:cubicBezTo>
                  <a:pt x="17123" y="7063"/>
                  <a:pt x="17126" y="7186"/>
                  <a:pt x="17127" y="7334"/>
                </a:cubicBezTo>
                <a:cubicBezTo>
                  <a:pt x="17132" y="7892"/>
                  <a:pt x="17158" y="8211"/>
                  <a:pt x="17208" y="8336"/>
                </a:cubicBezTo>
                <a:cubicBezTo>
                  <a:pt x="17225" y="8378"/>
                  <a:pt x="17244" y="8406"/>
                  <a:pt x="17267" y="8406"/>
                </a:cubicBezTo>
                <a:cubicBezTo>
                  <a:pt x="17324" y="8406"/>
                  <a:pt x="17344" y="8340"/>
                  <a:pt x="17386" y="8028"/>
                </a:cubicBezTo>
                <a:lnTo>
                  <a:pt x="17436" y="7642"/>
                </a:lnTo>
                <a:lnTo>
                  <a:pt x="17487" y="8028"/>
                </a:lnTo>
                <a:cubicBezTo>
                  <a:pt x="17498" y="8110"/>
                  <a:pt x="17507" y="8170"/>
                  <a:pt x="17516" y="8221"/>
                </a:cubicBezTo>
                <a:cubicBezTo>
                  <a:pt x="17524" y="8272"/>
                  <a:pt x="17533" y="8309"/>
                  <a:pt x="17542" y="8336"/>
                </a:cubicBezTo>
                <a:cubicBezTo>
                  <a:pt x="17561" y="8390"/>
                  <a:pt x="17583" y="8406"/>
                  <a:pt x="17617" y="8406"/>
                </a:cubicBezTo>
                <a:cubicBezTo>
                  <a:pt x="17643" y="8406"/>
                  <a:pt x="17668" y="8379"/>
                  <a:pt x="17692" y="8336"/>
                </a:cubicBezTo>
                <a:cubicBezTo>
                  <a:pt x="17738" y="8250"/>
                  <a:pt x="17778" y="8085"/>
                  <a:pt x="17805" y="7858"/>
                </a:cubicBezTo>
                <a:cubicBezTo>
                  <a:pt x="17819" y="7745"/>
                  <a:pt x="17829" y="7613"/>
                  <a:pt x="17836" y="7473"/>
                </a:cubicBezTo>
                <a:cubicBezTo>
                  <a:pt x="17846" y="7278"/>
                  <a:pt x="17856" y="7204"/>
                  <a:pt x="17864" y="7226"/>
                </a:cubicBezTo>
                <a:cubicBezTo>
                  <a:pt x="17873" y="7252"/>
                  <a:pt x="17880" y="7380"/>
                  <a:pt x="17885" y="7604"/>
                </a:cubicBezTo>
                <a:cubicBezTo>
                  <a:pt x="17888" y="7753"/>
                  <a:pt x="17891" y="7939"/>
                  <a:pt x="17892" y="8167"/>
                </a:cubicBezTo>
                <a:cubicBezTo>
                  <a:pt x="17894" y="8647"/>
                  <a:pt x="17904" y="9115"/>
                  <a:pt x="17913" y="9200"/>
                </a:cubicBezTo>
                <a:cubicBezTo>
                  <a:pt x="17923" y="9294"/>
                  <a:pt x="17937" y="9342"/>
                  <a:pt x="17953" y="9354"/>
                </a:cubicBezTo>
                <a:cubicBezTo>
                  <a:pt x="17956" y="9356"/>
                  <a:pt x="17960" y="9339"/>
                  <a:pt x="17963" y="9339"/>
                </a:cubicBezTo>
                <a:cubicBezTo>
                  <a:pt x="17976" y="9336"/>
                  <a:pt x="17990" y="9324"/>
                  <a:pt x="18003" y="9277"/>
                </a:cubicBezTo>
                <a:cubicBezTo>
                  <a:pt x="18008" y="9260"/>
                  <a:pt x="18013" y="9222"/>
                  <a:pt x="18017" y="9200"/>
                </a:cubicBezTo>
                <a:cubicBezTo>
                  <a:pt x="18029" y="9146"/>
                  <a:pt x="18040" y="9095"/>
                  <a:pt x="18050" y="9015"/>
                </a:cubicBezTo>
                <a:cubicBezTo>
                  <a:pt x="18064" y="8901"/>
                  <a:pt x="18076" y="8768"/>
                  <a:pt x="18083" y="8614"/>
                </a:cubicBezTo>
                <a:cubicBezTo>
                  <a:pt x="18090" y="8463"/>
                  <a:pt x="18110" y="8406"/>
                  <a:pt x="18155" y="8406"/>
                </a:cubicBezTo>
                <a:cubicBezTo>
                  <a:pt x="18220" y="8406"/>
                  <a:pt x="18285" y="8172"/>
                  <a:pt x="18325" y="7843"/>
                </a:cubicBezTo>
                <a:cubicBezTo>
                  <a:pt x="18338" y="7733"/>
                  <a:pt x="18349" y="7616"/>
                  <a:pt x="18355" y="7488"/>
                </a:cubicBezTo>
                <a:cubicBezTo>
                  <a:pt x="18362" y="7341"/>
                  <a:pt x="18376" y="7218"/>
                  <a:pt x="18385" y="7218"/>
                </a:cubicBezTo>
                <a:cubicBezTo>
                  <a:pt x="18394" y="7218"/>
                  <a:pt x="18406" y="7341"/>
                  <a:pt x="18414" y="7488"/>
                </a:cubicBezTo>
                <a:cubicBezTo>
                  <a:pt x="18434" y="7904"/>
                  <a:pt x="18488" y="8208"/>
                  <a:pt x="18558" y="8336"/>
                </a:cubicBezTo>
                <a:cubicBezTo>
                  <a:pt x="18582" y="8379"/>
                  <a:pt x="18607" y="8406"/>
                  <a:pt x="18634" y="8406"/>
                </a:cubicBezTo>
                <a:cubicBezTo>
                  <a:pt x="18670" y="8406"/>
                  <a:pt x="18692" y="8393"/>
                  <a:pt x="18710" y="8336"/>
                </a:cubicBezTo>
                <a:cubicBezTo>
                  <a:pt x="18729" y="8280"/>
                  <a:pt x="18743" y="8172"/>
                  <a:pt x="18766" y="7989"/>
                </a:cubicBezTo>
                <a:cubicBezTo>
                  <a:pt x="18788" y="7816"/>
                  <a:pt x="18801" y="7712"/>
                  <a:pt x="18805" y="7627"/>
                </a:cubicBezTo>
                <a:cubicBezTo>
                  <a:pt x="18805" y="7625"/>
                  <a:pt x="18805" y="7620"/>
                  <a:pt x="18805" y="7619"/>
                </a:cubicBezTo>
                <a:cubicBezTo>
                  <a:pt x="18809" y="7533"/>
                  <a:pt x="18806" y="7475"/>
                  <a:pt x="18797" y="7395"/>
                </a:cubicBezTo>
                <a:cubicBezTo>
                  <a:pt x="18780" y="7239"/>
                  <a:pt x="18782" y="7168"/>
                  <a:pt x="18810" y="6941"/>
                </a:cubicBezTo>
                <a:cubicBezTo>
                  <a:pt x="18828" y="6792"/>
                  <a:pt x="18844" y="6552"/>
                  <a:pt x="18844" y="6408"/>
                </a:cubicBezTo>
                <a:cubicBezTo>
                  <a:pt x="18844" y="6320"/>
                  <a:pt x="18841" y="6229"/>
                  <a:pt x="18837" y="6131"/>
                </a:cubicBezTo>
                <a:cubicBezTo>
                  <a:pt x="18833" y="6035"/>
                  <a:pt x="18827" y="5938"/>
                  <a:pt x="18820" y="5838"/>
                </a:cubicBezTo>
                <a:cubicBezTo>
                  <a:pt x="18820" y="5837"/>
                  <a:pt x="18820" y="5831"/>
                  <a:pt x="18820" y="5830"/>
                </a:cubicBezTo>
                <a:cubicBezTo>
                  <a:pt x="18805" y="5629"/>
                  <a:pt x="18784" y="5432"/>
                  <a:pt x="18761" y="5252"/>
                </a:cubicBezTo>
                <a:cubicBezTo>
                  <a:pt x="18738" y="5071"/>
                  <a:pt x="18713" y="4911"/>
                  <a:pt x="18687" y="4797"/>
                </a:cubicBezTo>
                <a:cubicBezTo>
                  <a:pt x="18661" y="4683"/>
                  <a:pt x="18635" y="4612"/>
                  <a:pt x="18612" y="4612"/>
                </a:cubicBezTo>
                <a:cubicBezTo>
                  <a:pt x="18592" y="4612"/>
                  <a:pt x="18570" y="4666"/>
                  <a:pt x="18544" y="4789"/>
                </a:cubicBezTo>
                <a:cubicBezTo>
                  <a:pt x="18518" y="4912"/>
                  <a:pt x="18487" y="5103"/>
                  <a:pt x="18450" y="5375"/>
                </a:cubicBezTo>
                <a:lnTo>
                  <a:pt x="18385" y="5846"/>
                </a:lnTo>
                <a:lnTo>
                  <a:pt x="18319" y="5375"/>
                </a:lnTo>
                <a:cubicBezTo>
                  <a:pt x="18261" y="4959"/>
                  <a:pt x="18219" y="4722"/>
                  <a:pt x="18182" y="4643"/>
                </a:cubicBezTo>
                <a:cubicBezTo>
                  <a:pt x="18145" y="4563"/>
                  <a:pt x="18114" y="4648"/>
                  <a:pt x="18083" y="4874"/>
                </a:cubicBezTo>
                <a:cubicBezTo>
                  <a:pt x="18056" y="5074"/>
                  <a:pt x="18043" y="5098"/>
                  <a:pt x="18029" y="4990"/>
                </a:cubicBezTo>
                <a:cubicBezTo>
                  <a:pt x="18018" y="4899"/>
                  <a:pt x="17995" y="4851"/>
                  <a:pt x="17972" y="4851"/>
                </a:cubicBezTo>
                <a:cubicBezTo>
                  <a:pt x="17948" y="4851"/>
                  <a:pt x="17925" y="4898"/>
                  <a:pt x="17913" y="4990"/>
                </a:cubicBezTo>
                <a:cubicBezTo>
                  <a:pt x="17903" y="5068"/>
                  <a:pt x="17895" y="5252"/>
                  <a:pt x="17895" y="5398"/>
                </a:cubicBezTo>
                <a:cubicBezTo>
                  <a:pt x="17895" y="5512"/>
                  <a:pt x="17893" y="5597"/>
                  <a:pt x="17889" y="5653"/>
                </a:cubicBezTo>
                <a:cubicBezTo>
                  <a:pt x="17881" y="5764"/>
                  <a:pt x="17866" y="5759"/>
                  <a:pt x="17841" y="5637"/>
                </a:cubicBezTo>
                <a:cubicBezTo>
                  <a:pt x="17829" y="5576"/>
                  <a:pt x="17815" y="5487"/>
                  <a:pt x="17798" y="5368"/>
                </a:cubicBezTo>
                <a:cubicBezTo>
                  <a:pt x="17763" y="5115"/>
                  <a:pt x="17719" y="4840"/>
                  <a:pt x="17700" y="4758"/>
                </a:cubicBezTo>
                <a:cubicBezTo>
                  <a:pt x="17659" y="4581"/>
                  <a:pt x="17594" y="4563"/>
                  <a:pt x="17581" y="4727"/>
                </a:cubicBezTo>
                <a:cubicBezTo>
                  <a:pt x="17576" y="4793"/>
                  <a:pt x="17557" y="4851"/>
                  <a:pt x="17539" y="4851"/>
                </a:cubicBezTo>
                <a:cubicBezTo>
                  <a:pt x="17522" y="4851"/>
                  <a:pt x="17493" y="4960"/>
                  <a:pt x="17475" y="5090"/>
                </a:cubicBezTo>
                <a:lnTo>
                  <a:pt x="17442" y="5321"/>
                </a:lnTo>
                <a:lnTo>
                  <a:pt x="17363" y="5013"/>
                </a:lnTo>
                <a:cubicBezTo>
                  <a:pt x="17318" y="4838"/>
                  <a:pt x="17296" y="4723"/>
                  <a:pt x="17287" y="4589"/>
                </a:cubicBezTo>
                <a:cubicBezTo>
                  <a:pt x="17285" y="4544"/>
                  <a:pt x="17283" y="4499"/>
                  <a:pt x="17283" y="4450"/>
                </a:cubicBezTo>
                <a:cubicBezTo>
                  <a:pt x="17283" y="4102"/>
                  <a:pt x="17255" y="3902"/>
                  <a:pt x="17207" y="3902"/>
                </a:cubicBezTo>
                <a:cubicBezTo>
                  <a:pt x="17159" y="3902"/>
                  <a:pt x="17130" y="4098"/>
                  <a:pt x="17130" y="4434"/>
                </a:cubicBezTo>
                <a:cubicBezTo>
                  <a:pt x="17130" y="4572"/>
                  <a:pt x="17111" y="4828"/>
                  <a:pt x="17087" y="5005"/>
                </a:cubicBezTo>
                <a:lnTo>
                  <a:pt x="17044" y="5329"/>
                </a:lnTo>
                <a:lnTo>
                  <a:pt x="16956" y="4974"/>
                </a:lnTo>
                <a:cubicBezTo>
                  <a:pt x="16907" y="4777"/>
                  <a:pt x="16856" y="4612"/>
                  <a:pt x="16841" y="4612"/>
                </a:cubicBezTo>
                <a:cubicBezTo>
                  <a:pt x="16792" y="4612"/>
                  <a:pt x="16654" y="5227"/>
                  <a:pt x="16640" y="5514"/>
                </a:cubicBezTo>
                <a:cubicBezTo>
                  <a:pt x="16636" y="5605"/>
                  <a:pt x="16630" y="5670"/>
                  <a:pt x="16625" y="5714"/>
                </a:cubicBezTo>
                <a:cubicBezTo>
                  <a:pt x="16610" y="5849"/>
                  <a:pt x="16594" y="5789"/>
                  <a:pt x="16581" y="5529"/>
                </a:cubicBezTo>
                <a:cubicBezTo>
                  <a:pt x="16561" y="5108"/>
                  <a:pt x="16468" y="4612"/>
                  <a:pt x="16411" y="4612"/>
                </a:cubicBezTo>
                <a:cubicBezTo>
                  <a:pt x="16382" y="4612"/>
                  <a:pt x="16345" y="4734"/>
                  <a:pt x="16313" y="4913"/>
                </a:cubicBezTo>
                <a:cubicBezTo>
                  <a:pt x="16296" y="5002"/>
                  <a:pt x="16281" y="5106"/>
                  <a:pt x="16269" y="5213"/>
                </a:cubicBezTo>
                <a:cubicBezTo>
                  <a:pt x="16256" y="5322"/>
                  <a:pt x="16246" y="5436"/>
                  <a:pt x="16241" y="5545"/>
                </a:cubicBezTo>
                <a:cubicBezTo>
                  <a:pt x="16231" y="5739"/>
                  <a:pt x="16223" y="5814"/>
                  <a:pt x="16214" y="5792"/>
                </a:cubicBezTo>
                <a:cubicBezTo>
                  <a:pt x="16214" y="5791"/>
                  <a:pt x="16213" y="5792"/>
                  <a:pt x="16213" y="5792"/>
                </a:cubicBezTo>
                <a:cubicBezTo>
                  <a:pt x="16204" y="5766"/>
                  <a:pt x="16197" y="5637"/>
                  <a:pt x="16192" y="5414"/>
                </a:cubicBezTo>
                <a:cubicBezTo>
                  <a:pt x="16189" y="5265"/>
                  <a:pt x="16186" y="5070"/>
                  <a:pt x="16185" y="4843"/>
                </a:cubicBezTo>
                <a:cubicBezTo>
                  <a:pt x="16183" y="4363"/>
                  <a:pt x="16173" y="3902"/>
                  <a:pt x="16164" y="3818"/>
                </a:cubicBezTo>
                <a:cubicBezTo>
                  <a:pt x="16151" y="3694"/>
                  <a:pt x="16126" y="3646"/>
                  <a:pt x="16104" y="3663"/>
                </a:cubicBezTo>
                <a:close/>
                <a:moveTo>
                  <a:pt x="19268" y="3663"/>
                </a:moveTo>
                <a:cubicBezTo>
                  <a:pt x="19192" y="3662"/>
                  <a:pt x="19119" y="3705"/>
                  <a:pt x="19107" y="3802"/>
                </a:cubicBezTo>
                <a:cubicBezTo>
                  <a:pt x="19100" y="3852"/>
                  <a:pt x="19095" y="4149"/>
                  <a:pt x="19092" y="4558"/>
                </a:cubicBezTo>
                <a:cubicBezTo>
                  <a:pt x="19085" y="5380"/>
                  <a:pt x="19085" y="6681"/>
                  <a:pt x="19092" y="7503"/>
                </a:cubicBezTo>
                <a:cubicBezTo>
                  <a:pt x="19092" y="7504"/>
                  <a:pt x="19092" y="7510"/>
                  <a:pt x="19092" y="7511"/>
                </a:cubicBezTo>
                <a:cubicBezTo>
                  <a:pt x="19095" y="7920"/>
                  <a:pt x="19100" y="8209"/>
                  <a:pt x="19107" y="8259"/>
                </a:cubicBezTo>
                <a:cubicBezTo>
                  <a:pt x="19119" y="8357"/>
                  <a:pt x="19200" y="8407"/>
                  <a:pt x="19283" y="8406"/>
                </a:cubicBezTo>
                <a:cubicBezTo>
                  <a:pt x="19366" y="8404"/>
                  <a:pt x="19451" y="8350"/>
                  <a:pt x="19474" y="8251"/>
                </a:cubicBezTo>
                <a:cubicBezTo>
                  <a:pt x="19493" y="8170"/>
                  <a:pt x="19531" y="7950"/>
                  <a:pt x="19559" y="7758"/>
                </a:cubicBezTo>
                <a:lnTo>
                  <a:pt x="19609" y="7411"/>
                </a:lnTo>
                <a:lnTo>
                  <a:pt x="19657" y="7758"/>
                </a:lnTo>
                <a:cubicBezTo>
                  <a:pt x="19695" y="8024"/>
                  <a:pt x="19724" y="8188"/>
                  <a:pt x="19753" y="8282"/>
                </a:cubicBezTo>
                <a:cubicBezTo>
                  <a:pt x="19768" y="8330"/>
                  <a:pt x="19783" y="8356"/>
                  <a:pt x="19800" y="8375"/>
                </a:cubicBezTo>
                <a:cubicBezTo>
                  <a:pt x="19817" y="8394"/>
                  <a:pt x="19835" y="8406"/>
                  <a:pt x="19858" y="8406"/>
                </a:cubicBezTo>
                <a:cubicBezTo>
                  <a:pt x="19928" y="8406"/>
                  <a:pt x="19945" y="8359"/>
                  <a:pt x="19983" y="8051"/>
                </a:cubicBezTo>
                <a:cubicBezTo>
                  <a:pt x="20007" y="7854"/>
                  <a:pt x="20032" y="7732"/>
                  <a:pt x="20052" y="7704"/>
                </a:cubicBezTo>
                <a:cubicBezTo>
                  <a:pt x="20072" y="7677"/>
                  <a:pt x="20087" y="7739"/>
                  <a:pt x="20093" y="7897"/>
                </a:cubicBezTo>
                <a:cubicBezTo>
                  <a:pt x="20094" y="7951"/>
                  <a:pt x="20098" y="8003"/>
                  <a:pt x="20105" y="8051"/>
                </a:cubicBezTo>
                <a:cubicBezTo>
                  <a:pt x="20111" y="8098"/>
                  <a:pt x="20119" y="8142"/>
                  <a:pt x="20128" y="8182"/>
                </a:cubicBezTo>
                <a:cubicBezTo>
                  <a:pt x="20147" y="8264"/>
                  <a:pt x="20172" y="8327"/>
                  <a:pt x="20197" y="8367"/>
                </a:cubicBezTo>
                <a:cubicBezTo>
                  <a:pt x="20235" y="8426"/>
                  <a:pt x="20276" y="8432"/>
                  <a:pt x="20303" y="8359"/>
                </a:cubicBezTo>
                <a:cubicBezTo>
                  <a:pt x="20312" y="8335"/>
                  <a:pt x="20319" y="8302"/>
                  <a:pt x="20325" y="8259"/>
                </a:cubicBezTo>
                <a:cubicBezTo>
                  <a:pt x="20339" y="8149"/>
                  <a:pt x="20346" y="8149"/>
                  <a:pt x="20360" y="8259"/>
                </a:cubicBezTo>
                <a:cubicBezTo>
                  <a:pt x="20388" y="8470"/>
                  <a:pt x="20420" y="8432"/>
                  <a:pt x="20460" y="8143"/>
                </a:cubicBezTo>
                <a:lnTo>
                  <a:pt x="20495" y="7889"/>
                </a:lnTo>
                <a:lnTo>
                  <a:pt x="20531" y="8143"/>
                </a:lnTo>
                <a:cubicBezTo>
                  <a:pt x="20550" y="8285"/>
                  <a:pt x="20575" y="8369"/>
                  <a:pt x="20599" y="8390"/>
                </a:cubicBezTo>
                <a:cubicBezTo>
                  <a:pt x="20611" y="8401"/>
                  <a:pt x="20623" y="8395"/>
                  <a:pt x="20633" y="8375"/>
                </a:cubicBezTo>
                <a:cubicBezTo>
                  <a:pt x="20644" y="8353"/>
                  <a:pt x="20654" y="8315"/>
                  <a:pt x="20661" y="8259"/>
                </a:cubicBezTo>
                <a:cubicBezTo>
                  <a:pt x="20667" y="8215"/>
                  <a:pt x="20671" y="8090"/>
                  <a:pt x="20674" y="7897"/>
                </a:cubicBezTo>
                <a:cubicBezTo>
                  <a:pt x="20677" y="7705"/>
                  <a:pt x="20679" y="7453"/>
                  <a:pt x="20679" y="7156"/>
                </a:cubicBezTo>
                <a:cubicBezTo>
                  <a:pt x="20679" y="6751"/>
                  <a:pt x="20681" y="6503"/>
                  <a:pt x="20685" y="6331"/>
                </a:cubicBezTo>
                <a:cubicBezTo>
                  <a:pt x="20687" y="6247"/>
                  <a:pt x="20690" y="6178"/>
                  <a:pt x="20694" y="6123"/>
                </a:cubicBezTo>
                <a:cubicBezTo>
                  <a:pt x="20698" y="6068"/>
                  <a:pt x="20703" y="6028"/>
                  <a:pt x="20709" y="5984"/>
                </a:cubicBezTo>
                <a:cubicBezTo>
                  <a:pt x="20733" y="5812"/>
                  <a:pt x="20748" y="5773"/>
                  <a:pt x="20758" y="5930"/>
                </a:cubicBezTo>
                <a:cubicBezTo>
                  <a:pt x="20758" y="5931"/>
                  <a:pt x="20758" y="5937"/>
                  <a:pt x="20758" y="5938"/>
                </a:cubicBezTo>
                <a:cubicBezTo>
                  <a:pt x="20767" y="6096"/>
                  <a:pt x="20771" y="6444"/>
                  <a:pt x="20771" y="7025"/>
                </a:cubicBezTo>
                <a:cubicBezTo>
                  <a:pt x="20771" y="8214"/>
                  <a:pt x="20781" y="8406"/>
                  <a:pt x="20848" y="8406"/>
                </a:cubicBezTo>
                <a:cubicBezTo>
                  <a:pt x="20877" y="8406"/>
                  <a:pt x="20892" y="8329"/>
                  <a:pt x="20897" y="8167"/>
                </a:cubicBezTo>
                <a:cubicBezTo>
                  <a:pt x="20902" y="8036"/>
                  <a:pt x="20916" y="7928"/>
                  <a:pt x="20929" y="7928"/>
                </a:cubicBezTo>
                <a:cubicBezTo>
                  <a:pt x="20948" y="7928"/>
                  <a:pt x="20954" y="7738"/>
                  <a:pt x="20958" y="6894"/>
                </a:cubicBezTo>
                <a:cubicBezTo>
                  <a:pt x="20961" y="6067"/>
                  <a:pt x="20967" y="5853"/>
                  <a:pt x="20985" y="5853"/>
                </a:cubicBezTo>
                <a:cubicBezTo>
                  <a:pt x="21003" y="5853"/>
                  <a:pt x="21008" y="6067"/>
                  <a:pt x="21012" y="6894"/>
                </a:cubicBezTo>
                <a:cubicBezTo>
                  <a:pt x="21013" y="7316"/>
                  <a:pt x="21015" y="7573"/>
                  <a:pt x="21020" y="7727"/>
                </a:cubicBezTo>
                <a:cubicBezTo>
                  <a:pt x="21024" y="7881"/>
                  <a:pt x="21031" y="7928"/>
                  <a:pt x="21041" y="7928"/>
                </a:cubicBezTo>
                <a:cubicBezTo>
                  <a:pt x="21054" y="7928"/>
                  <a:pt x="21068" y="8036"/>
                  <a:pt x="21072" y="8167"/>
                </a:cubicBezTo>
                <a:cubicBezTo>
                  <a:pt x="21075" y="8246"/>
                  <a:pt x="21081" y="8305"/>
                  <a:pt x="21089" y="8344"/>
                </a:cubicBezTo>
                <a:cubicBezTo>
                  <a:pt x="21114" y="8461"/>
                  <a:pt x="21159" y="8398"/>
                  <a:pt x="21192" y="8159"/>
                </a:cubicBezTo>
                <a:lnTo>
                  <a:pt x="21226" y="7920"/>
                </a:lnTo>
                <a:lnTo>
                  <a:pt x="21281" y="8159"/>
                </a:lnTo>
                <a:cubicBezTo>
                  <a:pt x="21318" y="8319"/>
                  <a:pt x="21365" y="8406"/>
                  <a:pt x="21418" y="8406"/>
                </a:cubicBezTo>
                <a:cubicBezTo>
                  <a:pt x="21440" y="8406"/>
                  <a:pt x="21458" y="8394"/>
                  <a:pt x="21474" y="8367"/>
                </a:cubicBezTo>
                <a:cubicBezTo>
                  <a:pt x="21489" y="8341"/>
                  <a:pt x="21504" y="8299"/>
                  <a:pt x="21516" y="8236"/>
                </a:cubicBezTo>
                <a:cubicBezTo>
                  <a:pt x="21528" y="8172"/>
                  <a:pt x="21538" y="8086"/>
                  <a:pt x="21548" y="7974"/>
                </a:cubicBezTo>
                <a:cubicBezTo>
                  <a:pt x="21548" y="7973"/>
                  <a:pt x="21548" y="7967"/>
                  <a:pt x="21548" y="7966"/>
                </a:cubicBezTo>
                <a:cubicBezTo>
                  <a:pt x="21559" y="7853"/>
                  <a:pt x="21570" y="7716"/>
                  <a:pt x="21581" y="7542"/>
                </a:cubicBezTo>
                <a:cubicBezTo>
                  <a:pt x="21600" y="7251"/>
                  <a:pt x="21598" y="7166"/>
                  <a:pt x="21565" y="6678"/>
                </a:cubicBezTo>
                <a:cubicBezTo>
                  <a:pt x="21536" y="6232"/>
                  <a:pt x="21532" y="6094"/>
                  <a:pt x="21547" y="5907"/>
                </a:cubicBezTo>
                <a:cubicBezTo>
                  <a:pt x="21568" y="5656"/>
                  <a:pt x="21571" y="5392"/>
                  <a:pt x="21561" y="5190"/>
                </a:cubicBezTo>
                <a:cubicBezTo>
                  <a:pt x="21556" y="5089"/>
                  <a:pt x="21548" y="5003"/>
                  <a:pt x="21536" y="4943"/>
                </a:cubicBezTo>
                <a:cubicBezTo>
                  <a:pt x="21525" y="4883"/>
                  <a:pt x="21511" y="4851"/>
                  <a:pt x="21495" y="4851"/>
                </a:cubicBezTo>
                <a:cubicBezTo>
                  <a:pt x="21476" y="4851"/>
                  <a:pt x="21456" y="4793"/>
                  <a:pt x="21451" y="4727"/>
                </a:cubicBezTo>
                <a:cubicBezTo>
                  <a:pt x="21438" y="4569"/>
                  <a:pt x="21410" y="4548"/>
                  <a:pt x="21373" y="4643"/>
                </a:cubicBezTo>
                <a:cubicBezTo>
                  <a:pt x="21336" y="4738"/>
                  <a:pt x="21292" y="4955"/>
                  <a:pt x="21249" y="5260"/>
                </a:cubicBezTo>
                <a:lnTo>
                  <a:pt x="21199" y="5607"/>
                </a:lnTo>
                <a:lnTo>
                  <a:pt x="21133" y="5105"/>
                </a:lnTo>
                <a:cubicBezTo>
                  <a:pt x="21078" y="4687"/>
                  <a:pt x="21045" y="4561"/>
                  <a:pt x="20999" y="4666"/>
                </a:cubicBezTo>
                <a:cubicBezTo>
                  <a:pt x="20983" y="4701"/>
                  <a:pt x="20967" y="4757"/>
                  <a:pt x="20947" y="4843"/>
                </a:cubicBezTo>
                <a:cubicBezTo>
                  <a:pt x="20933" y="4902"/>
                  <a:pt x="20924" y="4953"/>
                  <a:pt x="20915" y="4982"/>
                </a:cubicBezTo>
                <a:cubicBezTo>
                  <a:pt x="20898" y="5041"/>
                  <a:pt x="20888" y="5041"/>
                  <a:pt x="20871" y="4982"/>
                </a:cubicBezTo>
                <a:cubicBezTo>
                  <a:pt x="20863" y="4953"/>
                  <a:pt x="20853" y="4902"/>
                  <a:pt x="20839" y="4843"/>
                </a:cubicBezTo>
                <a:cubicBezTo>
                  <a:pt x="20810" y="4717"/>
                  <a:pt x="20780" y="4648"/>
                  <a:pt x="20755" y="4627"/>
                </a:cubicBezTo>
                <a:cubicBezTo>
                  <a:pt x="20730" y="4606"/>
                  <a:pt x="20710" y="4632"/>
                  <a:pt x="20702" y="4727"/>
                </a:cubicBezTo>
                <a:cubicBezTo>
                  <a:pt x="20697" y="4793"/>
                  <a:pt x="20663" y="4851"/>
                  <a:pt x="20626" y="4851"/>
                </a:cubicBezTo>
                <a:cubicBezTo>
                  <a:pt x="20569" y="4851"/>
                  <a:pt x="20544" y="4925"/>
                  <a:pt x="20532" y="5206"/>
                </a:cubicBezTo>
                <a:cubicBezTo>
                  <a:pt x="20528" y="5299"/>
                  <a:pt x="20525" y="5418"/>
                  <a:pt x="20524" y="5560"/>
                </a:cubicBezTo>
                <a:cubicBezTo>
                  <a:pt x="20521" y="5821"/>
                  <a:pt x="20508" y="5963"/>
                  <a:pt x="20496" y="5977"/>
                </a:cubicBezTo>
                <a:cubicBezTo>
                  <a:pt x="20490" y="5984"/>
                  <a:pt x="20483" y="5959"/>
                  <a:pt x="20478" y="5900"/>
                </a:cubicBezTo>
                <a:cubicBezTo>
                  <a:pt x="20472" y="5841"/>
                  <a:pt x="20468" y="5748"/>
                  <a:pt x="20465" y="5622"/>
                </a:cubicBezTo>
                <a:cubicBezTo>
                  <a:pt x="20463" y="5555"/>
                  <a:pt x="20461" y="5500"/>
                  <a:pt x="20458" y="5445"/>
                </a:cubicBezTo>
                <a:cubicBezTo>
                  <a:pt x="20458" y="5444"/>
                  <a:pt x="20458" y="5438"/>
                  <a:pt x="20458" y="5437"/>
                </a:cubicBezTo>
                <a:cubicBezTo>
                  <a:pt x="20447" y="5269"/>
                  <a:pt x="20425" y="5138"/>
                  <a:pt x="20380" y="4951"/>
                </a:cubicBezTo>
                <a:cubicBezTo>
                  <a:pt x="20301" y="4619"/>
                  <a:pt x="20228" y="4522"/>
                  <a:pt x="20212" y="4727"/>
                </a:cubicBezTo>
                <a:cubicBezTo>
                  <a:pt x="20207" y="4793"/>
                  <a:pt x="20187" y="4851"/>
                  <a:pt x="20167" y="4851"/>
                </a:cubicBezTo>
                <a:cubicBezTo>
                  <a:pt x="20144" y="4851"/>
                  <a:pt x="20128" y="4900"/>
                  <a:pt x="20116" y="5013"/>
                </a:cubicBezTo>
                <a:cubicBezTo>
                  <a:pt x="20105" y="5126"/>
                  <a:pt x="20099" y="5300"/>
                  <a:pt x="20096" y="5553"/>
                </a:cubicBezTo>
                <a:cubicBezTo>
                  <a:pt x="20093" y="5793"/>
                  <a:pt x="20083" y="5947"/>
                  <a:pt x="20072" y="5992"/>
                </a:cubicBezTo>
                <a:cubicBezTo>
                  <a:pt x="20066" y="6016"/>
                  <a:pt x="20060" y="6006"/>
                  <a:pt x="20054" y="5969"/>
                </a:cubicBezTo>
                <a:cubicBezTo>
                  <a:pt x="20048" y="5934"/>
                  <a:pt x="20043" y="5872"/>
                  <a:pt x="20038" y="5776"/>
                </a:cubicBezTo>
                <a:cubicBezTo>
                  <a:pt x="20023" y="5484"/>
                  <a:pt x="19960" y="5006"/>
                  <a:pt x="19902" y="4758"/>
                </a:cubicBezTo>
                <a:cubicBezTo>
                  <a:pt x="19868" y="4608"/>
                  <a:pt x="19838" y="4572"/>
                  <a:pt x="19803" y="4666"/>
                </a:cubicBezTo>
                <a:cubicBezTo>
                  <a:pt x="19768" y="4759"/>
                  <a:pt x="19728" y="4984"/>
                  <a:pt x="19674" y="5368"/>
                </a:cubicBezTo>
                <a:cubicBezTo>
                  <a:pt x="19639" y="5620"/>
                  <a:pt x="19604" y="5789"/>
                  <a:pt x="19595" y="5745"/>
                </a:cubicBezTo>
                <a:cubicBezTo>
                  <a:pt x="19585" y="5701"/>
                  <a:pt x="19578" y="5436"/>
                  <a:pt x="19578" y="5159"/>
                </a:cubicBezTo>
                <a:cubicBezTo>
                  <a:pt x="19578" y="4743"/>
                  <a:pt x="19569" y="4600"/>
                  <a:pt x="19528" y="4311"/>
                </a:cubicBezTo>
                <a:cubicBezTo>
                  <a:pt x="19501" y="4119"/>
                  <a:pt x="19462" y="3891"/>
                  <a:pt x="19443" y="3810"/>
                </a:cubicBezTo>
                <a:cubicBezTo>
                  <a:pt x="19421" y="3712"/>
                  <a:pt x="19344" y="3665"/>
                  <a:pt x="19268" y="3663"/>
                </a:cubicBezTo>
                <a:close/>
                <a:moveTo>
                  <a:pt x="11591" y="3671"/>
                </a:moveTo>
                <a:cubicBezTo>
                  <a:pt x="11583" y="3674"/>
                  <a:pt x="11575" y="3683"/>
                  <a:pt x="11569" y="3702"/>
                </a:cubicBezTo>
                <a:cubicBezTo>
                  <a:pt x="11563" y="3721"/>
                  <a:pt x="11559" y="3750"/>
                  <a:pt x="11556" y="3787"/>
                </a:cubicBezTo>
                <a:cubicBezTo>
                  <a:pt x="11552" y="3837"/>
                  <a:pt x="11535" y="3870"/>
                  <a:pt x="11516" y="3887"/>
                </a:cubicBezTo>
                <a:cubicBezTo>
                  <a:pt x="11523" y="4110"/>
                  <a:pt x="11525" y="4638"/>
                  <a:pt x="11525" y="5907"/>
                </a:cubicBezTo>
                <a:cubicBezTo>
                  <a:pt x="11525" y="7117"/>
                  <a:pt x="11522" y="7725"/>
                  <a:pt x="11515" y="7982"/>
                </a:cubicBezTo>
                <a:lnTo>
                  <a:pt x="11537" y="8143"/>
                </a:lnTo>
                <a:cubicBezTo>
                  <a:pt x="11560" y="8310"/>
                  <a:pt x="11586" y="8392"/>
                  <a:pt x="11612" y="8390"/>
                </a:cubicBezTo>
                <a:cubicBezTo>
                  <a:pt x="11637" y="8388"/>
                  <a:pt x="11662" y="8305"/>
                  <a:pt x="11682" y="8136"/>
                </a:cubicBezTo>
                <a:cubicBezTo>
                  <a:pt x="11709" y="7913"/>
                  <a:pt x="11715" y="7688"/>
                  <a:pt x="11719" y="6856"/>
                </a:cubicBezTo>
                <a:cubicBezTo>
                  <a:pt x="11723" y="6057"/>
                  <a:pt x="11729" y="5853"/>
                  <a:pt x="11747" y="5853"/>
                </a:cubicBezTo>
                <a:cubicBezTo>
                  <a:pt x="11765" y="5853"/>
                  <a:pt x="11770" y="6057"/>
                  <a:pt x="11774" y="6856"/>
                </a:cubicBezTo>
                <a:cubicBezTo>
                  <a:pt x="11778" y="7688"/>
                  <a:pt x="11784" y="7913"/>
                  <a:pt x="11811" y="8136"/>
                </a:cubicBezTo>
                <a:cubicBezTo>
                  <a:pt x="11833" y="8321"/>
                  <a:pt x="11873" y="8411"/>
                  <a:pt x="11912" y="8413"/>
                </a:cubicBezTo>
                <a:cubicBezTo>
                  <a:pt x="11952" y="8415"/>
                  <a:pt x="11992" y="8326"/>
                  <a:pt x="12017" y="8143"/>
                </a:cubicBezTo>
                <a:cubicBezTo>
                  <a:pt x="12068" y="7771"/>
                  <a:pt x="12061" y="7545"/>
                  <a:pt x="11991" y="7311"/>
                </a:cubicBezTo>
                <a:cubicBezTo>
                  <a:pt x="11934" y="7119"/>
                  <a:pt x="11930" y="7070"/>
                  <a:pt x="11930" y="6617"/>
                </a:cubicBezTo>
                <a:cubicBezTo>
                  <a:pt x="11930" y="6231"/>
                  <a:pt x="11937" y="6118"/>
                  <a:pt x="11961" y="6069"/>
                </a:cubicBezTo>
                <a:cubicBezTo>
                  <a:pt x="11978" y="6035"/>
                  <a:pt x="11991" y="5932"/>
                  <a:pt x="11991" y="5846"/>
                </a:cubicBezTo>
                <a:cubicBezTo>
                  <a:pt x="11991" y="5609"/>
                  <a:pt x="12021" y="5525"/>
                  <a:pt x="12046" y="5684"/>
                </a:cubicBezTo>
                <a:cubicBezTo>
                  <a:pt x="12072" y="5851"/>
                  <a:pt x="12113" y="6481"/>
                  <a:pt x="12113" y="6701"/>
                </a:cubicBezTo>
                <a:cubicBezTo>
                  <a:pt x="12113" y="6787"/>
                  <a:pt x="12128" y="7048"/>
                  <a:pt x="12144" y="7280"/>
                </a:cubicBezTo>
                <a:cubicBezTo>
                  <a:pt x="12184" y="7825"/>
                  <a:pt x="12183" y="8026"/>
                  <a:pt x="12140" y="8151"/>
                </a:cubicBezTo>
                <a:cubicBezTo>
                  <a:pt x="12121" y="8207"/>
                  <a:pt x="12093" y="8375"/>
                  <a:pt x="12077" y="8514"/>
                </a:cubicBezTo>
                <a:cubicBezTo>
                  <a:pt x="12048" y="8762"/>
                  <a:pt x="12047" y="8762"/>
                  <a:pt x="12083" y="9053"/>
                </a:cubicBezTo>
                <a:cubicBezTo>
                  <a:pt x="12096" y="9164"/>
                  <a:pt x="12111" y="9249"/>
                  <a:pt x="12127" y="9300"/>
                </a:cubicBezTo>
                <a:cubicBezTo>
                  <a:pt x="12159" y="9403"/>
                  <a:pt x="12195" y="9386"/>
                  <a:pt x="12228" y="9254"/>
                </a:cubicBezTo>
                <a:cubicBezTo>
                  <a:pt x="12245" y="9187"/>
                  <a:pt x="12260" y="9093"/>
                  <a:pt x="12275" y="8969"/>
                </a:cubicBezTo>
                <a:cubicBezTo>
                  <a:pt x="12315" y="8629"/>
                  <a:pt x="12341" y="8316"/>
                  <a:pt x="12352" y="8082"/>
                </a:cubicBezTo>
                <a:cubicBezTo>
                  <a:pt x="12356" y="8004"/>
                  <a:pt x="12358" y="7934"/>
                  <a:pt x="12358" y="7874"/>
                </a:cubicBezTo>
                <a:cubicBezTo>
                  <a:pt x="12358" y="7777"/>
                  <a:pt x="12372" y="7512"/>
                  <a:pt x="12389" y="7280"/>
                </a:cubicBezTo>
                <a:cubicBezTo>
                  <a:pt x="12406" y="7048"/>
                  <a:pt x="12419" y="6780"/>
                  <a:pt x="12419" y="6686"/>
                </a:cubicBezTo>
                <a:cubicBezTo>
                  <a:pt x="12419" y="6592"/>
                  <a:pt x="12433" y="6337"/>
                  <a:pt x="12448" y="6123"/>
                </a:cubicBezTo>
                <a:cubicBezTo>
                  <a:pt x="12471" y="5807"/>
                  <a:pt x="12483" y="5566"/>
                  <a:pt x="12485" y="5375"/>
                </a:cubicBezTo>
                <a:cubicBezTo>
                  <a:pt x="12486" y="5280"/>
                  <a:pt x="12483" y="5195"/>
                  <a:pt x="12479" y="5128"/>
                </a:cubicBezTo>
                <a:cubicBezTo>
                  <a:pt x="12474" y="5062"/>
                  <a:pt x="12468" y="5007"/>
                  <a:pt x="12458" y="4967"/>
                </a:cubicBezTo>
                <a:cubicBezTo>
                  <a:pt x="12440" y="4891"/>
                  <a:pt x="12422" y="4862"/>
                  <a:pt x="12404" y="4874"/>
                </a:cubicBezTo>
                <a:cubicBezTo>
                  <a:pt x="12387" y="4886"/>
                  <a:pt x="12369" y="4940"/>
                  <a:pt x="12354" y="5028"/>
                </a:cubicBezTo>
                <a:cubicBezTo>
                  <a:pt x="12340" y="5116"/>
                  <a:pt x="12327" y="5238"/>
                  <a:pt x="12317" y="5391"/>
                </a:cubicBezTo>
                <a:cubicBezTo>
                  <a:pt x="12306" y="5543"/>
                  <a:pt x="12298" y="5725"/>
                  <a:pt x="12295" y="5930"/>
                </a:cubicBezTo>
                <a:cubicBezTo>
                  <a:pt x="12293" y="6019"/>
                  <a:pt x="12290" y="6085"/>
                  <a:pt x="12285" y="6131"/>
                </a:cubicBezTo>
                <a:cubicBezTo>
                  <a:pt x="12275" y="6220"/>
                  <a:pt x="12259" y="6225"/>
                  <a:pt x="12249" y="6139"/>
                </a:cubicBezTo>
                <a:cubicBezTo>
                  <a:pt x="12249" y="6138"/>
                  <a:pt x="12249" y="6132"/>
                  <a:pt x="12249" y="6131"/>
                </a:cubicBezTo>
                <a:cubicBezTo>
                  <a:pt x="12244" y="6085"/>
                  <a:pt x="12240" y="6021"/>
                  <a:pt x="12238" y="5930"/>
                </a:cubicBezTo>
                <a:cubicBezTo>
                  <a:pt x="12231" y="5570"/>
                  <a:pt x="12204" y="5182"/>
                  <a:pt x="12174" y="4990"/>
                </a:cubicBezTo>
                <a:cubicBezTo>
                  <a:pt x="12164" y="4926"/>
                  <a:pt x="12154" y="4877"/>
                  <a:pt x="12144" y="4866"/>
                </a:cubicBezTo>
                <a:cubicBezTo>
                  <a:pt x="12125" y="4844"/>
                  <a:pt x="12093" y="4894"/>
                  <a:pt x="12074" y="4974"/>
                </a:cubicBezTo>
                <a:cubicBezTo>
                  <a:pt x="12024" y="5180"/>
                  <a:pt x="11930" y="4835"/>
                  <a:pt x="11930" y="4450"/>
                </a:cubicBezTo>
                <a:cubicBezTo>
                  <a:pt x="11930" y="4361"/>
                  <a:pt x="11929" y="4287"/>
                  <a:pt x="11925" y="4219"/>
                </a:cubicBezTo>
                <a:cubicBezTo>
                  <a:pt x="11922" y="4150"/>
                  <a:pt x="11917" y="4096"/>
                  <a:pt x="11910" y="4049"/>
                </a:cubicBezTo>
                <a:cubicBezTo>
                  <a:pt x="11897" y="3955"/>
                  <a:pt x="11878" y="3902"/>
                  <a:pt x="11854" y="3902"/>
                </a:cubicBezTo>
                <a:cubicBezTo>
                  <a:pt x="11805" y="3902"/>
                  <a:pt x="11777" y="4102"/>
                  <a:pt x="11777" y="4442"/>
                </a:cubicBezTo>
                <a:cubicBezTo>
                  <a:pt x="11777" y="4517"/>
                  <a:pt x="11774" y="4595"/>
                  <a:pt x="11769" y="4674"/>
                </a:cubicBezTo>
                <a:cubicBezTo>
                  <a:pt x="11753" y="4907"/>
                  <a:pt x="11719" y="5113"/>
                  <a:pt x="11701" y="5028"/>
                </a:cubicBezTo>
                <a:cubicBezTo>
                  <a:pt x="11696" y="5004"/>
                  <a:pt x="11693" y="4964"/>
                  <a:pt x="11690" y="4913"/>
                </a:cubicBezTo>
                <a:cubicBezTo>
                  <a:pt x="11685" y="4808"/>
                  <a:pt x="11685" y="4663"/>
                  <a:pt x="11689" y="4558"/>
                </a:cubicBezTo>
                <a:cubicBezTo>
                  <a:pt x="11689" y="4557"/>
                  <a:pt x="11689" y="4551"/>
                  <a:pt x="11689" y="4550"/>
                </a:cubicBezTo>
                <a:cubicBezTo>
                  <a:pt x="11692" y="4497"/>
                  <a:pt x="11695" y="4459"/>
                  <a:pt x="11700" y="4434"/>
                </a:cubicBezTo>
                <a:cubicBezTo>
                  <a:pt x="11709" y="4394"/>
                  <a:pt x="11716" y="4275"/>
                  <a:pt x="11716" y="4165"/>
                </a:cubicBezTo>
                <a:cubicBezTo>
                  <a:pt x="11716" y="4106"/>
                  <a:pt x="11711" y="4041"/>
                  <a:pt x="11704" y="3987"/>
                </a:cubicBezTo>
                <a:cubicBezTo>
                  <a:pt x="11703" y="3974"/>
                  <a:pt x="11701" y="3962"/>
                  <a:pt x="11699" y="3949"/>
                </a:cubicBezTo>
                <a:cubicBezTo>
                  <a:pt x="11695" y="3919"/>
                  <a:pt x="11689" y="3898"/>
                  <a:pt x="11683" y="3872"/>
                </a:cubicBezTo>
                <a:cubicBezTo>
                  <a:pt x="11675" y="3831"/>
                  <a:pt x="11665" y="3794"/>
                  <a:pt x="11654" y="3764"/>
                </a:cubicBezTo>
                <a:cubicBezTo>
                  <a:pt x="11649" y="3747"/>
                  <a:pt x="11643" y="3730"/>
                  <a:pt x="11638" y="3717"/>
                </a:cubicBezTo>
                <a:cubicBezTo>
                  <a:pt x="11621" y="3684"/>
                  <a:pt x="11605" y="3666"/>
                  <a:pt x="11591" y="3671"/>
                </a:cubicBezTo>
                <a:close/>
                <a:moveTo>
                  <a:pt x="665" y="3895"/>
                </a:moveTo>
                <a:cubicBezTo>
                  <a:pt x="347" y="3893"/>
                  <a:pt x="31" y="3937"/>
                  <a:pt x="18" y="4041"/>
                </a:cubicBezTo>
                <a:cubicBezTo>
                  <a:pt x="4" y="4148"/>
                  <a:pt x="0" y="5809"/>
                  <a:pt x="0" y="10781"/>
                </a:cubicBezTo>
                <a:cubicBezTo>
                  <a:pt x="0" y="17276"/>
                  <a:pt x="1" y="17374"/>
                  <a:pt x="31" y="17435"/>
                </a:cubicBezTo>
                <a:cubicBezTo>
                  <a:pt x="48" y="17469"/>
                  <a:pt x="61" y="17586"/>
                  <a:pt x="61" y="17690"/>
                </a:cubicBezTo>
                <a:cubicBezTo>
                  <a:pt x="61" y="17848"/>
                  <a:pt x="83" y="17875"/>
                  <a:pt x="199" y="17875"/>
                </a:cubicBezTo>
                <a:cubicBezTo>
                  <a:pt x="315" y="17875"/>
                  <a:pt x="337" y="17848"/>
                  <a:pt x="337" y="17690"/>
                </a:cubicBezTo>
                <a:cubicBezTo>
                  <a:pt x="337" y="17586"/>
                  <a:pt x="350" y="17469"/>
                  <a:pt x="366" y="17435"/>
                </a:cubicBezTo>
                <a:cubicBezTo>
                  <a:pt x="395" y="17377"/>
                  <a:pt x="397" y="17254"/>
                  <a:pt x="401" y="14813"/>
                </a:cubicBezTo>
                <a:lnTo>
                  <a:pt x="405" y="12253"/>
                </a:lnTo>
                <a:lnTo>
                  <a:pt x="810" y="12223"/>
                </a:lnTo>
                <a:cubicBezTo>
                  <a:pt x="1076" y="12202"/>
                  <a:pt x="1220" y="12147"/>
                  <a:pt x="1234" y="12061"/>
                </a:cubicBezTo>
                <a:cubicBezTo>
                  <a:pt x="1262" y="11878"/>
                  <a:pt x="1262" y="9907"/>
                  <a:pt x="1234" y="9724"/>
                </a:cubicBezTo>
                <a:cubicBezTo>
                  <a:pt x="1220" y="9638"/>
                  <a:pt x="1076" y="9583"/>
                  <a:pt x="810" y="9562"/>
                </a:cubicBezTo>
                <a:lnTo>
                  <a:pt x="405" y="9531"/>
                </a:lnTo>
                <a:lnTo>
                  <a:pt x="405" y="8051"/>
                </a:lnTo>
                <a:lnTo>
                  <a:pt x="405" y="6570"/>
                </a:lnTo>
                <a:lnTo>
                  <a:pt x="856" y="6501"/>
                </a:lnTo>
                <a:cubicBezTo>
                  <a:pt x="1105" y="6467"/>
                  <a:pt x="1323" y="6394"/>
                  <a:pt x="1342" y="6339"/>
                </a:cubicBezTo>
                <a:cubicBezTo>
                  <a:pt x="1374" y="6247"/>
                  <a:pt x="1376" y="6173"/>
                  <a:pt x="1376" y="5221"/>
                </a:cubicBezTo>
                <a:cubicBezTo>
                  <a:pt x="1376" y="4227"/>
                  <a:pt x="1375" y="4193"/>
                  <a:pt x="1335" y="4049"/>
                </a:cubicBezTo>
                <a:cubicBezTo>
                  <a:pt x="1306" y="3945"/>
                  <a:pt x="984" y="3896"/>
                  <a:pt x="665" y="3895"/>
                </a:cubicBezTo>
                <a:close/>
                <a:moveTo>
                  <a:pt x="2173" y="3895"/>
                </a:moveTo>
                <a:cubicBezTo>
                  <a:pt x="1928" y="3901"/>
                  <a:pt x="1682" y="3950"/>
                  <a:pt x="1670" y="4041"/>
                </a:cubicBezTo>
                <a:cubicBezTo>
                  <a:pt x="1643" y="4251"/>
                  <a:pt x="1644" y="17107"/>
                  <a:pt x="1671" y="17558"/>
                </a:cubicBezTo>
                <a:cubicBezTo>
                  <a:pt x="1689" y="17868"/>
                  <a:pt x="1694" y="17874"/>
                  <a:pt x="1821" y="17875"/>
                </a:cubicBezTo>
                <a:cubicBezTo>
                  <a:pt x="2017" y="17876"/>
                  <a:pt x="2017" y="17884"/>
                  <a:pt x="2022" y="15268"/>
                </a:cubicBezTo>
                <a:lnTo>
                  <a:pt x="2026" y="13202"/>
                </a:lnTo>
                <a:lnTo>
                  <a:pt x="2178" y="13163"/>
                </a:lnTo>
                <a:cubicBezTo>
                  <a:pt x="2325" y="13130"/>
                  <a:pt x="2331" y="13143"/>
                  <a:pt x="2373" y="13456"/>
                </a:cubicBezTo>
                <a:cubicBezTo>
                  <a:pt x="2397" y="13634"/>
                  <a:pt x="2417" y="13838"/>
                  <a:pt x="2417" y="13911"/>
                </a:cubicBezTo>
                <a:cubicBezTo>
                  <a:pt x="2417" y="13985"/>
                  <a:pt x="2437" y="14194"/>
                  <a:pt x="2463" y="14382"/>
                </a:cubicBezTo>
                <a:cubicBezTo>
                  <a:pt x="2488" y="14569"/>
                  <a:pt x="2508" y="14784"/>
                  <a:pt x="2508" y="14860"/>
                </a:cubicBezTo>
                <a:cubicBezTo>
                  <a:pt x="2508" y="14935"/>
                  <a:pt x="2522" y="15096"/>
                  <a:pt x="2539" y="15214"/>
                </a:cubicBezTo>
                <a:cubicBezTo>
                  <a:pt x="2556" y="15332"/>
                  <a:pt x="2569" y="15492"/>
                  <a:pt x="2569" y="15569"/>
                </a:cubicBezTo>
                <a:cubicBezTo>
                  <a:pt x="2569" y="15647"/>
                  <a:pt x="2583" y="15806"/>
                  <a:pt x="2600" y="15924"/>
                </a:cubicBezTo>
                <a:cubicBezTo>
                  <a:pt x="2617" y="16042"/>
                  <a:pt x="2631" y="16203"/>
                  <a:pt x="2631" y="16278"/>
                </a:cubicBezTo>
                <a:cubicBezTo>
                  <a:pt x="2631" y="16354"/>
                  <a:pt x="2651" y="16569"/>
                  <a:pt x="2677" y="16757"/>
                </a:cubicBezTo>
                <a:cubicBezTo>
                  <a:pt x="2702" y="16944"/>
                  <a:pt x="2722" y="17146"/>
                  <a:pt x="2722" y="17211"/>
                </a:cubicBezTo>
                <a:cubicBezTo>
                  <a:pt x="2722" y="17277"/>
                  <a:pt x="2738" y="17454"/>
                  <a:pt x="2756" y="17605"/>
                </a:cubicBezTo>
                <a:cubicBezTo>
                  <a:pt x="2787" y="17858"/>
                  <a:pt x="2802" y="17875"/>
                  <a:pt x="2952" y="17875"/>
                </a:cubicBezTo>
                <a:cubicBezTo>
                  <a:pt x="3096" y="17875"/>
                  <a:pt x="3118" y="17852"/>
                  <a:pt x="3143" y="17643"/>
                </a:cubicBezTo>
                <a:cubicBezTo>
                  <a:pt x="3168" y="17422"/>
                  <a:pt x="3169" y="17390"/>
                  <a:pt x="3146" y="17188"/>
                </a:cubicBezTo>
                <a:cubicBezTo>
                  <a:pt x="3132" y="17069"/>
                  <a:pt x="3120" y="16915"/>
                  <a:pt x="3120" y="16849"/>
                </a:cubicBezTo>
                <a:cubicBezTo>
                  <a:pt x="3120" y="16783"/>
                  <a:pt x="3107" y="16635"/>
                  <a:pt x="3090" y="16518"/>
                </a:cubicBezTo>
                <a:cubicBezTo>
                  <a:pt x="3073" y="16400"/>
                  <a:pt x="3059" y="16240"/>
                  <a:pt x="3059" y="16163"/>
                </a:cubicBezTo>
                <a:cubicBezTo>
                  <a:pt x="3059" y="16085"/>
                  <a:pt x="3045" y="15926"/>
                  <a:pt x="3028" y="15808"/>
                </a:cubicBezTo>
                <a:cubicBezTo>
                  <a:pt x="3011" y="15690"/>
                  <a:pt x="2998" y="15529"/>
                  <a:pt x="2998" y="15453"/>
                </a:cubicBezTo>
                <a:cubicBezTo>
                  <a:pt x="2998" y="15378"/>
                  <a:pt x="2977" y="15163"/>
                  <a:pt x="2951" y="14975"/>
                </a:cubicBezTo>
                <a:cubicBezTo>
                  <a:pt x="2926" y="14788"/>
                  <a:pt x="2906" y="14573"/>
                  <a:pt x="2906" y="14497"/>
                </a:cubicBezTo>
                <a:cubicBezTo>
                  <a:pt x="2906" y="14422"/>
                  <a:pt x="2893" y="14268"/>
                  <a:pt x="2876" y="14150"/>
                </a:cubicBezTo>
                <a:cubicBezTo>
                  <a:pt x="2859" y="14032"/>
                  <a:pt x="2845" y="13871"/>
                  <a:pt x="2845" y="13796"/>
                </a:cubicBezTo>
                <a:cubicBezTo>
                  <a:pt x="2845" y="13720"/>
                  <a:pt x="2824" y="13505"/>
                  <a:pt x="2799" y="13317"/>
                </a:cubicBezTo>
                <a:cubicBezTo>
                  <a:pt x="2744" y="12911"/>
                  <a:pt x="2740" y="12580"/>
                  <a:pt x="2788" y="12438"/>
                </a:cubicBezTo>
                <a:cubicBezTo>
                  <a:pt x="2807" y="12382"/>
                  <a:pt x="2833" y="12250"/>
                  <a:pt x="2844" y="12145"/>
                </a:cubicBezTo>
                <a:cubicBezTo>
                  <a:pt x="2855" y="12041"/>
                  <a:pt x="2872" y="11953"/>
                  <a:pt x="2882" y="11953"/>
                </a:cubicBezTo>
                <a:cubicBezTo>
                  <a:pt x="2933" y="11953"/>
                  <a:pt x="3090" y="10249"/>
                  <a:pt x="3090" y="9693"/>
                </a:cubicBezTo>
                <a:cubicBezTo>
                  <a:pt x="3090" y="9578"/>
                  <a:pt x="3096" y="9448"/>
                  <a:pt x="3105" y="9408"/>
                </a:cubicBezTo>
                <a:cubicBezTo>
                  <a:pt x="3113" y="9368"/>
                  <a:pt x="3120" y="8861"/>
                  <a:pt x="3120" y="8282"/>
                </a:cubicBezTo>
                <a:cubicBezTo>
                  <a:pt x="3120" y="7704"/>
                  <a:pt x="3113" y="7197"/>
                  <a:pt x="3105" y="7156"/>
                </a:cubicBezTo>
                <a:cubicBezTo>
                  <a:pt x="3096" y="7116"/>
                  <a:pt x="3090" y="6966"/>
                  <a:pt x="3090" y="6817"/>
                </a:cubicBezTo>
                <a:cubicBezTo>
                  <a:pt x="3090" y="6668"/>
                  <a:pt x="3076" y="6449"/>
                  <a:pt x="3059" y="6331"/>
                </a:cubicBezTo>
                <a:cubicBezTo>
                  <a:pt x="3042" y="6213"/>
                  <a:pt x="3028" y="6058"/>
                  <a:pt x="3028" y="5984"/>
                </a:cubicBezTo>
                <a:cubicBezTo>
                  <a:pt x="3028" y="5562"/>
                  <a:pt x="2780" y="4141"/>
                  <a:pt x="2705" y="4141"/>
                </a:cubicBezTo>
                <a:cubicBezTo>
                  <a:pt x="2691" y="4141"/>
                  <a:pt x="2674" y="4083"/>
                  <a:pt x="2669" y="4018"/>
                </a:cubicBezTo>
                <a:cubicBezTo>
                  <a:pt x="2661" y="3927"/>
                  <a:pt x="2418" y="3889"/>
                  <a:pt x="2173" y="3895"/>
                </a:cubicBezTo>
                <a:close/>
                <a:moveTo>
                  <a:pt x="3625" y="3895"/>
                </a:moveTo>
                <a:cubicBezTo>
                  <a:pt x="3541" y="3895"/>
                  <a:pt x="3457" y="3944"/>
                  <a:pt x="3444" y="4041"/>
                </a:cubicBezTo>
                <a:cubicBezTo>
                  <a:pt x="3431" y="4148"/>
                  <a:pt x="3426" y="5809"/>
                  <a:pt x="3426" y="10781"/>
                </a:cubicBezTo>
                <a:cubicBezTo>
                  <a:pt x="3426" y="17276"/>
                  <a:pt x="3426" y="17374"/>
                  <a:pt x="3456" y="17435"/>
                </a:cubicBezTo>
                <a:cubicBezTo>
                  <a:pt x="3473" y="17469"/>
                  <a:pt x="3487" y="17586"/>
                  <a:pt x="3487" y="17690"/>
                </a:cubicBezTo>
                <a:cubicBezTo>
                  <a:pt x="3487" y="17848"/>
                  <a:pt x="3509" y="17875"/>
                  <a:pt x="3625" y="17875"/>
                </a:cubicBezTo>
                <a:cubicBezTo>
                  <a:pt x="3740" y="17875"/>
                  <a:pt x="3763" y="17848"/>
                  <a:pt x="3763" y="17690"/>
                </a:cubicBezTo>
                <a:cubicBezTo>
                  <a:pt x="3763" y="17586"/>
                  <a:pt x="3776" y="17469"/>
                  <a:pt x="3793" y="17435"/>
                </a:cubicBezTo>
                <a:cubicBezTo>
                  <a:pt x="3823" y="17374"/>
                  <a:pt x="3824" y="17276"/>
                  <a:pt x="3824" y="10781"/>
                </a:cubicBezTo>
                <a:cubicBezTo>
                  <a:pt x="3824" y="5809"/>
                  <a:pt x="3820" y="4148"/>
                  <a:pt x="3806" y="4041"/>
                </a:cubicBezTo>
                <a:cubicBezTo>
                  <a:pt x="3793" y="3944"/>
                  <a:pt x="3709" y="3895"/>
                  <a:pt x="3625" y="3895"/>
                </a:cubicBezTo>
                <a:close/>
                <a:moveTo>
                  <a:pt x="4681" y="3895"/>
                </a:moveTo>
                <a:cubicBezTo>
                  <a:pt x="4436" y="3901"/>
                  <a:pt x="4190" y="3950"/>
                  <a:pt x="4178" y="4041"/>
                </a:cubicBezTo>
                <a:cubicBezTo>
                  <a:pt x="4164" y="4148"/>
                  <a:pt x="4160" y="5804"/>
                  <a:pt x="4160" y="10757"/>
                </a:cubicBezTo>
                <a:lnTo>
                  <a:pt x="4160" y="17327"/>
                </a:lnTo>
                <a:lnTo>
                  <a:pt x="4194" y="17605"/>
                </a:lnTo>
                <a:cubicBezTo>
                  <a:pt x="4227" y="17879"/>
                  <a:pt x="4227" y="17875"/>
                  <a:pt x="4651" y="17875"/>
                </a:cubicBezTo>
                <a:cubicBezTo>
                  <a:pt x="4918" y="17875"/>
                  <a:pt x="5079" y="17833"/>
                  <a:pt x="5085" y="17759"/>
                </a:cubicBezTo>
                <a:cubicBezTo>
                  <a:pt x="5091" y="17694"/>
                  <a:pt x="5132" y="17643"/>
                  <a:pt x="5177" y="17643"/>
                </a:cubicBezTo>
                <a:cubicBezTo>
                  <a:pt x="5222" y="17643"/>
                  <a:pt x="5264" y="17585"/>
                  <a:pt x="5270" y="17520"/>
                </a:cubicBezTo>
                <a:cubicBezTo>
                  <a:pt x="5275" y="17455"/>
                  <a:pt x="5290" y="17404"/>
                  <a:pt x="5305" y="17404"/>
                </a:cubicBezTo>
                <a:cubicBezTo>
                  <a:pt x="5340" y="17404"/>
                  <a:pt x="5421" y="17092"/>
                  <a:pt x="5446" y="16865"/>
                </a:cubicBezTo>
                <a:cubicBezTo>
                  <a:pt x="5456" y="16768"/>
                  <a:pt x="5472" y="16695"/>
                  <a:pt x="5481" y="16695"/>
                </a:cubicBezTo>
                <a:cubicBezTo>
                  <a:pt x="5503" y="16695"/>
                  <a:pt x="5567" y="16204"/>
                  <a:pt x="5567" y="16032"/>
                </a:cubicBezTo>
                <a:cubicBezTo>
                  <a:pt x="5567" y="15953"/>
                  <a:pt x="5578" y="15826"/>
                  <a:pt x="5590" y="15746"/>
                </a:cubicBezTo>
                <a:cubicBezTo>
                  <a:pt x="5640" y="15429"/>
                  <a:pt x="5659" y="14892"/>
                  <a:pt x="5659" y="13857"/>
                </a:cubicBezTo>
                <a:cubicBezTo>
                  <a:pt x="5659" y="13005"/>
                  <a:pt x="5653" y="12731"/>
                  <a:pt x="5622" y="12261"/>
                </a:cubicBezTo>
                <a:cubicBezTo>
                  <a:pt x="5583" y="11671"/>
                  <a:pt x="5512" y="11012"/>
                  <a:pt x="5486" y="11012"/>
                </a:cubicBezTo>
                <a:cubicBezTo>
                  <a:pt x="5460" y="11012"/>
                  <a:pt x="5414" y="10628"/>
                  <a:pt x="5414" y="10418"/>
                </a:cubicBezTo>
                <a:cubicBezTo>
                  <a:pt x="5414" y="10309"/>
                  <a:pt x="5432" y="10093"/>
                  <a:pt x="5453" y="9940"/>
                </a:cubicBezTo>
                <a:cubicBezTo>
                  <a:pt x="5569" y="9095"/>
                  <a:pt x="5606" y="7259"/>
                  <a:pt x="5530" y="6100"/>
                </a:cubicBezTo>
                <a:cubicBezTo>
                  <a:pt x="5510" y="5787"/>
                  <a:pt x="5470" y="5349"/>
                  <a:pt x="5443" y="5128"/>
                </a:cubicBezTo>
                <a:cubicBezTo>
                  <a:pt x="5390" y="4706"/>
                  <a:pt x="5259" y="4141"/>
                  <a:pt x="5214" y="4141"/>
                </a:cubicBezTo>
                <a:cubicBezTo>
                  <a:pt x="5199" y="4141"/>
                  <a:pt x="5182" y="4083"/>
                  <a:pt x="5177" y="4018"/>
                </a:cubicBezTo>
                <a:cubicBezTo>
                  <a:pt x="5170" y="3927"/>
                  <a:pt x="4926" y="3889"/>
                  <a:pt x="4681" y="3895"/>
                </a:cubicBezTo>
                <a:close/>
                <a:moveTo>
                  <a:pt x="4947" y="6524"/>
                </a:moveTo>
                <a:cubicBezTo>
                  <a:pt x="5070" y="6545"/>
                  <a:pt x="5099" y="6673"/>
                  <a:pt x="5158" y="7087"/>
                </a:cubicBezTo>
                <a:cubicBezTo>
                  <a:pt x="5192" y="7327"/>
                  <a:pt x="5200" y="7482"/>
                  <a:pt x="5200" y="7928"/>
                </a:cubicBezTo>
                <a:cubicBezTo>
                  <a:pt x="5200" y="8403"/>
                  <a:pt x="5193" y="8532"/>
                  <a:pt x="5142" y="8915"/>
                </a:cubicBezTo>
                <a:lnTo>
                  <a:pt x="5084" y="9354"/>
                </a:lnTo>
                <a:lnTo>
                  <a:pt x="4814" y="9354"/>
                </a:lnTo>
                <a:cubicBezTo>
                  <a:pt x="4603" y="9354"/>
                  <a:pt x="4540" y="9313"/>
                  <a:pt x="4534" y="9192"/>
                </a:cubicBezTo>
                <a:cubicBezTo>
                  <a:pt x="4529" y="9106"/>
                  <a:pt x="4528" y="8484"/>
                  <a:pt x="4531" y="7804"/>
                </a:cubicBezTo>
                <a:lnTo>
                  <a:pt x="4535" y="6570"/>
                </a:lnTo>
                <a:lnTo>
                  <a:pt x="4788" y="6532"/>
                </a:lnTo>
                <a:cubicBezTo>
                  <a:pt x="4855" y="6523"/>
                  <a:pt x="4906" y="6517"/>
                  <a:pt x="4947" y="6524"/>
                </a:cubicBezTo>
                <a:close/>
                <a:moveTo>
                  <a:pt x="2270" y="6532"/>
                </a:moveTo>
                <a:cubicBezTo>
                  <a:pt x="2422" y="6511"/>
                  <a:pt x="2519" y="6549"/>
                  <a:pt x="2529" y="6624"/>
                </a:cubicBezTo>
                <a:cubicBezTo>
                  <a:pt x="2538" y="6691"/>
                  <a:pt x="2557" y="6748"/>
                  <a:pt x="2571" y="6748"/>
                </a:cubicBezTo>
                <a:cubicBezTo>
                  <a:pt x="2638" y="6748"/>
                  <a:pt x="2722" y="7377"/>
                  <a:pt x="2722" y="7881"/>
                </a:cubicBezTo>
                <a:cubicBezTo>
                  <a:pt x="2722" y="7972"/>
                  <a:pt x="2731" y="8153"/>
                  <a:pt x="2741" y="8282"/>
                </a:cubicBezTo>
                <a:cubicBezTo>
                  <a:pt x="2756" y="8469"/>
                  <a:pt x="2756" y="8573"/>
                  <a:pt x="2741" y="8760"/>
                </a:cubicBezTo>
                <a:cubicBezTo>
                  <a:pt x="2731" y="8890"/>
                  <a:pt x="2722" y="9090"/>
                  <a:pt x="2722" y="9208"/>
                </a:cubicBezTo>
                <a:cubicBezTo>
                  <a:pt x="2722" y="9325"/>
                  <a:pt x="2697" y="9622"/>
                  <a:pt x="2665" y="9863"/>
                </a:cubicBezTo>
                <a:cubicBezTo>
                  <a:pt x="2617" y="10226"/>
                  <a:pt x="2596" y="10295"/>
                  <a:pt x="2543" y="10295"/>
                </a:cubicBezTo>
                <a:cubicBezTo>
                  <a:pt x="2508" y="10295"/>
                  <a:pt x="2476" y="10353"/>
                  <a:pt x="2470" y="10418"/>
                </a:cubicBezTo>
                <a:cubicBezTo>
                  <a:pt x="2455" y="10606"/>
                  <a:pt x="2035" y="10570"/>
                  <a:pt x="2025" y="10380"/>
                </a:cubicBezTo>
                <a:cubicBezTo>
                  <a:pt x="2021" y="10295"/>
                  <a:pt x="2020" y="9405"/>
                  <a:pt x="2022" y="8398"/>
                </a:cubicBezTo>
                <a:lnTo>
                  <a:pt x="2026" y="6570"/>
                </a:lnTo>
                <a:lnTo>
                  <a:pt x="2270" y="6532"/>
                </a:lnTo>
                <a:close/>
                <a:moveTo>
                  <a:pt x="14286" y="10063"/>
                </a:moveTo>
                <a:cubicBezTo>
                  <a:pt x="14272" y="10063"/>
                  <a:pt x="14244" y="10223"/>
                  <a:pt x="14218" y="10426"/>
                </a:cubicBezTo>
                <a:cubicBezTo>
                  <a:pt x="14191" y="10629"/>
                  <a:pt x="14166" y="10871"/>
                  <a:pt x="14159" y="11035"/>
                </a:cubicBezTo>
                <a:cubicBezTo>
                  <a:pt x="14156" y="11092"/>
                  <a:pt x="14151" y="11140"/>
                  <a:pt x="14144" y="11174"/>
                </a:cubicBezTo>
                <a:cubicBezTo>
                  <a:pt x="14124" y="11274"/>
                  <a:pt x="14091" y="11272"/>
                  <a:pt x="14079" y="11128"/>
                </a:cubicBezTo>
                <a:cubicBezTo>
                  <a:pt x="14077" y="11095"/>
                  <a:pt x="14066" y="11064"/>
                  <a:pt x="14051" y="11043"/>
                </a:cubicBezTo>
                <a:cubicBezTo>
                  <a:pt x="14037" y="11021"/>
                  <a:pt x="14018" y="11012"/>
                  <a:pt x="13998" y="11012"/>
                </a:cubicBezTo>
                <a:cubicBezTo>
                  <a:pt x="13969" y="11012"/>
                  <a:pt x="13949" y="11026"/>
                  <a:pt x="13932" y="11081"/>
                </a:cubicBezTo>
                <a:cubicBezTo>
                  <a:pt x="13914" y="11136"/>
                  <a:pt x="13898" y="11233"/>
                  <a:pt x="13877" y="11390"/>
                </a:cubicBezTo>
                <a:cubicBezTo>
                  <a:pt x="13846" y="11623"/>
                  <a:pt x="13832" y="11859"/>
                  <a:pt x="13828" y="12099"/>
                </a:cubicBezTo>
                <a:cubicBezTo>
                  <a:pt x="13828" y="12127"/>
                  <a:pt x="13825" y="12149"/>
                  <a:pt x="13825" y="12176"/>
                </a:cubicBezTo>
                <a:cubicBezTo>
                  <a:pt x="13825" y="12207"/>
                  <a:pt x="13828" y="12238"/>
                  <a:pt x="13828" y="12269"/>
                </a:cubicBezTo>
                <a:cubicBezTo>
                  <a:pt x="13830" y="12372"/>
                  <a:pt x="13832" y="12481"/>
                  <a:pt x="13838" y="12585"/>
                </a:cubicBezTo>
                <a:cubicBezTo>
                  <a:pt x="13847" y="12718"/>
                  <a:pt x="13858" y="12852"/>
                  <a:pt x="13875" y="12986"/>
                </a:cubicBezTo>
                <a:cubicBezTo>
                  <a:pt x="13916" y="13313"/>
                  <a:pt x="13936" y="13379"/>
                  <a:pt x="13993" y="13379"/>
                </a:cubicBezTo>
                <a:cubicBezTo>
                  <a:pt x="14043" y="13379"/>
                  <a:pt x="14072" y="13302"/>
                  <a:pt x="14097" y="13117"/>
                </a:cubicBezTo>
                <a:lnTo>
                  <a:pt x="14133" y="12863"/>
                </a:lnTo>
                <a:lnTo>
                  <a:pt x="14171" y="13140"/>
                </a:lnTo>
                <a:cubicBezTo>
                  <a:pt x="14185" y="13240"/>
                  <a:pt x="14196" y="13296"/>
                  <a:pt x="14207" y="13317"/>
                </a:cubicBezTo>
                <a:cubicBezTo>
                  <a:pt x="14227" y="13360"/>
                  <a:pt x="14242" y="13248"/>
                  <a:pt x="14249" y="12986"/>
                </a:cubicBezTo>
                <a:cubicBezTo>
                  <a:pt x="14249" y="12985"/>
                  <a:pt x="14249" y="12979"/>
                  <a:pt x="14249" y="12978"/>
                </a:cubicBezTo>
                <a:cubicBezTo>
                  <a:pt x="14253" y="12845"/>
                  <a:pt x="14255" y="12678"/>
                  <a:pt x="14255" y="12469"/>
                </a:cubicBezTo>
                <a:cubicBezTo>
                  <a:pt x="14255" y="12188"/>
                  <a:pt x="14256" y="12026"/>
                  <a:pt x="14261" y="11922"/>
                </a:cubicBezTo>
                <a:cubicBezTo>
                  <a:pt x="14266" y="11818"/>
                  <a:pt x="14276" y="11769"/>
                  <a:pt x="14292" y="11721"/>
                </a:cubicBezTo>
                <a:cubicBezTo>
                  <a:pt x="14317" y="11648"/>
                  <a:pt x="14331" y="11576"/>
                  <a:pt x="14337" y="11482"/>
                </a:cubicBezTo>
                <a:cubicBezTo>
                  <a:pt x="14343" y="11388"/>
                  <a:pt x="14340" y="11271"/>
                  <a:pt x="14328" y="11128"/>
                </a:cubicBezTo>
                <a:cubicBezTo>
                  <a:pt x="14320" y="11031"/>
                  <a:pt x="14316" y="10960"/>
                  <a:pt x="14316" y="10889"/>
                </a:cubicBezTo>
                <a:cubicBezTo>
                  <a:pt x="14316" y="10815"/>
                  <a:pt x="14320" y="10744"/>
                  <a:pt x="14328" y="10642"/>
                </a:cubicBezTo>
                <a:cubicBezTo>
                  <a:pt x="14340" y="10499"/>
                  <a:pt x="14340" y="10358"/>
                  <a:pt x="14332" y="10249"/>
                </a:cubicBezTo>
                <a:cubicBezTo>
                  <a:pt x="14324" y="10139"/>
                  <a:pt x="14308" y="10063"/>
                  <a:pt x="14286" y="10063"/>
                </a:cubicBezTo>
                <a:close/>
                <a:moveTo>
                  <a:pt x="16858" y="10063"/>
                </a:moveTo>
                <a:cubicBezTo>
                  <a:pt x="16822" y="10063"/>
                  <a:pt x="16764" y="10540"/>
                  <a:pt x="16764" y="10842"/>
                </a:cubicBezTo>
                <a:cubicBezTo>
                  <a:pt x="16764" y="11309"/>
                  <a:pt x="16732" y="11290"/>
                  <a:pt x="16664" y="10773"/>
                </a:cubicBezTo>
                <a:cubicBezTo>
                  <a:pt x="16634" y="10543"/>
                  <a:pt x="16616" y="10416"/>
                  <a:pt x="16596" y="10349"/>
                </a:cubicBezTo>
                <a:cubicBezTo>
                  <a:pt x="16577" y="10281"/>
                  <a:pt x="16555" y="10272"/>
                  <a:pt x="16519" y="10272"/>
                </a:cubicBezTo>
                <a:cubicBezTo>
                  <a:pt x="16453" y="10272"/>
                  <a:pt x="16432" y="10322"/>
                  <a:pt x="16394" y="10603"/>
                </a:cubicBezTo>
                <a:cubicBezTo>
                  <a:pt x="16351" y="10921"/>
                  <a:pt x="16324" y="11202"/>
                  <a:pt x="16313" y="11482"/>
                </a:cubicBezTo>
                <a:cubicBezTo>
                  <a:pt x="16313" y="11483"/>
                  <a:pt x="16313" y="11489"/>
                  <a:pt x="16313" y="11490"/>
                </a:cubicBezTo>
                <a:cubicBezTo>
                  <a:pt x="16306" y="11665"/>
                  <a:pt x="16306" y="11842"/>
                  <a:pt x="16312" y="12022"/>
                </a:cubicBezTo>
                <a:cubicBezTo>
                  <a:pt x="16312" y="12032"/>
                  <a:pt x="16311" y="12035"/>
                  <a:pt x="16312" y="12045"/>
                </a:cubicBezTo>
                <a:cubicBezTo>
                  <a:pt x="16312" y="12046"/>
                  <a:pt x="16312" y="12052"/>
                  <a:pt x="16312" y="12053"/>
                </a:cubicBezTo>
                <a:cubicBezTo>
                  <a:pt x="16321" y="12340"/>
                  <a:pt x="16346" y="12645"/>
                  <a:pt x="16387" y="12994"/>
                </a:cubicBezTo>
                <a:cubicBezTo>
                  <a:pt x="16428" y="13341"/>
                  <a:pt x="16441" y="13379"/>
                  <a:pt x="16519" y="13379"/>
                </a:cubicBezTo>
                <a:cubicBezTo>
                  <a:pt x="16596" y="13379"/>
                  <a:pt x="16609" y="13339"/>
                  <a:pt x="16651" y="12994"/>
                </a:cubicBezTo>
                <a:cubicBezTo>
                  <a:pt x="16677" y="12782"/>
                  <a:pt x="16702" y="12512"/>
                  <a:pt x="16707" y="12392"/>
                </a:cubicBezTo>
                <a:cubicBezTo>
                  <a:pt x="16711" y="12306"/>
                  <a:pt x="16717" y="12246"/>
                  <a:pt x="16722" y="12223"/>
                </a:cubicBezTo>
                <a:cubicBezTo>
                  <a:pt x="16727" y="12198"/>
                  <a:pt x="16732" y="12206"/>
                  <a:pt x="16738" y="12238"/>
                </a:cubicBezTo>
                <a:cubicBezTo>
                  <a:pt x="16748" y="12301"/>
                  <a:pt x="16758" y="12462"/>
                  <a:pt x="16761" y="12693"/>
                </a:cubicBezTo>
                <a:cubicBezTo>
                  <a:pt x="16762" y="12810"/>
                  <a:pt x="16765" y="12937"/>
                  <a:pt x="16770" y="13040"/>
                </a:cubicBezTo>
                <a:cubicBezTo>
                  <a:pt x="16775" y="13141"/>
                  <a:pt x="16782" y="13225"/>
                  <a:pt x="16788" y="13263"/>
                </a:cubicBezTo>
                <a:cubicBezTo>
                  <a:pt x="16797" y="13325"/>
                  <a:pt x="16805" y="13347"/>
                  <a:pt x="16813" y="13341"/>
                </a:cubicBezTo>
                <a:cubicBezTo>
                  <a:pt x="16822" y="13334"/>
                  <a:pt x="16829" y="13296"/>
                  <a:pt x="16835" y="13225"/>
                </a:cubicBezTo>
                <a:cubicBezTo>
                  <a:pt x="16841" y="13155"/>
                  <a:pt x="16846" y="13053"/>
                  <a:pt x="16850" y="12924"/>
                </a:cubicBezTo>
                <a:cubicBezTo>
                  <a:pt x="16854" y="12794"/>
                  <a:pt x="16857" y="12632"/>
                  <a:pt x="16858" y="12446"/>
                </a:cubicBezTo>
                <a:cubicBezTo>
                  <a:pt x="16862" y="11944"/>
                  <a:pt x="16868" y="11775"/>
                  <a:pt x="16885" y="11775"/>
                </a:cubicBezTo>
                <a:cubicBezTo>
                  <a:pt x="16902" y="11775"/>
                  <a:pt x="16910" y="11944"/>
                  <a:pt x="16913" y="12446"/>
                </a:cubicBezTo>
                <a:cubicBezTo>
                  <a:pt x="16914" y="12645"/>
                  <a:pt x="16917" y="12805"/>
                  <a:pt x="16921" y="12932"/>
                </a:cubicBezTo>
                <a:cubicBezTo>
                  <a:pt x="16921" y="12933"/>
                  <a:pt x="16921" y="12939"/>
                  <a:pt x="16921" y="12940"/>
                </a:cubicBezTo>
                <a:cubicBezTo>
                  <a:pt x="16932" y="13316"/>
                  <a:pt x="16954" y="13390"/>
                  <a:pt x="16997" y="13233"/>
                </a:cubicBezTo>
                <a:cubicBezTo>
                  <a:pt x="17032" y="13105"/>
                  <a:pt x="17038" y="13001"/>
                  <a:pt x="17042" y="12431"/>
                </a:cubicBezTo>
                <a:cubicBezTo>
                  <a:pt x="17045" y="11946"/>
                  <a:pt x="17052" y="11775"/>
                  <a:pt x="17069" y="11775"/>
                </a:cubicBezTo>
                <a:cubicBezTo>
                  <a:pt x="17087" y="11775"/>
                  <a:pt x="17094" y="11944"/>
                  <a:pt x="17097" y="12446"/>
                </a:cubicBezTo>
                <a:cubicBezTo>
                  <a:pt x="17100" y="12876"/>
                  <a:pt x="17109" y="13150"/>
                  <a:pt x="17123" y="13263"/>
                </a:cubicBezTo>
                <a:cubicBezTo>
                  <a:pt x="17130" y="13319"/>
                  <a:pt x="17138" y="13337"/>
                  <a:pt x="17148" y="13317"/>
                </a:cubicBezTo>
                <a:cubicBezTo>
                  <a:pt x="17158" y="13296"/>
                  <a:pt x="17170" y="13238"/>
                  <a:pt x="17184" y="13140"/>
                </a:cubicBezTo>
                <a:lnTo>
                  <a:pt x="17222" y="12863"/>
                </a:lnTo>
                <a:lnTo>
                  <a:pt x="17258" y="13117"/>
                </a:lnTo>
                <a:cubicBezTo>
                  <a:pt x="17283" y="13300"/>
                  <a:pt x="17313" y="13379"/>
                  <a:pt x="17360" y="13379"/>
                </a:cubicBezTo>
                <a:cubicBezTo>
                  <a:pt x="17408" y="13379"/>
                  <a:pt x="17437" y="13300"/>
                  <a:pt x="17462" y="13117"/>
                </a:cubicBezTo>
                <a:lnTo>
                  <a:pt x="17498" y="12863"/>
                </a:lnTo>
                <a:lnTo>
                  <a:pt x="17532" y="13117"/>
                </a:lnTo>
                <a:cubicBezTo>
                  <a:pt x="17544" y="13204"/>
                  <a:pt x="17561" y="13273"/>
                  <a:pt x="17579" y="13317"/>
                </a:cubicBezTo>
                <a:cubicBezTo>
                  <a:pt x="17633" y="13452"/>
                  <a:pt x="17705" y="13395"/>
                  <a:pt x="17735" y="13140"/>
                </a:cubicBezTo>
                <a:cubicBezTo>
                  <a:pt x="17761" y="12914"/>
                  <a:pt x="17761" y="12896"/>
                  <a:pt x="17736" y="12677"/>
                </a:cubicBezTo>
                <a:cubicBezTo>
                  <a:pt x="17721" y="12555"/>
                  <a:pt x="17716" y="12428"/>
                  <a:pt x="17719" y="12338"/>
                </a:cubicBezTo>
                <a:cubicBezTo>
                  <a:pt x="17720" y="12292"/>
                  <a:pt x="17724" y="12256"/>
                  <a:pt x="17730" y="12230"/>
                </a:cubicBezTo>
                <a:cubicBezTo>
                  <a:pt x="17735" y="12205"/>
                  <a:pt x="17742" y="12192"/>
                  <a:pt x="17751" y="12192"/>
                </a:cubicBezTo>
                <a:cubicBezTo>
                  <a:pt x="17760" y="12192"/>
                  <a:pt x="17766" y="12172"/>
                  <a:pt x="17769" y="12130"/>
                </a:cubicBezTo>
                <a:cubicBezTo>
                  <a:pt x="17773" y="12088"/>
                  <a:pt x="17773" y="12019"/>
                  <a:pt x="17770" y="11945"/>
                </a:cubicBezTo>
                <a:cubicBezTo>
                  <a:pt x="17768" y="11871"/>
                  <a:pt x="17763" y="11792"/>
                  <a:pt x="17755" y="11698"/>
                </a:cubicBezTo>
                <a:cubicBezTo>
                  <a:pt x="17748" y="11605"/>
                  <a:pt x="17736" y="11500"/>
                  <a:pt x="17724" y="11397"/>
                </a:cubicBezTo>
                <a:cubicBezTo>
                  <a:pt x="17694" y="11158"/>
                  <a:pt x="17660" y="11028"/>
                  <a:pt x="17626" y="11004"/>
                </a:cubicBezTo>
                <a:cubicBezTo>
                  <a:pt x="17609" y="10993"/>
                  <a:pt x="17593" y="11007"/>
                  <a:pt x="17577" y="11050"/>
                </a:cubicBezTo>
                <a:cubicBezTo>
                  <a:pt x="17561" y="11094"/>
                  <a:pt x="17546" y="11167"/>
                  <a:pt x="17532" y="11266"/>
                </a:cubicBezTo>
                <a:lnTo>
                  <a:pt x="17498" y="11521"/>
                </a:lnTo>
                <a:lnTo>
                  <a:pt x="17462" y="11266"/>
                </a:lnTo>
                <a:cubicBezTo>
                  <a:pt x="17413" y="10915"/>
                  <a:pt x="17306" y="10911"/>
                  <a:pt x="17259" y="11259"/>
                </a:cubicBezTo>
                <a:cubicBezTo>
                  <a:pt x="17237" y="11413"/>
                  <a:pt x="17220" y="11459"/>
                  <a:pt x="17209" y="11413"/>
                </a:cubicBezTo>
                <a:cubicBezTo>
                  <a:pt x="17203" y="11389"/>
                  <a:pt x="17199" y="11343"/>
                  <a:pt x="17196" y="11266"/>
                </a:cubicBezTo>
                <a:cubicBezTo>
                  <a:pt x="17193" y="11191"/>
                  <a:pt x="17192" y="11090"/>
                  <a:pt x="17192" y="10966"/>
                </a:cubicBezTo>
                <a:cubicBezTo>
                  <a:pt x="17192" y="10630"/>
                  <a:pt x="17179" y="10425"/>
                  <a:pt x="17152" y="10341"/>
                </a:cubicBezTo>
                <a:cubicBezTo>
                  <a:pt x="17152" y="10341"/>
                  <a:pt x="17151" y="10341"/>
                  <a:pt x="17151" y="10341"/>
                </a:cubicBezTo>
                <a:cubicBezTo>
                  <a:pt x="17142" y="10313"/>
                  <a:pt x="17132" y="10295"/>
                  <a:pt x="17120" y="10295"/>
                </a:cubicBezTo>
                <a:cubicBezTo>
                  <a:pt x="17111" y="10295"/>
                  <a:pt x="17101" y="10285"/>
                  <a:pt x="17093" y="10264"/>
                </a:cubicBezTo>
                <a:cubicBezTo>
                  <a:pt x="17085" y="10242"/>
                  <a:pt x="17079" y="10212"/>
                  <a:pt x="17076" y="10179"/>
                </a:cubicBezTo>
                <a:cubicBezTo>
                  <a:pt x="17065" y="10033"/>
                  <a:pt x="17036" y="10034"/>
                  <a:pt x="17010" y="10148"/>
                </a:cubicBezTo>
                <a:cubicBezTo>
                  <a:pt x="17001" y="10186"/>
                  <a:pt x="16992" y="10232"/>
                  <a:pt x="16985" y="10295"/>
                </a:cubicBezTo>
                <a:cubicBezTo>
                  <a:pt x="16970" y="10425"/>
                  <a:pt x="16944" y="10534"/>
                  <a:pt x="16928" y="10534"/>
                </a:cubicBezTo>
                <a:cubicBezTo>
                  <a:pt x="16911" y="10534"/>
                  <a:pt x="16895" y="10429"/>
                  <a:pt x="16890" y="10295"/>
                </a:cubicBezTo>
                <a:cubicBezTo>
                  <a:pt x="16888" y="10230"/>
                  <a:pt x="16883" y="10176"/>
                  <a:pt x="16877" y="10133"/>
                </a:cubicBezTo>
                <a:cubicBezTo>
                  <a:pt x="16871" y="10090"/>
                  <a:pt x="16865" y="10063"/>
                  <a:pt x="16858" y="10063"/>
                </a:cubicBezTo>
                <a:close/>
                <a:moveTo>
                  <a:pt x="18355" y="10063"/>
                </a:moveTo>
                <a:cubicBezTo>
                  <a:pt x="18341" y="10063"/>
                  <a:pt x="18312" y="10223"/>
                  <a:pt x="18285" y="10426"/>
                </a:cubicBezTo>
                <a:cubicBezTo>
                  <a:pt x="18259" y="10629"/>
                  <a:pt x="18234" y="10871"/>
                  <a:pt x="18226" y="11035"/>
                </a:cubicBezTo>
                <a:cubicBezTo>
                  <a:pt x="18224" y="11092"/>
                  <a:pt x="18218" y="11140"/>
                  <a:pt x="18212" y="11174"/>
                </a:cubicBezTo>
                <a:cubicBezTo>
                  <a:pt x="18191" y="11274"/>
                  <a:pt x="18159" y="11272"/>
                  <a:pt x="18148" y="11128"/>
                </a:cubicBezTo>
                <a:cubicBezTo>
                  <a:pt x="18145" y="11095"/>
                  <a:pt x="18135" y="11064"/>
                  <a:pt x="18120" y="11043"/>
                </a:cubicBezTo>
                <a:cubicBezTo>
                  <a:pt x="18105" y="11021"/>
                  <a:pt x="18087" y="11012"/>
                  <a:pt x="18067" y="11012"/>
                </a:cubicBezTo>
                <a:cubicBezTo>
                  <a:pt x="18038" y="11012"/>
                  <a:pt x="18017" y="11026"/>
                  <a:pt x="17999" y="11081"/>
                </a:cubicBezTo>
                <a:cubicBezTo>
                  <a:pt x="17982" y="11136"/>
                  <a:pt x="17967" y="11233"/>
                  <a:pt x="17946" y="11390"/>
                </a:cubicBezTo>
                <a:cubicBezTo>
                  <a:pt x="17915" y="11623"/>
                  <a:pt x="17900" y="11859"/>
                  <a:pt x="17897" y="12099"/>
                </a:cubicBezTo>
                <a:cubicBezTo>
                  <a:pt x="17897" y="12127"/>
                  <a:pt x="17894" y="12149"/>
                  <a:pt x="17894" y="12176"/>
                </a:cubicBezTo>
                <a:cubicBezTo>
                  <a:pt x="17894" y="12207"/>
                  <a:pt x="17896" y="12238"/>
                  <a:pt x="17897" y="12269"/>
                </a:cubicBezTo>
                <a:cubicBezTo>
                  <a:pt x="17898" y="12372"/>
                  <a:pt x="17899" y="12481"/>
                  <a:pt x="17906" y="12585"/>
                </a:cubicBezTo>
                <a:cubicBezTo>
                  <a:pt x="17914" y="12718"/>
                  <a:pt x="17927" y="12852"/>
                  <a:pt x="17944" y="12986"/>
                </a:cubicBezTo>
                <a:cubicBezTo>
                  <a:pt x="17985" y="13313"/>
                  <a:pt x="18004" y="13379"/>
                  <a:pt x="18061" y="13379"/>
                </a:cubicBezTo>
                <a:cubicBezTo>
                  <a:pt x="18111" y="13379"/>
                  <a:pt x="18140" y="13302"/>
                  <a:pt x="18166" y="13117"/>
                </a:cubicBezTo>
                <a:lnTo>
                  <a:pt x="18201" y="12863"/>
                </a:lnTo>
                <a:lnTo>
                  <a:pt x="18238" y="13140"/>
                </a:lnTo>
                <a:cubicBezTo>
                  <a:pt x="18252" y="13240"/>
                  <a:pt x="18265" y="13296"/>
                  <a:pt x="18275" y="13317"/>
                </a:cubicBezTo>
                <a:cubicBezTo>
                  <a:pt x="18296" y="13360"/>
                  <a:pt x="18311" y="13248"/>
                  <a:pt x="18318" y="12986"/>
                </a:cubicBezTo>
                <a:cubicBezTo>
                  <a:pt x="18318" y="12985"/>
                  <a:pt x="18318" y="12979"/>
                  <a:pt x="18318" y="12978"/>
                </a:cubicBezTo>
                <a:cubicBezTo>
                  <a:pt x="18322" y="12845"/>
                  <a:pt x="18323" y="12678"/>
                  <a:pt x="18323" y="12469"/>
                </a:cubicBezTo>
                <a:cubicBezTo>
                  <a:pt x="18323" y="12188"/>
                  <a:pt x="18325" y="12026"/>
                  <a:pt x="18330" y="11922"/>
                </a:cubicBezTo>
                <a:cubicBezTo>
                  <a:pt x="18335" y="11818"/>
                  <a:pt x="18344" y="11769"/>
                  <a:pt x="18360" y="11721"/>
                </a:cubicBezTo>
                <a:cubicBezTo>
                  <a:pt x="18385" y="11648"/>
                  <a:pt x="18400" y="11576"/>
                  <a:pt x="18406" y="11482"/>
                </a:cubicBezTo>
                <a:cubicBezTo>
                  <a:pt x="18411" y="11388"/>
                  <a:pt x="18408" y="11271"/>
                  <a:pt x="18397" y="11128"/>
                </a:cubicBezTo>
                <a:cubicBezTo>
                  <a:pt x="18389" y="11031"/>
                  <a:pt x="18385" y="10960"/>
                  <a:pt x="18385" y="10889"/>
                </a:cubicBezTo>
                <a:cubicBezTo>
                  <a:pt x="18385" y="10815"/>
                  <a:pt x="18389" y="10744"/>
                  <a:pt x="18397" y="10642"/>
                </a:cubicBezTo>
                <a:cubicBezTo>
                  <a:pt x="18408" y="10499"/>
                  <a:pt x="18409" y="10358"/>
                  <a:pt x="18401" y="10249"/>
                </a:cubicBezTo>
                <a:cubicBezTo>
                  <a:pt x="18393" y="10139"/>
                  <a:pt x="18377" y="10063"/>
                  <a:pt x="18355" y="10063"/>
                </a:cubicBezTo>
                <a:close/>
                <a:moveTo>
                  <a:pt x="10362" y="10241"/>
                </a:moveTo>
                <a:cubicBezTo>
                  <a:pt x="10326" y="10258"/>
                  <a:pt x="10291" y="10357"/>
                  <a:pt x="10266" y="10526"/>
                </a:cubicBezTo>
                <a:cubicBezTo>
                  <a:pt x="10258" y="10583"/>
                  <a:pt x="10251" y="10646"/>
                  <a:pt x="10245" y="10719"/>
                </a:cubicBezTo>
                <a:cubicBezTo>
                  <a:pt x="10231" y="10913"/>
                  <a:pt x="10218" y="11148"/>
                  <a:pt x="10218" y="11251"/>
                </a:cubicBezTo>
                <a:cubicBezTo>
                  <a:pt x="10217" y="11331"/>
                  <a:pt x="10223" y="11430"/>
                  <a:pt x="10233" y="11529"/>
                </a:cubicBezTo>
                <a:cubicBezTo>
                  <a:pt x="10254" y="11725"/>
                  <a:pt x="10293" y="11936"/>
                  <a:pt x="10333" y="12076"/>
                </a:cubicBezTo>
                <a:cubicBezTo>
                  <a:pt x="10353" y="12146"/>
                  <a:pt x="10374" y="12199"/>
                  <a:pt x="10393" y="12223"/>
                </a:cubicBezTo>
                <a:cubicBezTo>
                  <a:pt x="10410" y="12243"/>
                  <a:pt x="10424" y="12334"/>
                  <a:pt x="10424" y="12431"/>
                </a:cubicBezTo>
                <a:cubicBezTo>
                  <a:pt x="10424" y="12657"/>
                  <a:pt x="10316" y="12740"/>
                  <a:pt x="10284" y="12539"/>
                </a:cubicBezTo>
                <a:cubicBezTo>
                  <a:pt x="10266" y="12424"/>
                  <a:pt x="10256" y="12442"/>
                  <a:pt x="10229" y="12631"/>
                </a:cubicBezTo>
                <a:cubicBezTo>
                  <a:pt x="10209" y="12766"/>
                  <a:pt x="10174" y="12861"/>
                  <a:pt x="10148" y="12855"/>
                </a:cubicBezTo>
                <a:lnTo>
                  <a:pt x="10102" y="12847"/>
                </a:lnTo>
                <a:lnTo>
                  <a:pt x="10098" y="11698"/>
                </a:lnTo>
                <a:cubicBezTo>
                  <a:pt x="10095" y="10871"/>
                  <a:pt x="10087" y="10515"/>
                  <a:pt x="10071" y="10410"/>
                </a:cubicBezTo>
                <a:cubicBezTo>
                  <a:pt x="10049" y="10266"/>
                  <a:pt x="10032" y="10281"/>
                  <a:pt x="10020" y="10472"/>
                </a:cubicBezTo>
                <a:cubicBezTo>
                  <a:pt x="10009" y="10663"/>
                  <a:pt x="10002" y="11031"/>
                  <a:pt x="9999" y="11583"/>
                </a:cubicBezTo>
                <a:lnTo>
                  <a:pt x="9995" y="12608"/>
                </a:lnTo>
                <a:lnTo>
                  <a:pt x="9927" y="12608"/>
                </a:lnTo>
                <a:lnTo>
                  <a:pt x="9858" y="12608"/>
                </a:lnTo>
                <a:lnTo>
                  <a:pt x="9853" y="11583"/>
                </a:lnTo>
                <a:cubicBezTo>
                  <a:pt x="9851" y="11028"/>
                  <a:pt x="9844" y="10662"/>
                  <a:pt x="9832" y="10472"/>
                </a:cubicBezTo>
                <a:cubicBezTo>
                  <a:pt x="9826" y="10377"/>
                  <a:pt x="9820" y="10327"/>
                  <a:pt x="9811" y="10318"/>
                </a:cubicBezTo>
                <a:cubicBezTo>
                  <a:pt x="9803" y="10309"/>
                  <a:pt x="9793" y="10345"/>
                  <a:pt x="9781" y="10418"/>
                </a:cubicBezTo>
                <a:cubicBezTo>
                  <a:pt x="9764" y="10528"/>
                  <a:pt x="9759" y="10816"/>
                  <a:pt x="9759" y="11575"/>
                </a:cubicBezTo>
                <a:cubicBezTo>
                  <a:pt x="9758" y="12066"/>
                  <a:pt x="9758" y="12326"/>
                  <a:pt x="9764" y="12508"/>
                </a:cubicBezTo>
                <a:cubicBezTo>
                  <a:pt x="9765" y="12538"/>
                  <a:pt x="9768" y="12559"/>
                  <a:pt x="9769" y="12585"/>
                </a:cubicBezTo>
                <a:cubicBezTo>
                  <a:pt x="9776" y="12721"/>
                  <a:pt x="9787" y="12827"/>
                  <a:pt x="9807" y="12986"/>
                </a:cubicBezTo>
                <a:cubicBezTo>
                  <a:pt x="9848" y="13313"/>
                  <a:pt x="9867" y="13379"/>
                  <a:pt x="9925" y="13379"/>
                </a:cubicBezTo>
                <a:cubicBezTo>
                  <a:pt x="9973" y="13379"/>
                  <a:pt x="10003" y="13303"/>
                  <a:pt x="10026" y="13132"/>
                </a:cubicBezTo>
                <a:lnTo>
                  <a:pt x="10060" y="12893"/>
                </a:lnTo>
                <a:lnTo>
                  <a:pt x="10116" y="13132"/>
                </a:lnTo>
                <a:cubicBezTo>
                  <a:pt x="10139" y="13233"/>
                  <a:pt x="10155" y="13288"/>
                  <a:pt x="10168" y="13302"/>
                </a:cubicBezTo>
                <a:cubicBezTo>
                  <a:pt x="10180" y="13315"/>
                  <a:pt x="10190" y="13293"/>
                  <a:pt x="10203" y="13233"/>
                </a:cubicBezTo>
                <a:cubicBezTo>
                  <a:pt x="10227" y="13116"/>
                  <a:pt x="10239" y="13116"/>
                  <a:pt x="10263" y="13233"/>
                </a:cubicBezTo>
                <a:cubicBezTo>
                  <a:pt x="10272" y="13273"/>
                  <a:pt x="10288" y="13306"/>
                  <a:pt x="10307" y="13333"/>
                </a:cubicBezTo>
                <a:cubicBezTo>
                  <a:pt x="10327" y="13360"/>
                  <a:pt x="10349" y="13379"/>
                  <a:pt x="10370" y="13379"/>
                </a:cubicBezTo>
                <a:cubicBezTo>
                  <a:pt x="10412" y="13379"/>
                  <a:pt x="10461" y="13313"/>
                  <a:pt x="10477" y="13233"/>
                </a:cubicBezTo>
                <a:cubicBezTo>
                  <a:pt x="10502" y="13116"/>
                  <a:pt x="10514" y="13116"/>
                  <a:pt x="10538" y="13233"/>
                </a:cubicBezTo>
                <a:cubicBezTo>
                  <a:pt x="10548" y="13282"/>
                  <a:pt x="10557" y="13310"/>
                  <a:pt x="10566" y="13333"/>
                </a:cubicBezTo>
                <a:cubicBezTo>
                  <a:pt x="10583" y="13379"/>
                  <a:pt x="10599" y="13383"/>
                  <a:pt x="10612" y="13325"/>
                </a:cubicBezTo>
                <a:cubicBezTo>
                  <a:pt x="10618" y="13297"/>
                  <a:pt x="10625" y="13249"/>
                  <a:pt x="10631" y="13194"/>
                </a:cubicBezTo>
                <a:cubicBezTo>
                  <a:pt x="10643" y="13077"/>
                  <a:pt x="10646" y="13000"/>
                  <a:pt x="10639" y="12947"/>
                </a:cubicBezTo>
                <a:cubicBezTo>
                  <a:pt x="10631" y="12895"/>
                  <a:pt x="10612" y="12867"/>
                  <a:pt x="10581" y="12855"/>
                </a:cubicBezTo>
                <a:cubicBezTo>
                  <a:pt x="10569" y="12850"/>
                  <a:pt x="10560" y="12844"/>
                  <a:pt x="10553" y="12832"/>
                </a:cubicBezTo>
                <a:cubicBezTo>
                  <a:pt x="10546" y="12819"/>
                  <a:pt x="10541" y="12804"/>
                  <a:pt x="10537" y="12770"/>
                </a:cubicBezTo>
                <a:cubicBezTo>
                  <a:pt x="10530" y="12704"/>
                  <a:pt x="10527" y="12584"/>
                  <a:pt x="10523" y="12369"/>
                </a:cubicBezTo>
                <a:cubicBezTo>
                  <a:pt x="10517" y="12003"/>
                  <a:pt x="10506" y="11866"/>
                  <a:pt x="10473" y="11744"/>
                </a:cubicBezTo>
                <a:cubicBezTo>
                  <a:pt x="10460" y="11696"/>
                  <a:pt x="10450" y="11651"/>
                  <a:pt x="10444" y="11606"/>
                </a:cubicBezTo>
                <a:cubicBezTo>
                  <a:pt x="10437" y="11561"/>
                  <a:pt x="10433" y="11523"/>
                  <a:pt x="10433" y="11482"/>
                </a:cubicBezTo>
                <a:cubicBezTo>
                  <a:pt x="10432" y="11400"/>
                  <a:pt x="10444" y="11322"/>
                  <a:pt x="10468" y="11251"/>
                </a:cubicBezTo>
                <a:cubicBezTo>
                  <a:pt x="10482" y="11211"/>
                  <a:pt x="10493" y="11164"/>
                  <a:pt x="10500" y="11120"/>
                </a:cubicBezTo>
                <a:cubicBezTo>
                  <a:pt x="10508" y="11075"/>
                  <a:pt x="10513" y="11033"/>
                  <a:pt x="10515" y="10981"/>
                </a:cubicBezTo>
                <a:cubicBezTo>
                  <a:pt x="10519" y="10877"/>
                  <a:pt x="10511" y="10749"/>
                  <a:pt x="10492" y="10596"/>
                </a:cubicBezTo>
                <a:cubicBezTo>
                  <a:pt x="10476" y="10462"/>
                  <a:pt x="10456" y="10370"/>
                  <a:pt x="10433" y="10310"/>
                </a:cubicBezTo>
                <a:cubicBezTo>
                  <a:pt x="10410" y="10251"/>
                  <a:pt x="10386" y="10229"/>
                  <a:pt x="10362" y="10241"/>
                </a:cubicBezTo>
                <a:close/>
                <a:moveTo>
                  <a:pt x="18683" y="10241"/>
                </a:moveTo>
                <a:cubicBezTo>
                  <a:pt x="18646" y="10258"/>
                  <a:pt x="18611" y="10357"/>
                  <a:pt x="18587" y="10526"/>
                </a:cubicBezTo>
                <a:cubicBezTo>
                  <a:pt x="18579" y="10583"/>
                  <a:pt x="18572" y="10646"/>
                  <a:pt x="18566" y="10719"/>
                </a:cubicBezTo>
                <a:cubicBezTo>
                  <a:pt x="18551" y="10913"/>
                  <a:pt x="18539" y="11148"/>
                  <a:pt x="18538" y="11251"/>
                </a:cubicBezTo>
                <a:cubicBezTo>
                  <a:pt x="18538" y="11331"/>
                  <a:pt x="18544" y="11430"/>
                  <a:pt x="18554" y="11529"/>
                </a:cubicBezTo>
                <a:cubicBezTo>
                  <a:pt x="18575" y="11725"/>
                  <a:pt x="18613" y="11936"/>
                  <a:pt x="18654" y="12076"/>
                </a:cubicBezTo>
                <a:cubicBezTo>
                  <a:pt x="18674" y="12146"/>
                  <a:pt x="18694" y="12199"/>
                  <a:pt x="18713" y="12223"/>
                </a:cubicBezTo>
                <a:cubicBezTo>
                  <a:pt x="18730" y="12243"/>
                  <a:pt x="18744" y="12334"/>
                  <a:pt x="18744" y="12431"/>
                </a:cubicBezTo>
                <a:cubicBezTo>
                  <a:pt x="18744" y="12658"/>
                  <a:pt x="18637" y="12742"/>
                  <a:pt x="18605" y="12539"/>
                </a:cubicBezTo>
                <a:cubicBezTo>
                  <a:pt x="18587" y="12422"/>
                  <a:pt x="18577" y="12429"/>
                  <a:pt x="18557" y="12585"/>
                </a:cubicBezTo>
                <a:cubicBezTo>
                  <a:pt x="18534" y="12766"/>
                  <a:pt x="18534" y="12801"/>
                  <a:pt x="18568" y="13078"/>
                </a:cubicBezTo>
                <a:cubicBezTo>
                  <a:pt x="18583" y="13204"/>
                  <a:pt x="18596" y="13282"/>
                  <a:pt x="18614" y="13325"/>
                </a:cubicBezTo>
                <a:cubicBezTo>
                  <a:pt x="18632" y="13368"/>
                  <a:pt x="18654" y="13379"/>
                  <a:pt x="18691" y="13379"/>
                </a:cubicBezTo>
                <a:cubicBezTo>
                  <a:pt x="18758" y="13379"/>
                  <a:pt x="18784" y="13324"/>
                  <a:pt x="18805" y="13140"/>
                </a:cubicBezTo>
                <a:cubicBezTo>
                  <a:pt x="18820" y="13010"/>
                  <a:pt x="18845" y="12901"/>
                  <a:pt x="18859" y="12901"/>
                </a:cubicBezTo>
                <a:cubicBezTo>
                  <a:pt x="18873" y="12901"/>
                  <a:pt x="18897" y="13010"/>
                  <a:pt x="18913" y="13140"/>
                </a:cubicBezTo>
                <a:cubicBezTo>
                  <a:pt x="18921" y="13209"/>
                  <a:pt x="18933" y="13262"/>
                  <a:pt x="18948" y="13302"/>
                </a:cubicBezTo>
                <a:cubicBezTo>
                  <a:pt x="18949" y="13302"/>
                  <a:pt x="18949" y="13302"/>
                  <a:pt x="18949" y="13302"/>
                </a:cubicBezTo>
                <a:cubicBezTo>
                  <a:pt x="18996" y="13420"/>
                  <a:pt x="19067" y="13410"/>
                  <a:pt x="19104" y="13233"/>
                </a:cubicBezTo>
                <a:cubicBezTo>
                  <a:pt x="19128" y="13115"/>
                  <a:pt x="19141" y="13115"/>
                  <a:pt x="19166" y="13240"/>
                </a:cubicBezTo>
                <a:cubicBezTo>
                  <a:pt x="19195" y="13377"/>
                  <a:pt x="19203" y="13365"/>
                  <a:pt x="19235" y="13132"/>
                </a:cubicBezTo>
                <a:lnTo>
                  <a:pt x="19272" y="12863"/>
                </a:lnTo>
                <a:lnTo>
                  <a:pt x="19307" y="13117"/>
                </a:lnTo>
                <a:cubicBezTo>
                  <a:pt x="19337" y="13338"/>
                  <a:pt x="19403" y="13428"/>
                  <a:pt x="19455" y="13356"/>
                </a:cubicBezTo>
                <a:cubicBezTo>
                  <a:pt x="19473" y="13332"/>
                  <a:pt x="19489" y="13293"/>
                  <a:pt x="19501" y="13233"/>
                </a:cubicBezTo>
                <a:cubicBezTo>
                  <a:pt x="19525" y="13115"/>
                  <a:pt x="19538" y="13117"/>
                  <a:pt x="19564" y="13240"/>
                </a:cubicBezTo>
                <a:cubicBezTo>
                  <a:pt x="19576" y="13299"/>
                  <a:pt x="19586" y="13327"/>
                  <a:pt x="19596" y="13325"/>
                </a:cubicBezTo>
                <a:cubicBezTo>
                  <a:pt x="19605" y="13323"/>
                  <a:pt x="19613" y="13290"/>
                  <a:pt x="19620" y="13225"/>
                </a:cubicBezTo>
                <a:cubicBezTo>
                  <a:pt x="19632" y="13096"/>
                  <a:pt x="19639" y="12836"/>
                  <a:pt x="19641" y="12446"/>
                </a:cubicBezTo>
                <a:cubicBezTo>
                  <a:pt x="19644" y="12129"/>
                  <a:pt x="19646" y="11964"/>
                  <a:pt x="19651" y="11876"/>
                </a:cubicBezTo>
                <a:cubicBezTo>
                  <a:pt x="19657" y="11789"/>
                  <a:pt x="19667" y="11775"/>
                  <a:pt x="19684" y="11775"/>
                </a:cubicBezTo>
                <a:cubicBezTo>
                  <a:pt x="19693" y="11775"/>
                  <a:pt x="19700" y="11777"/>
                  <a:pt x="19705" y="11791"/>
                </a:cubicBezTo>
                <a:cubicBezTo>
                  <a:pt x="19711" y="11805"/>
                  <a:pt x="19714" y="11831"/>
                  <a:pt x="19717" y="11876"/>
                </a:cubicBezTo>
                <a:cubicBezTo>
                  <a:pt x="19723" y="11964"/>
                  <a:pt x="19726" y="12129"/>
                  <a:pt x="19728" y="12446"/>
                </a:cubicBezTo>
                <a:cubicBezTo>
                  <a:pt x="19731" y="12876"/>
                  <a:pt x="19739" y="13150"/>
                  <a:pt x="19753" y="13263"/>
                </a:cubicBezTo>
                <a:cubicBezTo>
                  <a:pt x="19760" y="13319"/>
                  <a:pt x="19769" y="13337"/>
                  <a:pt x="19779" y="13317"/>
                </a:cubicBezTo>
                <a:cubicBezTo>
                  <a:pt x="19789" y="13296"/>
                  <a:pt x="19801" y="13238"/>
                  <a:pt x="19815" y="13140"/>
                </a:cubicBezTo>
                <a:lnTo>
                  <a:pt x="19853" y="12863"/>
                </a:lnTo>
                <a:lnTo>
                  <a:pt x="19888" y="13117"/>
                </a:lnTo>
                <a:cubicBezTo>
                  <a:pt x="19914" y="13300"/>
                  <a:pt x="19943" y="13379"/>
                  <a:pt x="19991" y="13379"/>
                </a:cubicBezTo>
                <a:cubicBezTo>
                  <a:pt x="20039" y="13379"/>
                  <a:pt x="20067" y="13300"/>
                  <a:pt x="20093" y="13117"/>
                </a:cubicBezTo>
                <a:lnTo>
                  <a:pt x="20128" y="12863"/>
                </a:lnTo>
                <a:lnTo>
                  <a:pt x="20163" y="13117"/>
                </a:lnTo>
                <a:cubicBezTo>
                  <a:pt x="20187" y="13291"/>
                  <a:pt x="20227" y="13383"/>
                  <a:pt x="20267" y="13387"/>
                </a:cubicBezTo>
                <a:cubicBezTo>
                  <a:pt x="20306" y="13391"/>
                  <a:pt x="20346" y="13310"/>
                  <a:pt x="20365" y="13140"/>
                </a:cubicBezTo>
                <a:cubicBezTo>
                  <a:pt x="20392" y="12914"/>
                  <a:pt x="20392" y="12896"/>
                  <a:pt x="20366" y="12677"/>
                </a:cubicBezTo>
                <a:cubicBezTo>
                  <a:pt x="20352" y="12555"/>
                  <a:pt x="20347" y="12428"/>
                  <a:pt x="20349" y="12338"/>
                </a:cubicBezTo>
                <a:cubicBezTo>
                  <a:pt x="20351" y="12292"/>
                  <a:pt x="20355" y="12256"/>
                  <a:pt x="20360" y="12230"/>
                </a:cubicBezTo>
                <a:cubicBezTo>
                  <a:pt x="20366" y="12205"/>
                  <a:pt x="20372" y="12192"/>
                  <a:pt x="20381" y="12192"/>
                </a:cubicBezTo>
                <a:cubicBezTo>
                  <a:pt x="20391" y="12192"/>
                  <a:pt x="20397" y="12172"/>
                  <a:pt x="20400" y="12130"/>
                </a:cubicBezTo>
                <a:cubicBezTo>
                  <a:pt x="20403" y="12088"/>
                  <a:pt x="20404" y="12019"/>
                  <a:pt x="20401" y="11945"/>
                </a:cubicBezTo>
                <a:cubicBezTo>
                  <a:pt x="20399" y="11871"/>
                  <a:pt x="20394" y="11792"/>
                  <a:pt x="20386" y="11698"/>
                </a:cubicBezTo>
                <a:cubicBezTo>
                  <a:pt x="20378" y="11605"/>
                  <a:pt x="20367" y="11500"/>
                  <a:pt x="20354" y="11397"/>
                </a:cubicBezTo>
                <a:cubicBezTo>
                  <a:pt x="20324" y="11158"/>
                  <a:pt x="20290" y="11028"/>
                  <a:pt x="20257" y="11004"/>
                </a:cubicBezTo>
                <a:cubicBezTo>
                  <a:pt x="20240" y="10993"/>
                  <a:pt x="20224" y="11007"/>
                  <a:pt x="20208" y="11050"/>
                </a:cubicBezTo>
                <a:cubicBezTo>
                  <a:pt x="20192" y="11094"/>
                  <a:pt x="20177" y="11167"/>
                  <a:pt x="20163" y="11266"/>
                </a:cubicBezTo>
                <a:lnTo>
                  <a:pt x="20128" y="11521"/>
                </a:lnTo>
                <a:lnTo>
                  <a:pt x="20093" y="11266"/>
                </a:lnTo>
                <a:cubicBezTo>
                  <a:pt x="20057" y="11005"/>
                  <a:pt x="19983" y="10935"/>
                  <a:pt x="19932" y="11058"/>
                </a:cubicBezTo>
                <a:cubicBezTo>
                  <a:pt x="19915" y="11099"/>
                  <a:pt x="19901" y="11158"/>
                  <a:pt x="19891" y="11243"/>
                </a:cubicBezTo>
                <a:cubicBezTo>
                  <a:pt x="19884" y="11308"/>
                  <a:pt x="19873" y="11370"/>
                  <a:pt x="19864" y="11413"/>
                </a:cubicBezTo>
                <a:cubicBezTo>
                  <a:pt x="19854" y="11456"/>
                  <a:pt x="19845" y="11482"/>
                  <a:pt x="19838" y="11482"/>
                </a:cubicBezTo>
                <a:cubicBezTo>
                  <a:pt x="19823" y="11482"/>
                  <a:pt x="19799" y="11374"/>
                  <a:pt x="19784" y="11243"/>
                </a:cubicBezTo>
                <a:cubicBezTo>
                  <a:pt x="19774" y="11156"/>
                  <a:pt x="19758" y="11093"/>
                  <a:pt x="19738" y="11050"/>
                </a:cubicBezTo>
                <a:cubicBezTo>
                  <a:pt x="19698" y="10966"/>
                  <a:pt x="19644" y="10974"/>
                  <a:pt x="19603" y="11066"/>
                </a:cubicBezTo>
                <a:cubicBezTo>
                  <a:pt x="19582" y="11112"/>
                  <a:pt x="19564" y="11177"/>
                  <a:pt x="19552" y="11266"/>
                </a:cubicBezTo>
                <a:lnTo>
                  <a:pt x="19516" y="11521"/>
                </a:lnTo>
                <a:lnTo>
                  <a:pt x="19481" y="11266"/>
                </a:lnTo>
                <a:cubicBezTo>
                  <a:pt x="19434" y="10925"/>
                  <a:pt x="19354" y="10923"/>
                  <a:pt x="19307" y="11266"/>
                </a:cubicBezTo>
                <a:lnTo>
                  <a:pt x="19271" y="11529"/>
                </a:lnTo>
                <a:lnTo>
                  <a:pt x="19238" y="11274"/>
                </a:lnTo>
                <a:cubicBezTo>
                  <a:pt x="19210" y="11058"/>
                  <a:pt x="19209" y="10996"/>
                  <a:pt x="19226" y="10835"/>
                </a:cubicBezTo>
                <a:cubicBezTo>
                  <a:pt x="19243" y="10675"/>
                  <a:pt x="19242" y="10613"/>
                  <a:pt x="19222" y="10457"/>
                </a:cubicBezTo>
                <a:cubicBezTo>
                  <a:pt x="19189" y="10196"/>
                  <a:pt x="19164" y="10357"/>
                  <a:pt x="19174" y="10773"/>
                </a:cubicBezTo>
                <a:cubicBezTo>
                  <a:pt x="19185" y="11182"/>
                  <a:pt x="19148" y="11368"/>
                  <a:pt x="19102" y="11143"/>
                </a:cubicBezTo>
                <a:cubicBezTo>
                  <a:pt x="19094" y="11106"/>
                  <a:pt x="19079" y="11075"/>
                  <a:pt x="19062" y="11050"/>
                </a:cubicBezTo>
                <a:cubicBezTo>
                  <a:pt x="19045" y="11026"/>
                  <a:pt x="19025" y="11012"/>
                  <a:pt x="19007" y="11012"/>
                </a:cubicBezTo>
                <a:cubicBezTo>
                  <a:pt x="18953" y="11012"/>
                  <a:pt x="18933" y="11073"/>
                  <a:pt x="18897" y="11367"/>
                </a:cubicBezTo>
                <a:cubicBezTo>
                  <a:pt x="18863" y="11637"/>
                  <a:pt x="18841" y="11717"/>
                  <a:pt x="18807" y="11690"/>
                </a:cubicBezTo>
                <a:cubicBezTo>
                  <a:pt x="18764" y="11657"/>
                  <a:pt x="18747" y="11515"/>
                  <a:pt x="18761" y="11382"/>
                </a:cubicBezTo>
                <a:cubicBezTo>
                  <a:pt x="18766" y="11336"/>
                  <a:pt x="18774" y="11288"/>
                  <a:pt x="18787" y="11251"/>
                </a:cubicBezTo>
                <a:cubicBezTo>
                  <a:pt x="18801" y="11210"/>
                  <a:pt x="18812" y="11165"/>
                  <a:pt x="18820" y="11120"/>
                </a:cubicBezTo>
                <a:cubicBezTo>
                  <a:pt x="18844" y="10985"/>
                  <a:pt x="18841" y="10827"/>
                  <a:pt x="18813" y="10596"/>
                </a:cubicBezTo>
                <a:cubicBezTo>
                  <a:pt x="18797" y="10462"/>
                  <a:pt x="18776" y="10370"/>
                  <a:pt x="18753" y="10310"/>
                </a:cubicBezTo>
                <a:cubicBezTo>
                  <a:pt x="18731" y="10251"/>
                  <a:pt x="18707" y="10229"/>
                  <a:pt x="18683" y="10241"/>
                </a:cubicBezTo>
                <a:close/>
                <a:moveTo>
                  <a:pt x="10935" y="10295"/>
                </a:moveTo>
                <a:cubicBezTo>
                  <a:pt x="10877" y="10295"/>
                  <a:pt x="10827" y="10359"/>
                  <a:pt x="10816" y="10441"/>
                </a:cubicBezTo>
                <a:cubicBezTo>
                  <a:pt x="10810" y="10488"/>
                  <a:pt x="10806" y="10630"/>
                  <a:pt x="10803" y="10865"/>
                </a:cubicBezTo>
                <a:cubicBezTo>
                  <a:pt x="10800" y="11101"/>
                  <a:pt x="10798" y="11429"/>
                  <a:pt x="10798" y="11837"/>
                </a:cubicBezTo>
                <a:cubicBezTo>
                  <a:pt x="10798" y="12246"/>
                  <a:pt x="10800" y="12573"/>
                  <a:pt x="10803" y="12809"/>
                </a:cubicBezTo>
                <a:cubicBezTo>
                  <a:pt x="10806" y="13046"/>
                  <a:pt x="10810" y="13194"/>
                  <a:pt x="10816" y="13240"/>
                </a:cubicBezTo>
                <a:cubicBezTo>
                  <a:pt x="10821" y="13281"/>
                  <a:pt x="10838" y="13308"/>
                  <a:pt x="10859" y="13333"/>
                </a:cubicBezTo>
                <a:cubicBezTo>
                  <a:pt x="10880" y="13358"/>
                  <a:pt x="10906" y="13379"/>
                  <a:pt x="10935" y="13379"/>
                </a:cubicBezTo>
                <a:cubicBezTo>
                  <a:pt x="11028" y="13379"/>
                  <a:pt x="11041" y="13349"/>
                  <a:pt x="11081" y="13024"/>
                </a:cubicBezTo>
                <a:cubicBezTo>
                  <a:pt x="11105" y="12829"/>
                  <a:pt x="11136" y="12670"/>
                  <a:pt x="11150" y="12670"/>
                </a:cubicBezTo>
                <a:cubicBezTo>
                  <a:pt x="11163" y="12670"/>
                  <a:pt x="11195" y="12829"/>
                  <a:pt x="11219" y="13024"/>
                </a:cubicBezTo>
                <a:cubicBezTo>
                  <a:pt x="11274" y="13463"/>
                  <a:pt x="11353" y="13510"/>
                  <a:pt x="11405" y="13132"/>
                </a:cubicBezTo>
                <a:cubicBezTo>
                  <a:pt x="11415" y="13055"/>
                  <a:pt x="11424" y="12997"/>
                  <a:pt x="11432" y="12970"/>
                </a:cubicBezTo>
                <a:cubicBezTo>
                  <a:pt x="11441" y="12944"/>
                  <a:pt x="11448" y="12946"/>
                  <a:pt x="11453" y="12970"/>
                </a:cubicBezTo>
                <a:cubicBezTo>
                  <a:pt x="11459" y="12994"/>
                  <a:pt x="11464" y="13041"/>
                  <a:pt x="11467" y="13117"/>
                </a:cubicBezTo>
                <a:cubicBezTo>
                  <a:pt x="11467" y="13118"/>
                  <a:pt x="11467" y="13123"/>
                  <a:pt x="11467" y="13125"/>
                </a:cubicBezTo>
                <a:cubicBezTo>
                  <a:pt x="11470" y="13199"/>
                  <a:pt x="11471" y="13295"/>
                  <a:pt x="11471" y="13418"/>
                </a:cubicBezTo>
                <a:cubicBezTo>
                  <a:pt x="11471" y="13629"/>
                  <a:pt x="11480" y="13871"/>
                  <a:pt x="11490" y="13950"/>
                </a:cubicBezTo>
                <a:cubicBezTo>
                  <a:pt x="11497" y="13999"/>
                  <a:pt x="11502" y="14027"/>
                  <a:pt x="11508" y="14042"/>
                </a:cubicBezTo>
                <a:cubicBezTo>
                  <a:pt x="11514" y="14056"/>
                  <a:pt x="11520" y="14055"/>
                  <a:pt x="11526" y="14035"/>
                </a:cubicBezTo>
                <a:cubicBezTo>
                  <a:pt x="11532" y="14014"/>
                  <a:pt x="11537" y="13976"/>
                  <a:pt x="11543" y="13919"/>
                </a:cubicBezTo>
                <a:cubicBezTo>
                  <a:pt x="11549" y="13862"/>
                  <a:pt x="11554" y="13789"/>
                  <a:pt x="11560" y="13695"/>
                </a:cubicBezTo>
                <a:cubicBezTo>
                  <a:pt x="11575" y="13447"/>
                  <a:pt x="11591" y="13379"/>
                  <a:pt x="11631" y="13379"/>
                </a:cubicBezTo>
                <a:cubicBezTo>
                  <a:pt x="11661" y="13379"/>
                  <a:pt x="11691" y="13286"/>
                  <a:pt x="11708" y="13140"/>
                </a:cubicBezTo>
                <a:cubicBezTo>
                  <a:pt x="11723" y="13010"/>
                  <a:pt x="11748" y="12901"/>
                  <a:pt x="11762" y="12901"/>
                </a:cubicBezTo>
                <a:cubicBezTo>
                  <a:pt x="11776" y="12901"/>
                  <a:pt x="11801" y="13010"/>
                  <a:pt x="11816" y="13140"/>
                </a:cubicBezTo>
                <a:cubicBezTo>
                  <a:pt x="11826" y="13232"/>
                  <a:pt x="11838" y="13297"/>
                  <a:pt x="11856" y="13333"/>
                </a:cubicBezTo>
                <a:cubicBezTo>
                  <a:pt x="11873" y="13369"/>
                  <a:pt x="11896" y="13379"/>
                  <a:pt x="11929" y="13379"/>
                </a:cubicBezTo>
                <a:cubicBezTo>
                  <a:pt x="11977" y="13379"/>
                  <a:pt x="12024" y="13316"/>
                  <a:pt x="12034" y="13240"/>
                </a:cubicBezTo>
                <a:cubicBezTo>
                  <a:pt x="12047" y="13137"/>
                  <a:pt x="12056" y="13139"/>
                  <a:pt x="12072" y="13240"/>
                </a:cubicBezTo>
                <a:cubicBezTo>
                  <a:pt x="12087" y="13342"/>
                  <a:pt x="12103" y="13343"/>
                  <a:pt x="12133" y="13233"/>
                </a:cubicBezTo>
                <a:cubicBezTo>
                  <a:pt x="12169" y="13105"/>
                  <a:pt x="12174" y="13001"/>
                  <a:pt x="12178" y="12431"/>
                </a:cubicBezTo>
                <a:cubicBezTo>
                  <a:pt x="12182" y="11824"/>
                  <a:pt x="12185" y="11775"/>
                  <a:pt x="12221" y="11775"/>
                </a:cubicBezTo>
                <a:cubicBezTo>
                  <a:pt x="12255" y="11775"/>
                  <a:pt x="12260" y="11835"/>
                  <a:pt x="12264" y="12315"/>
                </a:cubicBezTo>
                <a:cubicBezTo>
                  <a:pt x="12269" y="12910"/>
                  <a:pt x="12293" y="13211"/>
                  <a:pt x="12350" y="13325"/>
                </a:cubicBezTo>
                <a:cubicBezTo>
                  <a:pt x="12370" y="13363"/>
                  <a:pt x="12393" y="13379"/>
                  <a:pt x="12420" y="13379"/>
                </a:cubicBezTo>
                <a:cubicBezTo>
                  <a:pt x="12472" y="13379"/>
                  <a:pt x="12514" y="13316"/>
                  <a:pt x="12524" y="13225"/>
                </a:cubicBezTo>
                <a:cubicBezTo>
                  <a:pt x="12533" y="13142"/>
                  <a:pt x="12542" y="12779"/>
                  <a:pt x="12545" y="12423"/>
                </a:cubicBezTo>
                <a:cubicBezTo>
                  <a:pt x="12549" y="11821"/>
                  <a:pt x="12552" y="11775"/>
                  <a:pt x="12587" y="11775"/>
                </a:cubicBezTo>
                <a:cubicBezTo>
                  <a:pt x="12596" y="11775"/>
                  <a:pt x="12603" y="11777"/>
                  <a:pt x="12608" y="11791"/>
                </a:cubicBezTo>
                <a:cubicBezTo>
                  <a:pt x="12614" y="11805"/>
                  <a:pt x="12617" y="11831"/>
                  <a:pt x="12620" y="11876"/>
                </a:cubicBezTo>
                <a:cubicBezTo>
                  <a:pt x="12626" y="11964"/>
                  <a:pt x="12629" y="12129"/>
                  <a:pt x="12631" y="12446"/>
                </a:cubicBezTo>
                <a:cubicBezTo>
                  <a:pt x="12633" y="12632"/>
                  <a:pt x="12634" y="12794"/>
                  <a:pt x="12638" y="12924"/>
                </a:cubicBezTo>
                <a:cubicBezTo>
                  <a:pt x="12642" y="13053"/>
                  <a:pt x="12648" y="13154"/>
                  <a:pt x="12654" y="13225"/>
                </a:cubicBezTo>
                <a:cubicBezTo>
                  <a:pt x="12658" y="13267"/>
                  <a:pt x="12662" y="13275"/>
                  <a:pt x="12666" y="13294"/>
                </a:cubicBezTo>
                <a:cubicBezTo>
                  <a:pt x="12669" y="13309"/>
                  <a:pt x="12672" y="13338"/>
                  <a:pt x="12675" y="13341"/>
                </a:cubicBezTo>
                <a:cubicBezTo>
                  <a:pt x="12683" y="13346"/>
                  <a:pt x="12693" y="13324"/>
                  <a:pt x="12702" y="13263"/>
                </a:cubicBezTo>
                <a:cubicBezTo>
                  <a:pt x="12715" y="13177"/>
                  <a:pt x="12725" y="12851"/>
                  <a:pt x="12728" y="12446"/>
                </a:cubicBezTo>
                <a:lnTo>
                  <a:pt x="12733" y="11775"/>
                </a:lnTo>
                <a:lnTo>
                  <a:pt x="12787" y="11775"/>
                </a:lnTo>
                <a:lnTo>
                  <a:pt x="12840" y="11775"/>
                </a:lnTo>
                <a:lnTo>
                  <a:pt x="12844" y="12577"/>
                </a:lnTo>
                <a:cubicBezTo>
                  <a:pt x="12846" y="12947"/>
                  <a:pt x="12851" y="13188"/>
                  <a:pt x="12858" y="13302"/>
                </a:cubicBezTo>
                <a:cubicBezTo>
                  <a:pt x="12862" y="13359"/>
                  <a:pt x="12866" y="13387"/>
                  <a:pt x="12870" y="13379"/>
                </a:cubicBezTo>
                <a:cubicBezTo>
                  <a:pt x="12875" y="13372"/>
                  <a:pt x="12880" y="13328"/>
                  <a:pt x="12886" y="13256"/>
                </a:cubicBezTo>
                <a:cubicBezTo>
                  <a:pt x="12891" y="13191"/>
                  <a:pt x="12916" y="13140"/>
                  <a:pt x="12940" y="13140"/>
                </a:cubicBezTo>
                <a:cubicBezTo>
                  <a:pt x="12964" y="13140"/>
                  <a:pt x="12988" y="13191"/>
                  <a:pt x="12993" y="13256"/>
                </a:cubicBezTo>
                <a:cubicBezTo>
                  <a:pt x="12995" y="13288"/>
                  <a:pt x="13004" y="13319"/>
                  <a:pt x="13017" y="13341"/>
                </a:cubicBezTo>
                <a:cubicBezTo>
                  <a:pt x="13029" y="13362"/>
                  <a:pt x="13045" y="13379"/>
                  <a:pt x="13061" y="13379"/>
                </a:cubicBezTo>
                <a:cubicBezTo>
                  <a:pt x="13078" y="13379"/>
                  <a:pt x="13095" y="13362"/>
                  <a:pt x="13107" y="13341"/>
                </a:cubicBezTo>
                <a:cubicBezTo>
                  <a:pt x="13120" y="13319"/>
                  <a:pt x="13129" y="13288"/>
                  <a:pt x="13131" y="13256"/>
                </a:cubicBezTo>
                <a:cubicBezTo>
                  <a:pt x="13134" y="13215"/>
                  <a:pt x="13141" y="13190"/>
                  <a:pt x="13150" y="13171"/>
                </a:cubicBezTo>
                <a:cubicBezTo>
                  <a:pt x="13169" y="13133"/>
                  <a:pt x="13196" y="13134"/>
                  <a:pt x="13217" y="13179"/>
                </a:cubicBezTo>
                <a:cubicBezTo>
                  <a:pt x="13227" y="13201"/>
                  <a:pt x="13236" y="13238"/>
                  <a:pt x="13242" y="13279"/>
                </a:cubicBezTo>
                <a:cubicBezTo>
                  <a:pt x="13258" y="13407"/>
                  <a:pt x="13274" y="13382"/>
                  <a:pt x="13286" y="13233"/>
                </a:cubicBezTo>
                <a:cubicBezTo>
                  <a:pt x="13299" y="13083"/>
                  <a:pt x="13307" y="12806"/>
                  <a:pt x="13309" y="12446"/>
                </a:cubicBezTo>
                <a:cubicBezTo>
                  <a:pt x="13312" y="12129"/>
                  <a:pt x="13313" y="11964"/>
                  <a:pt x="13319" y="11876"/>
                </a:cubicBezTo>
                <a:cubicBezTo>
                  <a:pt x="13325" y="11789"/>
                  <a:pt x="13335" y="11775"/>
                  <a:pt x="13352" y="11775"/>
                </a:cubicBezTo>
                <a:cubicBezTo>
                  <a:pt x="13361" y="11775"/>
                  <a:pt x="13368" y="11777"/>
                  <a:pt x="13373" y="11791"/>
                </a:cubicBezTo>
                <a:cubicBezTo>
                  <a:pt x="13378" y="11805"/>
                  <a:pt x="13382" y="11831"/>
                  <a:pt x="13385" y="11876"/>
                </a:cubicBezTo>
                <a:cubicBezTo>
                  <a:pt x="13391" y="11964"/>
                  <a:pt x="13394" y="12129"/>
                  <a:pt x="13396" y="12446"/>
                </a:cubicBezTo>
                <a:cubicBezTo>
                  <a:pt x="13400" y="12980"/>
                  <a:pt x="13411" y="13270"/>
                  <a:pt x="13433" y="13317"/>
                </a:cubicBezTo>
                <a:cubicBezTo>
                  <a:pt x="13437" y="13327"/>
                  <a:pt x="13442" y="13326"/>
                  <a:pt x="13447" y="13317"/>
                </a:cubicBezTo>
                <a:cubicBezTo>
                  <a:pt x="13457" y="13298"/>
                  <a:pt x="13468" y="13244"/>
                  <a:pt x="13482" y="13148"/>
                </a:cubicBezTo>
                <a:cubicBezTo>
                  <a:pt x="13491" y="13081"/>
                  <a:pt x="13500" y="13024"/>
                  <a:pt x="13509" y="12994"/>
                </a:cubicBezTo>
                <a:cubicBezTo>
                  <a:pt x="13517" y="12963"/>
                  <a:pt x="13524" y="12957"/>
                  <a:pt x="13530" y="12963"/>
                </a:cubicBezTo>
                <a:cubicBezTo>
                  <a:pt x="13543" y="12974"/>
                  <a:pt x="13551" y="13057"/>
                  <a:pt x="13551" y="13210"/>
                </a:cubicBezTo>
                <a:cubicBezTo>
                  <a:pt x="13551" y="13239"/>
                  <a:pt x="13553" y="13257"/>
                  <a:pt x="13556" y="13279"/>
                </a:cubicBezTo>
                <a:cubicBezTo>
                  <a:pt x="13558" y="13293"/>
                  <a:pt x="13561" y="13306"/>
                  <a:pt x="13564" y="13317"/>
                </a:cubicBezTo>
                <a:cubicBezTo>
                  <a:pt x="13566" y="13323"/>
                  <a:pt x="13567" y="13328"/>
                  <a:pt x="13569" y="13333"/>
                </a:cubicBezTo>
                <a:cubicBezTo>
                  <a:pt x="13580" y="13362"/>
                  <a:pt x="13595" y="13380"/>
                  <a:pt x="13611" y="13379"/>
                </a:cubicBezTo>
                <a:cubicBezTo>
                  <a:pt x="13642" y="13378"/>
                  <a:pt x="13676" y="13318"/>
                  <a:pt x="13689" y="13202"/>
                </a:cubicBezTo>
                <a:cubicBezTo>
                  <a:pt x="13694" y="13150"/>
                  <a:pt x="13697" y="13103"/>
                  <a:pt x="13699" y="13055"/>
                </a:cubicBezTo>
                <a:cubicBezTo>
                  <a:pt x="13700" y="13006"/>
                  <a:pt x="13699" y="12954"/>
                  <a:pt x="13696" y="12909"/>
                </a:cubicBezTo>
                <a:cubicBezTo>
                  <a:pt x="13689" y="12818"/>
                  <a:pt x="13673" y="12733"/>
                  <a:pt x="13649" y="12662"/>
                </a:cubicBezTo>
                <a:cubicBezTo>
                  <a:pt x="13594" y="12501"/>
                  <a:pt x="13598" y="11901"/>
                  <a:pt x="13655" y="11690"/>
                </a:cubicBezTo>
                <a:cubicBezTo>
                  <a:pt x="13678" y="11605"/>
                  <a:pt x="13697" y="11463"/>
                  <a:pt x="13697" y="11367"/>
                </a:cubicBezTo>
                <a:cubicBezTo>
                  <a:pt x="13697" y="11271"/>
                  <a:pt x="13678" y="11121"/>
                  <a:pt x="13655" y="11035"/>
                </a:cubicBezTo>
                <a:cubicBezTo>
                  <a:pt x="13643" y="10991"/>
                  <a:pt x="13633" y="10931"/>
                  <a:pt x="13625" y="10873"/>
                </a:cubicBezTo>
                <a:cubicBezTo>
                  <a:pt x="13617" y="10816"/>
                  <a:pt x="13612" y="10762"/>
                  <a:pt x="13612" y="10719"/>
                </a:cubicBezTo>
                <a:cubicBezTo>
                  <a:pt x="13612" y="10677"/>
                  <a:pt x="13610" y="10618"/>
                  <a:pt x="13606" y="10565"/>
                </a:cubicBezTo>
                <a:cubicBezTo>
                  <a:pt x="13602" y="10510"/>
                  <a:pt x="13596" y="10459"/>
                  <a:pt x="13589" y="10418"/>
                </a:cubicBezTo>
                <a:cubicBezTo>
                  <a:pt x="13558" y="10220"/>
                  <a:pt x="13521" y="10458"/>
                  <a:pt x="13521" y="10850"/>
                </a:cubicBezTo>
                <a:cubicBezTo>
                  <a:pt x="13521" y="10935"/>
                  <a:pt x="13519" y="11007"/>
                  <a:pt x="13515" y="11066"/>
                </a:cubicBezTo>
                <a:cubicBezTo>
                  <a:pt x="13510" y="11126"/>
                  <a:pt x="13504" y="11169"/>
                  <a:pt x="13497" y="11197"/>
                </a:cubicBezTo>
                <a:cubicBezTo>
                  <a:pt x="13489" y="11224"/>
                  <a:pt x="13481" y="11235"/>
                  <a:pt x="13472" y="11228"/>
                </a:cubicBezTo>
                <a:cubicBezTo>
                  <a:pt x="13463" y="11220"/>
                  <a:pt x="13453" y="11191"/>
                  <a:pt x="13443" y="11143"/>
                </a:cubicBezTo>
                <a:cubicBezTo>
                  <a:pt x="13427" y="11068"/>
                  <a:pt x="13378" y="11012"/>
                  <a:pt x="13334" y="11012"/>
                </a:cubicBezTo>
                <a:cubicBezTo>
                  <a:pt x="13274" y="11012"/>
                  <a:pt x="13247" y="11070"/>
                  <a:pt x="13220" y="11266"/>
                </a:cubicBezTo>
                <a:lnTo>
                  <a:pt x="13184" y="11521"/>
                </a:lnTo>
                <a:lnTo>
                  <a:pt x="13148" y="11259"/>
                </a:lnTo>
                <a:cubicBezTo>
                  <a:pt x="13119" y="11045"/>
                  <a:pt x="13098" y="10998"/>
                  <a:pt x="13038" y="11027"/>
                </a:cubicBezTo>
                <a:cubicBezTo>
                  <a:pt x="12990" y="11051"/>
                  <a:pt x="12970" y="11086"/>
                  <a:pt x="12956" y="11220"/>
                </a:cubicBezTo>
                <a:cubicBezTo>
                  <a:pt x="12951" y="11265"/>
                  <a:pt x="12947" y="11320"/>
                  <a:pt x="12943" y="11390"/>
                </a:cubicBezTo>
                <a:cubicBezTo>
                  <a:pt x="12937" y="11481"/>
                  <a:pt x="12930" y="11562"/>
                  <a:pt x="12924" y="11621"/>
                </a:cubicBezTo>
                <a:cubicBezTo>
                  <a:pt x="12918" y="11678"/>
                  <a:pt x="12913" y="11721"/>
                  <a:pt x="12909" y="11721"/>
                </a:cubicBezTo>
                <a:cubicBezTo>
                  <a:pt x="12902" y="11721"/>
                  <a:pt x="12886" y="11569"/>
                  <a:pt x="12875" y="11390"/>
                </a:cubicBezTo>
                <a:lnTo>
                  <a:pt x="12855" y="11066"/>
                </a:lnTo>
                <a:lnTo>
                  <a:pt x="12614" y="11012"/>
                </a:lnTo>
                <a:cubicBezTo>
                  <a:pt x="12495" y="10983"/>
                  <a:pt x="12434" y="10964"/>
                  <a:pt x="12401" y="10919"/>
                </a:cubicBezTo>
                <a:cubicBezTo>
                  <a:pt x="12385" y="10897"/>
                  <a:pt x="12375" y="10869"/>
                  <a:pt x="12368" y="10827"/>
                </a:cubicBezTo>
                <a:cubicBezTo>
                  <a:pt x="12362" y="10784"/>
                  <a:pt x="12358" y="10724"/>
                  <a:pt x="12353" y="10649"/>
                </a:cubicBezTo>
                <a:cubicBezTo>
                  <a:pt x="12341" y="10456"/>
                  <a:pt x="12326" y="10367"/>
                  <a:pt x="12312" y="10372"/>
                </a:cubicBezTo>
                <a:cubicBezTo>
                  <a:pt x="12297" y="10379"/>
                  <a:pt x="12282" y="10479"/>
                  <a:pt x="12270" y="10680"/>
                </a:cubicBezTo>
                <a:cubicBezTo>
                  <a:pt x="12263" y="10786"/>
                  <a:pt x="12255" y="10872"/>
                  <a:pt x="12246" y="10927"/>
                </a:cubicBezTo>
                <a:cubicBezTo>
                  <a:pt x="12237" y="10982"/>
                  <a:pt x="12226" y="11012"/>
                  <a:pt x="12215" y="11012"/>
                </a:cubicBezTo>
                <a:cubicBezTo>
                  <a:pt x="12196" y="11012"/>
                  <a:pt x="12173" y="11068"/>
                  <a:pt x="12163" y="11143"/>
                </a:cubicBezTo>
                <a:cubicBezTo>
                  <a:pt x="12150" y="11247"/>
                  <a:pt x="12140" y="11244"/>
                  <a:pt x="12123" y="11135"/>
                </a:cubicBezTo>
                <a:cubicBezTo>
                  <a:pt x="12106" y="11022"/>
                  <a:pt x="12095" y="11030"/>
                  <a:pt x="12070" y="11151"/>
                </a:cubicBezTo>
                <a:cubicBezTo>
                  <a:pt x="12044" y="11274"/>
                  <a:pt x="12031" y="11276"/>
                  <a:pt x="12007" y="11158"/>
                </a:cubicBezTo>
                <a:cubicBezTo>
                  <a:pt x="11958" y="10921"/>
                  <a:pt x="11848" y="10968"/>
                  <a:pt x="11816" y="11243"/>
                </a:cubicBezTo>
                <a:cubicBezTo>
                  <a:pt x="11807" y="11319"/>
                  <a:pt x="11798" y="11375"/>
                  <a:pt x="11789" y="11413"/>
                </a:cubicBezTo>
                <a:cubicBezTo>
                  <a:pt x="11762" y="11526"/>
                  <a:pt x="11735" y="11469"/>
                  <a:pt x="11708" y="11243"/>
                </a:cubicBezTo>
                <a:cubicBezTo>
                  <a:pt x="11698" y="11156"/>
                  <a:pt x="11682" y="11093"/>
                  <a:pt x="11662" y="11050"/>
                </a:cubicBezTo>
                <a:cubicBezTo>
                  <a:pt x="11623" y="10966"/>
                  <a:pt x="11569" y="10974"/>
                  <a:pt x="11527" y="11066"/>
                </a:cubicBezTo>
                <a:cubicBezTo>
                  <a:pt x="11506" y="11112"/>
                  <a:pt x="11488" y="11177"/>
                  <a:pt x="11476" y="11266"/>
                </a:cubicBezTo>
                <a:lnTo>
                  <a:pt x="11440" y="11521"/>
                </a:lnTo>
                <a:lnTo>
                  <a:pt x="11405" y="11266"/>
                </a:lnTo>
                <a:cubicBezTo>
                  <a:pt x="11387" y="11131"/>
                  <a:pt x="11352" y="11041"/>
                  <a:pt x="11320" y="11012"/>
                </a:cubicBezTo>
                <a:cubicBezTo>
                  <a:pt x="11288" y="10983"/>
                  <a:pt x="11258" y="11017"/>
                  <a:pt x="11249" y="11128"/>
                </a:cubicBezTo>
                <a:cubicBezTo>
                  <a:pt x="11227" y="11407"/>
                  <a:pt x="11156" y="11241"/>
                  <a:pt x="11097" y="10773"/>
                </a:cubicBezTo>
                <a:cubicBezTo>
                  <a:pt x="11039" y="10315"/>
                  <a:pt x="11033" y="10295"/>
                  <a:pt x="10935" y="10295"/>
                </a:cubicBezTo>
                <a:close/>
                <a:moveTo>
                  <a:pt x="14615" y="10303"/>
                </a:moveTo>
                <a:cubicBezTo>
                  <a:pt x="14555" y="10301"/>
                  <a:pt x="14500" y="10347"/>
                  <a:pt x="14487" y="10441"/>
                </a:cubicBezTo>
                <a:cubicBezTo>
                  <a:pt x="14475" y="10539"/>
                  <a:pt x="14468" y="11187"/>
                  <a:pt x="14468" y="11837"/>
                </a:cubicBezTo>
                <a:cubicBezTo>
                  <a:pt x="14468" y="12487"/>
                  <a:pt x="14475" y="13143"/>
                  <a:pt x="14487" y="13240"/>
                </a:cubicBezTo>
                <a:cubicBezTo>
                  <a:pt x="14501" y="13342"/>
                  <a:pt x="14593" y="13389"/>
                  <a:pt x="14685" y="13387"/>
                </a:cubicBezTo>
                <a:cubicBezTo>
                  <a:pt x="14685" y="13387"/>
                  <a:pt x="14685" y="13387"/>
                  <a:pt x="14686" y="13387"/>
                </a:cubicBezTo>
                <a:cubicBezTo>
                  <a:pt x="14777" y="13384"/>
                  <a:pt x="14868" y="13327"/>
                  <a:pt x="14879" y="13225"/>
                </a:cubicBezTo>
                <a:cubicBezTo>
                  <a:pt x="14888" y="13142"/>
                  <a:pt x="14898" y="12779"/>
                  <a:pt x="14901" y="12423"/>
                </a:cubicBezTo>
                <a:cubicBezTo>
                  <a:pt x="14905" y="11821"/>
                  <a:pt x="14908" y="11775"/>
                  <a:pt x="14943" y="11775"/>
                </a:cubicBezTo>
                <a:cubicBezTo>
                  <a:pt x="14952" y="11775"/>
                  <a:pt x="14959" y="11777"/>
                  <a:pt x="14964" y="11791"/>
                </a:cubicBezTo>
                <a:cubicBezTo>
                  <a:pt x="14970" y="11805"/>
                  <a:pt x="14973" y="11831"/>
                  <a:pt x="14976" y="11876"/>
                </a:cubicBezTo>
                <a:cubicBezTo>
                  <a:pt x="14982" y="11964"/>
                  <a:pt x="14984" y="12129"/>
                  <a:pt x="14986" y="12446"/>
                </a:cubicBezTo>
                <a:cubicBezTo>
                  <a:pt x="14989" y="12876"/>
                  <a:pt x="14998" y="13150"/>
                  <a:pt x="15012" y="13263"/>
                </a:cubicBezTo>
                <a:cubicBezTo>
                  <a:pt x="15019" y="13319"/>
                  <a:pt x="15028" y="13337"/>
                  <a:pt x="15038" y="13317"/>
                </a:cubicBezTo>
                <a:cubicBezTo>
                  <a:pt x="15048" y="13296"/>
                  <a:pt x="15060" y="13238"/>
                  <a:pt x="15074" y="13140"/>
                </a:cubicBezTo>
                <a:lnTo>
                  <a:pt x="15112" y="12863"/>
                </a:lnTo>
                <a:lnTo>
                  <a:pt x="15147" y="13117"/>
                </a:lnTo>
                <a:cubicBezTo>
                  <a:pt x="15177" y="13338"/>
                  <a:pt x="15243" y="13428"/>
                  <a:pt x="15295" y="13356"/>
                </a:cubicBezTo>
                <a:cubicBezTo>
                  <a:pt x="15312" y="13332"/>
                  <a:pt x="15328" y="13293"/>
                  <a:pt x="15341" y="13233"/>
                </a:cubicBezTo>
                <a:cubicBezTo>
                  <a:pt x="15365" y="13115"/>
                  <a:pt x="15378" y="13117"/>
                  <a:pt x="15403" y="13240"/>
                </a:cubicBezTo>
                <a:cubicBezTo>
                  <a:pt x="15427" y="13354"/>
                  <a:pt x="15445" y="13350"/>
                  <a:pt x="15458" y="13240"/>
                </a:cubicBezTo>
                <a:cubicBezTo>
                  <a:pt x="15465" y="13186"/>
                  <a:pt x="15470" y="13100"/>
                  <a:pt x="15473" y="12994"/>
                </a:cubicBezTo>
                <a:cubicBezTo>
                  <a:pt x="15477" y="12887"/>
                  <a:pt x="15478" y="12757"/>
                  <a:pt x="15478" y="12600"/>
                </a:cubicBezTo>
                <a:cubicBezTo>
                  <a:pt x="15478" y="11769"/>
                  <a:pt x="15529" y="11788"/>
                  <a:pt x="15581" y="12639"/>
                </a:cubicBezTo>
                <a:cubicBezTo>
                  <a:pt x="15601" y="12977"/>
                  <a:pt x="15602" y="13092"/>
                  <a:pt x="15587" y="13287"/>
                </a:cubicBezTo>
                <a:cubicBezTo>
                  <a:pt x="15566" y="13546"/>
                  <a:pt x="15574" y="13657"/>
                  <a:pt x="15634" y="13911"/>
                </a:cubicBezTo>
                <a:cubicBezTo>
                  <a:pt x="15647" y="13967"/>
                  <a:pt x="15660" y="14009"/>
                  <a:pt x="15672" y="14035"/>
                </a:cubicBezTo>
                <a:cubicBezTo>
                  <a:pt x="15710" y="14110"/>
                  <a:pt x="15747" y="14047"/>
                  <a:pt x="15794" y="13842"/>
                </a:cubicBezTo>
                <a:lnTo>
                  <a:pt x="15850" y="13603"/>
                </a:lnTo>
                <a:lnTo>
                  <a:pt x="15882" y="13842"/>
                </a:lnTo>
                <a:cubicBezTo>
                  <a:pt x="15925" y="14149"/>
                  <a:pt x="15986" y="14157"/>
                  <a:pt x="16021" y="13857"/>
                </a:cubicBezTo>
                <a:cubicBezTo>
                  <a:pt x="16054" y="13576"/>
                  <a:pt x="16120" y="12566"/>
                  <a:pt x="16120" y="12354"/>
                </a:cubicBezTo>
                <a:cubicBezTo>
                  <a:pt x="16120" y="12269"/>
                  <a:pt x="16135" y="11999"/>
                  <a:pt x="16152" y="11760"/>
                </a:cubicBezTo>
                <a:cubicBezTo>
                  <a:pt x="16166" y="11566"/>
                  <a:pt x="16174" y="11459"/>
                  <a:pt x="16175" y="11374"/>
                </a:cubicBezTo>
                <a:cubicBezTo>
                  <a:pt x="16175" y="11373"/>
                  <a:pt x="16175" y="11368"/>
                  <a:pt x="16175" y="11367"/>
                </a:cubicBezTo>
                <a:cubicBezTo>
                  <a:pt x="16176" y="11281"/>
                  <a:pt x="16171" y="11225"/>
                  <a:pt x="16160" y="11143"/>
                </a:cubicBezTo>
                <a:cubicBezTo>
                  <a:pt x="16139" y="10980"/>
                  <a:pt x="16134" y="10991"/>
                  <a:pt x="16105" y="11197"/>
                </a:cubicBezTo>
                <a:cubicBezTo>
                  <a:pt x="16086" y="11323"/>
                  <a:pt x="16066" y="11544"/>
                  <a:pt x="16059" y="11690"/>
                </a:cubicBezTo>
                <a:cubicBezTo>
                  <a:pt x="16051" y="11848"/>
                  <a:pt x="16040" y="11932"/>
                  <a:pt x="16030" y="11945"/>
                </a:cubicBezTo>
                <a:cubicBezTo>
                  <a:pt x="16025" y="11950"/>
                  <a:pt x="16019" y="11939"/>
                  <a:pt x="16015" y="11906"/>
                </a:cubicBezTo>
                <a:cubicBezTo>
                  <a:pt x="16010" y="11874"/>
                  <a:pt x="16006" y="11824"/>
                  <a:pt x="16003" y="11752"/>
                </a:cubicBezTo>
                <a:cubicBezTo>
                  <a:pt x="15998" y="11638"/>
                  <a:pt x="15980" y="11421"/>
                  <a:pt x="15963" y="11274"/>
                </a:cubicBezTo>
                <a:cubicBezTo>
                  <a:pt x="15935" y="11034"/>
                  <a:pt x="15918" y="11012"/>
                  <a:pt x="15789" y="11012"/>
                </a:cubicBezTo>
                <a:cubicBezTo>
                  <a:pt x="15745" y="11012"/>
                  <a:pt x="15707" y="11025"/>
                  <a:pt x="15677" y="11050"/>
                </a:cubicBezTo>
                <a:cubicBezTo>
                  <a:pt x="15647" y="11076"/>
                  <a:pt x="15626" y="11114"/>
                  <a:pt x="15617" y="11158"/>
                </a:cubicBezTo>
                <a:cubicBezTo>
                  <a:pt x="15592" y="11275"/>
                  <a:pt x="15579" y="11275"/>
                  <a:pt x="15555" y="11158"/>
                </a:cubicBezTo>
                <a:cubicBezTo>
                  <a:pt x="15531" y="11044"/>
                  <a:pt x="15500" y="10999"/>
                  <a:pt x="15470" y="11020"/>
                </a:cubicBezTo>
                <a:cubicBezTo>
                  <a:pt x="15455" y="11030"/>
                  <a:pt x="15441" y="11055"/>
                  <a:pt x="15427" y="11097"/>
                </a:cubicBezTo>
                <a:cubicBezTo>
                  <a:pt x="15414" y="11138"/>
                  <a:pt x="15401" y="11195"/>
                  <a:pt x="15392" y="11266"/>
                </a:cubicBezTo>
                <a:lnTo>
                  <a:pt x="15356" y="11521"/>
                </a:lnTo>
                <a:lnTo>
                  <a:pt x="15321" y="11266"/>
                </a:lnTo>
                <a:cubicBezTo>
                  <a:pt x="15309" y="11182"/>
                  <a:pt x="15295" y="11117"/>
                  <a:pt x="15280" y="11074"/>
                </a:cubicBezTo>
                <a:cubicBezTo>
                  <a:pt x="15265" y="11031"/>
                  <a:pt x="15248" y="11014"/>
                  <a:pt x="15232" y="11012"/>
                </a:cubicBezTo>
                <a:cubicBezTo>
                  <a:pt x="15216" y="11010"/>
                  <a:pt x="15201" y="11027"/>
                  <a:pt x="15186" y="11066"/>
                </a:cubicBezTo>
                <a:cubicBezTo>
                  <a:pt x="15172" y="11105"/>
                  <a:pt x="15159" y="11162"/>
                  <a:pt x="15150" y="11243"/>
                </a:cubicBezTo>
                <a:cubicBezTo>
                  <a:pt x="15142" y="11308"/>
                  <a:pt x="15132" y="11370"/>
                  <a:pt x="15123" y="11413"/>
                </a:cubicBezTo>
                <a:cubicBezTo>
                  <a:pt x="15113" y="11456"/>
                  <a:pt x="15103" y="11482"/>
                  <a:pt x="15096" y="11482"/>
                </a:cubicBezTo>
                <a:cubicBezTo>
                  <a:pt x="15082" y="11482"/>
                  <a:pt x="15058" y="11374"/>
                  <a:pt x="15043" y="11243"/>
                </a:cubicBezTo>
                <a:cubicBezTo>
                  <a:pt x="15021" y="11053"/>
                  <a:pt x="14996" y="11012"/>
                  <a:pt x="14917" y="11012"/>
                </a:cubicBezTo>
                <a:cubicBezTo>
                  <a:pt x="14884" y="11012"/>
                  <a:pt x="14865" y="10993"/>
                  <a:pt x="14850" y="10973"/>
                </a:cubicBezTo>
                <a:cubicBezTo>
                  <a:pt x="14842" y="10963"/>
                  <a:pt x="14832" y="10953"/>
                  <a:pt x="14827" y="10935"/>
                </a:cubicBezTo>
                <a:cubicBezTo>
                  <a:pt x="14828" y="11022"/>
                  <a:pt x="14823" y="11181"/>
                  <a:pt x="14812" y="11351"/>
                </a:cubicBezTo>
                <a:cubicBezTo>
                  <a:pt x="14787" y="11741"/>
                  <a:pt x="14775" y="11787"/>
                  <a:pt x="14751" y="11606"/>
                </a:cubicBezTo>
                <a:cubicBezTo>
                  <a:pt x="14743" y="11545"/>
                  <a:pt x="14705" y="11480"/>
                  <a:pt x="14668" y="11459"/>
                </a:cubicBezTo>
                <a:cubicBezTo>
                  <a:pt x="14619" y="11433"/>
                  <a:pt x="14599" y="11369"/>
                  <a:pt x="14599" y="11243"/>
                </a:cubicBezTo>
                <a:cubicBezTo>
                  <a:pt x="14599" y="11117"/>
                  <a:pt x="14619" y="11054"/>
                  <a:pt x="14668" y="11027"/>
                </a:cubicBezTo>
                <a:cubicBezTo>
                  <a:pt x="14705" y="11007"/>
                  <a:pt x="14743" y="10942"/>
                  <a:pt x="14751" y="10881"/>
                </a:cubicBezTo>
                <a:cubicBezTo>
                  <a:pt x="14764" y="10781"/>
                  <a:pt x="14791" y="10755"/>
                  <a:pt x="14810" y="10796"/>
                </a:cubicBezTo>
                <a:cubicBezTo>
                  <a:pt x="14809" y="10765"/>
                  <a:pt x="14804" y="10730"/>
                  <a:pt x="14801" y="10696"/>
                </a:cubicBezTo>
                <a:cubicBezTo>
                  <a:pt x="14798" y="10668"/>
                  <a:pt x="14798" y="10638"/>
                  <a:pt x="14794" y="10611"/>
                </a:cubicBezTo>
                <a:cubicBezTo>
                  <a:pt x="14786" y="10548"/>
                  <a:pt x="14774" y="10489"/>
                  <a:pt x="14763" y="10449"/>
                </a:cubicBezTo>
                <a:cubicBezTo>
                  <a:pt x="14737" y="10354"/>
                  <a:pt x="14674" y="10304"/>
                  <a:pt x="14615" y="10303"/>
                </a:cubicBezTo>
                <a:close/>
                <a:moveTo>
                  <a:pt x="10956" y="11027"/>
                </a:moveTo>
                <a:cubicBezTo>
                  <a:pt x="11034" y="10978"/>
                  <a:pt x="11074" y="11252"/>
                  <a:pt x="11074" y="11837"/>
                </a:cubicBezTo>
                <a:cubicBezTo>
                  <a:pt x="11074" y="12110"/>
                  <a:pt x="11062" y="12347"/>
                  <a:pt x="11045" y="12469"/>
                </a:cubicBezTo>
                <a:cubicBezTo>
                  <a:pt x="11011" y="12709"/>
                  <a:pt x="10908" y="12729"/>
                  <a:pt x="10897" y="12500"/>
                </a:cubicBezTo>
                <a:cubicBezTo>
                  <a:pt x="10892" y="12411"/>
                  <a:pt x="10890" y="12056"/>
                  <a:pt x="10893" y="11706"/>
                </a:cubicBezTo>
                <a:lnTo>
                  <a:pt x="10898" y="11066"/>
                </a:lnTo>
                <a:lnTo>
                  <a:pt x="10956" y="11027"/>
                </a:lnTo>
                <a:close/>
                <a:moveTo>
                  <a:pt x="11625" y="11775"/>
                </a:moveTo>
                <a:cubicBezTo>
                  <a:pt x="11676" y="11775"/>
                  <a:pt x="11677" y="11797"/>
                  <a:pt x="11677" y="12192"/>
                </a:cubicBezTo>
                <a:cubicBezTo>
                  <a:pt x="11677" y="12573"/>
                  <a:pt x="11673" y="12612"/>
                  <a:pt x="11628" y="12647"/>
                </a:cubicBezTo>
                <a:cubicBezTo>
                  <a:pt x="11573" y="12687"/>
                  <a:pt x="11557" y="12526"/>
                  <a:pt x="11566" y="12053"/>
                </a:cubicBezTo>
                <a:cubicBezTo>
                  <a:pt x="11570" y="11825"/>
                  <a:pt x="11580" y="11775"/>
                  <a:pt x="11625" y="11775"/>
                </a:cubicBezTo>
                <a:close/>
                <a:moveTo>
                  <a:pt x="4794" y="11983"/>
                </a:moveTo>
                <a:cubicBezTo>
                  <a:pt x="4956" y="11963"/>
                  <a:pt x="5059" y="11992"/>
                  <a:pt x="5068" y="12068"/>
                </a:cubicBezTo>
                <a:cubicBezTo>
                  <a:pt x="5077" y="12135"/>
                  <a:pt x="5103" y="12192"/>
                  <a:pt x="5125" y="12192"/>
                </a:cubicBezTo>
                <a:cubicBezTo>
                  <a:pt x="5225" y="12192"/>
                  <a:pt x="5292" y="12783"/>
                  <a:pt x="5292" y="13664"/>
                </a:cubicBezTo>
                <a:cubicBezTo>
                  <a:pt x="5292" y="14176"/>
                  <a:pt x="5259" y="14522"/>
                  <a:pt x="5174" y="14891"/>
                </a:cubicBezTo>
                <a:cubicBezTo>
                  <a:pt x="5124" y="15107"/>
                  <a:pt x="4544" y="15100"/>
                  <a:pt x="4534" y="14883"/>
                </a:cubicBezTo>
                <a:cubicBezTo>
                  <a:pt x="4529" y="14797"/>
                  <a:pt x="4528" y="14117"/>
                  <a:pt x="4531" y="13371"/>
                </a:cubicBezTo>
                <a:lnTo>
                  <a:pt x="4535" y="12014"/>
                </a:lnTo>
                <a:lnTo>
                  <a:pt x="4794" y="11983"/>
                </a:lnTo>
                <a:close/>
                <a:moveTo>
                  <a:pt x="10622" y="14759"/>
                </a:moveTo>
                <a:cubicBezTo>
                  <a:pt x="10617" y="14766"/>
                  <a:pt x="10613" y="14795"/>
                  <a:pt x="10610" y="14852"/>
                </a:cubicBezTo>
                <a:cubicBezTo>
                  <a:pt x="10605" y="14951"/>
                  <a:pt x="10590" y="15037"/>
                  <a:pt x="10577" y="15037"/>
                </a:cubicBezTo>
                <a:cubicBezTo>
                  <a:pt x="10562" y="15037"/>
                  <a:pt x="10553" y="15142"/>
                  <a:pt x="10553" y="15322"/>
                </a:cubicBezTo>
                <a:cubicBezTo>
                  <a:pt x="10553" y="15662"/>
                  <a:pt x="10528" y="15834"/>
                  <a:pt x="10503" y="15646"/>
                </a:cubicBezTo>
                <a:cubicBezTo>
                  <a:pt x="10489" y="15532"/>
                  <a:pt x="10458" y="15491"/>
                  <a:pt x="10427" y="15515"/>
                </a:cubicBezTo>
                <a:cubicBezTo>
                  <a:pt x="10395" y="15540"/>
                  <a:pt x="10363" y="15628"/>
                  <a:pt x="10344" y="15770"/>
                </a:cubicBezTo>
                <a:lnTo>
                  <a:pt x="10308" y="16032"/>
                </a:lnTo>
                <a:lnTo>
                  <a:pt x="10275" y="15777"/>
                </a:lnTo>
                <a:cubicBezTo>
                  <a:pt x="10247" y="15561"/>
                  <a:pt x="10246" y="15492"/>
                  <a:pt x="10263" y="15330"/>
                </a:cubicBezTo>
                <a:cubicBezTo>
                  <a:pt x="10280" y="15171"/>
                  <a:pt x="10279" y="15113"/>
                  <a:pt x="10259" y="14960"/>
                </a:cubicBezTo>
                <a:cubicBezTo>
                  <a:pt x="10240" y="14808"/>
                  <a:pt x="10231" y="14801"/>
                  <a:pt x="10205" y="14929"/>
                </a:cubicBezTo>
                <a:cubicBezTo>
                  <a:pt x="10179" y="15054"/>
                  <a:pt x="10166" y="15051"/>
                  <a:pt x="10135" y="14921"/>
                </a:cubicBezTo>
                <a:cubicBezTo>
                  <a:pt x="10088" y="14728"/>
                  <a:pt x="10053" y="14826"/>
                  <a:pt x="10035" y="15184"/>
                </a:cubicBezTo>
                <a:cubicBezTo>
                  <a:pt x="10032" y="15258"/>
                  <a:pt x="10024" y="15353"/>
                  <a:pt x="10014" y="15453"/>
                </a:cubicBezTo>
                <a:cubicBezTo>
                  <a:pt x="10005" y="15554"/>
                  <a:pt x="9992" y="15660"/>
                  <a:pt x="9982" y="15739"/>
                </a:cubicBezTo>
                <a:cubicBezTo>
                  <a:pt x="9962" y="15878"/>
                  <a:pt x="9952" y="15946"/>
                  <a:pt x="9943" y="15955"/>
                </a:cubicBezTo>
                <a:cubicBezTo>
                  <a:pt x="9934" y="15964"/>
                  <a:pt x="9926" y="15913"/>
                  <a:pt x="9911" y="15808"/>
                </a:cubicBezTo>
                <a:cubicBezTo>
                  <a:pt x="9894" y="15690"/>
                  <a:pt x="9881" y="15530"/>
                  <a:pt x="9881" y="15453"/>
                </a:cubicBezTo>
                <a:cubicBezTo>
                  <a:pt x="9881" y="15415"/>
                  <a:pt x="9877" y="15352"/>
                  <a:pt x="9870" y="15276"/>
                </a:cubicBezTo>
                <a:cubicBezTo>
                  <a:pt x="9863" y="15201"/>
                  <a:pt x="9854" y="15113"/>
                  <a:pt x="9843" y="15037"/>
                </a:cubicBezTo>
                <a:cubicBezTo>
                  <a:pt x="9827" y="14923"/>
                  <a:pt x="9817" y="14863"/>
                  <a:pt x="9808" y="14844"/>
                </a:cubicBezTo>
                <a:cubicBezTo>
                  <a:pt x="9799" y="14826"/>
                  <a:pt x="9791" y="14851"/>
                  <a:pt x="9781" y="14914"/>
                </a:cubicBezTo>
                <a:cubicBezTo>
                  <a:pt x="9777" y="14941"/>
                  <a:pt x="9774" y="15004"/>
                  <a:pt x="9770" y="15091"/>
                </a:cubicBezTo>
                <a:cubicBezTo>
                  <a:pt x="9755" y="15528"/>
                  <a:pt x="9752" y="16601"/>
                  <a:pt x="9762" y="17250"/>
                </a:cubicBezTo>
                <a:cubicBezTo>
                  <a:pt x="9763" y="17251"/>
                  <a:pt x="9762" y="17257"/>
                  <a:pt x="9762" y="17258"/>
                </a:cubicBezTo>
                <a:cubicBezTo>
                  <a:pt x="9767" y="17516"/>
                  <a:pt x="9773" y="17705"/>
                  <a:pt x="9781" y="17759"/>
                </a:cubicBezTo>
                <a:cubicBezTo>
                  <a:pt x="9798" y="17868"/>
                  <a:pt x="9815" y="17853"/>
                  <a:pt x="9828" y="17751"/>
                </a:cubicBezTo>
                <a:cubicBezTo>
                  <a:pt x="9841" y="17650"/>
                  <a:pt x="9850" y="17462"/>
                  <a:pt x="9850" y="17219"/>
                </a:cubicBezTo>
                <a:cubicBezTo>
                  <a:pt x="9850" y="16833"/>
                  <a:pt x="9863" y="16677"/>
                  <a:pt x="9889" y="16764"/>
                </a:cubicBezTo>
                <a:cubicBezTo>
                  <a:pt x="9889" y="16765"/>
                  <a:pt x="9890" y="16764"/>
                  <a:pt x="9890" y="16764"/>
                </a:cubicBezTo>
                <a:cubicBezTo>
                  <a:pt x="9899" y="16793"/>
                  <a:pt x="9908" y="16852"/>
                  <a:pt x="9919" y="16934"/>
                </a:cubicBezTo>
                <a:cubicBezTo>
                  <a:pt x="9949" y="17151"/>
                  <a:pt x="9960" y="17176"/>
                  <a:pt x="9979" y="17057"/>
                </a:cubicBezTo>
                <a:cubicBezTo>
                  <a:pt x="9986" y="17011"/>
                  <a:pt x="9993" y="16983"/>
                  <a:pt x="9999" y="16972"/>
                </a:cubicBezTo>
                <a:cubicBezTo>
                  <a:pt x="10000" y="16972"/>
                  <a:pt x="10000" y="16973"/>
                  <a:pt x="10000" y="16972"/>
                </a:cubicBezTo>
                <a:cubicBezTo>
                  <a:pt x="10020" y="16943"/>
                  <a:pt x="10033" y="17071"/>
                  <a:pt x="10033" y="17319"/>
                </a:cubicBezTo>
                <a:cubicBezTo>
                  <a:pt x="10033" y="17495"/>
                  <a:pt x="10050" y="17646"/>
                  <a:pt x="10072" y="17728"/>
                </a:cubicBezTo>
                <a:cubicBezTo>
                  <a:pt x="10083" y="17770"/>
                  <a:pt x="10096" y="17797"/>
                  <a:pt x="10108" y="17798"/>
                </a:cubicBezTo>
                <a:cubicBezTo>
                  <a:pt x="10120" y="17799"/>
                  <a:pt x="10132" y="17778"/>
                  <a:pt x="10142" y="17728"/>
                </a:cubicBezTo>
                <a:cubicBezTo>
                  <a:pt x="10165" y="17618"/>
                  <a:pt x="10178" y="17622"/>
                  <a:pt x="10204" y="17744"/>
                </a:cubicBezTo>
                <a:cubicBezTo>
                  <a:pt x="10232" y="17880"/>
                  <a:pt x="10240" y="17861"/>
                  <a:pt x="10272" y="17628"/>
                </a:cubicBezTo>
                <a:cubicBezTo>
                  <a:pt x="10309" y="17364"/>
                  <a:pt x="10309" y="17364"/>
                  <a:pt x="10343" y="17589"/>
                </a:cubicBezTo>
                <a:cubicBezTo>
                  <a:pt x="10381" y="17843"/>
                  <a:pt x="10406" y="17976"/>
                  <a:pt x="10429" y="18013"/>
                </a:cubicBezTo>
                <a:cubicBezTo>
                  <a:pt x="10452" y="18051"/>
                  <a:pt x="10474" y="17991"/>
                  <a:pt x="10507" y="17852"/>
                </a:cubicBezTo>
                <a:cubicBezTo>
                  <a:pt x="10560" y="17632"/>
                  <a:pt x="10575" y="17617"/>
                  <a:pt x="10601" y="17744"/>
                </a:cubicBezTo>
                <a:cubicBezTo>
                  <a:pt x="10625" y="17860"/>
                  <a:pt x="10644" y="17851"/>
                  <a:pt x="10657" y="17720"/>
                </a:cubicBezTo>
                <a:cubicBezTo>
                  <a:pt x="10669" y="17590"/>
                  <a:pt x="10676" y="17337"/>
                  <a:pt x="10679" y="16949"/>
                </a:cubicBezTo>
                <a:cubicBezTo>
                  <a:pt x="10681" y="16632"/>
                  <a:pt x="10683" y="16467"/>
                  <a:pt x="10689" y="16379"/>
                </a:cubicBezTo>
                <a:cubicBezTo>
                  <a:pt x="10694" y="16292"/>
                  <a:pt x="10704" y="16278"/>
                  <a:pt x="10721" y="16278"/>
                </a:cubicBezTo>
                <a:cubicBezTo>
                  <a:pt x="10730" y="16278"/>
                  <a:pt x="10738" y="16280"/>
                  <a:pt x="10743" y="16294"/>
                </a:cubicBezTo>
                <a:cubicBezTo>
                  <a:pt x="10749" y="16308"/>
                  <a:pt x="10752" y="16334"/>
                  <a:pt x="10755" y="16379"/>
                </a:cubicBezTo>
                <a:cubicBezTo>
                  <a:pt x="10761" y="16467"/>
                  <a:pt x="10763" y="16632"/>
                  <a:pt x="10765" y="16949"/>
                </a:cubicBezTo>
                <a:cubicBezTo>
                  <a:pt x="10768" y="17337"/>
                  <a:pt x="10775" y="17590"/>
                  <a:pt x="10788" y="17720"/>
                </a:cubicBezTo>
                <a:cubicBezTo>
                  <a:pt x="10801" y="17851"/>
                  <a:pt x="10818" y="17859"/>
                  <a:pt x="10842" y="17744"/>
                </a:cubicBezTo>
                <a:cubicBezTo>
                  <a:pt x="10858" y="17665"/>
                  <a:pt x="10879" y="17652"/>
                  <a:pt x="10904" y="17713"/>
                </a:cubicBezTo>
                <a:cubicBezTo>
                  <a:pt x="10928" y="17773"/>
                  <a:pt x="10955" y="17904"/>
                  <a:pt x="10985" y="18098"/>
                </a:cubicBezTo>
                <a:cubicBezTo>
                  <a:pt x="11000" y="18193"/>
                  <a:pt x="11028" y="18341"/>
                  <a:pt x="11047" y="18422"/>
                </a:cubicBezTo>
                <a:cubicBezTo>
                  <a:pt x="11066" y="18503"/>
                  <a:pt x="11106" y="18570"/>
                  <a:pt x="11135" y="18576"/>
                </a:cubicBezTo>
                <a:cubicBezTo>
                  <a:pt x="11177" y="18586"/>
                  <a:pt x="11199" y="18491"/>
                  <a:pt x="11250" y="18106"/>
                </a:cubicBezTo>
                <a:lnTo>
                  <a:pt x="11314" y="17628"/>
                </a:lnTo>
                <a:lnTo>
                  <a:pt x="11372" y="17875"/>
                </a:lnTo>
                <a:cubicBezTo>
                  <a:pt x="11392" y="17963"/>
                  <a:pt x="11408" y="18024"/>
                  <a:pt x="11420" y="18044"/>
                </a:cubicBezTo>
                <a:cubicBezTo>
                  <a:pt x="11432" y="18063"/>
                  <a:pt x="11441" y="18049"/>
                  <a:pt x="11446" y="18006"/>
                </a:cubicBezTo>
                <a:cubicBezTo>
                  <a:pt x="11455" y="17937"/>
                  <a:pt x="11475" y="17875"/>
                  <a:pt x="11490" y="17875"/>
                </a:cubicBezTo>
                <a:cubicBezTo>
                  <a:pt x="11505" y="17875"/>
                  <a:pt x="11531" y="17809"/>
                  <a:pt x="11548" y="17728"/>
                </a:cubicBezTo>
                <a:cubicBezTo>
                  <a:pt x="11572" y="17611"/>
                  <a:pt x="11585" y="17613"/>
                  <a:pt x="11611" y="17736"/>
                </a:cubicBezTo>
                <a:cubicBezTo>
                  <a:pt x="11623" y="17795"/>
                  <a:pt x="11633" y="17823"/>
                  <a:pt x="11642" y="17821"/>
                </a:cubicBezTo>
                <a:cubicBezTo>
                  <a:pt x="11652" y="17819"/>
                  <a:pt x="11659" y="17785"/>
                  <a:pt x="11665" y="17720"/>
                </a:cubicBezTo>
                <a:cubicBezTo>
                  <a:pt x="11678" y="17591"/>
                  <a:pt x="11686" y="17339"/>
                  <a:pt x="11688" y="16949"/>
                </a:cubicBezTo>
                <a:cubicBezTo>
                  <a:pt x="11690" y="16632"/>
                  <a:pt x="11692" y="16467"/>
                  <a:pt x="11698" y="16379"/>
                </a:cubicBezTo>
                <a:cubicBezTo>
                  <a:pt x="11704" y="16292"/>
                  <a:pt x="11713" y="16278"/>
                  <a:pt x="11731" y="16278"/>
                </a:cubicBezTo>
                <a:cubicBezTo>
                  <a:pt x="11740" y="16278"/>
                  <a:pt x="11747" y="16280"/>
                  <a:pt x="11752" y="16294"/>
                </a:cubicBezTo>
                <a:cubicBezTo>
                  <a:pt x="11757" y="16308"/>
                  <a:pt x="11761" y="16334"/>
                  <a:pt x="11764" y="16379"/>
                </a:cubicBezTo>
                <a:cubicBezTo>
                  <a:pt x="11770" y="16467"/>
                  <a:pt x="11772" y="16632"/>
                  <a:pt x="11774" y="16949"/>
                </a:cubicBezTo>
                <a:cubicBezTo>
                  <a:pt x="11775" y="17137"/>
                  <a:pt x="11778" y="17297"/>
                  <a:pt x="11782" y="17427"/>
                </a:cubicBezTo>
                <a:cubicBezTo>
                  <a:pt x="11794" y="17817"/>
                  <a:pt x="11816" y="17947"/>
                  <a:pt x="11846" y="17759"/>
                </a:cubicBezTo>
                <a:cubicBezTo>
                  <a:pt x="11862" y="17655"/>
                  <a:pt x="11869" y="17380"/>
                  <a:pt x="11869" y="16834"/>
                </a:cubicBezTo>
                <a:cubicBezTo>
                  <a:pt x="11869" y="16310"/>
                  <a:pt x="11861" y="15977"/>
                  <a:pt x="11839" y="15777"/>
                </a:cubicBezTo>
                <a:cubicBezTo>
                  <a:pt x="11833" y="15727"/>
                  <a:pt x="11826" y="15681"/>
                  <a:pt x="11819" y="15646"/>
                </a:cubicBezTo>
                <a:cubicBezTo>
                  <a:pt x="11796" y="15543"/>
                  <a:pt x="11763" y="15507"/>
                  <a:pt x="11718" y="15507"/>
                </a:cubicBezTo>
                <a:cubicBezTo>
                  <a:pt x="11685" y="15507"/>
                  <a:pt x="11662" y="15522"/>
                  <a:pt x="11643" y="15561"/>
                </a:cubicBezTo>
                <a:cubicBezTo>
                  <a:pt x="11625" y="15601"/>
                  <a:pt x="11612" y="15670"/>
                  <a:pt x="11599" y="15770"/>
                </a:cubicBezTo>
                <a:lnTo>
                  <a:pt x="11563" y="16024"/>
                </a:lnTo>
                <a:lnTo>
                  <a:pt x="11528" y="15770"/>
                </a:lnTo>
                <a:cubicBezTo>
                  <a:pt x="11498" y="15549"/>
                  <a:pt x="11432" y="15459"/>
                  <a:pt x="11380" y="15531"/>
                </a:cubicBezTo>
                <a:cubicBezTo>
                  <a:pt x="11362" y="15554"/>
                  <a:pt x="11346" y="15593"/>
                  <a:pt x="11334" y="15654"/>
                </a:cubicBezTo>
                <a:cubicBezTo>
                  <a:pt x="11310" y="15771"/>
                  <a:pt x="11296" y="15771"/>
                  <a:pt x="11272" y="15654"/>
                </a:cubicBezTo>
                <a:cubicBezTo>
                  <a:pt x="11264" y="15614"/>
                  <a:pt x="11248" y="15580"/>
                  <a:pt x="11228" y="15554"/>
                </a:cubicBezTo>
                <a:cubicBezTo>
                  <a:pt x="11228" y="15553"/>
                  <a:pt x="11227" y="15554"/>
                  <a:pt x="11227" y="15554"/>
                </a:cubicBezTo>
                <a:cubicBezTo>
                  <a:pt x="11207" y="15527"/>
                  <a:pt x="11184" y="15507"/>
                  <a:pt x="11163" y="15507"/>
                </a:cubicBezTo>
                <a:cubicBezTo>
                  <a:pt x="11102" y="15507"/>
                  <a:pt x="11074" y="15570"/>
                  <a:pt x="11047" y="15770"/>
                </a:cubicBezTo>
                <a:lnTo>
                  <a:pt x="11011" y="16032"/>
                </a:lnTo>
                <a:lnTo>
                  <a:pt x="10979" y="15777"/>
                </a:lnTo>
                <a:cubicBezTo>
                  <a:pt x="10951" y="15561"/>
                  <a:pt x="10949" y="15492"/>
                  <a:pt x="10966" y="15330"/>
                </a:cubicBezTo>
                <a:cubicBezTo>
                  <a:pt x="10975" y="15252"/>
                  <a:pt x="10979" y="15197"/>
                  <a:pt x="10979" y="15145"/>
                </a:cubicBezTo>
                <a:cubicBezTo>
                  <a:pt x="10979" y="15092"/>
                  <a:pt x="10974" y="15040"/>
                  <a:pt x="10964" y="14968"/>
                </a:cubicBezTo>
                <a:cubicBezTo>
                  <a:pt x="10946" y="14825"/>
                  <a:pt x="10935" y="14821"/>
                  <a:pt x="10901" y="14944"/>
                </a:cubicBezTo>
                <a:cubicBezTo>
                  <a:pt x="10856" y="15106"/>
                  <a:pt x="10847" y="15276"/>
                  <a:pt x="10882" y="15276"/>
                </a:cubicBezTo>
                <a:cubicBezTo>
                  <a:pt x="10891" y="15276"/>
                  <a:pt x="10898" y="15284"/>
                  <a:pt x="10903" y="15307"/>
                </a:cubicBezTo>
                <a:cubicBezTo>
                  <a:pt x="10913" y="15354"/>
                  <a:pt x="10915" y="15447"/>
                  <a:pt x="10910" y="15592"/>
                </a:cubicBezTo>
                <a:cubicBezTo>
                  <a:pt x="10907" y="15665"/>
                  <a:pt x="10903" y="15748"/>
                  <a:pt x="10897" y="15847"/>
                </a:cubicBezTo>
                <a:cubicBezTo>
                  <a:pt x="10867" y="16301"/>
                  <a:pt x="10852" y="16313"/>
                  <a:pt x="10826" y="15893"/>
                </a:cubicBezTo>
                <a:cubicBezTo>
                  <a:pt x="10810" y="15636"/>
                  <a:pt x="10793" y="15560"/>
                  <a:pt x="10747" y="15531"/>
                </a:cubicBezTo>
                <a:cubicBezTo>
                  <a:pt x="10704" y="15503"/>
                  <a:pt x="10686" y="15427"/>
                  <a:pt x="10677" y="15230"/>
                </a:cubicBezTo>
                <a:cubicBezTo>
                  <a:pt x="10670" y="15096"/>
                  <a:pt x="10662" y="14995"/>
                  <a:pt x="10653" y="14914"/>
                </a:cubicBezTo>
                <a:cubicBezTo>
                  <a:pt x="10651" y="14896"/>
                  <a:pt x="10649" y="14882"/>
                  <a:pt x="10647" y="14867"/>
                </a:cubicBezTo>
                <a:cubicBezTo>
                  <a:pt x="10638" y="14801"/>
                  <a:pt x="10629" y="14751"/>
                  <a:pt x="10622" y="14759"/>
                </a:cubicBezTo>
                <a:close/>
                <a:moveTo>
                  <a:pt x="12187" y="14790"/>
                </a:moveTo>
                <a:cubicBezTo>
                  <a:pt x="12148" y="14792"/>
                  <a:pt x="12109" y="14884"/>
                  <a:pt x="12088" y="15068"/>
                </a:cubicBezTo>
                <a:cubicBezTo>
                  <a:pt x="12071" y="15214"/>
                  <a:pt x="12053" y="15424"/>
                  <a:pt x="12048" y="15538"/>
                </a:cubicBezTo>
                <a:cubicBezTo>
                  <a:pt x="12040" y="15700"/>
                  <a:pt x="12045" y="15896"/>
                  <a:pt x="12056" y="16070"/>
                </a:cubicBezTo>
                <a:cubicBezTo>
                  <a:pt x="12061" y="16157"/>
                  <a:pt x="12068" y="16235"/>
                  <a:pt x="12077" y="16302"/>
                </a:cubicBezTo>
                <a:cubicBezTo>
                  <a:pt x="12085" y="16369"/>
                  <a:pt x="12096" y="16431"/>
                  <a:pt x="12107" y="16464"/>
                </a:cubicBezTo>
                <a:cubicBezTo>
                  <a:pt x="12155" y="16607"/>
                  <a:pt x="12149" y="16861"/>
                  <a:pt x="12095" y="16911"/>
                </a:cubicBezTo>
                <a:cubicBezTo>
                  <a:pt x="12073" y="16931"/>
                  <a:pt x="12046" y="17023"/>
                  <a:pt x="12036" y="17119"/>
                </a:cubicBezTo>
                <a:cubicBezTo>
                  <a:pt x="12021" y="17260"/>
                  <a:pt x="12024" y="17352"/>
                  <a:pt x="12053" y="17589"/>
                </a:cubicBezTo>
                <a:cubicBezTo>
                  <a:pt x="12063" y="17670"/>
                  <a:pt x="12076" y="17737"/>
                  <a:pt x="12089" y="17790"/>
                </a:cubicBezTo>
                <a:cubicBezTo>
                  <a:pt x="12101" y="17843"/>
                  <a:pt x="12114" y="17875"/>
                  <a:pt x="12123" y="17875"/>
                </a:cubicBezTo>
                <a:cubicBezTo>
                  <a:pt x="12143" y="17875"/>
                  <a:pt x="12162" y="17933"/>
                  <a:pt x="12167" y="17998"/>
                </a:cubicBezTo>
                <a:cubicBezTo>
                  <a:pt x="12172" y="18063"/>
                  <a:pt x="12179" y="18114"/>
                  <a:pt x="12181" y="18114"/>
                </a:cubicBezTo>
                <a:cubicBezTo>
                  <a:pt x="12197" y="18114"/>
                  <a:pt x="12282" y="17726"/>
                  <a:pt x="12298" y="17582"/>
                </a:cubicBezTo>
                <a:cubicBezTo>
                  <a:pt x="12305" y="17516"/>
                  <a:pt x="12313" y="17469"/>
                  <a:pt x="12321" y="17443"/>
                </a:cubicBezTo>
                <a:cubicBezTo>
                  <a:pt x="12337" y="17389"/>
                  <a:pt x="12354" y="17415"/>
                  <a:pt x="12377" y="17535"/>
                </a:cubicBezTo>
                <a:cubicBezTo>
                  <a:pt x="12389" y="17595"/>
                  <a:pt x="12401" y="17679"/>
                  <a:pt x="12415" y="17782"/>
                </a:cubicBezTo>
                <a:lnTo>
                  <a:pt x="12465" y="18160"/>
                </a:lnTo>
                <a:lnTo>
                  <a:pt x="12502" y="17890"/>
                </a:lnTo>
                <a:lnTo>
                  <a:pt x="12538" y="17628"/>
                </a:lnTo>
                <a:lnTo>
                  <a:pt x="12595" y="17875"/>
                </a:lnTo>
                <a:cubicBezTo>
                  <a:pt x="12636" y="18051"/>
                  <a:pt x="12658" y="18094"/>
                  <a:pt x="12669" y="18006"/>
                </a:cubicBezTo>
                <a:cubicBezTo>
                  <a:pt x="12678" y="17937"/>
                  <a:pt x="12705" y="17875"/>
                  <a:pt x="12729" y="17875"/>
                </a:cubicBezTo>
                <a:cubicBezTo>
                  <a:pt x="12741" y="17875"/>
                  <a:pt x="12755" y="17861"/>
                  <a:pt x="12768" y="17836"/>
                </a:cubicBezTo>
                <a:cubicBezTo>
                  <a:pt x="12781" y="17810"/>
                  <a:pt x="12793" y="17774"/>
                  <a:pt x="12801" y="17736"/>
                </a:cubicBezTo>
                <a:cubicBezTo>
                  <a:pt x="12823" y="17626"/>
                  <a:pt x="12840" y="17639"/>
                  <a:pt x="12880" y="17790"/>
                </a:cubicBezTo>
                <a:cubicBezTo>
                  <a:pt x="12899" y="17862"/>
                  <a:pt x="12912" y="17897"/>
                  <a:pt x="12922" y="17905"/>
                </a:cubicBezTo>
                <a:cubicBezTo>
                  <a:pt x="12932" y="17914"/>
                  <a:pt x="12938" y="17897"/>
                  <a:pt x="12942" y="17844"/>
                </a:cubicBezTo>
                <a:cubicBezTo>
                  <a:pt x="12959" y="17629"/>
                  <a:pt x="13033" y="17657"/>
                  <a:pt x="13090" y="17905"/>
                </a:cubicBezTo>
                <a:cubicBezTo>
                  <a:pt x="13127" y="18062"/>
                  <a:pt x="13148" y="18094"/>
                  <a:pt x="13159" y="18006"/>
                </a:cubicBezTo>
                <a:cubicBezTo>
                  <a:pt x="13168" y="17937"/>
                  <a:pt x="13189" y="17875"/>
                  <a:pt x="13207" y="17875"/>
                </a:cubicBezTo>
                <a:cubicBezTo>
                  <a:pt x="13252" y="17875"/>
                  <a:pt x="13277" y="17655"/>
                  <a:pt x="13277" y="17227"/>
                </a:cubicBezTo>
                <a:cubicBezTo>
                  <a:pt x="13277" y="17025"/>
                  <a:pt x="13283" y="16804"/>
                  <a:pt x="13292" y="16733"/>
                </a:cubicBezTo>
                <a:cubicBezTo>
                  <a:pt x="13311" y="16593"/>
                  <a:pt x="13292" y="16256"/>
                  <a:pt x="13239" y="15777"/>
                </a:cubicBezTo>
                <a:cubicBezTo>
                  <a:pt x="13206" y="15480"/>
                  <a:pt x="13126" y="15414"/>
                  <a:pt x="13078" y="15646"/>
                </a:cubicBezTo>
                <a:cubicBezTo>
                  <a:pt x="13056" y="15756"/>
                  <a:pt x="13039" y="15745"/>
                  <a:pt x="12995" y="15584"/>
                </a:cubicBezTo>
                <a:cubicBezTo>
                  <a:pt x="12979" y="15528"/>
                  <a:pt x="12966" y="15458"/>
                  <a:pt x="12956" y="15392"/>
                </a:cubicBezTo>
                <a:cubicBezTo>
                  <a:pt x="12946" y="15326"/>
                  <a:pt x="12940" y="15265"/>
                  <a:pt x="12940" y="15222"/>
                </a:cubicBezTo>
                <a:cubicBezTo>
                  <a:pt x="12940" y="15180"/>
                  <a:pt x="12937" y="15122"/>
                  <a:pt x="12933" y="15068"/>
                </a:cubicBezTo>
                <a:cubicBezTo>
                  <a:pt x="12929" y="15013"/>
                  <a:pt x="12923" y="14954"/>
                  <a:pt x="12917" y="14914"/>
                </a:cubicBezTo>
                <a:cubicBezTo>
                  <a:pt x="12886" y="14715"/>
                  <a:pt x="12847" y="14961"/>
                  <a:pt x="12847" y="15353"/>
                </a:cubicBezTo>
                <a:cubicBezTo>
                  <a:pt x="12847" y="15438"/>
                  <a:pt x="12846" y="15503"/>
                  <a:pt x="12841" y="15561"/>
                </a:cubicBezTo>
                <a:cubicBezTo>
                  <a:pt x="12837" y="15621"/>
                  <a:pt x="12831" y="15672"/>
                  <a:pt x="12823" y="15700"/>
                </a:cubicBezTo>
                <a:cubicBezTo>
                  <a:pt x="12816" y="15727"/>
                  <a:pt x="12808" y="15738"/>
                  <a:pt x="12799" y="15731"/>
                </a:cubicBezTo>
                <a:cubicBezTo>
                  <a:pt x="12789" y="15723"/>
                  <a:pt x="12780" y="15694"/>
                  <a:pt x="12770" y="15646"/>
                </a:cubicBezTo>
                <a:cubicBezTo>
                  <a:pt x="12733" y="15469"/>
                  <a:pt x="12626" y="15468"/>
                  <a:pt x="12589" y="15646"/>
                </a:cubicBezTo>
                <a:cubicBezTo>
                  <a:pt x="12567" y="15756"/>
                  <a:pt x="12550" y="15745"/>
                  <a:pt x="12506" y="15584"/>
                </a:cubicBezTo>
                <a:cubicBezTo>
                  <a:pt x="12490" y="15528"/>
                  <a:pt x="12476" y="15458"/>
                  <a:pt x="12466" y="15392"/>
                </a:cubicBezTo>
                <a:cubicBezTo>
                  <a:pt x="12456" y="15326"/>
                  <a:pt x="12450" y="15265"/>
                  <a:pt x="12450" y="15222"/>
                </a:cubicBezTo>
                <a:cubicBezTo>
                  <a:pt x="12450" y="15135"/>
                  <a:pt x="12440" y="14996"/>
                  <a:pt x="12427" y="14914"/>
                </a:cubicBezTo>
                <a:cubicBezTo>
                  <a:pt x="12417" y="14851"/>
                  <a:pt x="12409" y="14826"/>
                  <a:pt x="12400" y="14844"/>
                </a:cubicBezTo>
                <a:cubicBezTo>
                  <a:pt x="12391" y="14863"/>
                  <a:pt x="12381" y="14923"/>
                  <a:pt x="12365" y="15037"/>
                </a:cubicBezTo>
                <a:lnTo>
                  <a:pt x="12328" y="15315"/>
                </a:lnTo>
                <a:lnTo>
                  <a:pt x="12293" y="15060"/>
                </a:lnTo>
                <a:cubicBezTo>
                  <a:pt x="12268" y="14878"/>
                  <a:pt x="12227" y="14789"/>
                  <a:pt x="12187" y="14790"/>
                </a:cubicBezTo>
                <a:close/>
                <a:moveTo>
                  <a:pt x="13479" y="14806"/>
                </a:moveTo>
                <a:cubicBezTo>
                  <a:pt x="13471" y="14797"/>
                  <a:pt x="13459" y="14838"/>
                  <a:pt x="13447" y="14937"/>
                </a:cubicBezTo>
                <a:cubicBezTo>
                  <a:pt x="13428" y="15079"/>
                  <a:pt x="13424" y="16020"/>
                  <a:pt x="13434" y="16625"/>
                </a:cubicBezTo>
                <a:cubicBezTo>
                  <a:pt x="13437" y="16827"/>
                  <a:pt x="13442" y="16995"/>
                  <a:pt x="13448" y="17080"/>
                </a:cubicBezTo>
                <a:cubicBezTo>
                  <a:pt x="13482" y="17549"/>
                  <a:pt x="13511" y="17767"/>
                  <a:pt x="13563" y="17959"/>
                </a:cubicBezTo>
                <a:cubicBezTo>
                  <a:pt x="13620" y="18167"/>
                  <a:pt x="13659" y="18080"/>
                  <a:pt x="13731" y="17597"/>
                </a:cubicBezTo>
                <a:cubicBezTo>
                  <a:pt x="13765" y="17364"/>
                  <a:pt x="13766" y="17364"/>
                  <a:pt x="13801" y="17620"/>
                </a:cubicBezTo>
                <a:cubicBezTo>
                  <a:pt x="13832" y="17846"/>
                  <a:pt x="13841" y="17858"/>
                  <a:pt x="13877" y="17728"/>
                </a:cubicBezTo>
                <a:cubicBezTo>
                  <a:pt x="13886" y="17696"/>
                  <a:pt x="13892" y="17663"/>
                  <a:pt x="13898" y="17628"/>
                </a:cubicBezTo>
                <a:cubicBezTo>
                  <a:pt x="13915" y="17519"/>
                  <a:pt x="13919" y="17363"/>
                  <a:pt x="13922" y="16934"/>
                </a:cubicBezTo>
                <a:cubicBezTo>
                  <a:pt x="13926" y="16327"/>
                  <a:pt x="13929" y="16278"/>
                  <a:pt x="13965" y="16278"/>
                </a:cubicBezTo>
                <a:cubicBezTo>
                  <a:pt x="13974" y="16278"/>
                  <a:pt x="13980" y="16280"/>
                  <a:pt x="13986" y="16294"/>
                </a:cubicBezTo>
                <a:cubicBezTo>
                  <a:pt x="13991" y="16308"/>
                  <a:pt x="13995" y="16334"/>
                  <a:pt x="13997" y="16379"/>
                </a:cubicBezTo>
                <a:cubicBezTo>
                  <a:pt x="14003" y="16467"/>
                  <a:pt x="14005" y="16632"/>
                  <a:pt x="14007" y="16949"/>
                </a:cubicBezTo>
                <a:cubicBezTo>
                  <a:pt x="14010" y="17319"/>
                  <a:pt x="14018" y="17586"/>
                  <a:pt x="14030" y="17728"/>
                </a:cubicBezTo>
                <a:cubicBezTo>
                  <a:pt x="14043" y="17871"/>
                  <a:pt x="14058" y="17888"/>
                  <a:pt x="14077" y="17767"/>
                </a:cubicBezTo>
                <a:cubicBezTo>
                  <a:pt x="14089" y="17690"/>
                  <a:pt x="14115" y="17638"/>
                  <a:pt x="14135" y="17651"/>
                </a:cubicBezTo>
                <a:cubicBezTo>
                  <a:pt x="14173" y="17677"/>
                  <a:pt x="14196" y="17676"/>
                  <a:pt x="14209" y="17612"/>
                </a:cubicBezTo>
                <a:cubicBezTo>
                  <a:pt x="14215" y="17581"/>
                  <a:pt x="14219" y="17540"/>
                  <a:pt x="14222" y="17474"/>
                </a:cubicBezTo>
                <a:cubicBezTo>
                  <a:pt x="14222" y="17473"/>
                  <a:pt x="14221" y="17467"/>
                  <a:pt x="14222" y="17466"/>
                </a:cubicBezTo>
                <a:cubicBezTo>
                  <a:pt x="14224" y="17398"/>
                  <a:pt x="14226" y="17311"/>
                  <a:pt x="14227" y="17196"/>
                </a:cubicBezTo>
                <a:cubicBezTo>
                  <a:pt x="14233" y="16670"/>
                  <a:pt x="14275" y="16570"/>
                  <a:pt x="14282" y="17065"/>
                </a:cubicBezTo>
                <a:cubicBezTo>
                  <a:pt x="14285" y="17236"/>
                  <a:pt x="14304" y="17494"/>
                  <a:pt x="14324" y="17643"/>
                </a:cubicBezTo>
                <a:cubicBezTo>
                  <a:pt x="14361" y="17911"/>
                  <a:pt x="14362" y="17914"/>
                  <a:pt x="14394" y="17690"/>
                </a:cubicBezTo>
                <a:cubicBezTo>
                  <a:pt x="14412" y="17565"/>
                  <a:pt x="14432" y="17343"/>
                  <a:pt x="14440" y="17196"/>
                </a:cubicBezTo>
                <a:cubicBezTo>
                  <a:pt x="14447" y="17050"/>
                  <a:pt x="14461" y="16934"/>
                  <a:pt x="14469" y="16934"/>
                </a:cubicBezTo>
                <a:cubicBezTo>
                  <a:pt x="14478" y="16934"/>
                  <a:pt x="14491" y="17050"/>
                  <a:pt x="14498" y="17196"/>
                </a:cubicBezTo>
                <a:cubicBezTo>
                  <a:pt x="14505" y="17335"/>
                  <a:pt x="14516" y="17463"/>
                  <a:pt x="14533" y="17589"/>
                </a:cubicBezTo>
                <a:cubicBezTo>
                  <a:pt x="14550" y="17715"/>
                  <a:pt x="14573" y="17836"/>
                  <a:pt x="14602" y="17959"/>
                </a:cubicBezTo>
                <a:cubicBezTo>
                  <a:pt x="14630" y="18082"/>
                  <a:pt x="14646" y="18070"/>
                  <a:pt x="14698" y="17852"/>
                </a:cubicBezTo>
                <a:cubicBezTo>
                  <a:pt x="14752" y="17632"/>
                  <a:pt x="14766" y="17617"/>
                  <a:pt x="14792" y="17744"/>
                </a:cubicBezTo>
                <a:cubicBezTo>
                  <a:pt x="14833" y="17941"/>
                  <a:pt x="14867" y="17733"/>
                  <a:pt x="14867" y="17289"/>
                </a:cubicBezTo>
                <a:cubicBezTo>
                  <a:pt x="14867" y="16946"/>
                  <a:pt x="14907" y="16217"/>
                  <a:pt x="14926" y="16217"/>
                </a:cubicBezTo>
                <a:cubicBezTo>
                  <a:pt x="14932" y="16217"/>
                  <a:pt x="14957" y="16376"/>
                  <a:pt x="14981" y="16571"/>
                </a:cubicBezTo>
                <a:lnTo>
                  <a:pt x="15025" y="16934"/>
                </a:lnTo>
                <a:lnTo>
                  <a:pt x="14989" y="17219"/>
                </a:lnTo>
                <a:cubicBezTo>
                  <a:pt x="14974" y="17341"/>
                  <a:pt x="14967" y="17428"/>
                  <a:pt x="14964" y="17497"/>
                </a:cubicBezTo>
                <a:cubicBezTo>
                  <a:pt x="14962" y="17566"/>
                  <a:pt x="14965" y="17622"/>
                  <a:pt x="14973" y="17697"/>
                </a:cubicBezTo>
                <a:cubicBezTo>
                  <a:pt x="14984" y="17797"/>
                  <a:pt x="15008" y="17875"/>
                  <a:pt x="15026" y="17875"/>
                </a:cubicBezTo>
                <a:cubicBezTo>
                  <a:pt x="15035" y="17875"/>
                  <a:pt x="15045" y="17891"/>
                  <a:pt x="15054" y="17913"/>
                </a:cubicBezTo>
                <a:cubicBezTo>
                  <a:pt x="15063" y="17935"/>
                  <a:pt x="15070" y="17964"/>
                  <a:pt x="15075" y="17998"/>
                </a:cubicBezTo>
                <a:cubicBezTo>
                  <a:pt x="15086" y="18083"/>
                  <a:pt x="15111" y="18043"/>
                  <a:pt x="15156" y="17859"/>
                </a:cubicBezTo>
                <a:cubicBezTo>
                  <a:pt x="15210" y="17632"/>
                  <a:pt x="15224" y="17614"/>
                  <a:pt x="15251" y="17744"/>
                </a:cubicBezTo>
                <a:cubicBezTo>
                  <a:pt x="15278" y="17875"/>
                  <a:pt x="15288" y="17859"/>
                  <a:pt x="15320" y="17628"/>
                </a:cubicBezTo>
                <a:lnTo>
                  <a:pt x="15357" y="17358"/>
                </a:lnTo>
                <a:lnTo>
                  <a:pt x="15406" y="17736"/>
                </a:lnTo>
                <a:cubicBezTo>
                  <a:pt x="15442" y="18005"/>
                  <a:pt x="15472" y="18114"/>
                  <a:pt x="15508" y="18114"/>
                </a:cubicBezTo>
                <a:cubicBezTo>
                  <a:pt x="15527" y="18114"/>
                  <a:pt x="15539" y="18130"/>
                  <a:pt x="15548" y="18168"/>
                </a:cubicBezTo>
                <a:cubicBezTo>
                  <a:pt x="15557" y="18205"/>
                  <a:pt x="15563" y="18264"/>
                  <a:pt x="15566" y="18353"/>
                </a:cubicBezTo>
                <a:cubicBezTo>
                  <a:pt x="15568" y="18420"/>
                  <a:pt x="15571" y="18470"/>
                  <a:pt x="15575" y="18507"/>
                </a:cubicBezTo>
                <a:cubicBezTo>
                  <a:pt x="15579" y="18544"/>
                  <a:pt x="15584" y="18569"/>
                  <a:pt x="15591" y="18576"/>
                </a:cubicBezTo>
                <a:cubicBezTo>
                  <a:pt x="15603" y="18592"/>
                  <a:pt x="15621" y="18550"/>
                  <a:pt x="15647" y="18453"/>
                </a:cubicBezTo>
                <a:cubicBezTo>
                  <a:pt x="15683" y="18324"/>
                  <a:pt x="15785" y="16951"/>
                  <a:pt x="15785" y="16602"/>
                </a:cubicBezTo>
                <a:cubicBezTo>
                  <a:pt x="15785" y="16521"/>
                  <a:pt x="15793" y="16346"/>
                  <a:pt x="15804" y="16217"/>
                </a:cubicBezTo>
                <a:cubicBezTo>
                  <a:pt x="15811" y="16131"/>
                  <a:pt x="15814" y="16061"/>
                  <a:pt x="15815" y="15993"/>
                </a:cubicBezTo>
                <a:cubicBezTo>
                  <a:pt x="15815" y="15992"/>
                  <a:pt x="15815" y="15987"/>
                  <a:pt x="15815" y="15985"/>
                </a:cubicBezTo>
                <a:cubicBezTo>
                  <a:pt x="15815" y="15916"/>
                  <a:pt x="15812" y="15854"/>
                  <a:pt x="15806" y="15777"/>
                </a:cubicBezTo>
                <a:cubicBezTo>
                  <a:pt x="15800" y="15703"/>
                  <a:pt x="15793" y="15648"/>
                  <a:pt x="15786" y="15615"/>
                </a:cubicBezTo>
                <a:cubicBezTo>
                  <a:pt x="15772" y="15551"/>
                  <a:pt x="15759" y="15570"/>
                  <a:pt x="15746" y="15669"/>
                </a:cubicBezTo>
                <a:cubicBezTo>
                  <a:pt x="15740" y="15719"/>
                  <a:pt x="15733" y="15788"/>
                  <a:pt x="15727" y="15878"/>
                </a:cubicBezTo>
                <a:cubicBezTo>
                  <a:pt x="15717" y="16035"/>
                  <a:pt x="15707" y="16158"/>
                  <a:pt x="15696" y="16248"/>
                </a:cubicBezTo>
                <a:cubicBezTo>
                  <a:pt x="15680" y="16380"/>
                  <a:pt x="15665" y="16435"/>
                  <a:pt x="15652" y="16410"/>
                </a:cubicBezTo>
                <a:cubicBezTo>
                  <a:pt x="15652" y="16409"/>
                  <a:pt x="15652" y="16410"/>
                  <a:pt x="15651" y="16410"/>
                </a:cubicBezTo>
                <a:cubicBezTo>
                  <a:pt x="15647" y="16400"/>
                  <a:pt x="15645" y="16385"/>
                  <a:pt x="15641" y="16356"/>
                </a:cubicBezTo>
                <a:cubicBezTo>
                  <a:pt x="15635" y="16298"/>
                  <a:pt x="15632" y="16200"/>
                  <a:pt x="15632" y="16063"/>
                </a:cubicBezTo>
                <a:cubicBezTo>
                  <a:pt x="15631" y="15988"/>
                  <a:pt x="15627" y="15920"/>
                  <a:pt x="15621" y="15854"/>
                </a:cubicBezTo>
                <a:cubicBezTo>
                  <a:pt x="15614" y="15788"/>
                  <a:pt x="15605" y="15728"/>
                  <a:pt x="15594" y="15677"/>
                </a:cubicBezTo>
                <a:cubicBezTo>
                  <a:pt x="15571" y="15575"/>
                  <a:pt x="15540" y="15507"/>
                  <a:pt x="15506" y="15507"/>
                </a:cubicBezTo>
                <a:cubicBezTo>
                  <a:pt x="15475" y="15507"/>
                  <a:pt x="15459" y="15430"/>
                  <a:pt x="15448" y="15222"/>
                </a:cubicBezTo>
                <a:cubicBezTo>
                  <a:pt x="15439" y="15029"/>
                  <a:pt x="15429" y="14919"/>
                  <a:pt x="15416" y="14875"/>
                </a:cubicBezTo>
                <a:cubicBezTo>
                  <a:pt x="15404" y="14831"/>
                  <a:pt x="15390" y="14855"/>
                  <a:pt x="15372" y="14944"/>
                </a:cubicBezTo>
                <a:cubicBezTo>
                  <a:pt x="15346" y="15067"/>
                  <a:pt x="15334" y="15065"/>
                  <a:pt x="15308" y="14937"/>
                </a:cubicBezTo>
                <a:cubicBezTo>
                  <a:pt x="15294" y="14870"/>
                  <a:pt x="15286" y="14833"/>
                  <a:pt x="15278" y="14837"/>
                </a:cubicBezTo>
                <a:cubicBezTo>
                  <a:pt x="15278" y="14837"/>
                  <a:pt x="15277" y="14836"/>
                  <a:pt x="15277" y="14837"/>
                </a:cubicBezTo>
                <a:cubicBezTo>
                  <a:pt x="15269" y="14841"/>
                  <a:pt x="15262" y="14884"/>
                  <a:pt x="15252" y="14960"/>
                </a:cubicBezTo>
                <a:cubicBezTo>
                  <a:pt x="15233" y="15107"/>
                  <a:pt x="15233" y="15178"/>
                  <a:pt x="15248" y="15322"/>
                </a:cubicBezTo>
                <a:cubicBezTo>
                  <a:pt x="15259" y="15420"/>
                  <a:pt x="15263" y="15555"/>
                  <a:pt x="15257" y="15623"/>
                </a:cubicBezTo>
                <a:cubicBezTo>
                  <a:pt x="15251" y="15702"/>
                  <a:pt x="15234" y="15738"/>
                  <a:pt x="15218" y="15739"/>
                </a:cubicBezTo>
                <a:cubicBezTo>
                  <a:pt x="15210" y="15739"/>
                  <a:pt x="15202" y="15735"/>
                  <a:pt x="15195" y="15716"/>
                </a:cubicBezTo>
                <a:cubicBezTo>
                  <a:pt x="15189" y="15696"/>
                  <a:pt x="15184" y="15670"/>
                  <a:pt x="15180" y="15631"/>
                </a:cubicBezTo>
                <a:cubicBezTo>
                  <a:pt x="15168" y="15471"/>
                  <a:pt x="15030" y="15477"/>
                  <a:pt x="15009" y="15638"/>
                </a:cubicBezTo>
                <a:cubicBezTo>
                  <a:pt x="14997" y="15730"/>
                  <a:pt x="14984" y="15720"/>
                  <a:pt x="14960" y="15608"/>
                </a:cubicBezTo>
                <a:cubicBezTo>
                  <a:pt x="14934" y="15479"/>
                  <a:pt x="14922" y="15481"/>
                  <a:pt x="14896" y="15608"/>
                </a:cubicBezTo>
                <a:cubicBezTo>
                  <a:pt x="14872" y="15722"/>
                  <a:pt x="14859" y="15729"/>
                  <a:pt x="14844" y="15631"/>
                </a:cubicBezTo>
                <a:cubicBezTo>
                  <a:pt x="14829" y="15533"/>
                  <a:pt x="14816" y="15532"/>
                  <a:pt x="14792" y="15646"/>
                </a:cubicBezTo>
                <a:cubicBezTo>
                  <a:pt x="14767" y="15769"/>
                  <a:pt x="14754" y="15772"/>
                  <a:pt x="14729" y="15654"/>
                </a:cubicBezTo>
                <a:cubicBezTo>
                  <a:pt x="14720" y="15609"/>
                  <a:pt x="14705" y="15577"/>
                  <a:pt x="14689" y="15554"/>
                </a:cubicBezTo>
                <a:cubicBezTo>
                  <a:pt x="14638" y="15482"/>
                  <a:pt x="14567" y="15508"/>
                  <a:pt x="14550" y="15638"/>
                </a:cubicBezTo>
                <a:cubicBezTo>
                  <a:pt x="14538" y="15730"/>
                  <a:pt x="14525" y="15720"/>
                  <a:pt x="14501" y="15608"/>
                </a:cubicBezTo>
                <a:cubicBezTo>
                  <a:pt x="14460" y="15409"/>
                  <a:pt x="14418" y="15588"/>
                  <a:pt x="14411" y="15993"/>
                </a:cubicBezTo>
                <a:cubicBezTo>
                  <a:pt x="14408" y="16149"/>
                  <a:pt x="14399" y="16327"/>
                  <a:pt x="14392" y="16386"/>
                </a:cubicBezTo>
                <a:cubicBezTo>
                  <a:pt x="14388" y="16420"/>
                  <a:pt x="14382" y="16427"/>
                  <a:pt x="14376" y="16417"/>
                </a:cubicBezTo>
                <a:cubicBezTo>
                  <a:pt x="14356" y="16384"/>
                  <a:pt x="14328" y="16170"/>
                  <a:pt x="14315" y="15901"/>
                </a:cubicBezTo>
                <a:cubicBezTo>
                  <a:pt x="14308" y="15750"/>
                  <a:pt x="14285" y="15570"/>
                  <a:pt x="14263" y="15507"/>
                </a:cubicBezTo>
                <a:cubicBezTo>
                  <a:pt x="14242" y="15445"/>
                  <a:pt x="14225" y="15328"/>
                  <a:pt x="14225" y="15245"/>
                </a:cubicBezTo>
                <a:cubicBezTo>
                  <a:pt x="14224" y="15162"/>
                  <a:pt x="14205" y="15026"/>
                  <a:pt x="14183" y="14944"/>
                </a:cubicBezTo>
                <a:cubicBezTo>
                  <a:pt x="14148" y="14821"/>
                  <a:pt x="14137" y="14825"/>
                  <a:pt x="14119" y="14968"/>
                </a:cubicBezTo>
                <a:cubicBezTo>
                  <a:pt x="14100" y="15112"/>
                  <a:pt x="14100" y="15171"/>
                  <a:pt x="14117" y="15330"/>
                </a:cubicBezTo>
                <a:cubicBezTo>
                  <a:pt x="14134" y="15492"/>
                  <a:pt x="14133" y="15561"/>
                  <a:pt x="14105" y="15777"/>
                </a:cubicBezTo>
                <a:lnTo>
                  <a:pt x="14072" y="16032"/>
                </a:lnTo>
                <a:lnTo>
                  <a:pt x="14036" y="15770"/>
                </a:lnTo>
                <a:cubicBezTo>
                  <a:pt x="14022" y="15664"/>
                  <a:pt x="14008" y="15600"/>
                  <a:pt x="13989" y="15561"/>
                </a:cubicBezTo>
                <a:cubicBezTo>
                  <a:pt x="13969" y="15523"/>
                  <a:pt x="13944" y="15507"/>
                  <a:pt x="13906" y="15507"/>
                </a:cubicBezTo>
                <a:cubicBezTo>
                  <a:pt x="13820" y="15507"/>
                  <a:pt x="13809" y="15480"/>
                  <a:pt x="13796" y="15222"/>
                </a:cubicBezTo>
                <a:cubicBezTo>
                  <a:pt x="13787" y="15035"/>
                  <a:pt x="13777" y="14918"/>
                  <a:pt x="13765" y="14867"/>
                </a:cubicBezTo>
                <a:cubicBezTo>
                  <a:pt x="13760" y="14842"/>
                  <a:pt x="13753" y="14835"/>
                  <a:pt x="13747" y="14844"/>
                </a:cubicBezTo>
                <a:cubicBezTo>
                  <a:pt x="13740" y="14854"/>
                  <a:pt x="13733" y="14879"/>
                  <a:pt x="13727" y="14921"/>
                </a:cubicBezTo>
                <a:cubicBezTo>
                  <a:pt x="13711" y="15022"/>
                  <a:pt x="13705" y="15319"/>
                  <a:pt x="13705" y="15924"/>
                </a:cubicBezTo>
                <a:cubicBezTo>
                  <a:pt x="13705" y="16414"/>
                  <a:pt x="13698" y="16734"/>
                  <a:pt x="13682" y="16926"/>
                </a:cubicBezTo>
                <a:cubicBezTo>
                  <a:pt x="13666" y="17119"/>
                  <a:pt x="13640" y="17176"/>
                  <a:pt x="13602" y="17142"/>
                </a:cubicBezTo>
                <a:cubicBezTo>
                  <a:pt x="13591" y="17133"/>
                  <a:pt x="13583" y="17131"/>
                  <a:pt x="13577" y="17111"/>
                </a:cubicBezTo>
                <a:cubicBezTo>
                  <a:pt x="13559" y="17051"/>
                  <a:pt x="13558" y="16874"/>
                  <a:pt x="13554" y="16201"/>
                </a:cubicBezTo>
                <a:cubicBezTo>
                  <a:pt x="13552" y="15811"/>
                  <a:pt x="13550" y="15583"/>
                  <a:pt x="13545" y="15446"/>
                </a:cubicBezTo>
                <a:cubicBezTo>
                  <a:pt x="13541" y="15309"/>
                  <a:pt x="13533" y="15264"/>
                  <a:pt x="13521" y="15237"/>
                </a:cubicBezTo>
                <a:cubicBezTo>
                  <a:pt x="13512" y="15221"/>
                  <a:pt x="13505" y="15182"/>
                  <a:pt x="13500" y="15137"/>
                </a:cubicBezTo>
                <a:cubicBezTo>
                  <a:pt x="13494" y="15092"/>
                  <a:pt x="13491" y="15044"/>
                  <a:pt x="13491" y="14991"/>
                </a:cubicBezTo>
                <a:cubicBezTo>
                  <a:pt x="13491" y="14879"/>
                  <a:pt x="13486" y="14814"/>
                  <a:pt x="13479" y="14806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0" name="Title Text"/>
          <p:cNvSpPr txBox="1"/>
          <p:nvPr/>
        </p:nvSpPr>
        <p:spPr>
          <a:xfrm>
            <a:off x="1600200" y="285755"/>
            <a:ext cx="8991600" cy="4857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431" tIns="22431" rIns="22431" bIns="22431" anchor="ctr">
            <a:normAutofit/>
          </a:bodyPr>
          <a:lstStyle>
            <a:lvl1pPr algn="ctr" defTabSz="1558388">
              <a:lnSpc>
                <a:spcPct val="88000"/>
              </a:lnSpc>
              <a:defRPr sz="6208" b="1">
                <a:solidFill>
                  <a:srgbClr val="064308"/>
                </a:solidFill>
              </a:defRPr>
            </a:lvl1pPr>
          </a:lstStyle>
          <a:p>
            <a:r>
              <a:rPr sz="3104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858670847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7" descr="Picture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03103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Rectangle"/>
          <p:cNvSpPr/>
          <p:nvPr/>
        </p:nvSpPr>
        <p:spPr>
          <a:xfrm>
            <a:off x="0" y="6129905"/>
            <a:ext cx="12192000" cy="723901"/>
          </a:xfrm>
          <a:prstGeom prst="rect">
            <a:avLst/>
          </a:prstGeom>
          <a:solidFill>
            <a:srgbClr val="E7E9DF"/>
          </a:solidFill>
          <a:ln w="12700">
            <a:miter lim="400000"/>
          </a:ln>
        </p:spPr>
        <p:txBody>
          <a:bodyPr tIns="45720" bIns="45720" anchor="ctr"/>
          <a:lstStyle/>
          <a:p>
            <a:pPr>
              <a:defRPr sz="3600">
                <a:latin typeface="Cambria"/>
                <a:ea typeface="Cambria"/>
                <a:cs typeface="Cambria"/>
                <a:sym typeface="Cambria"/>
              </a:defRPr>
            </a:pPr>
            <a:endParaRPr sz="1800"/>
          </a:p>
        </p:txBody>
      </p:sp>
      <p:pic>
        <p:nvPicPr>
          <p:cNvPr id="89" name="Picture 1" descr="Picture 1"/>
          <p:cNvPicPr>
            <a:picLocks noChangeAspect="1"/>
          </p:cNvPicPr>
          <p:nvPr/>
        </p:nvPicPr>
        <p:blipFill>
          <a:blip r:embed="rId3"/>
          <a:srcRect l="2434" t="11788" r="50474" b="13373"/>
          <a:stretch>
            <a:fillRect/>
          </a:stretch>
        </p:blipFill>
        <p:spPr>
          <a:xfrm>
            <a:off x="315638" y="6220406"/>
            <a:ext cx="4303092" cy="542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096" extrusionOk="0">
                <a:moveTo>
                  <a:pt x="6903" y="1"/>
                </a:moveTo>
                <a:cubicBezTo>
                  <a:pt x="6762" y="4"/>
                  <a:pt x="6674" y="62"/>
                  <a:pt x="6638" y="170"/>
                </a:cubicBezTo>
                <a:cubicBezTo>
                  <a:pt x="6608" y="260"/>
                  <a:pt x="6555" y="413"/>
                  <a:pt x="6518" y="517"/>
                </a:cubicBezTo>
                <a:cubicBezTo>
                  <a:pt x="6346" y="1014"/>
                  <a:pt x="6152" y="2566"/>
                  <a:pt x="6064" y="4141"/>
                </a:cubicBezTo>
                <a:cubicBezTo>
                  <a:pt x="6025" y="4845"/>
                  <a:pt x="6021" y="5062"/>
                  <a:pt x="6015" y="6686"/>
                </a:cubicBezTo>
                <a:lnTo>
                  <a:pt x="6009" y="8460"/>
                </a:lnTo>
                <a:lnTo>
                  <a:pt x="6062" y="9508"/>
                </a:lnTo>
                <a:cubicBezTo>
                  <a:pt x="6099" y="10235"/>
                  <a:pt x="6112" y="10614"/>
                  <a:pt x="6103" y="10750"/>
                </a:cubicBezTo>
                <a:cubicBezTo>
                  <a:pt x="6096" y="10857"/>
                  <a:pt x="6071" y="11319"/>
                  <a:pt x="6048" y="11768"/>
                </a:cubicBezTo>
                <a:cubicBezTo>
                  <a:pt x="6010" y="12546"/>
                  <a:pt x="6008" y="12662"/>
                  <a:pt x="6014" y="14312"/>
                </a:cubicBezTo>
                <a:cubicBezTo>
                  <a:pt x="6020" y="15879"/>
                  <a:pt x="6026" y="16113"/>
                  <a:pt x="6064" y="16811"/>
                </a:cubicBezTo>
                <a:cubicBezTo>
                  <a:pt x="6167" y="18668"/>
                  <a:pt x="6360" y="20055"/>
                  <a:pt x="6611" y="20728"/>
                </a:cubicBezTo>
                <a:cubicBezTo>
                  <a:pt x="6717" y="21014"/>
                  <a:pt x="6763" y="21061"/>
                  <a:pt x="6895" y="21067"/>
                </a:cubicBezTo>
                <a:cubicBezTo>
                  <a:pt x="7029" y="21073"/>
                  <a:pt x="7072" y="21030"/>
                  <a:pt x="7190" y="20728"/>
                </a:cubicBezTo>
                <a:cubicBezTo>
                  <a:pt x="7266" y="20534"/>
                  <a:pt x="7348" y="20266"/>
                  <a:pt x="7372" y="20134"/>
                </a:cubicBezTo>
                <a:cubicBezTo>
                  <a:pt x="7425" y="19839"/>
                  <a:pt x="7427" y="19839"/>
                  <a:pt x="7480" y="20134"/>
                </a:cubicBezTo>
                <a:cubicBezTo>
                  <a:pt x="7504" y="20266"/>
                  <a:pt x="7585" y="20534"/>
                  <a:pt x="7661" y="20728"/>
                </a:cubicBezTo>
                <a:cubicBezTo>
                  <a:pt x="8002" y="21596"/>
                  <a:pt x="8362" y="20904"/>
                  <a:pt x="8604" y="18923"/>
                </a:cubicBezTo>
                <a:cubicBezTo>
                  <a:pt x="8711" y="18052"/>
                  <a:pt x="8755" y="17497"/>
                  <a:pt x="8806" y="16394"/>
                </a:cubicBezTo>
                <a:cubicBezTo>
                  <a:pt x="8843" y="15566"/>
                  <a:pt x="8848" y="15278"/>
                  <a:pt x="8848" y="14089"/>
                </a:cubicBezTo>
                <a:cubicBezTo>
                  <a:pt x="8848" y="12895"/>
                  <a:pt x="8843" y="12605"/>
                  <a:pt x="8805" y="11775"/>
                </a:cubicBezTo>
                <a:cubicBezTo>
                  <a:pt x="8781" y="11254"/>
                  <a:pt x="8754" y="10759"/>
                  <a:pt x="8745" y="10673"/>
                </a:cubicBezTo>
                <a:cubicBezTo>
                  <a:pt x="8732" y="10558"/>
                  <a:pt x="8734" y="10437"/>
                  <a:pt x="8752" y="10202"/>
                </a:cubicBezTo>
                <a:cubicBezTo>
                  <a:pt x="8860" y="8744"/>
                  <a:pt x="8883" y="6256"/>
                  <a:pt x="8804" y="4550"/>
                </a:cubicBezTo>
                <a:cubicBezTo>
                  <a:pt x="8779" y="4029"/>
                  <a:pt x="8743" y="3441"/>
                  <a:pt x="8723" y="3239"/>
                </a:cubicBezTo>
                <a:cubicBezTo>
                  <a:pt x="8703" y="3038"/>
                  <a:pt x="8687" y="2818"/>
                  <a:pt x="8687" y="2753"/>
                </a:cubicBezTo>
                <a:cubicBezTo>
                  <a:pt x="8687" y="2498"/>
                  <a:pt x="8399" y="588"/>
                  <a:pt x="8360" y="587"/>
                </a:cubicBezTo>
                <a:cubicBezTo>
                  <a:pt x="8351" y="586"/>
                  <a:pt x="8302" y="455"/>
                  <a:pt x="8252" y="294"/>
                </a:cubicBezTo>
                <a:cubicBezTo>
                  <a:pt x="8169" y="30"/>
                  <a:pt x="8139" y="1"/>
                  <a:pt x="7946" y="1"/>
                </a:cubicBezTo>
                <a:cubicBezTo>
                  <a:pt x="7753" y="1"/>
                  <a:pt x="7722" y="30"/>
                  <a:pt x="7640" y="294"/>
                </a:cubicBezTo>
                <a:cubicBezTo>
                  <a:pt x="7589" y="455"/>
                  <a:pt x="7543" y="586"/>
                  <a:pt x="7536" y="587"/>
                </a:cubicBezTo>
                <a:cubicBezTo>
                  <a:pt x="7529" y="587"/>
                  <a:pt x="7501" y="720"/>
                  <a:pt x="7474" y="880"/>
                </a:cubicBezTo>
                <a:lnTo>
                  <a:pt x="7424" y="1165"/>
                </a:lnTo>
                <a:lnTo>
                  <a:pt x="7380" y="880"/>
                </a:lnTo>
                <a:cubicBezTo>
                  <a:pt x="7355" y="722"/>
                  <a:pt x="7327" y="589"/>
                  <a:pt x="7318" y="587"/>
                </a:cubicBezTo>
                <a:cubicBezTo>
                  <a:pt x="7309" y="584"/>
                  <a:pt x="7258" y="449"/>
                  <a:pt x="7206" y="286"/>
                </a:cubicBezTo>
                <a:cubicBezTo>
                  <a:pt x="7121" y="19"/>
                  <a:pt x="7093" y="-4"/>
                  <a:pt x="6903" y="1"/>
                </a:cubicBezTo>
                <a:close/>
                <a:moveTo>
                  <a:pt x="11410" y="3432"/>
                </a:moveTo>
                <a:cubicBezTo>
                  <a:pt x="11403" y="3432"/>
                  <a:pt x="11395" y="3456"/>
                  <a:pt x="11389" y="3494"/>
                </a:cubicBezTo>
                <a:cubicBezTo>
                  <a:pt x="11382" y="3532"/>
                  <a:pt x="11378" y="3587"/>
                  <a:pt x="11376" y="3663"/>
                </a:cubicBezTo>
                <a:cubicBezTo>
                  <a:pt x="11369" y="3851"/>
                  <a:pt x="11354" y="3902"/>
                  <a:pt x="11305" y="3902"/>
                </a:cubicBezTo>
                <a:cubicBezTo>
                  <a:pt x="11271" y="3902"/>
                  <a:pt x="11239" y="3852"/>
                  <a:pt x="11234" y="3787"/>
                </a:cubicBezTo>
                <a:cubicBezTo>
                  <a:pt x="11228" y="3704"/>
                  <a:pt x="11205" y="3666"/>
                  <a:pt x="11181" y="3671"/>
                </a:cubicBezTo>
                <a:cubicBezTo>
                  <a:pt x="11158" y="3676"/>
                  <a:pt x="11134" y="3716"/>
                  <a:pt x="11123" y="3802"/>
                </a:cubicBezTo>
                <a:cubicBezTo>
                  <a:pt x="11111" y="3894"/>
                  <a:pt x="11105" y="4078"/>
                  <a:pt x="11105" y="4257"/>
                </a:cubicBezTo>
                <a:cubicBezTo>
                  <a:pt x="11105" y="4437"/>
                  <a:pt x="11111" y="4620"/>
                  <a:pt x="11123" y="4712"/>
                </a:cubicBezTo>
                <a:cubicBezTo>
                  <a:pt x="11137" y="4824"/>
                  <a:pt x="11134" y="4910"/>
                  <a:pt x="11108" y="5113"/>
                </a:cubicBezTo>
                <a:cubicBezTo>
                  <a:pt x="11091" y="5241"/>
                  <a:pt x="11083" y="5301"/>
                  <a:pt x="11075" y="5306"/>
                </a:cubicBezTo>
                <a:cubicBezTo>
                  <a:pt x="11066" y="5309"/>
                  <a:pt x="11057" y="5251"/>
                  <a:pt x="11040" y="5136"/>
                </a:cubicBezTo>
                <a:cubicBezTo>
                  <a:pt x="10922" y="4357"/>
                  <a:pt x="10844" y="4415"/>
                  <a:pt x="10711" y="5368"/>
                </a:cubicBezTo>
                <a:cubicBezTo>
                  <a:pt x="10653" y="5791"/>
                  <a:pt x="10615" y="5853"/>
                  <a:pt x="10615" y="5529"/>
                </a:cubicBezTo>
                <a:cubicBezTo>
                  <a:pt x="10615" y="5351"/>
                  <a:pt x="10578" y="5056"/>
                  <a:pt x="10544" y="4920"/>
                </a:cubicBezTo>
                <a:cubicBezTo>
                  <a:pt x="10533" y="4875"/>
                  <a:pt x="10522" y="4851"/>
                  <a:pt x="10513" y="4851"/>
                </a:cubicBezTo>
                <a:cubicBezTo>
                  <a:pt x="10494" y="4851"/>
                  <a:pt x="10475" y="4793"/>
                  <a:pt x="10469" y="4727"/>
                </a:cubicBezTo>
                <a:cubicBezTo>
                  <a:pt x="10457" y="4570"/>
                  <a:pt x="10381" y="4582"/>
                  <a:pt x="10360" y="4743"/>
                </a:cubicBezTo>
                <a:cubicBezTo>
                  <a:pt x="10351" y="4813"/>
                  <a:pt x="10323" y="4849"/>
                  <a:pt x="10299" y="4828"/>
                </a:cubicBezTo>
                <a:cubicBezTo>
                  <a:pt x="10284" y="4814"/>
                  <a:pt x="10273" y="4789"/>
                  <a:pt x="10265" y="4743"/>
                </a:cubicBezTo>
                <a:cubicBezTo>
                  <a:pt x="10273" y="4816"/>
                  <a:pt x="10276" y="4904"/>
                  <a:pt x="10265" y="5005"/>
                </a:cubicBezTo>
                <a:cubicBezTo>
                  <a:pt x="10257" y="5084"/>
                  <a:pt x="10248" y="5282"/>
                  <a:pt x="10245" y="5445"/>
                </a:cubicBezTo>
                <a:cubicBezTo>
                  <a:pt x="10240" y="5758"/>
                  <a:pt x="10191" y="5905"/>
                  <a:pt x="10164" y="5691"/>
                </a:cubicBezTo>
                <a:cubicBezTo>
                  <a:pt x="10155" y="5627"/>
                  <a:pt x="10104" y="5557"/>
                  <a:pt x="10049" y="5537"/>
                </a:cubicBezTo>
                <a:cubicBezTo>
                  <a:pt x="9955" y="5503"/>
                  <a:pt x="9950" y="5487"/>
                  <a:pt x="9950" y="5206"/>
                </a:cubicBezTo>
                <a:cubicBezTo>
                  <a:pt x="9950" y="4919"/>
                  <a:pt x="9953" y="4908"/>
                  <a:pt x="10064" y="4874"/>
                </a:cubicBezTo>
                <a:cubicBezTo>
                  <a:pt x="10127" y="4855"/>
                  <a:pt x="10186" y="4789"/>
                  <a:pt x="10194" y="4727"/>
                </a:cubicBezTo>
                <a:cubicBezTo>
                  <a:pt x="10215" y="4561"/>
                  <a:pt x="10246" y="4600"/>
                  <a:pt x="10262" y="4712"/>
                </a:cubicBezTo>
                <a:cubicBezTo>
                  <a:pt x="10256" y="4661"/>
                  <a:pt x="10252" y="4597"/>
                  <a:pt x="10250" y="4496"/>
                </a:cubicBezTo>
                <a:cubicBezTo>
                  <a:pt x="10248" y="4333"/>
                  <a:pt x="10231" y="4080"/>
                  <a:pt x="10214" y="3933"/>
                </a:cubicBezTo>
                <a:cubicBezTo>
                  <a:pt x="10206" y="3871"/>
                  <a:pt x="10199" y="3824"/>
                  <a:pt x="10191" y="3787"/>
                </a:cubicBezTo>
                <a:cubicBezTo>
                  <a:pt x="10183" y="3750"/>
                  <a:pt x="10173" y="3728"/>
                  <a:pt x="10159" y="3710"/>
                </a:cubicBezTo>
                <a:cubicBezTo>
                  <a:pt x="10131" y="3674"/>
                  <a:pt x="10086" y="3663"/>
                  <a:pt x="10004" y="3663"/>
                </a:cubicBezTo>
                <a:cubicBezTo>
                  <a:pt x="9935" y="3663"/>
                  <a:pt x="9887" y="3665"/>
                  <a:pt x="9851" y="3710"/>
                </a:cubicBezTo>
                <a:cubicBezTo>
                  <a:pt x="9822" y="3747"/>
                  <a:pt x="9801" y="3811"/>
                  <a:pt x="9787" y="3941"/>
                </a:cubicBezTo>
                <a:cubicBezTo>
                  <a:pt x="9780" y="4013"/>
                  <a:pt x="9775" y="4104"/>
                  <a:pt x="9770" y="4219"/>
                </a:cubicBezTo>
                <a:cubicBezTo>
                  <a:pt x="9766" y="4333"/>
                  <a:pt x="9763" y="4469"/>
                  <a:pt x="9761" y="4635"/>
                </a:cubicBezTo>
                <a:cubicBezTo>
                  <a:pt x="9758" y="4968"/>
                  <a:pt x="9758" y="5421"/>
                  <a:pt x="9759" y="6023"/>
                </a:cubicBezTo>
                <a:cubicBezTo>
                  <a:pt x="9758" y="7746"/>
                  <a:pt x="9760" y="7871"/>
                  <a:pt x="9791" y="8128"/>
                </a:cubicBezTo>
                <a:cubicBezTo>
                  <a:pt x="9800" y="8203"/>
                  <a:pt x="9811" y="8269"/>
                  <a:pt x="9823" y="8313"/>
                </a:cubicBezTo>
                <a:cubicBezTo>
                  <a:pt x="9859" y="8448"/>
                  <a:pt x="9904" y="8434"/>
                  <a:pt x="9924" y="8251"/>
                </a:cubicBezTo>
                <a:cubicBezTo>
                  <a:pt x="9933" y="8168"/>
                  <a:pt x="9942" y="7806"/>
                  <a:pt x="9945" y="7449"/>
                </a:cubicBezTo>
                <a:lnTo>
                  <a:pt x="9950" y="6802"/>
                </a:lnTo>
                <a:lnTo>
                  <a:pt x="10051" y="6771"/>
                </a:lnTo>
                <a:cubicBezTo>
                  <a:pt x="10116" y="6749"/>
                  <a:pt x="10141" y="6720"/>
                  <a:pt x="10153" y="6624"/>
                </a:cubicBezTo>
                <a:cubicBezTo>
                  <a:pt x="10157" y="6593"/>
                  <a:pt x="10159" y="6550"/>
                  <a:pt x="10161" y="6501"/>
                </a:cubicBezTo>
                <a:cubicBezTo>
                  <a:pt x="10165" y="6367"/>
                  <a:pt x="10182" y="6270"/>
                  <a:pt x="10200" y="6270"/>
                </a:cubicBezTo>
                <a:cubicBezTo>
                  <a:pt x="10209" y="6270"/>
                  <a:pt x="10218" y="6286"/>
                  <a:pt x="10225" y="6308"/>
                </a:cubicBezTo>
                <a:cubicBezTo>
                  <a:pt x="10231" y="6331"/>
                  <a:pt x="10236" y="6363"/>
                  <a:pt x="10239" y="6401"/>
                </a:cubicBezTo>
                <a:cubicBezTo>
                  <a:pt x="10243" y="6439"/>
                  <a:pt x="10244" y="6479"/>
                  <a:pt x="10243" y="6524"/>
                </a:cubicBezTo>
                <a:cubicBezTo>
                  <a:pt x="10243" y="6568"/>
                  <a:pt x="10240" y="6620"/>
                  <a:pt x="10234" y="6663"/>
                </a:cubicBezTo>
                <a:cubicBezTo>
                  <a:pt x="10199" y="6936"/>
                  <a:pt x="10214" y="7602"/>
                  <a:pt x="10265" y="8012"/>
                </a:cubicBezTo>
                <a:cubicBezTo>
                  <a:pt x="10307" y="8343"/>
                  <a:pt x="10325" y="8406"/>
                  <a:pt x="10385" y="8406"/>
                </a:cubicBezTo>
                <a:cubicBezTo>
                  <a:pt x="10424" y="8406"/>
                  <a:pt x="10464" y="8337"/>
                  <a:pt x="10474" y="8259"/>
                </a:cubicBezTo>
                <a:cubicBezTo>
                  <a:pt x="10489" y="8149"/>
                  <a:pt x="10496" y="8149"/>
                  <a:pt x="10510" y="8259"/>
                </a:cubicBezTo>
                <a:cubicBezTo>
                  <a:pt x="10522" y="8351"/>
                  <a:pt x="10546" y="8398"/>
                  <a:pt x="10569" y="8398"/>
                </a:cubicBezTo>
                <a:cubicBezTo>
                  <a:pt x="10592" y="8398"/>
                  <a:pt x="10615" y="8351"/>
                  <a:pt x="10627" y="8259"/>
                </a:cubicBezTo>
                <a:cubicBezTo>
                  <a:pt x="10632" y="8220"/>
                  <a:pt x="10636" y="8156"/>
                  <a:pt x="10640" y="8082"/>
                </a:cubicBezTo>
                <a:cubicBezTo>
                  <a:pt x="10643" y="8007"/>
                  <a:pt x="10646" y="7923"/>
                  <a:pt x="10646" y="7850"/>
                </a:cubicBezTo>
                <a:cubicBezTo>
                  <a:pt x="10646" y="7620"/>
                  <a:pt x="10654" y="7508"/>
                  <a:pt x="10670" y="7519"/>
                </a:cubicBezTo>
                <a:cubicBezTo>
                  <a:pt x="10686" y="7529"/>
                  <a:pt x="10710" y="7660"/>
                  <a:pt x="10743" y="7912"/>
                </a:cubicBezTo>
                <a:cubicBezTo>
                  <a:pt x="10773" y="8134"/>
                  <a:pt x="10790" y="8262"/>
                  <a:pt x="10809" y="8329"/>
                </a:cubicBezTo>
                <a:cubicBezTo>
                  <a:pt x="10819" y="8362"/>
                  <a:pt x="10830" y="8379"/>
                  <a:pt x="10842" y="8390"/>
                </a:cubicBezTo>
                <a:cubicBezTo>
                  <a:pt x="10854" y="8401"/>
                  <a:pt x="10869" y="8406"/>
                  <a:pt x="10887" y="8406"/>
                </a:cubicBezTo>
                <a:cubicBezTo>
                  <a:pt x="10938" y="8406"/>
                  <a:pt x="10985" y="8317"/>
                  <a:pt x="11021" y="8159"/>
                </a:cubicBezTo>
                <a:lnTo>
                  <a:pt x="11078" y="7920"/>
                </a:lnTo>
                <a:lnTo>
                  <a:pt x="11111" y="8159"/>
                </a:lnTo>
                <a:cubicBezTo>
                  <a:pt x="11132" y="8316"/>
                  <a:pt x="11157" y="8393"/>
                  <a:pt x="11181" y="8390"/>
                </a:cubicBezTo>
                <a:cubicBezTo>
                  <a:pt x="11206" y="8388"/>
                  <a:pt x="11230" y="8305"/>
                  <a:pt x="11252" y="8143"/>
                </a:cubicBezTo>
                <a:lnTo>
                  <a:pt x="11269" y="8020"/>
                </a:lnTo>
                <a:cubicBezTo>
                  <a:pt x="11260" y="7843"/>
                  <a:pt x="11257" y="7431"/>
                  <a:pt x="11260" y="6501"/>
                </a:cubicBezTo>
                <a:cubicBezTo>
                  <a:pt x="11264" y="5391"/>
                  <a:pt x="11269" y="5144"/>
                  <a:pt x="11288" y="5144"/>
                </a:cubicBezTo>
                <a:cubicBezTo>
                  <a:pt x="11307" y="5144"/>
                  <a:pt x="11311" y="5388"/>
                  <a:pt x="11311" y="6617"/>
                </a:cubicBezTo>
                <a:cubicBezTo>
                  <a:pt x="11311" y="7375"/>
                  <a:pt x="11308" y="7791"/>
                  <a:pt x="11302" y="7989"/>
                </a:cubicBezTo>
                <a:lnTo>
                  <a:pt x="11323" y="8143"/>
                </a:lnTo>
                <a:cubicBezTo>
                  <a:pt x="11342" y="8285"/>
                  <a:pt x="11375" y="8406"/>
                  <a:pt x="11395" y="8406"/>
                </a:cubicBezTo>
                <a:cubicBezTo>
                  <a:pt x="11414" y="8406"/>
                  <a:pt x="11447" y="8285"/>
                  <a:pt x="11466" y="8143"/>
                </a:cubicBezTo>
                <a:lnTo>
                  <a:pt x="11484" y="8020"/>
                </a:lnTo>
                <a:cubicBezTo>
                  <a:pt x="11474" y="7813"/>
                  <a:pt x="11471" y="7250"/>
                  <a:pt x="11474" y="5792"/>
                </a:cubicBezTo>
                <a:cubicBezTo>
                  <a:pt x="11477" y="4599"/>
                  <a:pt x="11480" y="4102"/>
                  <a:pt x="11488" y="3887"/>
                </a:cubicBezTo>
                <a:cubicBezTo>
                  <a:pt x="11476" y="3878"/>
                  <a:pt x="11466" y="3855"/>
                  <a:pt x="11459" y="3818"/>
                </a:cubicBezTo>
                <a:cubicBezTo>
                  <a:pt x="11452" y="3783"/>
                  <a:pt x="11448" y="3736"/>
                  <a:pt x="11445" y="3663"/>
                </a:cubicBezTo>
                <a:cubicBezTo>
                  <a:pt x="11440" y="3510"/>
                  <a:pt x="11425" y="3432"/>
                  <a:pt x="11410" y="3432"/>
                </a:cubicBezTo>
                <a:close/>
                <a:moveTo>
                  <a:pt x="12908" y="3447"/>
                </a:moveTo>
                <a:cubicBezTo>
                  <a:pt x="12874" y="3489"/>
                  <a:pt x="12835" y="3660"/>
                  <a:pt x="12791" y="3956"/>
                </a:cubicBezTo>
                <a:cubicBezTo>
                  <a:pt x="12767" y="4110"/>
                  <a:pt x="12756" y="4315"/>
                  <a:pt x="12756" y="4589"/>
                </a:cubicBezTo>
                <a:cubicBezTo>
                  <a:pt x="12756" y="4894"/>
                  <a:pt x="12749" y="5005"/>
                  <a:pt x="12726" y="5051"/>
                </a:cubicBezTo>
                <a:cubicBezTo>
                  <a:pt x="12709" y="5085"/>
                  <a:pt x="12695" y="5209"/>
                  <a:pt x="12695" y="5321"/>
                </a:cubicBezTo>
                <a:cubicBezTo>
                  <a:pt x="12695" y="5434"/>
                  <a:pt x="12709" y="5620"/>
                  <a:pt x="12726" y="5738"/>
                </a:cubicBezTo>
                <a:cubicBezTo>
                  <a:pt x="12732" y="5784"/>
                  <a:pt x="12737" y="5827"/>
                  <a:pt x="12741" y="5884"/>
                </a:cubicBezTo>
                <a:cubicBezTo>
                  <a:pt x="12745" y="5942"/>
                  <a:pt x="12749" y="6015"/>
                  <a:pt x="12751" y="6108"/>
                </a:cubicBezTo>
                <a:cubicBezTo>
                  <a:pt x="12755" y="6293"/>
                  <a:pt x="12756" y="6571"/>
                  <a:pt x="12756" y="7041"/>
                </a:cubicBezTo>
                <a:cubicBezTo>
                  <a:pt x="12756" y="7386"/>
                  <a:pt x="12758" y="7664"/>
                  <a:pt x="12761" y="7874"/>
                </a:cubicBezTo>
                <a:cubicBezTo>
                  <a:pt x="12764" y="8083"/>
                  <a:pt x="12769" y="8214"/>
                  <a:pt x="12775" y="8259"/>
                </a:cubicBezTo>
                <a:cubicBezTo>
                  <a:pt x="12793" y="8400"/>
                  <a:pt x="12837" y="8434"/>
                  <a:pt x="12867" y="8359"/>
                </a:cubicBezTo>
                <a:cubicBezTo>
                  <a:pt x="12877" y="8334"/>
                  <a:pt x="12886" y="8292"/>
                  <a:pt x="12891" y="8244"/>
                </a:cubicBezTo>
                <a:cubicBezTo>
                  <a:pt x="12900" y="8159"/>
                  <a:pt x="12910" y="7594"/>
                  <a:pt x="12912" y="6979"/>
                </a:cubicBezTo>
                <a:cubicBezTo>
                  <a:pt x="12916" y="6000"/>
                  <a:pt x="12920" y="5852"/>
                  <a:pt x="12945" y="5815"/>
                </a:cubicBezTo>
                <a:cubicBezTo>
                  <a:pt x="12956" y="5799"/>
                  <a:pt x="12965" y="5799"/>
                  <a:pt x="12973" y="5815"/>
                </a:cubicBezTo>
                <a:cubicBezTo>
                  <a:pt x="12980" y="5831"/>
                  <a:pt x="12986" y="5865"/>
                  <a:pt x="12990" y="5907"/>
                </a:cubicBezTo>
                <a:cubicBezTo>
                  <a:pt x="12997" y="5989"/>
                  <a:pt x="12994" y="6110"/>
                  <a:pt x="12983" y="6254"/>
                </a:cubicBezTo>
                <a:cubicBezTo>
                  <a:pt x="12967" y="6455"/>
                  <a:pt x="12967" y="6559"/>
                  <a:pt x="12982" y="6748"/>
                </a:cubicBezTo>
                <a:cubicBezTo>
                  <a:pt x="12992" y="6877"/>
                  <a:pt x="13001" y="7077"/>
                  <a:pt x="13001" y="7195"/>
                </a:cubicBezTo>
                <a:cubicBezTo>
                  <a:pt x="13001" y="7416"/>
                  <a:pt x="13073" y="7987"/>
                  <a:pt x="13134" y="8251"/>
                </a:cubicBezTo>
                <a:cubicBezTo>
                  <a:pt x="13144" y="8292"/>
                  <a:pt x="13160" y="8333"/>
                  <a:pt x="13177" y="8359"/>
                </a:cubicBezTo>
                <a:cubicBezTo>
                  <a:pt x="13194" y="8386"/>
                  <a:pt x="13213" y="8406"/>
                  <a:pt x="13230" y="8406"/>
                </a:cubicBezTo>
                <a:cubicBezTo>
                  <a:pt x="13247" y="8406"/>
                  <a:pt x="13262" y="8396"/>
                  <a:pt x="13277" y="8375"/>
                </a:cubicBezTo>
                <a:cubicBezTo>
                  <a:pt x="13305" y="8333"/>
                  <a:pt x="13331" y="8240"/>
                  <a:pt x="13360" y="8074"/>
                </a:cubicBezTo>
                <a:cubicBezTo>
                  <a:pt x="13375" y="7991"/>
                  <a:pt x="13390" y="7890"/>
                  <a:pt x="13408" y="7766"/>
                </a:cubicBezTo>
                <a:cubicBezTo>
                  <a:pt x="13456" y="7430"/>
                  <a:pt x="13491" y="7428"/>
                  <a:pt x="13491" y="7758"/>
                </a:cubicBezTo>
                <a:cubicBezTo>
                  <a:pt x="13491" y="7805"/>
                  <a:pt x="13493" y="7843"/>
                  <a:pt x="13498" y="7874"/>
                </a:cubicBezTo>
                <a:cubicBezTo>
                  <a:pt x="13502" y="7904"/>
                  <a:pt x="13508" y="7928"/>
                  <a:pt x="13515" y="7928"/>
                </a:cubicBezTo>
                <a:cubicBezTo>
                  <a:pt x="13528" y="7928"/>
                  <a:pt x="13543" y="8036"/>
                  <a:pt x="13547" y="8167"/>
                </a:cubicBezTo>
                <a:cubicBezTo>
                  <a:pt x="13550" y="8248"/>
                  <a:pt x="13555" y="8305"/>
                  <a:pt x="13563" y="8344"/>
                </a:cubicBezTo>
                <a:cubicBezTo>
                  <a:pt x="13571" y="8383"/>
                  <a:pt x="13582" y="8406"/>
                  <a:pt x="13596" y="8406"/>
                </a:cubicBezTo>
                <a:cubicBezTo>
                  <a:pt x="13660" y="8406"/>
                  <a:pt x="13674" y="8202"/>
                  <a:pt x="13674" y="7295"/>
                </a:cubicBezTo>
                <a:cubicBezTo>
                  <a:pt x="13674" y="6484"/>
                  <a:pt x="13698" y="6031"/>
                  <a:pt x="13741" y="6031"/>
                </a:cubicBezTo>
                <a:cubicBezTo>
                  <a:pt x="13767" y="6031"/>
                  <a:pt x="13826" y="5530"/>
                  <a:pt x="13826" y="5314"/>
                </a:cubicBezTo>
                <a:cubicBezTo>
                  <a:pt x="13826" y="5202"/>
                  <a:pt x="13813" y="5085"/>
                  <a:pt x="13796" y="5051"/>
                </a:cubicBezTo>
                <a:cubicBezTo>
                  <a:pt x="13780" y="5017"/>
                  <a:pt x="13765" y="4908"/>
                  <a:pt x="13765" y="4805"/>
                </a:cubicBezTo>
                <a:cubicBezTo>
                  <a:pt x="13765" y="4594"/>
                  <a:pt x="13742" y="4544"/>
                  <a:pt x="13728" y="4727"/>
                </a:cubicBezTo>
                <a:cubicBezTo>
                  <a:pt x="13722" y="4793"/>
                  <a:pt x="13685" y="4851"/>
                  <a:pt x="13645" y="4851"/>
                </a:cubicBezTo>
                <a:cubicBezTo>
                  <a:pt x="13575" y="4851"/>
                  <a:pt x="13525" y="4975"/>
                  <a:pt x="13502" y="5190"/>
                </a:cubicBezTo>
                <a:cubicBezTo>
                  <a:pt x="13494" y="5262"/>
                  <a:pt x="13488" y="5345"/>
                  <a:pt x="13487" y="5437"/>
                </a:cubicBezTo>
                <a:cubicBezTo>
                  <a:pt x="13485" y="5537"/>
                  <a:pt x="13482" y="5606"/>
                  <a:pt x="13478" y="5661"/>
                </a:cubicBezTo>
                <a:cubicBezTo>
                  <a:pt x="13465" y="5825"/>
                  <a:pt x="13444" y="5795"/>
                  <a:pt x="13431" y="5529"/>
                </a:cubicBezTo>
                <a:cubicBezTo>
                  <a:pt x="13427" y="5455"/>
                  <a:pt x="13416" y="5359"/>
                  <a:pt x="13400" y="5260"/>
                </a:cubicBezTo>
                <a:cubicBezTo>
                  <a:pt x="13369" y="5059"/>
                  <a:pt x="13319" y="4836"/>
                  <a:pt x="13279" y="4712"/>
                </a:cubicBezTo>
                <a:cubicBezTo>
                  <a:pt x="13258" y="4650"/>
                  <a:pt x="13241" y="4612"/>
                  <a:pt x="13228" y="4612"/>
                </a:cubicBezTo>
                <a:cubicBezTo>
                  <a:pt x="13213" y="4612"/>
                  <a:pt x="13176" y="4721"/>
                  <a:pt x="13146" y="4851"/>
                </a:cubicBezTo>
                <a:cubicBezTo>
                  <a:pt x="13049" y="5273"/>
                  <a:pt x="12968" y="5047"/>
                  <a:pt x="13014" y="4481"/>
                </a:cubicBezTo>
                <a:cubicBezTo>
                  <a:pt x="13039" y="4168"/>
                  <a:pt x="13035" y="4013"/>
                  <a:pt x="12998" y="3702"/>
                </a:cubicBezTo>
                <a:cubicBezTo>
                  <a:pt x="12985" y="3597"/>
                  <a:pt x="12972" y="3521"/>
                  <a:pt x="12957" y="3478"/>
                </a:cubicBezTo>
                <a:cubicBezTo>
                  <a:pt x="12957" y="3478"/>
                  <a:pt x="12956" y="3479"/>
                  <a:pt x="12956" y="3478"/>
                </a:cubicBezTo>
                <a:cubicBezTo>
                  <a:pt x="12941" y="3436"/>
                  <a:pt x="12925" y="3427"/>
                  <a:pt x="12908" y="3447"/>
                </a:cubicBezTo>
                <a:close/>
                <a:moveTo>
                  <a:pt x="14231" y="3640"/>
                </a:moveTo>
                <a:cubicBezTo>
                  <a:pt x="14194" y="3639"/>
                  <a:pt x="14159" y="3674"/>
                  <a:pt x="14130" y="3733"/>
                </a:cubicBezTo>
                <a:cubicBezTo>
                  <a:pt x="14107" y="3779"/>
                  <a:pt x="14088" y="3842"/>
                  <a:pt x="14076" y="3926"/>
                </a:cubicBezTo>
                <a:cubicBezTo>
                  <a:pt x="14068" y="3988"/>
                  <a:pt x="14061" y="4039"/>
                  <a:pt x="14056" y="4111"/>
                </a:cubicBezTo>
                <a:cubicBezTo>
                  <a:pt x="14051" y="4182"/>
                  <a:pt x="14048" y="4268"/>
                  <a:pt x="14045" y="4411"/>
                </a:cubicBezTo>
                <a:cubicBezTo>
                  <a:pt x="14041" y="4697"/>
                  <a:pt x="14041" y="5191"/>
                  <a:pt x="14041" y="6146"/>
                </a:cubicBezTo>
                <a:cubicBezTo>
                  <a:pt x="14041" y="7106"/>
                  <a:pt x="14041" y="7598"/>
                  <a:pt x="14045" y="7866"/>
                </a:cubicBezTo>
                <a:cubicBezTo>
                  <a:pt x="14050" y="8129"/>
                  <a:pt x="14058" y="8180"/>
                  <a:pt x="14075" y="8244"/>
                </a:cubicBezTo>
                <a:cubicBezTo>
                  <a:pt x="14111" y="8382"/>
                  <a:pt x="14156" y="8417"/>
                  <a:pt x="14185" y="8352"/>
                </a:cubicBezTo>
                <a:cubicBezTo>
                  <a:pt x="14194" y="8330"/>
                  <a:pt x="14202" y="8296"/>
                  <a:pt x="14207" y="8251"/>
                </a:cubicBezTo>
                <a:cubicBezTo>
                  <a:pt x="14211" y="8211"/>
                  <a:pt x="14216" y="8110"/>
                  <a:pt x="14220" y="7989"/>
                </a:cubicBezTo>
                <a:cubicBezTo>
                  <a:pt x="14223" y="7866"/>
                  <a:pt x="14226" y="7719"/>
                  <a:pt x="14227" y="7573"/>
                </a:cubicBezTo>
                <a:cubicBezTo>
                  <a:pt x="14230" y="7351"/>
                  <a:pt x="14232" y="7215"/>
                  <a:pt x="14237" y="7133"/>
                </a:cubicBezTo>
                <a:cubicBezTo>
                  <a:pt x="14239" y="7113"/>
                  <a:pt x="14242" y="7101"/>
                  <a:pt x="14243" y="7087"/>
                </a:cubicBezTo>
                <a:cubicBezTo>
                  <a:pt x="14245" y="7073"/>
                  <a:pt x="14246" y="7051"/>
                  <a:pt x="14248" y="7041"/>
                </a:cubicBezTo>
                <a:cubicBezTo>
                  <a:pt x="14253" y="7020"/>
                  <a:pt x="14259" y="7010"/>
                  <a:pt x="14266" y="7002"/>
                </a:cubicBezTo>
                <a:cubicBezTo>
                  <a:pt x="14289" y="6977"/>
                  <a:pt x="14305" y="7039"/>
                  <a:pt x="14311" y="7180"/>
                </a:cubicBezTo>
                <a:cubicBezTo>
                  <a:pt x="14317" y="7298"/>
                  <a:pt x="14331" y="7489"/>
                  <a:pt x="14344" y="7604"/>
                </a:cubicBezTo>
                <a:cubicBezTo>
                  <a:pt x="14357" y="7718"/>
                  <a:pt x="14374" y="7928"/>
                  <a:pt x="14384" y="8074"/>
                </a:cubicBezTo>
                <a:cubicBezTo>
                  <a:pt x="14390" y="8171"/>
                  <a:pt x="14400" y="8252"/>
                  <a:pt x="14414" y="8305"/>
                </a:cubicBezTo>
                <a:cubicBezTo>
                  <a:pt x="14454" y="8467"/>
                  <a:pt x="14518" y="8420"/>
                  <a:pt x="14555" y="8151"/>
                </a:cubicBezTo>
                <a:lnTo>
                  <a:pt x="14591" y="7889"/>
                </a:lnTo>
                <a:lnTo>
                  <a:pt x="14627" y="8143"/>
                </a:lnTo>
                <a:cubicBezTo>
                  <a:pt x="14647" y="8289"/>
                  <a:pt x="14687" y="8381"/>
                  <a:pt x="14725" y="8406"/>
                </a:cubicBezTo>
                <a:cubicBezTo>
                  <a:pt x="14764" y="8430"/>
                  <a:pt x="14802" y="8383"/>
                  <a:pt x="14818" y="8259"/>
                </a:cubicBezTo>
                <a:cubicBezTo>
                  <a:pt x="14832" y="8149"/>
                  <a:pt x="14840" y="8149"/>
                  <a:pt x="14854" y="8259"/>
                </a:cubicBezTo>
                <a:cubicBezTo>
                  <a:pt x="14872" y="8397"/>
                  <a:pt x="14909" y="8430"/>
                  <a:pt x="14942" y="8359"/>
                </a:cubicBezTo>
                <a:cubicBezTo>
                  <a:pt x="14954" y="8336"/>
                  <a:pt x="14964" y="8298"/>
                  <a:pt x="14973" y="8251"/>
                </a:cubicBezTo>
                <a:cubicBezTo>
                  <a:pt x="14998" y="8134"/>
                  <a:pt x="15011" y="8134"/>
                  <a:pt x="15035" y="8251"/>
                </a:cubicBezTo>
                <a:cubicBezTo>
                  <a:pt x="15081" y="8475"/>
                  <a:pt x="15133" y="8433"/>
                  <a:pt x="15169" y="8136"/>
                </a:cubicBezTo>
                <a:cubicBezTo>
                  <a:pt x="15176" y="8081"/>
                  <a:pt x="15181" y="8030"/>
                  <a:pt x="15185" y="7966"/>
                </a:cubicBezTo>
                <a:cubicBezTo>
                  <a:pt x="15190" y="7903"/>
                  <a:pt x="15194" y="7829"/>
                  <a:pt x="15196" y="7742"/>
                </a:cubicBezTo>
                <a:cubicBezTo>
                  <a:pt x="15202" y="7569"/>
                  <a:pt x="15205" y="7334"/>
                  <a:pt x="15206" y="6979"/>
                </a:cubicBezTo>
                <a:cubicBezTo>
                  <a:pt x="15210" y="6336"/>
                  <a:pt x="15211" y="6164"/>
                  <a:pt x="15227" y="6115"/>
                </a:cubicBezTo>
                <a:cubicBezTo>
                  <a:pt x="15233" y="6099"/>
                  <a:pt x="15240" y="6092"/>
                  <a:pt x="15249" y="6092"/>
                </a:cubicBezTo>
                <a:cubicBezTo>
                  <a:pt x="15258" y="6092"/>
                  <a:pt x="15264" y="6096"/>
                  <a:pt x="15269" y="6108"/>
                </a:cubicBezTo>
                <a:cubicBezTo>
                  <a:pt x="15269" y="6108"/>
                  <a:pt x="15270" y="6107"/>
                  <a:pt x="15270" y="6108"/>
                </a:cubicBezTo>
                <a:cubicBezTo>
                  <a:pt x="15285" y="6144"/>
                  <a:pt x="15289" y="6260"/>
                  <a:pt x="15292" y="6570"/>
                </a:cubicBezTo>
                <a:cubicBezTo>
                  <a:pt x="15295" y="6865"/>
                  <a:pt x="15302" y="7122"/>
                  <a:pt x="15315" y="7349"/>
                </a:cubicBezTo>
                <a:cubicBezTo>
                  <a:pt x="15327" y="7576"/>
                  <a:pt x="15344" y="7772"/>
                  <a:pt x="15366" y="7928"/>
                </a:cubicBezTo>
                <a:cubicBezTo>
                  <a:pt x="15398" y="8161"/>
                  <a:pt x="15439" y="8314"/>
                  <a:pt x="15490" y="8375"/>
                </a:cubicBezTo>
                <a:cubicBezTo>
                  <a:pt x="15507" y="8395"/>
                  <a:pt x="15525" y="8406"/>
                  <a:pt x="15544" y="8406"/>
                </a:cubicBezTo>
                <a:cubicBezTo>
                  <a:pt x="15598" y="8406"/>
                  <a:pt x="15620" y="8378"/>
                  <a:pt x="15646" y="8213"/>
                </a:cubicBezTo>
                <a:cubicBezTo>
                  <a:pt x="15655" y="8157"/>
                  <a:pt x="15666" y="8081"/>
                  <a:pt x="15677" y="7989"/>
                </a:cubicBezTo>
                <a:cubicBezTo>
                  <a:pt x="15699" y="7816"/>
                  <a:pt x="15711" y="7712"/>
                  <a:pt x="15715" y="7627"/>
                </a:cubicBezTo>
                <a:cubicBezTo>
                  <a:pt x="15715" y="7625"/>
                  <a:pt x="15715" y="7620"/>
                  <a:pt x="15715" y="7619"/>
                </a:cubicBezTo>
                <a:cubicBezTo>
                  <a:pt x="15720" y="7533"/>
                  <a:pt x="15717" y="7475"/>
                  <a:pt x="15708" y="7395"/>
                </a:cubicBezTo>
                <a:cubicBezTo>
                  <a:pt x="15691" y="7239"/>
                  <a:pt x="15694" y="7168"/>
                  <a:pt x="15721" y="6941"/>
                </a:cubicBezTo>
                <a:cubicBezTo>
                  <a:pt x="15750" y="6703"/>
                  <a:pt x="15758" y="6472"/>
                  <a:pt x="15748" y="6169"/>
                </a:cubicBezTo>
                <a:cubicBezTo>
                  <a:pt x="15745" y="6069"/>
                  <a:pt x="15739" y="5958"/>
                  <a:pt x="15731" y="5838"/>
                </a:cubicBezTo>
                <a:cubicBezTo>
                  <a:pt x="15722" y="5695"/>
                  <a:pt x="15708" y="5548"/>
                  <a:pt x="15692" y="5406"/>
                </a:cubicBezTo>
                <a:cubicBezTo>
                  <a:pt x="15676" y="5264"/>
                  <a:pt x="15657" y="5130"/>
                  <a:pt x="15637" y="5013"/>
                </a:cubicBezTo>
                <a:cubicBezTo>
                  <a:pt x="15598" y="4778"/>
                  <a:pt x="15556" y="4612"/>
                  <a:pt x="15527" y="4612"/>
                </a:cubicBezTo>
                <a:cubicBezTo>
                  <a:pt x="15491" y="4612"/>
                  <a:pt x="15411" y="4921"/>
                  <a:pt x="15387" y="5152"/>
                </a:cubicBezTo>
                <a:cubicBezTo>
                  <a:pt x="15360" y="5403"/>
                  <a:pt x="15346" y="5365"/>
                  <a:pt x="15323" y="4997"/>
                </a:cubicBezTo>
                <a:cubicBezTo>
                  <a:pt x="15316" y="4893"/>
                  <a:pt x="15308" y="4809"/>
                  <a:pt x="15300" y="4751"/>
                </a:cubicBezTo>
                <a:cubicBezTo>
                  <a:pt x="15292" y="4692"/>
                  <a:pt x="15283" y="4654"/>
                  <a:pt x="15273" y="4643"/>
                </a:cubicBezTo>
                <a:cubicBezTo>
                  <a:pt x="15254" y="4619"/>
                  <a:pt x="15232" y="4691"/>
                  <a:pt x="15209" y="4859"/>
                </a:cubicBezTo>
                <a:cubicBezTo>
                  <a:pt x="15195" y="4962"/>
                  <a:pt x="15185" y="5023"/>
                  <a:pt x="15176" y="5044"/>
                </a:cubicBezTo>
                <a:cubicBezTo>
                  <a:pt x="15168" y="5064"/>
                  <a:pt x="15161" y="5044"/>
                  <a:pt x="15154" y="4990"/>
                </a:cubicBezTo>
                <a:cubicBezTo>
                  <a:pt x="15130" y="4805"/>
                  <a:pt x="15058" y="4810"/>
                  <a:pt x="15038" y="4997"/>
                </a:cubicBezTo>
                <a:cubicBezTo>
                  <a:pt x="15029" y="5079"/>
                  <a:pt x="15020" y="5271"/>
                  <a:pt x="15017" y="5429"/>
                </a:cubicBezTo>
                <a:cubicBezTo>
                  <a:pt x="15014" y="5605"/>
                  <a:pt x="15004" y="5725"/>
                  <a:pt x="14993" y="5761"/>
                </a:cubicBezTo>
                <a:cubicBezTo>
                  <a:pt x="14982" y="5796"/>
                  <a:pt x="14970" y="5745"/>
                  <a:pt x="14963" y="5599"/>
                </a:cubicBezTo>
                <a:cubicBezTo>
                  <a:pt x="14959" y="5504"/>
                  <a:pt x="14954" y="5410"/>
                  <a:pt x="14945" y="5321"/>
                </a:cubicBezTo>
                <a:cubicBezTo>
                  <a:pt x="14930" y="5146"/>
                  <a:pt x="14907" y="4995"/>
                  <a:pt x="14887" y="4913"/>
                </a:cubicBezTo>
                <a:cubicBezTo>
                  <a:pt x="14876" y="4871"/>
                  <a:pt x="14866" y="4851"/>
                  <a:pt x="14857" y="4851"/>
                </a:cubicBezTo>
                <a:cubicBezTo>
                  <a:pt x="14847" y="4851"/>
                  <a:pt x="14838" y="4841"/>
                  <a:pt x="14830" y="4820"/>
                </a:cubicBezTo>
                <a:cubicBezTo>
                  <a:pt x="14822" y="4799"/>
                  <a:pt x="14816" y="4760"/>
                  <a:pt x="14813" y="4727"/>
                </a:cubicBezTo>
                <a:cubicBezTo>
                  <a:pt x="14808" y="4662"/>
                  <a:pt x="14783" y="4612"/>
                  <a:pt x="14759" y="4612"/>
                </a:cubicBezTo>
                <a:cubicBezTo>
                  <a:pt x="14735" y="4612"/>
                  <a:pt x="14712" y="4662"/>
                  <a:pt x="14706" y="4727"/>
                </a:cubicBezTo>
                <a:cubicBezTo>
                  <a:pt x="14701" y="4793"/>
                  <a:pt x="14681" y="4851"/>
                  <a:pt x="14663" y="4851"/>
                </a:cubicBezTo>
                <a:cubicBezTo>
                  <a:pt x="14644" y="4851"/>
                  <a:pt x="14620" y="4912"/>
                  <a:pt x="14610" y="4990"/>
                </a:cubicBezTo>
                <a:cubicBezTo>
                  <a:pt x="14596" y="5099"/>
                  <a:pt x="14581" y="5053"/>
                  <a:pt x="14545" y="4789"/>
                </a:cubicBezTo>
                <a:cubicBezTo>
                  <a:pt x="14520" y="4602"/>
                  <a:pt x="14500" y="4396"/>
                  <a:pt x="14499" y="4327"/>
                </a:cubicBezTo>
                <a:cubicBezTo>
                  <a:pt x="14499" y="4257"/>
                  <a:pt x="14466" y="4080"/>
                  <a:pt x="14426" y="3933"/>
                </a:cubicBezTo>
                <a:cubicBezTo>
                  <a:pt x="14400" y="3839"/>
                  <a:pt x="14368" y="3766"/>
                  <a:pt x="14335" y="3717"/>
                </a:cubicBezTo>
                <a:cubicBezTo>
                  <a:pt x="14301" y="3669"/>
                  <a:pt x="14266" y="3641"/>
                  <a:pt x="14231" y="3640"/>
                </a:cubicBezTo>
                <a:close/>
                <a:moveTo>
                  <a:pt x="16104" y="3663"/>
                </a:moveTo>
                <a:cubicBezTo>
                  <a:pt x="16081" y="3681"/>
                  <a:pt x="16060" y="3765"/>
                  <a:pt x="16056" y="3902"/>
                </a:cubicBezTo>
                <a:cubicBezTo>
                  <a:pt x="16051" y="4033"/>
                  <a:pt x="16036" y="4141"/>
                  <a:pt x="16023" y="4141"/>
                </a:cubicBezTo>
                <a:cubicBezTo>
                  <a:pt x="16002" y="4141"/>
                  <a:pt x="15999" y="4379"/>
                  <a:pt x="15999" y="6000"/>
                </a:cubicBezTo>
                <a:cubicBezTo>
                  <a:pt x="15999" y="7744"/>
                  <a:pt x="16001" y="7871"/>
                  <a:pt x="16032" y="8128"/>
                </a:cubicBezTo>
                <a:cubicBezTo>
                  <a:pt x="16052" y="8298"/>
                  <a:pt x="16077" y="8385"/>
                  <a:pt x="16103" y="8390"/>
                </a:cubicBezTo>
                <a:cubicBezTo>
                  <a:pt x="16115" y="8392"/>
                  <a:pt x="16128" y="8374"/>
                  <a:pt x="16140" y="8336"/>
                </a:cubicBezTo>
                <a:cubicBezTo>
                  <a:pt x="16153" y="8297"/>
                  <a:pt x="16164" y="8239"/>
                  <a:pt x="16175" y="8159"/>
                </a:cubicBezTo>
                <a:lnTo>
                  <a:pt x="16209" y="7920"/>
                </a:lnTo>
                <a:lnTo>
                  <a:pt x="16265" y="8159"/>
                </a:lnTo>
                <a:cubicBezTo>
                  <a:pt x="16276" y="8207"/>
                  <a:pt x="16288" y="8250"/>
                  <a:pt x="16302" y="8282"/>
                </a:cubicBezTo>
                <a:cubicBezTo>
                  <a:pt x="16371" y="8445"/>
                  <a:pt x="16467" y="8412"/>
                  <a:pt x="16517" y="8244"/>
                </a:cubicBezTo>
                <a:cubicBezTo>
                  <a:pt x="16527" y="8210"/>
                  <a:pt x="16535" y="8173"/>
                  <a:pt x="16541" y="8128"/>
                </a:cubicBezTo>
                <a:cubicBezTo>
                  <a:pt x="16546" y="8083"/>
                  <a:pt x="16550" y="8029"/>
                  <a:pt x="16550" y="7974"/>
                </a:cubicBezTo>
                <a:cubicBezTo>
                  <a:pt x="16550" y="7902"/>
                  <a:pt x="16563" y="7746"/>
                  <a:pt x="16580" y="7627"/>
                </a:cubicBezTo>
                <a:cubicBezTo>
                  <a:pt x="16588" y="7575"/>
                  <a:pt x="16593" y="7535"/>
                  <a:pt x="16598" y="7511"/>
                </a:cubicBezTo>
                <a:cubicBezTo>
                  <a:pt x="16604" y="7487"/>
                  <a:pt x="16608" y="7480"/>
                  <a:pt x="16613" y="7488"/>
                </a:cubicBezTo>
                <a:cubicBezTo>
                  <a:pt x="16624" y="7505"/>
                  <a:pt x="16636" y="7589"/>
                  <a:pt x="16660" y="7758"/>
                </a:cubicBezTo>
                <a:cubicBezTo>
                  <a:pt x="16696" y="8009"/>
                  <a:pt x="16724" y="8169"/>
                  <a:pt x="16751" y="8267"/>
                </a:cubicBezTo>
                <a:cubicBezTo>
                  <a:pt x="16764" y="8316"/>
                  <a:pt x="16777" y="8354"/>
                  <a:pt x="16792" y="8375"/>
                </a:cubicBezTo>
                <a:cubicBezTo>
                  <a:pt x="16806" y="8396"/>
                  <a:pt x="16821" y="8406"/>
                  <a:pt x="16837" y="8406"/>
                </a:cubicBezTo>
                <a:cubicBezTo>
                  <a:pt x="16940" y="8406"/>
                  <a:pt x="17060" y="7734"/>
                  <a:pt x="17071" y="7102"/>
                </a:cubicBezTo>
                <a:cubicBezTo>
                  <a:pt x="17076" y="6837"/>
                  <a:pt x="17088" y="6743"/>
                  <a:pt x="17100" y="6794"/>
                </a:cubicBezTo>
                <a:cubicBezTo>
                  <a:pt x="17107" y="6819"/>
                  <a:pt x="17113" y="6878"/>
                  <a:pt x="17118" y="6971"/>
                </a:cubicBezTo>
                <a:cubicBezTo>
                  <a:pt x="17123" y="7063"/>
                  <a:pt x="17126" y="7186"/>
                  <a:pt x="17127" y="7334"/>
                </a:cubicBezTo>
                <a:cubicBezTo>
                  <a:pt x="17132" y="7892"/>
                  <a:pt x="17158" y="8211"/>
                  <a:pt x="17208" y="8336"/>
                </a:cubicBezTo>
                <a:cubicBezTo>
                  <a:pt x="17225" y="8378"/>
                  <a:pt x="17244" y="8406"/>
                  <a:pt x="17267" y="8406"/>
                </a:cubicBezTo>
                <a:cubicBezTo>
                  <a:pt x="17324" y="8406"/>
                  <a:pt x="17344" y="8340"/>
                  <a:pt x="17386" y="8028"/>
                </a:cubicBezTo>
                <a:lnTo>
                  <a:pt x="17436" y="7642"/>
                </a:lnTo>
                <a:lnTo>
                  <a:pt x="17487" y="8028"/>
                </a:lnTo>
                <a:cubicBezTo>
                  <a:pt x="17498" y="8110"/>
                  <a:pt x="17507" y="8170"/>
                  <a:pt x="17516" y="8221"/>
                </a:cubicBezTo>
                <a:cubicBezTo>
                  <a:pt x="17524" y="8272"/>
                  <a:pt x="17533" y="8309"/>
                  <a:pt x="17542" y="8336"/>
                </a:cubicBezTo>
                <a:cubicBezTo>
                  <a:pt x="17561" y="8390"/>
                  <a:pt x="17583" y="8406"/>
                  <a:pt x="17617" y="8406"/>
                </a:cubicBezTo>
                <a:cubicBezTo>
                  <a:pt x="17643" y="8406"/>
                  <a:pt x="17668" y="8379"/>
                  <a:pt x="17692" y="8336"/>
                </a:cubicBezTo>
                <a:cubicBezTo>
                  <a:pt x="17738" y="8250"/>
                  <a:pt x="17778" y="8085"/>
                  <a:pt x="17805" y="7858"/>
                </a:cubicBezTo>
                <a:cubicBezTo>
                  <a:pt x="17819" y="7745"/>
                  <a:pt x="17829" y="7613"/>
                  <a:pt x="17836" y="7473"/>
                </a:cubicBezTo>
                <a:cubicBezTo>
                  <a:pt x="17846" y="7278"/>
                  <a:pt x="17856" y="7204"/>
                  <a:pt x="17864" y="7226"/>
                </a:cubicBezTo>
                <a:cubicBezTo>
                  <a:pt x="17873" y="7252"/>
                  <a:pt x="17880" y="7380"/>
                  <a:pt x="17885" y="7604"/>
                </a:cubicBezTo>
                <a:cubicBezTo>
                  <a:pt x="17888" y="7753"/>
                  <a:pt x="17891" y="7939"/>
                  <a:pt x="17892" y="8167"/>
                </a:cubicBezTo>
                <a:cubicBezTo>
                  <a:pt x="17894" y="8647"/>
                  <a:pt x="17904" y="9115"/>
                  <a:pt x="17913" y="9200"/>
                </a:cubicBezTo>
                <a:cubicBezTo>
                  <a:pt x="17923" y="9294"/>
                  <a:pt x="17937" y="9342"/>
                  <a:pt x="17953" y="9354"/>
                </a:cubicBezTo>
                <a:cubicBezTo>
                  <a:pt x="17956" y="9356"/>
                  <a:pt x="17960" y="9339"/>
                  <a:pt x="17963" y="9339"/>
                </a:cubicBezTo>
                <a:cubicBezTo>
                  <a:pt x="17976" y="9336"/>
                  <a:pt x="17990" y="9324"/>
                  <a:pt x="18003" y="9277"/>
                </a:cubicBezTo>
                <a:cubicBezTo>
                  <a:pt x="18008" y="9260"/>
                  <a:pt x="18013" y="9222"/>
                  <a:pt x="18017" y="9200"/>
                </a:cubicBezTo>
                <a:cubicBezTo>
                  <a:pt x="18029" y="9146"/>
                  <a:pt x="18040" y="9095"/>
                  <a:pt x="18050" y="9015"/>
                </a:cubicBezTo>
                <a:cubicBezTo>
                  <a:pt x="18064" y="8901"/>
                  <a:pt x="18076" y="8768"/>
                  <a:pt x="18083" y="8614"/>
                </a:cubicBezTo>
                <a:cubicBezTo>
                  <a:pt x="18090" y="8463"/>
                  <a:pt x="18110" y="8406"/>
                  <a:pt x="18155" y="8406"/>
                </a:cubicBezTo>
                <a:cubicBezTo>
                  <a:pt x="18220" y="8406"/>
                  <a:pt x="18285" y="8172"/>
                  <a:pt x="18325" y="7843"/>
                </a:cubicBezTo>
                <a:cubicBezTo>
                  <a:pt x="18338" y="7733"/>
                  <a:pt x="18349" y="7616"/>
                  <a:pt x="18355" y="7488"/>
                </a:cubicBezTo>
                <a:cubicBezTo>
                  <a:pt x="18362" y="7341"/>
                  <a:pt x="18376" y="7218"/>
                  <a:pt x="18385" y="7218"/>
                </a:cubicBezTo>
                <a:cubicBezTo>
                  <a:pt x="18394" y="7218"/>
                  <a:pt x="18406" y="7341"/>
                  <a:pt x="18414" y="7488"/>
                </a:cubicBezTo>
                <a:cubicBezTo>
                  <a:pt x="18434" y="7904"/>
                  <a:pt x="18488" y="8208"/>
                  <a:pt x="18558" y="8336"/>
                </a:cubicBezTo>
                <a:cubicBezTo>
                  <a:pt x="18582" y="8379"/>
                  <a:pt x="18607" y="8406"/>
                  <a:pt x="18634" y="8406"/>
                </a:cubicBezTo>
                <a:cubicBezTo>
                  <a:pt x="18670" y="8406"/>
                  <a:pt x="18692" y="8393"/>
                  <a:pt x="18710" y="8336"/>
                </a:cubicBezTo>
                <a:cubicBezTo>
                  <a:pt x="18729" y="8280"/>
                  <a:pt x="18743" y="8172"/>
                  <a:pt x="18766" y="7989"/>
                </a:cubicBezTo>
                <a:cubicBezTo>
                  <a:pt x="18788" y="7816"/>
                  <a:pt x="18801" y="7712"/>
                  <a:pt x="18805" y="7627"/>
                </a:cubicBezTo>
                <a:cubicBezTo>
                  <a:pt x="18805" y="7625"/>
                  <a:pt x="18805" y="7620"/>
                  <a:pt x="18805" y="7619"/>
                </a:cubicBezTo>
                <a:cubicBezTo>
                  <a:pt x="18809" y="7533"/>
                  <a:pt x="18806" y="7475"/>
                  <a:pt x="18797" y="7395"/>
                </a:cubicBezTo>
                <a:cubicBezTo>
                  <a:pt x="18780" y="7239"/>
                  <a:pt x="18782" y="7168"/>
                  <a:pt x="18810" y="6941"/>
                </a:cubicBezTo>
                <a:cubicBezTo>
                  <a:pt x="18828" y="6792"/>
                  <a:pt x="18844" y="6552"/>
                  <a:pt x="18844" y="6408"/>
                </a:cubicBezTo>
                <a:cubicBezTo>
                  <a:pt x="18844" y="6320"/>
                  <a:pt x="18841" y="6229"/>
                  <a:pt x="18837" y="6131"/>
                </a:cubicBezTo>
                <a:cubicBezTo>
                  <a:pt x="18833" y="6035"/>
                  <a:pt x="18827" y="5938"/>
                  <a:pt x="18820" y="5838"/>
                </a:cubicBezTo>
                <a:cubicBezTo>
                  <a:pt x="18820" y="5837"/>
                  <a:pt x="18820" y="5831"/>
                  <a:pt x="18820" y="5830"/>
                </a:cubicBezTo>
                <a:cubicBezTo>
                  <a:pt x="18805" y="5629"/>
                  <a:pt x="18784" y="5432"/>
                  <a:pt x="18761" y="5252"/>
                </a:cubicBezTo>
                <a:cubicBezTo>
                  <a:pt x="18738" y="5071"/>
                  <a:pt x="18713" y="4911"/>
                  <a:pt x="18687" y="4797"/>
                </a:cubicBezTo>
                <a:cubicBezTo>
                  <a:pt x="18661" y="4683"/>
                  <a:pt x="18635" y="4612"/>
                  <a:pt x="18612" y="4612"/>
                </a:cubicBezTo>
                <a:cubicBezTo>
                  <a:pt x="18592" y="4612"/>
                  <a:pt x="18570" y="4666"/>
                  <a:pt x="18544" y="4789"/>
                </a:cubicBezTo>
                <a:cubicBezTo>
                  <a:pt x="18518" y="4912"/>
                  <a:pt x="18487" y="5103"/>
                  <a:pt x="18450" y="5375"/>
                </a:cubicBezTo>
                <a:lnTo>
                  <a:pt x="18385" y="5846"/>
                </a:lnTo>
                <a:lnTo>
                  <a:pt x="18319" y="5375"/>
                </a:lnTo>
                <a:cubicBezTo>
                  <a:pt x="18261" y="4959"/>
                  <a:pt x="18219" y="4722"/>
                  <a:pt x="18182" y="4643"/>
                </a:cubicBezTo>
                <a:cubicBezTo>
                  <a:pt x="18145" y="4563"/>
                  <a:pt x="18114" y="4648"/>
                  <a:pt x="18083" y="4874"/>
                </a:cubicBezTo>
                <a:cubicBezTo>
                  <a:pt x="18056" y="5074"/>
                  <a:pt x="18043" y="5098"/>
                  <a:pt x="18029" y="4990"/>
                </a:cubicBezTo>
                <a:cubicBezTo>
                  <a:pt x="18018" y="4899"/>
                  <a:pt x="17995" y="4851"/>
                  <a:pt x="17972" y="4851"/>
                </a:cubicBezTo>
                <a:cubicBezTo>
                  <a:pt x="17948" y="4851"/>
                  <a:pt x="17925" y="4898"/>
                  <a:pt x="17913" y="4990"/>
                </a:cubicBezTo>
                <a:cubicBezTo>
                  <a:pt x="17903" y="5068"/>
                  <a:pt x="17895" y="5252"/>
                  <a:pt x="17895" y="5398"/>
                </a:cubicBezTo>
                <a:cubicBezTo>
                  <a:pt x="17895" y="5512"/>
                  <a:pt x="17893" y="5597"/>
                  <a:pt x="17889" y="5653"/>
                </a:cubicBezTo>
                <a:cubicBezTo>
                  <a:pt x="17881" y="5764"/>
                  <a:pt x="17866" y="5759"/>
                  <a:pt x="17841" y="5637"/>
                </a:cubicBezTo>
                <a:cubicBezTo>
                  <a:pt x="17829" y="5576"/>
                  <a:pt x="17815" y="5487"/>
                  <a:pt x="17798" y="5368"/>
                </a:cubicBezTo>
                <a:cubicBezTo>
                  <a:pt x="17763" y="5115"/>
                  <a:pt x="17719" y="4840"/>
                  <a:pt x="17700" y="4758"/>
                </a:cubicBezTo>
                <a:cubicBezTo>
                  <a:pt x="17659" y="4581"/>
                  <a:pt x="17594" y="4563"/>
                  <a:pt x="17581" y="4727"/>
                </a:cubicBezTo>
                <a:cubicBezTo>
                  <a:pt x="17576" y="4793"/>
                  <a:pt x="17557" y="4851"/>
                  <a:pt x="17539" y="4851"/>
                </a:cubicBezTo>
                <a:cubicBezTo>
                  <a:pt x="17522" y="4851"/>
                  <a:pt x="17493" y="4960"/>
                  <a:pt x="17475" y="5090"/>
                </a:cubicBezTo>
                <a:lnTo>
                  <a:pt x="17442" y="5321"/>
                </a:lnTo>
                <a:lnTo>
                  <a:pt x="17363" y="5013"/>
                </a:lnTo>
                <a:cubicBezTo>
                  <a:pt x="17318" y="4838"/>
                  <a:pt x="17296" y="4723"/>
                  <a:pt x="17287" y="4589"/>
                </a:cubicBezTo>
                <a:cubicBezTo>
                  <a:pt x="17285" y="4544"/>
                  <a:pt x="17283" y="4499"/>
                  <a:pt x="17283" y="4450"/>
                </a:cubicBezTo>
                <a:cubicBezTo>
                  <a:pt x="17283" y="4102"/>
                  <a:pt x="17255" y="3902"/>
                  <a:pt x="17207" y="3902"/>
                </a:cubicBezTo>
                <a:cubicBezTo>
                  <a:pt x="17159" y="3902"/>
                  <a:pt x="17130" y="4098"/>
                  <a:pt x="17130" y="4434"/>
                </a:cubicBezTo>
                <a:cubicBezTo>
                  <a:pt x="17130" y="4572"/>
                  <a:pt x="17111" y="4828"/>
                  <a:pt x="17087" y="5005"/>
                </a:cubicBezTo>
                <a:lnTo>
                  <a:pt x="17044" y="5329"/>
                </a:lnTo>
                <a:lnTo>
                  <a:pt x="16956" y="4974"/>
                </a:lnTo>
                <a:cubicBezTo>
                  <a:pt x="16907" y="4777"/>
                  <a:pt x="16856" y="4612"/>
                  <a:pt x="16841" y="4612"/>
                </a:cubicBezTo>
                <a:cubicBezTo>
                  <a:pt x="16792" y="4612"/>
                  <a:pt x="16654" y="5227"/>
                  <a:pt x="16640" y="5514"/>
                </a:cubicBezTo>
                <a:cubicBezTo>
                  <a:pt x="16636" y="5605"/>
                  <a:pt x="16630" y="5670"/>
                  <a:pt x="16625" y="5714"/>
                </a:cubicBezTo>
                <a:cubicBezTo>
                  <a:pt x="16610" y="5849"/>
                  <a:pt x="16594" y="5789"/>
                  <a:pt x="16581" y="5529"/>
                </a:cubicBezTo>
                <a:cubicBezTo>
                  <a:pt x="16561" y="5108"/>
                  <a:pt x="16468" y="4612"/>
                  <a:pt x="16411" y="4612"/>
                </a:cubicBezTo>
                <a:cubicBezTo>
                  <a:pt x="16382" y="4612"/>
                  <a:pt x="16345" y="4734"/>
                  <a:pt x="16313" y="4913"/>
                </a:cubicBezTo>
                <a:cubicBezTo>
                  <a:pt x="16296" y="5002"/>
                  <a:pt x="16281" y="5106"/>
                  <a:pt x="16269" y="5213"/>
                </a:cubicBezTo>
                <a:cubicBezTo>
                  <a:pt x="16256" y="5322"/>
                  <a:pt x="16246" y="5436"/>
                  <a:pt x="16241" y="5545"/>
                </a:cubicBezTo>
                <a:cubicBezTo>
                  <a:pt x="16231" y="5739"/>
                  <a:pt x="16223" y="5814"/>
                  <a:pt x="16214" y="5792"/>
                </a:cubicBezTo>
                <a:cubicBezTo>
                  <a:pt x="16214" y="5791"/>
                  <a:pt x="16213" y="5792"/>
                  <a:pt x="16213" y="5792"/>
                </a:cubicBezTo>
                <a:cubicBezTo>
                  <a:pt x="16204" y="5766"/>
                  <a:pt x="16197" y="5637"/>
                  <a:pt x="16192" y="5414"/>
                </a:cubicBezTo>
                <a:cubicBezTo>
                  <a:pt x="16189" y="5265"/>
                  <a:pt x="16186" y="5070"/>
                  <a:pt x="16185" y="4843"/>
                </a:cubicBezTo>
                <a:cubicBezTo>
                  <a:pt x="16183" y="4363"/>
                  <a:pt x="16173" y="3902"/>
                  <a:pt x="16164" y="3818"/>
                </a:cubicBezTo>
                <a:cubicBezTo>
                  <a:pt x="16151" y="3694"/>
                  <a:pt x="16126" y="3646"/>
                  <a:pt x="16104" y="3663"/>
                </a:cubicBezTo>
                <a:close/>
                <a:moveTo>
                  <a:pt x="19268" y="3663"/>
                </a:moveTo>
                <a:cubicBezTo>
                  <a:pt x="19192" y="3662"/>
                  <a:pt x="19119" y="3705"/>
                  <a:pt x="19107" y="3802"/>
                </a:cubicBezTo>
                <a:cubicBezTo>
                  <a:pt x="19100" y="3852"/>
                  <a:pt x="19095" y="4149"/>
                  <a:pt x="19092" y="4558"/>
                </a:cubicBezTo>
                <a:cubicBezTo>
                  <a:pt x="19085" y="5380"/>
                  <a:pt x="19085" y="6681"/>
                  <a:pt x="19092" y="7503"/>
                </a:cubicBezTo>
                <a:cubicBezTo>
                  <a:pt x="19092" y="7504"/>
                  <a:pt x="19092" y="7510"/>
                  <a:pt x="19092" y="7511"/>
                </a:cubicBezTo>
                <a:cubicBezTo>
                  <a:pt x="19095" y="7920"/>
                  <a:pt x="19100" y="8209"/>
                  <a:pt x="19107" y="8259"/>
                </a:cubicBezTo>
                <a:cubicBezTo>
                  <a:pt x="19119" y="8357"/>
                  <a:pt x="19200" y="8407"/>
                  <a:pt x="19283" y="8406"/>
                </a:cubicBezTo>
                <a:cubicBezTo>
                  <a:pt x="19366" y="8404"/>
                  <a:pt x="19451" y="8350"/>
                  <a:pt x="19474" y="8251"/>
                </a:cubicBezTo>
                <a:cubicBezTo>
                  <a:pt x="19493" y="8170"/>
                  <a:pt x="19531" y="7950"/>
                  <a:pt x="19559" y="7758"/>
                </a:cubicBezTo>
                <a:lnTo>
                  <a:pt x="19609" y="7411"/>
                </a:lnTo>
                <a:lnTo>
                  <a:pt x="19657" y="7758"/>
                </a:lnTo>
                <a:cubicBezTo>
                  <a:pt x="19695" y="8024"/>
                  <a:pt x="19724" y="8188"/>
                  <a:pt x="19753" y="8282"/>
                </a:cubicBezTo>
                <a:cubicBezTo>
                  <a:pt x="19768" y="8330"/>
                  <a:pt x="19783" y="8356"/>
                  <a:pt x="19800" y="8375"/>
                </a:cubicBezTo>
                <a:cubicBezTo>
                  <a:pt x="19817" y="8394"/>
                  <a:pt x="19835" y="8406"/>
                  <a:pt x="19858" y="8406"/>
                </a:cubicBezTo>
                <a:cubicBezTo>
                  <a:pt x="19928" y="8406"/>
                  <a:pt x="19945" y="8359"/>
                  <a:pt x="19983" y="8051"/>
                </a:cubicBezTo>
                <a:cubicBezTo>
                  <a:pt x="20007" y="7854"/>
                  <a:pt x="20032" y="7732"/>
                  <a:pt x="20052" y="7704"/>
                </a:cubicBezTo>
                <a:cubicBezTo>
                  <a:pt x="20072" y="7677"/>
                  <a:pt x="20087" y="7739"/>
                  <a:pt x="20093" y="7897"/>
                </a:cubicBezTo>
                <a:cubicBezTo>
                  <a:pt x="20094" y="7951"/>
                  <a:pt x="20098" y="8003"/>
                  <a:pt x="20105" y="8051"/>
                </a:cubicBezTo>
                <a:cubicBezTo>
                  <a:pt x="20111" y="8098"/>
                  <a:pt x="20119" y="8142"/>
                  <a:pt x="20128" y="8182"/>
                </a:cubicBezTo>
                <a:cubicBezTo>
                  <a:pt x="20147" y="8264"/>
                  <a:pt x="20172" y="8327"/>
                  <a:pt x="20197" y="8367"/>
                </a:cubicBezTo>
                <a:cubicBezTo>
                  <a:pt x="20235" y="8426"/>
                  <a:pt x="20276" y="8432"/>
                  <a:pt x="20303" y="8359"/>
                </a:cubicBezTo>
                <a:cubicBezTo>
                  <a:pt x="20312" y="8335"/>
                  <a:pt x="20319" y="8302"/>
                  <a:pt x="20325" y="8259"/>
                </a:cubicBezTo>
                <a:cubicBezTo>
                  <a:pt x="20339" y="8149"/>
                  <a:pt x="20346" y="8149"/>
                  <a:pt x="20360" y="8259"/>
                </a:cubicBezTo>
                <a:cubicBezTo>
                  <a:pt x="20388" y="8470"/>
                  <a:pt x="20420" y="8432"/>
                  <a:pt x="20460" y="8143"/>
                </a:cubicBezTo>
                <a:lnTo>
                  <a:pt x="20495" y="7889"/>
                </a:lnTo>
                <a:lnTo>
                  <a:pt x="20531" y="8143"/>
                </a:lnTo>
                <a:cubicBezTo>
                  <a:pt x="20550" y="8285"/>
                  <a:pt x="20575" y="8369"/>
                  <a:pt x="20599" y="8390"/>
                </a:cubicBezTo>
                <a:cubicBezTo>
                  <a:pt x="20611" y="8401"/>
                  <a:pt x="20623" y="8395"/>
                  <a:pt x="20633" y="8375"/>
                </a:cubicBezTo>
                <a:cubicBezTo>
                  <a:pt x="20644" y="8353"/>
                  <a:pt x="20654" y="8315"/>
                  <a:pt x="20661" y="8259"/>
                </a:cubicBezTo>
                <a:cubicBezTo>
                  <a:pt x="20667" y="8215"/>
                  <a:pt x="20671" y="8090"/>
                  <a:pt x="20674" y="7897"/>
                </a:cubicBezTo>
                <a:cubicBezTo>
                  <a:pt x="20677" y="7705"/>
                  <a:pt x="20679" y="7453"/>
                  <a:pt x="20679" y="7156"/>
                </a:cubicBezTo>
                <a:cubicBezTo>
                  <a:pt x="20679" y="6751"/>
                  <a:pt x="20681" y="6503"/>
                  <a:pt x="20685" y="6331"/>
                </a:cubicBezTo>
                <a:cubicBezTo>
                  <a:pt x="20687" y="6247"/>
                  <a:pt x="20690" y="6178"/>
                  <a:pt x="20694" y="6123"/>
                </a:cubicBezTo>
                <a:cubicBezTo>
                  <a:pt x="20698" y="6068"/>
                  <a:pt x="20703" y="6028"/>
                  <a:pt x="20709" y="5984"/>
                </a:cubicBezTo>
                <a:cubicBezTo>
                  <a:pt x="20733" y="5812"/>
                  <a:pt x="20748" y="5773"/>
                  <a:pt x="20758" y="5930"/>
                </a:cubicBezTo>
                <a:cubicBezTo>
                  <a:pt x="20758" y="5931"/>
                  <a:pt x="20758" y="5937"/>
                  <a:pt x="20758" y="5938"/>
                </a:cubicBezTo>
                <a:cubicBezTo>
                  <a:pt x="20767" y="6096"/>
                  <a:pt x="20771" y="6444"/>
                  <a:pt x="20771" y="7025"/>
                </a:cubicBezTo>
                <a:cubicBezTo>
                  <a:pt x="20771" y="8214"/>
                  <a:pt x="20781" y="8406"/>
                  <a:pt x="20848" y="8406"/>
                </a:cubicBezTo>
                <a:cubicBezTo>
                  <a:pt x="20877" y="8406"/>
                  <a:pt x="20892" y="8329"/>
                  <a:pt x="20897" y="8167"/>
                </a:cubicBezTo>
                <a:cubicBezTo>
                  <a:pt x="20902" y="8036"/>
                  <a:pt x="20916" y="7928"/>
                  <a:pt x="20929" y="7928"/>
                </a:cubicBezTo>
                <a:cubicBezTo>
                  <a:pt x="20948" y="7928"/>
                  <a:pt x="20954" y="7738"/>
                  <a:pt x="20958" y="6894"/>
                </a:cubicBezTo>
                <a:cubicBezTo>
                  <a:pt x="20961" y="6067"/>
                  <a:pt x="20967" y="5853"/>
                  <a:pt x="20985" y="5853"/>
                </a:cubicBezTo>
                <a:cubicBezTo>
                  <a:pt x="21003" y="5853"/>
                  <a:pt x="21008" y="6067"/>
                  <a:pt x="21012" y="6894"/>
                </a:cubicBezTo>
                <a:cubicBezTo>
                  <a:pt x="21013" y="7316"/>
                  <a:pt x="21015" y="7573"/>
                  <a:pt x="21020" y="7727"/>
                </a:cubicBezTo>
                <a:cubicBezTo>
                  <a:pt x="21024" y="7881"/>
                  <a:pt x="21031" y="7928"/>
                  <a:pt x="21041" y="7928"/>
                </a:cubicBezTo>
                <a:cubicBezTo>
                  <a:pt x="21054" y="7928"/>
                  <a:pt x="21068" y="8036"/>
                  <a:pt x="21072" y="8167"/>
                </a:cubicBezTo>
                <a:cubicBezTo>
                  <a:pt x="21075" y="8246"/>
                  <a:pt x="21081" y="8305"/>
                  <a:pt x="21089" y="8344"/>
                </a:cubicBezTo>
                <a:cubicBezTo>
                  <a:pt x="21114" y="8461"/>
                  <a:pt x="21159" y="8398"/>
                  <a:pt x="21192" y="8159"/>
                </a:cubicBezTo>
                <a:lnTo>
                  <a:pt x="21226" y="7920"/>
                </a:lnTo>
                <a:lnTo>
                  <a:pt x="21281" y="8159"/>
                </a:lnTo>
                <a:cubicBezTo>
                  <a:pt x="21318" y="8319"/>
                  <a:pt x="21365" y="8406"/>
                  <a:pt x="21418" y="8406"/>
                </a:cubicBezTo>
                <a:cubicBezTo>
                  <a:pt x="21440" y="8406"/>
                  <a:pt x="21458" y="8394"/>
                  <a:pt x="21474" y="8367"/>
                </a:cubicBezTo>
                <a:cubicBezTo>
                  <a:pt x="21489" y="8341"/>
                  <a:pt x="21504" y="8299"/>
                  <a:pt x="21516" y="8236"/>
                </a:cubicBezTo>
                <a:cubicBezTo>
                  <a:pt x="21528" y="8172"/>
                  <a:pt x="21538" y="8086"/>
                  <a:pt x="21548" y="7974"/>
                </a:cubicBezTo>
                <a:cubicBezTo>
                  <a:pt x="21548" y="7973"/>
                  <a:pt x="21548" y="7967"/>
                  <a:pt x="21548" y="7966"/>
                </a:cubicBezTo>
                <a:cubicBezTo>
                  <a:pt x="21559" y="7853"/>
                  <a:pt x="21570" y="7716"/>
                  <a:pt x="21581" y="7542"/>
                </a:cubicBezTo>
                <a:cubicBezTo>
                  <a:pt x="21600" y="7251"/>
                  <a:pt x="21598" y="7166"/>
                  <a:pt x="21565" y="6678"/>
                </a:cubicBezTo>
                <a:cubicBezTo>
                  <a:pt x="21536" y="6232"/>
                  <a:pt x="21532" y="6094"/>
                  <a:pt x="21547" y="5907"/>
                </a:cubicBezTo>
                <a:cubicBezTo>
                  <a:pt x="21568" y="5656"/>
                  <a:pt x="21571" y="5392"/>
                  <a:pt x="21561" y="5190"/>
                </a:cubicBezTo>
                <a:cubicBezTo>
                  <a:pt x="21556" y="5089"/>
                  <a:pt x="21548" y="5003"/>
                  <a:pt x="21536" y="4943"/>
                </a:cubicBezTo>
                <a:cubicBezTo>
                  <a:pt x="21525" y="4883"/>
                  <a:pt x="21511" y="4851"/>
                  <a:pt x="21495" y="4851"/>
                </a:cubicBezTo>
                <a:cubicBezTo>
                  <a:pt x="21476" y="4851"/>
                  <a:pt x="21456" y="4793"/>
                  <a:pt x="21451" y="4727"/>
                </a:cubicBezTo>
                <a:cubicBezTo>
                  <a:pt x="21438" y="4569"/>
                  <a:pt x="21410" y="4548"/>
                  <a:pt x="21373" y="4643"/>
                </a:cubicBezTo>
                <a:cubicBezTo>
                  <a:pt x="21336" y="4738"/>
                  <a:pt x="21292" y="4955"/>
                  <a:pt x="21249" y="5260"/>
                </a:cubicBezTo>
                <a:lnTo>
                  <a:pt x="21199" y="5607"/>
                </a:lnTo>
                <a:lnTo>
                  <a:pt x="21133" y="5105"/>
                </a:lnTo>
                <a:cubicBezTo>
                  <a:pt x="21078" y="4687"/>
                  <a:pt x="21045" y="4561"/>
                  <a:pt x="20999" y="4666"/>
                </a:cubicBezTo>
                <a:cubicBezTo>
                  <a:pt x="20983" y="4701"/>
                  <a:pt x="20967" y="4757"/>
                  <a:pt x="20947" y="4843"/>
                </a:cubicBezTo>
                <a:cubicBezTo>
                  <a:pt x="20933" y="4902"/>
                  <a:pt x="20924" y="4953"/>
                  <a:pt x="20915" y="4982"/>
                </a:cubicBezTo>
                <a:cubicBezTo>
                  <a:pt x="20898" y="5041"/>
                  <a:pt x="20888" y="5041"/>
                  <a:pt x="20871" y="4982"/>
                </a:cubicBezTo>
                <a:cubicBezTo>
                  <a:pt x="20863" y="4953"/>
                  <a:pt x="20853" y="4902"/>
                  <a:pt x="20839" y="4843"/>
                </a:cubicBezTo>
                <a:cubicBezTo>
                  <a:pt x="20810" y="4717"/>
                  <a:pt x="20780" y="4648"/>
                  <a:pt x="20755" y="4627"/>
                </a:cubicBezTo>
                <a:cubicBezTo>
                  <a:pt x="20730" y="4606"/>
                  <a:pt x="20710" y="4632"/>
                  <a:pt x="20702" y="4727"/>
                </a:cubicBezTo>
                <a:cubicBezTo>
                  <a:pt x="20697" y="4793"/>
                  <a:pt x="20663" y="4851"/>
                  <a:pt x="20626" y="4851"/>
                </a:cubicBezTo>
                <a:cubicBezTo>
                  <a:pt x="20569" y="4851"/>
                  <a:pt x="20544" y="4925"/>
                  <a:pt x="20532" y="5206"/>
                </a:cubicBezTo>
                <a:cubicBezTo>
                  <a:pt x="20528" y="5299"/>
                  <a:pt x="20525" y="5418"/>
                  <a:pt x="20524" y="5560"/>
                </a:cubicBezTo>
                <a:cubicBezTo>
                  <a:pt x="20521" y="5821"/>
                  <a:pt x="20508" y="5963"/>
                  <a:pt x="20496" y="5977"/>
                </a:cubicBezTo>
                <a:cubicBezTo>
                  <a:pt x="20490" y="5984"/>
                  <a:pt x="20483" y="5959"/>
                  <a:pt x="20478" y="5900"/>
                </a:cubicBezTo>
                <a:cubicBezTo>
                  <a:pt x="20472" y="5841"/>
                  <a:pt x="20468" y="5748"/>
                  <a:pt x="20465" y="5622"/>
                </a:cubicBezTo>
                <a:cubicBezTo>
                  <a:pt x="20463" y="5555"/>
                  <a:pt x="20461" y="5500"/>
                  <a:pt x="20458" y="5445"/>
                </a:cubicBezTo>
                <a:cubicBezTo>
                  <a:pt x="20458" y="5444"/>
                  <a:pt x="20458" y="5438"/>
                  <a:pt x="20458" y="5437"/>
                </a:cubicBezTo>
                <a:cubicBezTo>
                  <a:pt x="20447" y="5269"/>
                  <a:pt x="20425" y="5138"/>
                  <a:pt x="20380" y="4951"/>
                </a:cubicBezTo>
                <a:cubicBezTo>
                  <a:pt x="20301" y="4619"/>
                  <a:pt x="20228" y="4522"/>
                  <a:pt x="20212" y="4727"/>
                </a:cubicBezTo>
                <a:cubicBezTo>
                  <a:pt x="20207" y="4793"/>
                  <a:pt x="20187" y="4851"/>
                  <a:pt x="20167" y="4851"/>
                </a:cubicBezTo>
                <a:cubicBezTo>
                  <a:pt x="20144" y="4851"/>
                  <a:pt x="20128" y="4900"/>
                  <a:pt x="20116" y="5013"/>
                </a:cubicBezTo>
                <a:cubicBezTo>
                  <a:pt x="20105" y="5126"/>
                  <a:pt x="20099" y="5300"/>
                  <a:pt x="20096" y="5553"/>
                </a:cubicBezTo>
                <a:cubicBezTo>
                  <a:pt x="20093" y="5793"/>
                  <a:pt x="20083" y="5947"/>
                  <a:pt x="20072" y="5992"/>
                </a:cubicBezTo>
                <a:cubicBezTo>
                  <a:pt x="20066" y="6016"/>
                  <a:pt x="20060" y="6006"/>
                  <a:pt x="20054" y="5969"/>
                </a:cubicBezTo>
                <a:cubicBezTo>
                  <a:pt x="20048" y="5934"/>
                  <a:pt x="20043" y="5872"/>
                  <a:pt x="20038" y="5776"/>
                </a:cubicBezTo>
                <a:cubicBezTo>
                  <a:pt x="20023" y="5484"/>
                  <a:pt x="19960" y="5006"/>
                  <a:pt x="19902" y="4758"/>
                </a:cubicBezTo>
                <a:cubicBezTo>
                  <a:pt x="19868" y="4608"/>
                  <a:pt x="19838" y="4572"/>
                  <a:pt x="19803" y="4666"/>
                </a:cubicBezTo>
                <a:cubicBezTo>
                  <a:pt x="19768" y="4759"/>
                  <a:pt x="19728" y="4984"/>
                  <a:pt x="19674" y="5368"/>
                </a:cubicBezTo>
                <a:cubicBezTo>
                  <a:pt x="19639" y="5620"/>
                  <a:pt x="19604" y="5789"/>
                  <a:pt x="19595" y="5745"/>
                </a:cubicBezTo>
                <a:cubicBezTo>
                  <a:pt x="19585" y="5701"/>
                  <a:pt x="19578" y="5436"/>
                  <a:pt x="19578" y="5159"/>
                </a:cubicBezTo>
                <a:cubicBezTo>
                  <a:pt x="19578" y="4743"/>
                  <a:pt x="19569" y="4600"/>
                  <a:pt x="19528" y="4311"/>
                </a:cubicBezTo>
                <a:cubicBezTo>
                  <a:pt x="19501" y="4119"/>
                  <a:pt x="19462" y="3891"/>
                  <a:pt x="19443" y="3810"/>
                </a:cubicBezTo>
                <a:cubicBezTo>
                  <a:pt x="19421" y="3712"/>
                  <a:pt x="19344" y="3665"/>
                  <a:pt x="19268" y="3663"/>
                </a:cubicBezTo>
                <a:close/>
                <a:moveTo>
                  <a:pt x="11591" y="3671"/>
                </a:moveTo>
                <a:cubicBezTo>
                  <a:pt x="11583" y="3674"/>
                  <a:pt x="11575" y="3683"/>
                  <a:pt x="11569" y="3702"/>
                </a:cubicBezTo>
                <a:cubicBezTo>
                  <a:pt x="11563" y="3721"/>
                  <a:pt x="11559" y="3750"/>
                  <a:pt x="11556" y="3787"/>
                </a:cubicBezTo>
                <a:cubicBezTo>
                  <a:pt x="11552" y="3837"/>
                  <a:pt x="11535" y="3870"/>
                  <a:pt x="11516" y="3887"/>
                </a:cubicBezTo>
                <a:cubicBezTo>
                  <a:pt x="11523" y="4110"/>
                  <a:pt x="11525" y="4638"/>
                  <a:pt x="11525" y="5907"/>
                </a:cubicBezTo>
                <a:cubicBezTo>
                  <a:pt x="11525" y="7117"/>
                  <a:pt x="11522" y="7725"/>
                  <a:pt x="11515" y="7982"/>
                </a:cubicBezTo>
                <a:lnTo>
                  <a:pt x="11537" y="8143"/>
                </a:lnTo>
                <a:cubicBezTo>
                  <a:pt x="11560" y="8310"/>
                  <a:pt x="11586" y="8392"/>
                  <a:pt x="11612" y="8390"/>
                </a:cubicBezTo>
                <a:cubicBezTo>
                  <a:pt x="11637" y="8388"/>
                  <a:pt x="11662" y="8305"/>
                  <a:pt x="11682" y="8136"/>
                </a:cubicBezTo>
                <a:cubicBezTo>
                  <a:pt x="11709" y="7913"/>
                  <a:pt x="11715" y="7688"/>
                  <a:pt x="11719" y="6856"/>
                </a:cubicBezTo>
                <a:cubicBezTo>
                  <a:pt x="11723" y="6057"/>
                  <a:pt x="11729" y="5853"/>
                  <a:pt x="11747" y="5853"/>
                </a:cubicBezTo>
                <a:cubicBezTo>
                  <a:pt x="11765" y="5853"/>
                  <a:pt x="11770" y="6057"/>
                  <a:pt x="11774" y="6856"/>
                </a:cubicBezTo>
                <a:cubicBezTo>
                  <a:pt x="11778" y="7688"/>
                  <a:pt x="11784" y="7913"/>
                  <a:pt x="11811" y="8136"/>
                </a:cubicBezTo>
                <a:cubicBezTo>
                  <a:pt x="11833" y="8321"/>
                  <a:pt x="11873" y="8411"/>
                  <a:pt x="11912" y="8413"/>
                </a:cubicBezTo>
                <a:cubicBezTo>
                  <a:pt x="11952" y="8415"/>
                  <a:pt x="11992" y="8326"/>
                  <a:pt x="12017" y="8143"/>
                </a:cubicBezTo>
                <a:cubicBezTo>
                  <a:pt x="12068" y="7771"/>
                  <a:pt x="12061" y="7545"/>
                  <a:pt x="11991" y="7311"/>
                </a:cubicBezTo>
                <a:cubicBezTo>
                  <a:pt x="11934" y="7119"/>
                  <a:pt x="11930" y="7070"/>
                  <a:pt x="11930" y="6617"/>
                </a:cubicBezTo>
                <a:cubicBezTo>
                  <a:pt x="11930" y="6231"/>
                  <a:pt x="11937" y="6118"/>
                  <a:pt x="11961" y="6069"/>
                </a:cubicBezTo>
                <a:cubicBezTo>
                  <a:pt x="11978" y="6035"/>
                  <a:pt x="11991" y="5932"/>
                  <a:pt x="11991" y="5846"/>
                </a:cubicBezTo>
                <a:cubicBezTo>
                  <a:pt x="11991" y="5609"/>
                  <a:pt x="12021" y="5525"/>
                  <a:pt x="12046" y="5684"/>
                </a:cubicBezTo>
                <a:cubicBezTo>
                  <a:pt x="12072" y="5851"/>
                  <a:pt x="12113" y="6481"/>
                  <a:pt x="12113" y="6701"/>
                </a:cubicBezTo>
                <a:cubicBezTo>
                  <a:pt x="12113" y="6787"/>
                  <a:pt x="12128" y="7048"/>
                  <a:pt x="12144" y="7280"/>
                </a:cubicBezTo>
                <a:cubicBezTo>
                  <a:pt x="12184" y="7825"/>
                  <a:pt x="12183" y="8026"/>
                  <a:pt x="12140" y="8151"/>
                </a:cubicBezTo>
                <a:cubicBezTo>
                  <a:pt x="12121" y="8207"/>
                  <a:pt x="12093" y="8375"/>
                  <a:pt x="12077" y="8514"/>
                </a:cubicBezTo>
                <a:cubicBezTo>
                  <a:pt x="12048" y="8762"/>
                  <a:pt x="12047" y="8762"/>
                  <a:pt x="12083" y="9053"/>
                </a:cubicBezTo>
                <a:cubicBezTo>
                  <a:pt x="12096" y="9164"/>
                  <a:pt x="12111" y="9249"/>
                  <a:pt x="12127" y="9300"/>
                </a:cubicBezTo>
                <a:cubicBezTo>
                  <a:pt x="12159" y="9403"/>
                  <a:pt x="12195" y="9386"/>
                  <a:pt x="12228" y="9254"/>
                </a:cubicBezTo>
                <a:cubicBezTo>
                  <a:pt x="12245" y="9187"/>
                  <a:pt x="12260" y="9093"/>
                  <a:pt x="12275" y="8969"/>
                </a:cubicBezTo>
                <a:cubicBezTo>
                  <a:pt x="12315" y="8629"/>
                  <a:pt x="12341" y="8316"/>
                  <a:pt x="12352" y="8082"/>
                </a:cubicBezTo>
                <a:cubicBezTo>
                  <a:pt x="12356" y="8004"/>
                  <a:pt x="12358" y="7934"/>
                  <a:pt x="12358" y="7874"/>
                </a:cubicBezTo>
                <a:cubicBezTo>
                  <a:pt x="12358" y="7777"/>
                  <a:pt x="12372" y="7512"/>
                  <a:pt x="12389" y="7280"/>
                </a:cubicBezTo>
                <a:cubicBezTo>
                  <a:pt x="12406" y="7048"/>
                  <a:pt x="12419" y="6780"/>
                  <a:pt x="12419" y="6686"/>
                </a:cubicBezTo>
                <a:cubicBezTo>
                  <a:pt x="12419" y="6592"/>
                  <a:pt x="12433" y="6337"/>
                  <a:pt x="12448" y="6123"/>
                </a:cubicBezTo>
                <a:cubicBezTo>
                  <a:pt x="12471" y="5807"/>
                  <a:pt x="12483" y="5566"/>
                  <a:pt x="12485" y="5375"/>
                </a:cubicBezTo>
                <a:cubicBezTo>
                  <a:pt x="12486" y="5280"/>
                  <a:pt x="12483" y="5195"/>
                  <a:pt x="12479" y="5128"/>
                </a:cubicBezTo>
                <a:cubicBezTo>
                  <a:pt x="12474" y="5062"/>
                  <a:pt x="12468" y="5007"/>
                  <a:pt x="12458" y="4967"/>
                </a:cubicBezTo>
                <a:cubicBezTo>
                  <a:pt x="12440" y="4891"/>
                  <a:pt x="12422" y="4862"/>
                  <a:pt x="12404" y="4874"/>
                </a:cubicBezTo>
                <a:cubicBezTo>
                  <a:pt x="12387" y="4886"/>
                  <a:pt x="12369" y="4940"/>
                  <a:pt x="12354" y="5028"/>
                </a:cubicBezTo>
                <a:cubicBezTo>
                  <a:pt x="12340" y="5116"/>
                  <a:pt x="12327" y="5238"/>
                  <a:pt x="12317" y="5391"/>
                </a:cubicBezTo>
                <a:cubicBezTo>
                  <a:pt x="12306" y="5543"/>
                  <a:pt x="12298" y="5725"/>
                  <a:pt x="12295" y="5930"/>
                </a:cubicBezTo>
                <a:cubicBezTo>
                  <a:pt x="12293" y="6019"/>
                  <a:pt x="12290" y="6085"/>
                  <a:pt x="12285" y="6131"/>
                </a:cubicBezTo>
                <a:cubicBezTo>
                  <a:pt x="12275" y="6220"/>
                  <a:pt x="12259" y="6225"/>
                  <a:pt x="12249" y="6139"/>
                </a:cubicBezTo>
                <a:cubicBezTo>
                  <a:pt x="12249" y="6138"/>
                  <a:pt x="12249" y="6132"/>
                  <a:pt x="12249" y="6131"/>
                </a:cubicBezTo>
                <a:cubicBezTo>
                  <a:pt x="12244" y="6085"/>
                  <a:pt x="12240" y="6021"/>
                  <a:pt x="12238" y="5930"/>
                </a:cubicBezTo>
                <a:cubicBezTo>
                  <a:pt x="12231" y="5570"/>
                  <a:pt x="12204" y="5182"/>
                  <a:pt x="12174" y="4990"/>
                </a:cubicBezTo>
                <a:cubicBezTo>
                  <a:pt x="12164" y="4926"/>
                  <a:pt x="12154" y="4877"/>
                  <a:pt x="12144" y="4866"/>
                </a:cubicBezTo>
                <a:cubicBezTo>
                  <a:pt x="12125" y="4844"/>
                  <a:pt x="12093" y="4894"/>
                  <a:pt x="12074" y="4974"/>
                </a:cubicBezTo>
                <a:cubicBezTo>
                  <a:pt x="12024" y="5180"/>
                  <a:pt x="11930" y="4835"/>
                  <a:pt x="11930" y="4450"/>
                </a:cubicBezTo>
                <a:cubicBezTo>
                  <a:pt x="11930" y="4361"/>
                  <a:pt x="11929" y="4287"/>
                  <a:pt x="11925" y="4219"/>
                </a:cubicBezTo>
                <a:cubicBezTo>
                  <a:pt x="11922" y="4150"/>
                  <a:pt x="11917" y="4096"/>
                  <a:pt x="11910" y="4049"/>
                </a:cubicBezTo>
                <a:cubicBezTo>
                  <a:pt x="11897" y="3955"/>
                  <a:pt x="11878" y="3902"/>
                  <a:pt x="11854" y="3902"/>
                </a:cubicBezTo>
                <a:cubicBezTo>
                  <a:pt x="11805" y="3902"/>
                  <a:pt x="11777" y="4102"/>
                  <a:pt x="11777" y="4442"/>
                </a:cubicBezTo>
                <a:cubicBezTo>
                  <a:pt x="11777" y="4517"/>
                  <a:pt x="11774" y="4595"/>
                  <a:pt x="11769" y="4674"/>
                </a:cubicBezTo>
                <a:cubicBezTo>
                  <a:pt x="11753" y="4907"/>
                  <a:pt x="11719" y="5113"/>
                  <a:pt x="11701" y="5028"/>
                </a:cubicBezTo>
                <a:cubicBezTo>
                  <a:pt x="11696" y="5004"/>
                  <a:pt x="11693" y="4964"/>
                  <a:pt x="11690" y="4913"/>
                </a:cubicBezTo>
                <a:cubicBezTo>
                  <a:pt x="11685" y="4808"/>
                  <a:pt x="11685" y="4663"/>
                  <a:pt x="11689" y="4558"/>
                </a:cubicBezTo>
                <a:cubicBezTo>
                  <a:pt x="11689" y="4557"/>
                  <a:pt x="11689" y="4551"/>
                  <a:pt x="11689" y="4550"/>
                </a:cubicBezTo>
                <a:cubicBezTo>
                  <a:pt x="11692" y="4497"/>
                  <a:pt x="11695" y="4459"/>
                  <a:pt x="11700" y="4434"/>
                </a:cubicBezTo>
                <a:cubicBezTo>
                  <a:pt x="11709" y="4394"/>
                  <a:pt x="11716" y="4275"/>
                  <a:pt x="11716" y="4165"/>
                </a:cubicBezTo>
                <a:cubicBezTo>
                  <a:pt x="11716" y="4106"/>
                  <a:pt x="11711" y="4041"/>
                  <a:pt x="11704" y="3987"/>
                </a:cubicBezTo>
                <a:cubicBezTo>
                  <a:pt x="11703" y="3974"/>
                  <a:pt x="11701" y="3962"/>
                  <a:pt x="11699" y="3949"/>
                </a:cubicBezTo>
                <a:cubicBezTo>
                  <a:pt x="11695" y="3919"/>
                  <a:pt x="11689" y="3898"/>
                  <a:pt x="11683" y="3872"/>
                </a:cubicBezTo>
                <a:cubicBezTo>
                  <a:pt x="11675" y="3831"/>
                  <a:pt x="11665" y="3794"/>
                  <a:pt x="11654" y="3764"/>
                </a:cubicBezTo>
                <a:cubicBezTo>
                  <a:pt x="11649" y="3747"/>
                  <a:pt x="11643" y="3730"/>
                  <a:pt x="11638" y="3717"/>
                </a:cubicBezTo>
                <a:cubicBezTo>
                  <a:pt x="11621" y="3684"/>
                  <a:pt x="11605" y="3666"/>
                  <a:pt x="11591" y="3671"/>
                </a:cubicBezTo>
                <a:close/>
                <a:moveTo>
                  <a:pt x="665" y="3895"/>
                </a:moveTo>
                <a:cubicBezTo>
                  <a:pt x="347" y="3893"/>
                  <a:pt x="31" y="3937"/>
                  <a:pt x="18" y="4041"/>
                </a:cubicBezTo>
                <a:cubicBezTo>
                  <a:pt x="4" y="4148"/>
                  <a:pt x="0" y="5809"/>
                  <a:pt x="0" y="10781"/>
                </a:cubicBezTo>
                <a:cubicBezTo>
                  <a:pt x="0" y="17276"/>
                  <a:pt x="1" y="17374"/>
                  <a:pt x="31" y="17435"/>
                </a:cubicBezTo>
                <a:cubicBezTo>
                  <a:pt x="48" y="17469"/>
                  <a:pt x="61" y="17586"/>
                  <a:pt x="61" y="17690"/>
                </a:cubicBezTo>
                <a:cubicBezTo>
                  <a:pt x="61" y="17848"/>
                  <a:pt x="83" y="17875"/>
                  <a:pt x="199" y="17875"/>
                </a:cubicBezTo>
                <a:cubicBezTo>
                  <a:pt x="315" y="17875"/>
                  <a:pt x="337" y="17848"/>
                  <a:pt x="337" y="17690"/>
                </a:cubicBezTo>
                <a:cubicBezTo>
                  <a:pt x="337" y="17586"/>
                  <a:pt x="350" y="17469"/>
                  <a:pt x="366" y="17435"/>
                </a:cubicBezTo>
                <a:cubicBezTo>
                  <a:pt x="395" y="17377"/>
                  <a:pt x="397" y="17254"/>
                  <a:pt x="401" y="14813"/>
                </a:cubicBezTo>
                <a:lnTo>
                  <a:pt x="405" y="12253"/>
                </a:lnTo>
                <a:lnTo>
                  <a:pt x="810" y="12223"/>
                </a:lnTo>
                <a:cubicBezTo>
                  <a:pt x="1076" y="12202"/>
                  <a:pt x="1220" y="12147"/>
                  <a:pt x="1234" y="12061"/>
                </a:cubicBezTo>
                <a:cubicBezTo>
                  <a:pt x="1262" y="11878"/>
                  <a:pt x="1262" y="9907"/>
                  <a:pt x="1234" y="9724"/>
                </a:cubicBezTo>
                <a:cubicBezTo>
                  <a:pt x="1220" y="9638"/>
                  <a:pt x="1076" y="9583"/>
                  <a:pt x="810" y="9562"/>
                </a:cubicBezTo>
                <a:lnTo>
                  <a:pt x="405" y="9531"/>
                </a:lnTo>
                <a:lnTo>
                  <a:pt x="405" y="8051"/>
                </a:lnTo>
                <a:lnTo>
                  <a:pt x="405" y="6570"/>
                </a:lnTo>
                <a:lnTo>
                  <a:pt x="856" y="6501"/>
                </a:lnTo>
                <a:cubicBezTo>
                  <a:pt x="1105" y="6467"/>
                  <a:pt x="1323" y="6394"/>
                  <a:pt x="1342" y="6339"/>
                </a:cubicBezTo>
                <a:cubicBezTo>
                  <a:pt x="1374" y="6247"/>
                  <a:pt x="1376" y="6173"/>
                  <a:pt x="1376" y="5221"/>
                </a:cubicBezTo>
                <a:cubicBezTo>
                  <a:pt x="1376" y="4227"/>
                  <a:pt x="1375" y="4193"/>
                  <a:pt x="1335" y="4049"/>
                </a:cubicBezTo>
                <a:cubicBezTo>
                  <a:pt x="1306" y="3945"/>
                  <a:pt x="984" y="3896"/>
                  <a:pt x="665" y="3895"/>
                </a:cubicBezTo>
                <a:close/>
                <a:moveTo>
                  <a:pt x="2173" y="3895"/>
                </a:moveTo>
                <a:cubicBezTo>
                  <a:pt x="1928" y="3901"/>
                  <a:pt x="1682" y="3950"/>
                  <a:pt x="1670" y="4041"/>
                </a:cubicBezTo>
                <a:cubicBezTo>
                  <a:pt x="1643" y="4251"/>
                  <a:pt x="1644" y="17107"/>
                  <a:pt x="1671" y="17558"/>
                </a:cubicBezTo>
                <a:cubicBezTo>
                  <a:pt x="1689" y="17868"/>
                  <a:pt x="1694" y="17874"/>
                  <a:pt x="1821" y="17875"/>
                </a:cubicBezTo>
                <a:cubicBezTo>
                  <a:pt x="2017" y="17876"/>
                  <a:pt x="2017" y="17884"/>
                  <a:pt x="2022" y="15268"/>
                </a:cubicBezTo>
                <a:lnTo>
                  <a:pt x="2026" y="13202"/>
                </a:lnTo>
                <a:lnTo>
                  <a:pt x="2178" y="13163"/>
                </a:lnTo>
                <a:cubicBezTo>
                  <a:pt x="2325" y="13130"/>
                  <a:pt x="2331" y="13143"/>
                  <a:pt x="2373" y="13456"/>
                </a:cubicBezTo>
                <a:cubicBezTo>
                  <a:pt x="2397" y="13634"/>
                  <a:pt x="2417" y="13838"/>
                  <a:pt x="2417" y="13911"/>
                </a:cubicBezTo>
                <a:cubicBezTo>
                  <a:pt x="2417" y="13985"/>
                  <a:pt x="2437" y="14194"/>
                  <a:pt x="2463" y="14382"/>
                </a:cubicBezTo>
                <a:cubicBezTo>
                  <a:pt x="2488" y="14569"/>
                  <a:pt x="2508" y="14784"/>
                  <a:pt x="2508" y="14860"/>
                </a:cubicBezTo>
                <a:cubicBezTo>
                  <a:pt x="2508" y="14935"/>
                  <a:pt x="2522" y="15096"/>
                  <a:pt x="2539" y="15214"/>
                </a:cubicBezTo>
                <a:cubicBezTo>
                  <a:pt x="2556" y="15332"/>
                  <a:pt x="2569" y="15492"/>
                  <a:pt x="2569" y="15569"/>
                </a:cubicBezTo>
                <a:cubicBezTo>
                  <a:pt x="2569" y="15647"/>
                  <a:pt x="2583" y="15806"/>
                  <a:pt x="2600" y="15924"/>
                </a:cubicBezTo>
                <a:cubicBezTo>
                  <a:pt x="2617" y="16042"/>
                  <a:pt x="2631" y="16203"/>
                  <a:pt x="2631" y="16278"/>
                </a:cubicBezTo>
                <a:cubicBezTo>
                  <a:pt x="2631" y="16354"/>
                  <a:pt x="2651" y="16569"/>
                  <a:pt x="2677" y="16757"/>
                </a:cubicBezTo>
                <a:cubicBezTo>
                  <a:pt x="2702" y="16944"/>
                  <a:pt x="2722" y="17146"/>
                  <a:pt x="2722" y="17211"/>
                </a:cubicBezTo>
                <a:cubicBezTo>
                  <a:pt x="2722" y="17277"/>
                  <a:pt x="2738" y="17454"/>
                  <a:pt x="2756" y="17605"/>
                </a:cubicBezTo>
                <a:cubicBezTo>
                  <a:pt x="2787" y="17858"/>
                  <a:pt x="2802" y="17875"/>
                  <a:pt x="2952" y="17875"/>
                </a:cubicBezTo>
                <a:cubicBezTo>
                  <a:pt x="3096" y="17875"/>
                  <a:pt x="3118" y="17852"/>
                  <a:pt x="3143" y="17643"/>
                </a:cubicBezTo>
                <a:cubicBezTo>
                  <a:pt x="3168" y="17422"/>
                  <a:pt x="3169" y="17390"/>
                  <a:pt x="3146" y="17188"/>
                </a:cubicBezTo>
                <a:cubicBezTo>
                  <a:pt x="3132" y="17069"/>
                  <a:pt x="3120" y="16915"/>
                  <a:pt x="3120" y="16849"/>
                </a:cubicBezTo>
                <a:cubicBezTo>
                  <a:pt x="3120" y="16783"/>
                  <a:pt x="3107" y="16635"/>
                  <a:pt x="3090" y="16518"/>
                </a:cubicBezTo>
                <a:cubicBezTo>
                  <a:pt x="3073" y="16400"/>
                  <a:pt x="3059" y="16240"/>
                  <a:pt x="3059" y="16163"/>
                </a:cubicBezTo>
                <a:cubicBezTo>
                  <a:pt x="3059" y="16085"/>
                  <a:pt x="3045" y="15926"/>
                  <a:pt x="3028" y="15808"/>
                </a:cubicBezTo>
                <a:cubicBezTo>
                  <a:pt x="3011" y="15690"/>
                  <a:pt x="2998" y="15529"/>
                  <a:pt x="2998" y="15453"/>
                </a:cubicBezTo>
                <a:cubicBezTo>
                  <a:pt x="2998" y="15378"/>
                  <a:pt x="2977" y="15163"/>
                  <a:pt x="2951" y="14975"/>
                </a:cubicBezTo>
                <a:cubicBezTo>
                  <a:pt x="2926" y="14788"/>
                  <a:pt x="2906" y="14573"/>
                  <a:pt x="2906" y="14497"/>
                </a:cubicBezTo>
                <a:cubicBezTo>
                  <a:pt x="2906" y="14422"/>
                  <a:pt x="2893" y="14268"/>
                  <a:pt x="2876" y="14150"/>
                </a:cubicBezTo>
                <a:cubicBezTo>
                  <a:pt x="2859" y="14032"/>
                  <a:pt x="2845" y="13871"/>
                  <a:pt x="2845" y="13796"/>
                </a:cubicBezTo>
                <a:cubicBezTo>
                  <a:pt x="2845" y="13720"/>
                  <a:pt x="2824" y="13505"/>
                  <a:pt x="2799" y="13317"/>
                </a:cubicBezTo>
                <a:cubicBezTo>
                  <a:pt x="2744" y="12911"/>
                  <a:pt x="2740" y="12580"/>
                  <a:pt x="2788" y="12438"/>
                </a:cubicBezTo>
                <a:cubicBezTo>
                  <a:pt x="2807" y="12382"/>
                  <a:pt x="2833" y="12250"/>
                  <a:pt x="2844" y="12145"/>
                </a:cubicBezTo>
                <a:cubicBezTo>
                  <a:pt x="2855" y="12041"/>
                  <a:pt x="2872" y="11953"/>
                  <a:pt x="2882" y="11953"/>
                </a:cubicBezTo>
                <a:cubicBezTo>
                  <a:pt x="2933" y="11953"/>
                  <a:pt x="3090" y="10249"/>
                  <a:pt x="3090" y="9693"/>
                </a:cubicBezTo>
                <a:cubicBezTo>
                  <a:pt x="3090" y="9578"/>
                  <a:pt x="3096" y="9448"/>
                  <a:pt x="3105" y="9408"/>
                </a:cubicBezTo>
                <a:cubicBezTo>
                  <a:pt x="3113" y="9368"/>
                  <a:pt x="3120" y="8861"/>
                  <a:pt x="3120" y="8282"/>
                </a:cubicBezTo>
                <a:cubicBezTo>
                  <a:pt x="3120" y="7704"/>
                  <a:pt x="3113" y="7197"/>
                  <a:pt x="3105" y="7156"/>
                </a:cubicBezTo>
                <a:cubicBezTo>
                  <a:pt x="3096" y="7116"/>
                  <a:pt x="3090" y="6966"/>
                  <a:pt x="3090" y="6817"/>
                </a:cubicBezTo>
                <a:cubicBezTo>
                  <a:pt x="3090" y="6668"/>
                  <a:pt x="3076" y="6449"/>
                  <a:pt x="3059" y="6331"/>
                </a:cubicBezTo>
                <a:cubicBezTo>
                  <a:pt x="3042" y="6213"/>
                  <a:pt x="3028" y="6058"/>
                  <a:pt x="3028" y="5984"/>
                </a:cubicBezTo>
                <a:cubicBezTo>
                  <a:pt x="3028" y="5562"/>
                  <a:pt x="2780" y="4141"/>
                  <a:pt x="2705" y="4141"/>
                </a:cubicBezTo>
                <a:cubicBezTo>
                  <a:pt x="2691" y="4141"/>
                  <a:pt x="2674" y="4083"/>
                  <a:pt x="2669" y="4018"/>
                </a:cubicBezTo>
                <a:cubicBezTo>
                  <a:pt x="2661" y="3927"/>
                  <a:pt x="2418" y="3889"/>
                  <a:pt x="2173" y="3895"/>
                </a:cubicBezTo>
                <a:close/>
                <a:moveTo>
                  <a:pt x="3625" y="3895"/>
                </a:moveTo>
                <a:cubicBezTo>
                  <a:pt x="3541" y="3895"/>
                  <a:pt x="3457" y="3944"/>
                  <a:pt x="3444" y="4041"/>
                </a:cubicBezTo>
                <a:cubicBezTo>
                  <a:pt x="3431" y="4148"/>
                  <a:pt x="3426" y="5809"/>
                  <a:pt x="3426" y="10781"/>
                </a:cubicBezTo>
                <a:cubicBezTo>
                  <a:pt x="3426" y="17276"/>
                  <a:pt x="3426" y="17374"/>
                  <a:pt x="3456" y="17435"/>
                </a:cubicBezTo>
                <a:cubicBezTo>
                  <a:pt x="3473" y="17469"/>
                  <a:pt x="3487" y="17586"/>
                  <a:pt x="3487" y="17690"/>
                </a:cubicBezTo>
                <a:cubicBezTo>
                  <a:pt x="3487" y="17848"/>
                  <a:pt x="3509" y="17875"/>
                  <a:pt x="3625" y="17875"/>
                </a:cubicBezTo>
                <a:cubicBezTo>
                  <a:pt x="3740" y="17875"/>
                  <a:pt x="3763" y="17848"/>
                  <a:pt x="3763" y="17690"/>
                </a:cubicBezTo>
                <a:cubicBezTo>
                  <a:pt x="3763" y="17586"/>
                  <a:pt x="3776" y="17469"/>
                  <a:pt x="3793" y="17435"/>
                </a:cubicBezTo>
                <a:cubicBezTo>
                  <a:pt x="3823" y="17374"/>
                  <a:pt x="3824" y="17276"/>
                  <a:pt x="3824" y="10781"/>
                </a:cubicBezTo>
                <a:cubicBezTo>
                  <a:pt x="3824" y="5809"/>
                  <a:pt x="3820" y="4148"/>
                  <a:pt x="3806" y="4041"/>
                </a:cubicBezTo>
                <a:cubicBezTo>
                  <a:pt x="3793" y="3944"/>
                  <a:pt x="3709" y="3895"/>
                  <a:pt x="3625" y="3895"/>
                </a:cubicBezTo>
                <a:close/>
                <a:moveTo>
                  <a:pt x="4681" y="3895"/>
                </a:moveTo>
                <a:cubicBezTo>
                  <a:pt x="4436" y="3901"/>
                  <a:pt x="4190" y="3950"/>
                  <a:pt x="4178" y="4041"/>
                </a:cubicBezTo>
                <a:cubicBezTo>
                  <a:pt x="4164" y="4148"/>
                  <a:pt x="4160" y="5804"/>
                  <a:pt x="4160" y="10757"/>
                </a:cubicBezTo>
                <a:lnTo>
                  <a:pt x="4160" y="17327"/>
                </a:lnTo>
                <a:lnTo>
                  <a:pt x="4194" y="17605"/>
                </a:lnTo>
                <a:cubicBezTo>
                  <a:pt x="4227" y="17879"/>
                  <a:pt x="4227" y="17875"/>
                  <a:pt x="4651" y="17875"/>
                </a:cubicBezTo>
                <a:cubicBezTo>
                  <a:pt x="4918" y="17875"/>
                  <a:pt x="5079" y="17833"/>
                  <a:pt x="5085" y="17759"/>
                </a:cubicBezTo>
                <a:cubicBezTo>
                  <a:pt x="5091" y="17694"/>
                  <a:pt x="5132" y="17643"/>
                  <a:pt x="5177" y="17643"/>
                </a:cubicBezTo>
                <a:cubicBezTo>
                  <a:pt x="5222" y="17643"/>
                  <a:pt x="5264" y="17585"/>
                  <a:pt x="5270" y="17520"/>
                </a:cubicBezTo>
                <a:cubicBezTo>
                  <a:pt x="5275" y="17455"/>
                  <a:pt x="5290" y="17404"/>
                  <a:pt x="5305" y="17404"/>
                </a:cubicBezTo>
                <a:cubicBezTo>
                  <a:pt x="5340" y="17404"/>
                  <a:pt x="5421" y="17092"/>
                  <a:pt x="5446" y="16865"/>
                </a:cubicBezTo>
                <a:cubicBezTo>
                  <a:pt x="5456" y="16768"/>
                  <a:pt x="5472" y="16695"/>
                  <a:pt x="5481" y="16695"/>
                </a:cubicBezTo>
                <a:cubicBezTo>
                  <a:pt x="5503" y="16695"/>
                  <a:pt x="5567" y="16204"/>
                  <a:pt x="5567" y="16032"/>
                </a:cubicBezTo>
                <a:cubicBezTo>
                  <a:pt x="5567" y="15953"/>
                  <a:pt x="5578" y="15826"/>
                  <a:pt x="5590" y="15746"/>
                </a:cubicBezTo>
                <a:cubicBezTo>
                  <a:pt x="5640" y="15429"/>
                  <a:pt x="5659" y="14892"/>
                  <a:pt x="5659" y="13857"/>
                </a:cubicBezTo>
                <a:cubicBezTo>
                  <a:pt x="5659" y="13005"/>
                  <a:pt x="5653" y="12731"/>
                  <a:pt x="5622" y="12261"/>
                </a:cubicBezTo>
                <a:cubicBezTo>
                  <a:pt x="5583" y="11671"/>
                  <a:pt x="5512" y="11012"/>
                  <a:pt x="5486" y="11012"/>
                </a:cubicBezTo>
                <a:cubicBezTo>
                  <a:pt x="5460" y="11012"/>
                  <a:pt x="5414" y="10628"/>
                  <a:pt x="5414" y="10418"/>
                </a:cubicBezTo>
                <a:cubicBezTo>
                  <a:pt x="5414" y="10309"/>
                  <a:pt x="5432" y="10093"/>
                  <a:pt x="5453" y="9940"/>
                </a:cubicBezTo>
                <a:cubicBezTo>
                  <a:pt x="5569" y="9095"/>
                  <a:pt x="5606" y="7259"/>
                  <a:pt x="5530" y="6100"/>
                </a:cubicBezTo>
                <a:cubicBezTo>
                  <a:pt x="5510" y="5787"/>
                  <a:pt x="5470" y="5349"/>
                  <a:pt x="5443" y="5128"/>
                </a:cubicBezTo>
                <a:cubicBezTo>
                  <a:pt x="5390" y="4706"/>
                  <a:pt x="5259" y="4141"/>
                  <a:pt x="5214" y="4141"/>
                </a:cubicBezTo>
                <a:cubicBezTo>
                  <a:pt x="5199" y="4141"/>
                  <a:pt x="5182" y="4083"/>
                  <a:pt x="5177" y="4018"/>
                </a:cubicBezTo>
                <a:cubicBezTo>
                  <a:pt x="5170" y="3927"/>
                  <a:pt x="4926" y="3889"/>
                  <a:pt x="4681" y="3895"/>
                </a:cubicBezTo>
                <a:close/>
                <a:moveTo>
                  <a:pt x="4947" y="6524"/>
                </a:moveTo>
                <a:cubicBezTo>
                  <a:pt x="5070" y="6545"/>
                  <a:pt x="5099" y="6673"/>
                  <a:pt x="5158" y="7087"/>
                </a:cubicBezTo>
                <a:cubicBezTo>
                  <a:pt x="5192" y="7327"/>
                  <a:pt x="5200" y="7482"/>
                  <a:pt x="5200" y="7928"/>
                </a:cubicBezTo>
                <a:cubicBezTo>
                  <a:pt x="5200" y="8403"/>
                  <a:pt x="5193" y="8532"/>
                  <a:pt x="5142" y="8915"/>
                </a:cubicBezTo>
                <a:lnTo>
                  <a:pt x="5084" y="9354"/>
                </a:lnTo>
                <a:lnTo>
                  <a:pt x="4814" y="9354"/>
                </a:lnTo>
                <a:cubicBezTo>
                  <a:pt x="4603" y="9354"/>
                  <a:pt x="4540" y="9313"/>
                  <a:pt x="4534" y="9192"/>
                </a:cubicBezTo>
                <a:cubicBezTo>
                  <a:pt x="4529" y="9106"/>
                  <a:pt x="4528" y="8484"/>
                  <a:pt x="4531" y="7804"/>
                </a:cubicBezTo>
                <a:lnTo>
                  <a:pt x="4535" y="6570"/>
                </a:lnTo>
                <a:lnTo>
                  <a:pt x="4788" y="6532"/>
                </a:lnTo>
                <a:cubicBezTo>
                  <a:pt x="4855" y="6523"/>
                  <a:pt x="4906" y="6517"/>
                  <a:pt x="4947" y="6524"/>
                </a:cubicBezTo>
                <a:close/>
                <a:moveTo>
                  <a:pt x="2270" y="6532"/>
                </a:moveTo>
                <a:cubicBezTo>
                  <a:pt x="2422" y="6511"/>
                  <a:pt x="2519" y="6549"/>
                  <a:pt x="2529" y="6624"/>
                </a:cubicBezTo>
                <a:cubicBezTo>
                  <a:pt x="2538" y="6691"/>
                  <a:pt x="2557" y="6748"/>
                  <a:pt x="2571" y="6748"/>
                </a:cubicBezTo>
                <a:cubicBezTo>
                  <a:pt x="2638" y="6748"/>
                  <a:pt x="2722" y="7377"/>
                  <a:pt x="2722" y="7881"/>
                </a:cubicBezTo>
                <a:cubicBezTo>
                  <a:pt x="2722" y="7972"/>
                  <a:pt x="2731" y="8153"/>
                  <a:pt x="2741" y="8282"/>
                </a:cubicBezTo>
                <a:cubicBezTo>
                  <a:pt x="2756" y="8469"/>
                  <a:pt x="2756" y="8573"/>
                  <a:pt x="2741" y="8760"/>
                </a:cubicBezTo>
                <a:cubicBezTo>
                  <a:pt x="2731" y="8890"/>
                  <a:pt x="2722" y="9090"/>
                  <a:pt x="2722" y="9208"/>
                </a:cubicBezTo>
                <a:cubicBezTo>
                  <a:pt x="2722" y="9325"/>
                  <a:pt x="2697" y="9622"/>
                  <a:pt x="2665" y="9863"/>
                </a:cubicBezTo>
                <a:cubicBezTo>
                  <a:pt x="2617" y="10226"/>
                  <a:pt x="2596" y="10295"/>
                  <a:pt x="2543" y="10295"/>
                </a:cubicBezTo>
                <a:cubicBezTo>
                  <a:pt x="2508" y="10295"/>
                  <a:pt x="2476" y="10353"/>
                  <a:pt x="2470" y="10418"/>
                </a:cubicBezTo>
                <a:cubicBezTo>
                  <a:pt x="2455" y="10606"/>
                  <a:pt x="2035" y="10570"/>
                  <a:pt x="2025" y="10380"/>
                </a:cubicBezTo>
                <a:cubicBezTo>
                  <a:pt x="2021" y="10295"/>
                  <a:pt x="2020" y="9405"/>
                  <a:pt x="2022" y="8398"/>
                </a:cubicBezTo>
                <a:lnTo>
                  <a:pt x="2026" y="6570"/>
                </a:lnTo>
                <a:lnTo>
                  <a:pt x="2270" y="6532"/>
                </a:lnTo>
                <a:close/>
                <a:moveTo>
                  <a:pt x="14286" y="10063"/>
                </a:moveTo>
                <a:cubicBezTo>
                  <a:pt x="14272" y="10063"/>
                  <a:pt x="14244" y="10223"/>
                  <a:pt x="14218" y="10426"/>
                </a:cubicBezTo>
                <a:cubicBezTo>
                  <a:pt x="14191" y="10629"/>
                  <a:pt x="14166" y="10871"/>
                  <a:pt x="14159" y="11035"/>
                </a:cubicBezTo>
                <a:cubicBezTo>
                  <a:pt x="14156" y="11092"/>
                  <a:pt x="14151" y="11140"/>
                  <a:pt x="14144" y="11174"/>
                </a:cubicBezTo>
                <a:cubicBezTo>
                  <a:pt x="14124" y="11274"/>
                  <a:pt x="14091" y="11272"/>
                  <a:pt x="14079" y="11128"/>
                </a:cubicBezTo>
                <a:cubicBezTo>
                  <a:pt x="14077" y="11095"/>
                  <a:pt x="14066" y="11064"/>
                  <a:pt x="14051" y="11043"/>
                </a:cubicBezTo>
                <a:cubicBezTo>
                  <a:pt x="14037" y="11021"/>
                  <a:pt x="14018" y="11012"/>
                  <a:pt x="13998" y="11012"/>
                </a:cubicBezTo>
                <a:cubicBezTo>
                  <a:pt x="13969" y="11012"/>
                  <a:pt x="13949" y="11026"/>
                  <a:pt x="13932" y="11081"/>
                </a:cubicBezTo>
                <a:cubicBezTo>
                  <a:pt x="13914" y="11136"/>
                  <a:pt x="13898" y="11233"/>
                  <a:pt x="13877" y="11390"/>
                </a:cubicBezTo>
                <a:cubicBezTo>
                  <a:pt x="13846" y="11623"/>
                  <a:pt x="13832" y="11859"/>
                  <a:pt x="13828" y="12099"/>
                </a:cubicBezTo>
                <a:cubicBezTo>
                  <a:pt x="13828" y="12127"/>
                  <a:pt x="13825" y="12149"/>
                  <a:pt x="13825" y="12176"/>
                </a:cubicBezTo>
                <a:cubicBezTo>
                  <a:pt x="13825" y="12207"/>
                  <a:pt x="13828" y="12238"/>
                  <a:pt x="13828" y="12269"/>
                </a:cubicBezTo>
                <a:cubicBezTo>
                  <a:pt x="13830" y="12372"/>
                  <a:pt x="13832" y="12481"/>
                  <a:pt x="13838" y="12585"/>
                </a:cubicBezTo>
                <a:cubicBezTo>
                  <a:pt x="13847" y="12718"/>
                  <a:pt x="13858" y="12852"/>
                  <a:pt x="13875" y="12986"/>
                </a:cubicBezTo>
                <a:cubicBezTo>
                  <a:pt x="13916" y="13313"/>
                  <a:pt x="13936" y="13379"/>
                  <a:pt x="13993" y="13379"/>
                </a:cubicBezTo>
                <a:cubicBezTo>
                  <a:pt x="14043" y="13379"/>
                  <a:pt x="14072" y="13302"/>
                  <a:pt x="14097" y="13117"/>
                </a:cubicBezTo>
                <a:lnTo>
                  <a:pt x="14133" y="12863"/>
                </a:lnTo>
                <a:lnTo>
                  <a:pt x="14171" y="13140"/>
                </a:lnTo>
                <a:cubicBezTo>
                  <a:pt x="14185" y="13240"/>
                  <a:pt x="14196" y="13296"/>
                  <a:pt x="14207" y="13317"/>
                </a:cubicBezTo>
                <a:cubicBezTo>
                  <a:pt x="14227" y="13360"/>
                  <a:pt x="14242" y="13248"/>
                  <a:pt x="14249" y="12986"/>
                </a:cubicBezTo>
                <a:cubicBezTo>
                  <a:pt x="14249" y="12985"/>
                  <a:pt x="14249" y="12979"/>
                  <a:pt x="14249" y="12978"/>
                </a:cubicBezTo>
                <a:cubicBezTo>
                  <a:pt x="14253" y="12845"/>
                  <a:pt x="14255" y="12678"/>
                  <a:pt x="14255" y="12469"/>
                </a:cubicBezTo>
                <a:cubicBezTo>
                  <a:pt x="14255" y="12188"/>
                  <a:pt x="14256" y="12026"/>
                  <a:pt x="14261" y="11922"/>
                </a:cubicBezTo>
                <a:cubicBezTo>
                  <a:pt x="14266" y="11818"/>
                  <a:pt x="14276" y="11769"/>
                  <a:pt x="14292" y="11721"/>
                </a:cubicBezTo>
                <a:cubicBezTo>
                  <a:pt x="14317" y="11648"/>
                  <a:pt x="14331" y="11576"/>
                  <a:pt x="14337" y="11482"/>
                </a:cubicBezTo>
                <a:cubicBezTo>
                  <a:pt x="14343" y="11388"/>
                  <a:pt x="14340" y="11271"/>
                  <a:pt x="14328" y="11128"/>
                </a:cubicBezTo>
                <a:cubicBezTo>
                  <a:pt x="14320" y="11031"/>
                  <a:pt x="14316" y="10960"/>
                  <a:pt x="14316" y="10889"/>
                </a:cubicBezTo>
                <a:cubicBezTo>
                  <a:pt x="14316" y="10815"/>
                  <a:pt x="14320" y="10744"/>
                  <a:pt x="14328" y="10642"/>
                </a:cubicBezTo>
                <a:cubicBezTo>
                  <a:pt x="14340" y="10499"/>
                  <a:pt x="14340" y="10358"/>
                  <a:pt x="14332" y="10249"/>
                </a:cubicBezTo>
                <a:cubicBezTo>
                  <a:pt x="14324" y="10139"/>
                  <a:pt x="14308" y="10063"/>
                  <a:pt x="14286" y="10063"/>
                </a:cubicBezTo>
                <a:close/>
                <a:moveTo>
                  <a:pt x="16858" y="10063"/>
                </a:moveTo>
                <a:cubicBezTo>
                  <a:pt x="16822" y="10063"/>
                  <a:pt x="16764" y="10540"/>
                  <a:pt x="16764" y="10842"/>
                </a:cubicBezTo>
                <a:cubicBezTo>
                  <a:pt x="16764" y="11309"/>
                  <a:pt x="16732" y="11290"/>
                  <a:pt x="16664" y="10773"/>
                </a:cubicBezTo>
                <a:cubicBezTo>
                  <a:pt x="16634" y="10543"/>
                  <a:pt x="16616" y="10416"/>
                  <a:pt x="16596" y="10349"/>
                </a:cubicBezTo>
                <a:cubicBezTo>
                  <a:pt x="16577" y="10281"/>
                  <a:pt x="16555" y="10272"/>
                  <a:pt x="16519" y="10272"/>
                </a:cubicBezTo>
                <a:cubicBezTo>
                  <a:pt x="16453" y="10272"/>
                  <a:pt x="16432" y="10322"/>
                  <a:pt x="16394" y="10603"/>
                </a:cubicBezTo>
                <a:cubicBezTo>
                  <a:pt x="16351" y="10921"/>
                  <a:pt x="16324" y="11202"/>
                  <a:pt x="16313" y="11482"/>
                </a:cubicBezTo>
                <a:cubicBezTo>
                  <a:pt x="16313" y="11483"/>
                  <a:pt x="16313" y="11489"/>
                  <a:pt x="16313" y="11490"/>
                </a:cubicBezTo>
                <a:cubicBezTo>
                  <a:pt x="16306" y="11665"/>
                  <a:pt x="16306" y="11842"/>
                  <a:pt x="16312" y="12022"/>
                </a:cubicBezTo>
                <a:cubicBezTo>
                  <a:pt x="16312" y="12032"/>
                  <a:pt x="16311" y="12035"/>
                  <a:pt x="16312" y="12045"/>
                </a:cubicBezTo>
                <a:cubicBezTo>
                  <a:pt x="16312" y="12046"/>
                  <a:pt x="16312" y="12052"/>
                  <a:pt x="16312" y="12053"/>
                </a:cubicBezTo>
                <a:cubicBezTo>
                  <a:pt x="16321" y="12340"/>
                  <a:pt x="16346" y="12645"/>
                  <a:pt x="16387" y="12994"/>
                </a:cubicBezTo>
                <a:cubicBezTo>
                  <a:pt x="16428" y="13341"/>
                  <a:pt x="16441" y="13379"/>
                  <a:pt x="16519" y="13379"/>
                </a:cubicBezTo>
                <a:cubicBezTo>
                  <a:pt x="16596" y="13379"/>
                  <a:pt x="16609" y="13339"/>
                  <a:pt x="16651" y="12994"/>
                </a:cubicBezTo>
                <a:cubicBezTo>
                  <a:pt x="16677" y="12782"/>
                  <a:pt x="16702" y="12512"/>
                  <a:pt x="16707" y="12392"/>
                </a:cubicBezTo>
                <a:cubicBezTo>
                  <a:pt x="16711" y="12306"/>
                  <a:pt x="16717" y="12246"/>
                  <a:pt x="16722" y="12223"/>
                </a:cubicBezTo>
                <a:cubicBezTo>
                  <a:pt x="16727" y="12198"/>
                  <a:pt x="16732" y="12206"/>
                  <a:pt x="16738" y="12238"/>
                </a:cubicBezTo>
                <a:cubicBezTo>
                  <a:pt x="16748" y="12301"/>
                  <a:pt x="16758" y="12462"/>
                  <a:pt x="16761" y="12693"/>
                </a:cubicBezTo>
                <a:cubicBezTo>
                  <a:pt x="16762" y="12810"/>
                  <a:pt x="16765" y="12937"/>
                  <a:pt x="16770" y="13040"/>
                </a:cubicBezTo>
                <a:cubicBezTo>
                  <a:pt x="16775" y="13141"/>
                  <a:pt x="16782" y="13225"/>
                  <a:pt x="16788" y="13263"/>
                </a:cubicBezTo>
                <a:cubicBezTo>
                  <a:pt x="16797" y="13325"/>
                  <a:pt x="16805" y="13347"/>
                  <a:pt x="16813" y="13341"/>
                </a:cubicBezTo>
                <a:cubicBezTo>
                  <a:pt x="16822" y="13334"/>
                  <a:pt x="16829" y="13296"/>
                  <a:pt x="16835" y="13225"/>
                </a:cubicBezTo>
                <a:cubicBezTo>
                  <a:pt x="16841" y="13155"/>
                  <a:pt x="16846" y="13053"/>
                  <a:pt x="16850" y="12924"/>
                </a:cubicBezTo>
                <a:cubicBezTo>
                  <a:pt x="16854" y="12794"/>
                  <a:pt x="16857" y="12632"/>
                  <a:pt x="16858" y="12446"/>
                </a:cubicBezTo>
                <a:cubicBezTo>
                  <a:pt x="16862" y="11944"/>
                  <a:pt x="16868" y="11775"/>
                  <a:pt x="16885" y="11775"/>
                </a:cubicBezTo>
                <a:cubicBezTo>
                  <a:pt x="16902" y="11775"/>
                  <a:pt x="16910" y="11944"/>
                  <a:pt x="16913" y="12446"/>
                </a:cubicBezTo>
                <a:cubicBezTo>
                  <a:pt x="16914" y="12645"/>
                  <a:pt x="16917" y="12805"/>
                  <a:pt x="16921" y="12932"/>
                </a:cubicBezTo>
                <a:cubicBezTo>
                  <a:pt x="16921" y="12933"/>
                  <a:pt x="16921" y="12939"/>
                  <a:pt x="16921" y="12940"/>
                </a:cubicBezTo>
                <a:cubicBezTo>
                  <a:pt x="16932" y="13316"/>
                  <a:pt x="16954" y="13390"/>
                  <a:pt x="16997" y="13233"/>
                </a:cubicBezTo>
                <a:cubicBezTo>
                  <a:pt x="17032" y="13105"/>
                  <a:pt x="17038" y="13001"/>
                  <a:pt x="17042" y="12431"/>
                </a:cubicBezTo>
                <a:cubicBezTo>
                  <a:pt x="17045" y="11946"/>
                  <a:pt x="17052" y="11775"/>
                  <a:pt x="17069" y="11775"/>
                </a:cubicBezTo>
                <a:cubicBezTo>
                  <a:pt x="17087" y="11775"/>
                  <a:pt x="17094" y="11944"/>
                  <a:pt x="17097" y="12446"/>
                </a:cubicBezTo>
                <a:cubicBezTo>
                  <a:pt x="17100" y="12876"/>
                  <a:pt x="17109" y="13150"/>
                  <a:pt x="17123" y="13263"/>
                </a:cubicBezTo>
                <a:cubicBezTo>
                  <a:pt x="17130" y="13319"/>
                  <a:pt x="17138" y="13337"/>
                  <a:pt x="17148" y="13317"/>
                </a:cubicBezTo>
                <a:cubicBezTo>
                  <a:pt x="17158" y="13296"/>
                  <a:pt x="17170" y="13238"/>
                  <a:pt x="17184" y="13140"/>
                </a:cubicBezTo>
                <a:lnTo>
                  <a:pt x="17222" y="12863"/>
                </a:lnTo>
                <a:lnTo>
                  <a:pt x="17258" y="13117"/>
                </a:lnTo>
                <a:cubicBezTo>
                  <a:pt x="17283" y="13300"/>
                  <a:pt x="17313" y="13379"/>
                  <a:pt x="17360" y="13379"/>
                </a:cubicBezTo>
                <a:cubicBezTo>
                  <a:pt x="17408" y="13379"/>
                  <a:pt x="17437" y="13300"/>
                  <a:pt x="17462" y="13117"/>
                </a:cubicBezTo>
                <a:lnTo>
                  <a:pt x="17498" y="12863"/>
                </a:lnTo>
                <a:lnTo>
                  <a:pt x="17532" y="13117"/>
                </a:lnTo>
                <a:cubicBezTo>
                  <a:pt x="17544" y="13204"/>
                  <a:pt x="17561" y="13273"/>
                  <a:pt x="17579" y="13317"/>
                </a:cubicBezTo>
                <a:cubicBezTo>
                  <a:pt x="17633" y="13452"/>
                  <a:pt x="17705" y="13395"/>
                  <a:pt x="17735" y="13140"/>
                </a:cubicBezTo>
                <a:cubicBezTo>
                  <a:pt x="17761" y="12914"/>
                  <a:pt x="17761" y="12896"/>
                  <a:pt x="17736" y="12677"/>
                </a:cubicBezTo>
                <a:cubicBezTo>
                  <a:pt x="17721" y="12555"/>
                  <a:pt x="17716" y="12428"/>
                  <a:pt x="17719" y="12338"/>
                </a:cubicBezTo>
                <a:cubicBezTo>
                  <a:pt x="17720" y="12292"/>
                  <a:pt x="17724" y="12256"/>
                  <a:pt x="17730" y="12230"/>
                </a:cubicBezTo>
                <a:cubicBezTo>
                  <a:pt x="17735" y="12205"/>
                  <a:pt x="17742" y="12192"/>
                  <a:pt x="17751" y="12192"/>
                </a:cubicBezTo>
                <a:cubicBezTo>
                  <a:pt x="17760" y="12192"/>
                  <a:pt x="17766" y="12172"/>
                  <a:pt x="17769" y="12130"/>
                </a:cubicBezTo>
                <a:cubicBezTo>
                  <a:pt x="17773" y="12088"/>
                  <a:pt x="17773" y="12019"/>
                  <a:pt x="17770" y="11945"/>
                </a:cubicBezTo>
                <a:cubicBezTo>
                  <a:pt x="17768" y="11871"/>
                  <a:pt x="17763" y="11792"/>
                  <a:pt x="17755" y="11698"/>
                </a:cubicBezTo>
                <a:cubicBezTo>
                  <a:pt x="17748" y="11605"/>
                  <a:pt x="17736" y="11500"/>
                  <a:pt x="17724" y="11397"/>
                </a:cubicBezTo>
                <a:cubicBezTo>
                  <a:pt x="17694" y="11158"/>
                  <a:pt x="17660" y="11028"/>
                  <a:pt x="17626" y="11004"/>
                </a:cubicBezTo>
                <a:cubicBezTo>
                  <a:pt x="17609" y="10993"/>
                  <a:pt x="17593" y="11007"/>
                  <a:pt x="17577" y="11050"/>
                </a:cubicBezTo>
                <a:cubicBezTo>
                  <a:pt x="17561" y="11094"/>
                  <a:pt x="17546" y="11167"/>
                  <a:pt x="17532" y="11266"/>
                </a:cubicBezTo>
                <a:lnTo>
                  <a:pt x="17498" y="11521"/>
                </a:lnTo>
                <a:lnTo>
                  <a:pt x="17462" y="11266"/>
                </a:lnTo>
                <a:cubicBezTo>
                  <a:pt x="17413" y="10915"/>
                  <a:pt x="17306" y="10911"/>
                  <a:pt x="17259" y="11259"/>
                </a:cubicBezTo>
                <a:cubicBezTo>
                  <a:pt x="17237" y="11413"/>
                  <a:pt x="17220" y="11459"/>
                  <a:pt x="17209" y="11413"/>
                </a:cubicBezTo>
                <a:cubicBezTo>
                  <a:pt x="17203" y="11389"/>
                  <a:pt x="17199" y="11343"/>
                  <a:pt x="17196" y="11266"/>
                </a:cubicBezTo>
                <a:cubicBezTo>
                  <a:pt x="17193" y="11191"/>
                  <a:pt x="17192" y="11090"/>
                  <a:pt x="17192" y="10966"/>
                </a:cubicBezTo>
                <a:cubicBezTo>
                  <a:pt x="17192" y="10630"/>
                  <a:pt x="17179" y="10425"/>
                  <a:pt x="17152" y="10341"/>
                </a:cubicBezTo>
                <a:cubicBezTo>
                  <a:pt x="17152" y="10341"/>
                  <a:pt x="17151" y="10341"/>
                  <a:pt x="17151" y="10341"/>
                </a:cubicBezTo>
                <a:cubicBezTo>
                  <a:pt x="17142" y="10313"/>
                  <a:pt x="17132" y="10295"/>
                  <a:pt x="17120" y="10295"/>
                </a:cubicBezTo>
                <a:cubicBezTo>
                  <a:pt x="17111" y="10295"/>
                  <a:pt x="17101" y="10285"/>
                  <a:pt x="17093" y="10264"/>
                </a:cubicBezTo>
                <a:cubicBezTo>
                  <a:pt x="17085" y="10242"/>
                  <a:pt x="17079" y="10212"/>
                  <a:pt x="17076" y="10179"/>
                </a:cubicBezTo>
                <a:cubicBezTo>
                  <a:pt x="17065" y="10033"/>
                  <a:pt x="17036" y="10034"/>
                  <a:pt x="17010" y="10148"/>
                </a:cubicBezTo>
                <a:cubicBezTo>
                  <a:pt x="17001" y="10186"/>
                  <a:pt x="16992" y="10232"/>
                  <a:pt x="16985" y="10295"/>
                </a:cubicBezTo>
                <a:cubicBezTo>
                  <a:pt x="16970" y="10425"/>
                  <a:pt x="16944" y="10534"/>
                  <a:pt x="16928" y="10534"/>
                </a:cubicBezTo>
                <a:cubicBezTo>
                  <a:pt x="16911" y="10534"/>
                  <a:pt x="16895" y="10429"/>
                  <a:pt x="16890" y="10295"/>
                </a:cubicBezTo>
                <a:cubicBezTo>
                  <a:pt x="16888" y="10230"/>
                  <a:pt x="16883" y="10176"/>
                  <a:pt x="16877" y="10133"/>
                </a:cubicBezTo>
                <a:cubicBezTo>
                  <a:pt x="16871" y="10090"/>
                  <a:pt x="16865" y="10063"/>
                  <a:pt x="16858" y="10063"/>
                </a:cubicBezTo>
                <a:close/>
                <a:moveTo>
                  <a:pt x="18355" y="10063"/>
                </a:moveTo>
                <a:cubicBezTo>
                  <a:pt x="18341" y="10063"/>
                  <a:pt x="18312" y="10223"/>
                  <a:pt x="18285" y="10426"/>
                </a:cubicBezTo>
                <a:cubicBezTo>
                  <a:pt x="18259" y="10629"/>
                  <a:pt x="18234" y="10871"/>
                  <a:pt x="18226" y="11035"/>
                </a:cubicBezTo>
                <a:cubicBezTo>
                  <a:pt x="18224" y="11092"/>
                  <a:pt x="18218" y="11140"/>
                  <a:pt x="18212" y="11174"/>
                </a:cubicBezTo>
                <a:cubicBezTo>
                  <a:pt x="18191" y="11274"/>
                  <a:pt x="18159" y="11272"/>
                  <a:pt x="18148" y="11128"/>
                </a:cubicBezTo>
                <a:cubicBezTo>
                  <a:pt x="18145" y="11095"/>
                  <a:pt x="18135" y="11064"/>
                  <a:pt x="18120" y="11043"/>
                </a:cubicBezTo>
                <a:cubicBezTo>
                  <a:pt x="18105" y="11021"/>
                  <a:pt x="18087" y="11012"/>
                  <a:pt x="18067" y="11012"/>
                </a:cubicBezTo>
                <a:cubicBezTo>
                  <a:pt x="18038" y="11012"/>
                  <a:pt x="18017" y="11026"/>
                  <a:pt x="17999" y="11081"/>
                </a:cubicBezTo>
                <a:cubicBezTo>
                  <a:pt x="17982" y="11136"/>
                  <a:pt x="17967" y="11233"/>
                  <a:pt x="17946" y="11390"/>
                </a:cubicBezTo>
                <a:cubicBezTo>
                  <a:pt x="17915" y="11623"/>
                  <a:pt x="17900" y="11859"/>
                  <a:pt x="17897" y="12099"/>
                </a:cubicBezTo>
                <a:cubicBezTo>
                  <a:pt x="17897" y="12127"/>
                  <a:pt x="17894" y="12149"/>
                  <a:pt x="17894" y="12176"/>
                </a:cubicBezTo>
                <a:cubicBezTo>
                  <a:pt x="17894" y="12207"/>
                  <a:pt x="17896" y="12238"/>
                  <a:pt x="17897" y="12269"/>
                </a:cubicBezTo>
                <a:cubicBezTo>
                  <a:pt x="17898" y="12372"/>
                  <a:pt x="17899" y="12481"/>
                  <a:pt x="17906" y="12585"/>
                </a:cubicBezTo>
                <a:cubicBezTo>
                  <a:pt x="17914" y="12718"/>
                  <a:pt x="17927" y="12852"/>
                  <a:pt x="17944" y="12986"/>
                </a:cubicBezTo>
                <a:cubicBezTo>
                  <a:pt x="17985" y="13313"/>
                  <a:pt x="18004" y="13379"/>
                  <a:pt x="18061" y="13379"/>
                </a:cubicBezTo>
                <a:cubicBezTo>
                  <a:pt x="18111" y="13379"/>
                  <a:pt x="18140" y="13302"/>
                  <a:pt x="18166" y="13117"/>
                </a:cubicBezTo>
                <a:lnTo>
                  <a:pt x="18201" y="12863"/>
                </a:lnTo>
                <a:lnTo>
                  <a:pt x="18238" y="13140"/>
                </a:lnTo>
                <a:cubicBezTo>
                  <a:pt x="18252" y="13240"/>
                  <a:pt x="18265" y="13296"/>
                  <a:pt x="18275" y="13317"/>
                </a:cubicBezTo>
                <a:cubicBezTo>
                  <a:pt x="18296" y="13360"/>
                  <a:pt x="18311" y="13248"/>
                  <a:pt x="18318" y="12986"/>
                </a:cubicBezTo>
                <a:cubicBezTo>
                  <a:pt x="18318" y="12985"/>
                  <a:pt x="18318" y="12979"/>
                  <a:pt x="18318" y="12978"/>
                </a:cubicBezTo>
                <a:cubicBezTo>
                  <a:pt x="18322" y="12845"/>
                  <a:pt x="18323" y="12678"/>
                  <a:pt x="18323" y="12469"/>
                </a:cubicBezTo>
                <a:cubicBezTo>
                  <a:pt x="18323" y="12188"/>
                  <a:pt x="18325" y="12026"/>
                  <a:pt x="18330" y="11922"/>
                </a:cubicBezTo>
                <a:cubicBezTo>
                  <a:pt x="18335" y="11818"/>
                  <a:pt x="18344" y="11769"/>
                  <a:pt x="18360" y="11721"/>
                </a:cubicBezTo>
                <a:cubicBezTo>
                  <a:pt x="18385" y="11648"/>
                  <a:pt x="18400" y="11576"/>
                  <a:pt x="18406" y="11482"/>
                </a:cubicBezTo>
                <a:cubicBezTo>
                  <a:pt x="18411" y="11388"/>
                  <a:pt x="18408" y="11271"/>
                  <a:pt x="18397" y="11128"/>
                </a:cubicBezTo>
                <a:cubicBezTo>
                  <a:pt x="18389" y="11031"/>
                  <a:pt x="18385" y="10960"/>
                  <a:pt x="18385" y="10889"/>
                </a:cubicBezTo>
                <a:cubicBezTo>
                  <a:pt x="18385" y="10815"/>
                  <a:pt x="18389" y="10744"/>
                  <a:pt x="18397" y="10642"/>
                </a:cubicBezTo>
                <a:cubicBezTo>
                  <a:pt x="18408" y="10499"/>
                  <a:pt x="18409" y="10358"/>
                  <a:pt x="18401" y="10249"/>
                </a:cubicBezTo>
                <a:cubicBezTo>
                  <a:pt x="18393" y="10139"/>
                  <a:pt x="18377" y="10063"/>
                  <a:pt x="18355" y="10063"/>
                </a:cubicBezTo>
                <a:close/>
                <a:moveTo>
                  <a:pt x="10362" y="10241"/>
                </a:moveTo>
                <a:cubicBezTo>
                  <a:pt x="10326" y="10258"/>
                  <a:pt x="10291" y="10357"/>
                  <a:pt x="10266" y="10526"/>
                </a:cubicBezTo>
                <a:cubicBezTo>
                  <a:pt x="10258" y="10583"/>
                  <a:pt x="10251" y="10646"/>
                  <a:pt x="10245" y="10719"/>
                </a:cubicBezTo>
                <a:cubicBezTo>
                  <a:pt x="10231" y="10913"/>
                  <a:pt x="10218" y="11148"/>
                  <a:pt x="10218" y="11251"/>
                </a:cubicBezTo>
                <a:cubicBezTo>
                  <a:pt x="10217" y="11331"/>
                  <a:pt x="10223" y="11430"/>
                  <a:pt x="10233" y="11529"/>
                </a:cubicBezTo>
                <a:cubicBezTo>
                  <a:pt x="10254" y="11725"/>
                  <a:pt x="10293" y="11936"/>
                  <a:pt x="10333" y="12076"/>
                </a:cubicBezTo>
                <a:cubicBezTo>
                  <a:pt x="10353" y="12146"/>
                  <a:pt x="10374" y="12199"/>
                  <a:pt x="10393" y="12223"/>
                </a:cubicBezTo>
                <a:cubicBezTo>
                  <a:pt x="10410" y="12243"/>
                  <a:pt x="10424" y="12334"/>
                  <a:pt x="10424" y="12431"/>
                </a:cubicBezTo>
                <a:cubicBezTo>
                  <a:pt x="10424" y="12657"/>
                  <a:pt x="10316" y="12740"/>
                  <a:pt x="10284" y="12539"/>
                </a:cubicBezTo>
                <a:cubicBezTo>
                  <a:pt x="10266" y="12424"/>
                  <a:pt x="10256" y="12442"/>
                  <a:pt x="10229" y="12631"/>
                </a:cubicBezTo>
                <a:cubicBezTo>
                  <a:pt x="10209" y="12766"/>
                  <a:pt x="10174" y="12861"/>
                  <a:pt x="10148" y="12855"/>
                </a:cubicBezTo>
                <a:lnTo>
                  <a:pt x="10102" y="12847"/>
                </a:lnTo>
                <a:lnTo>
                  <a:pt x="10098" y="11698"/>
                </a:lnTo>
                <a:cubicBezTo>
                  <a:pt x="10095" y="10871"/>
                  <a:pt x="10087" y="10515"/>
                  <a:pt x="10071" y="10410"/>
                </a:cubicBezTo>
                <a:cubicBezTo>
                  <a:pt x="10049" y="10266"/>
                  <a:pt x="10032" y="10281"/>
                  <a:pt x="10020" y="10472"/>
                </a:cubicBezTo>
                <a:cubicBezTo>
                  <a:pt x="10009" y="10663"/>
                  <a:pt x="10002" y="11031"/>
                  <a:pt x="9999" y="11583"/>
                </a:cubicBezTo>
                <a:lnTo>
                  <a:pt x="9995" y="12608"/>
                </a:lnTo>
                <a:lnTo>
                  <a:pt x="9927" y="12608"/>
                </a:lnTo>
                <a:lnTo>
                  <a:pt x="9858" y="12608"/>
                </a:lnTo>
                <a:lnTo>
                  <a:pt x="9853" y="11583"/>
                </a:lnTo>
                <a:cubicBezTo>
                  <a:pt x="9851" y="11028"/>
                  <a:pt x="9844" y="10662"/>
                  <a:pt x="9832" y="10472"/>
                </a:cubicBezTo>
                <a:cubicBezTo>
                  <a:pt x="9826" y="10377"/>
                  <a:pt x="9820" y="10327"/>
                  <a:pt x="9811" y="10318"/>
                </a:cubicBezTo>
                <a:cubicBezTo>
                  <a:pt x="9803" y="10309"/>
                  <a:pt x="9793" y="10345"/>
                  <a:pt x="9781" y="10418"/>
                </a:cubicBezTo>
                <a:cubicBezTo>
                  <a:pt x="9764" y="10528"/>
                  <a:pt x="9759" y="10816"/>
                  <a:pt x="9759" y="11575"/>
                </a:cubicBezTo>
                <a:cubicBezTo>
                  <a:pt x="9758" y="12066"/>
                  <a:pt x="9758" y="12326"/>
                  <a:pt x="9764" y="12508"/>
                </a:cubicBezTo>
                <a:cubicBezTo>
                  <a:pt x="9765" y="12538"/>
                  <a:pt x="9768" y="12559"/>
                  <a:pt x="9769" y="12585"/>
                </a:cubicBezTo>
                <a:cubicBezTo>
                  <a:pt x="9776" y="12721"/>
                  <a:pt x="9787" y="12827"/>
                  <a:pt x="9807" y="12986"/>
                </a:cubicBezTo>
                <a:cubicBezTo>
                  <a:pt x="9848" y="13313"/>
                  <a:pt x="9867" y="13379"/>
                  <a:pt x="9925" y="13379"/>
                </a:cubicBezTo>
                <a:cubicBezTo>
                  <a:pt x="9973" y="13379"/>
                  <a:pt x="10003" y="13303"/>
                  <a:pt x="10026" y="13132"/>
                </a:cubicBezTo>
                <a:lnTo>
                  <a:pt x="10060" y="12893"/>
                </a:lnTo>
                <a:lnTo>
                  <a:pt x="10116" y="13132"/>
                </a:lnTo>
                <a:cubicBezTo>
                  <a:pt x="10139" y="13233"/>
                  <a:pt x="10155" y="13288"/>
                  <a:pt x="10168" y="13302"/>
                </a:cubicBezTo>
                <a:cubicBezTo>
                  <a:pt x="10180" y="13315"/>
                  <a:pt x="10190" y="13293"/>
                  <a:pt x="10203" y="13233"/>
                </a:cubicBezTo>
                <a:cubicBezTo>
                  <a:pt x="10227" y="13116"/>
                  <a:pt x="10239" y="13116"/>
                  <a:pt x="10263" y="13233"/>
                </a:cubicBezTo>
                <a:cubicBezTo>
                  <a:pt x="10272" y="13273"/>
                  <a:pt x="10288" y="13306"/>
                  <a:pt x="10307" y="13333"/>
                </a:cubicBezTo>
                <a:cubicBezTo>
                  <a:pt x="10327" y="13360"/>
                  <a:pt x="10349" y="13379"/>
                  <a:pt x="10370" y="13379"/>
                </a:cubicBezTo>
                <a:cubicBezTo>
                  <a:pt x="10412" y="13379"/>
                  <a:pt x="10461" y="13313"/>
                  <a:pt x="10477" y="13233"/>
                </a:cubicBezTo>
                <a:cubicBezTo>
                  <a:pt x="10502" y="13116"/>
                  <a:pt x="10514" y="13116"/>
                  <a:pt x="10538" y="13233"/>
                </a:cubicBezTo>
                <a:cubicBezTo>
                  <a:pt x="10548" y="13282"/>
                  <a:pt x="10557" y="13310"/>
                  <a:pt x="10566" y="13333"/>
                </a:cubicBezTo>
                <a:cubicBezTo>
                  <a:pt x="10583" y="13379"/>
                  <a:pt x="10599" y="13383"/>
                  <a:pt x="10612" y="13325"/>
                </a:cubicBezTo>
                <a:cubicBezTo>
                  <a:pt x="10618" y="13297"/>
                  <a:pt x="10625" y="13249"/>
                  <a:pt x="10631" y="13194"/>
                </a:cubicBezTo>
                <a:cubicBezTo>
                  <a:pt x="10643" y="13077"/>
                  <a:pt x="10646" y="13000"/>
                  <a:pt x="10639" y="12947"/>
                </a:cubicBezTo>
                <a:cubicBezTo>
                  <a:pt x="10631" y="12895"/>
                  <a:pt x="10612" y="12867"/>
                  <a:pt x="10581" y="12855"/>
                </a:cubicBezTo>
                <a:cubicBezTo>
                  <a:pt x="10569" y="12850"/>
                  <a:pt x="10560" y="12844"/>
                  <a:pt x="10553" y="12832"/>
                </a:cubicBezTo>
                <a:cubicBezTo>
                  <a:pt x="10546" y="12819"/>
                  <a:pt x="10541" y="12804"/>
                  <a:pt x="10537" y="12770"/>
                </a:cubicBezTo>
                <a:cubicBezTo>
                  <a:pt x="10530" y="12704"/>
                  <a:pt x="10527" y="12584"/>
                  <a:pt x="10523" y="12369"/>
                </a:cubicBezTo>
                <a:cubicBezTo>
                  <a:pt x="10517" y="12003"/>
                  <a:pt x="10506" y="11866"/>
                  <a:pt x="10473" y="11744"/>
                </a:cubicBezTo>
                <a:cubicBezTo>
                  <a:pt x="10460" y="11696"/>
                  <a:pt x="10450" y="11651"/>
                  <a:pt x="10444" y="11606"/>
                </a:cubicBezTo>
                <a:cubicBezTo>
                  <a:pt x="10437" y="11561"/>
                  <a:pt x="10433" y="11523"/>
                  <a:pt x="10433" y="11482"/>
                </a:cubicBezTo>
                <a:cubicBezTo>
                  <a:pt x="10432" y="11400"/>
                  <a:pt x="10444" y="11322"/>
                  <a:pt x="10468" y="11251"/>
                </a:cubicBezTo>
                <a:cubicBezTo>
                  <a:pt x="10482" y="11211"/>
                  <a:pt x="10493" y="11164"/>
                  <a:pt x="10500" y="11120"/>
                </a:cubicBezTo>
                <a:cubicBezTo>
                  <a:pt x="10508" y="11075"/>
                  <a:pt x="10513" y="11033"/>
                  <a:pt x="10515" y="10981"/>
                </a:cubicBezTo>
                <a:cubicBezTo>
                  <a:pt x="10519" y="10877"/>
                  <a:pt x="10511" y="10749"/>
                  <a:pt x="10492" y="10596"/>
                </a:cubicBezTo>
                <a:cubicBezTo>
                  <a:pt x="10476" y="10462"/>
                  <a:pt x="10456" y="10370"/>
                  <a:pt x="10433" y="10310"/>
                </a:cubicBezTo>
                <a:cubicBezTo>
                  <a:pt x="10410" y="10251"/>
                  <a:pt x="10386" y="10229"/>
                  <a:pt x="10362" y="10241"/>
                </a:cubicBezTo>
                <a:close/>
                <a:moveTo>
                  <a:pt x="18683" y="10241"/>
                </a:moveTo>
                <a:cubicBezTo>
                  <a:pt x="18646" y="10258"/>
                  <a:pt x="18611" y="10357"/>
                  <a:pt x="18587" y="10526"/>
                </a:cubicBezTo>
                <a:cubicBezTo>
                  <a:pt x="18579" y="10583"/>
                  <a:pt x="18572" y="10646"/>
                  <a:pt x="18566" y="10719"/>
                </a:cubicBezTo>
                <a:cubicBezTo>
                  <a:pt x="18551" y="10913"/>
                  <a:pt x="18539" y="11148"/>
                  <a:pt x="18538" y="11251"/>
                </a:cubicBezTo>
                <a:cubicBezTo>
                  <a:pt x="18538" y="11331"/>
                  <a:pt x="18544" y="11430"/>
                  <a:pt x="18554" y="11529"/>
                </a:cubicBezTo>
                <a:cubicBezTo>
                  <a:pt x="18575" y="11725"/>
                  <a:pt x="18613" y="11936"/>
                  <a:pt x="18654" y="12076"/>
                </a:cubicBezTo>
                <a:cubicBezTo>
                  <a:pt x="18674" y="12146"/>
                  <a:pt x="18694" y="12199"/>
                  <a:pt x="18713" y="12223"/>
                </a:cubicBezTo>
                <a:cubicBezTo>
                  <a:pt x="18730" y="12243"/>
                  <a:pt x="18744" y="12334"/>
                  <a:pt x="18744" y="12431"/>
                </a:cubicBezTo>
                <a:cubicBezTo>
                  <a:pt x="18744" y="12658"/>
                  <a:pt x="18637" y="12742"/>
                  <a:pt x="18605" y="12539"/>
                </a:cubicBezTo>
                <a:cubicBezTo>
                  <a:pt x="18587" y="12422"/>
                  <a:pt x="18577" y="12429"/>
                  <a:pt x="18557" y="12585"/>
                </a:cubicBezTo>
                <a:cubicBezTo>
                  <a:pt x="18534" y="12766"/>
                  <a:pt x="18534" y="12801"/>
                  <a:pt x="18568" y="13078"/>
                </a:cubicBezTo>
                <a:cubicBezTo>
                  <a:pt x="18583" y="13204"/>
                  <a:pt x="18596" y="13282"/>
                  <a:pt x="18614" y="13325"/>
                </a:cubicBezTo>
                <a:cubicBezTo>
                  <a:pt x="18632" y="13368"/>
                  <a:pt x="18654" y="13379"/>
                  <a:pt x="18691" y="13379"/>
                </a:cubicBezTo>
                <a:cubicBezTo>
                  <a:pt x="18758" y="13379"/>
                  <a:pt x="18784" y="13324"/>
                  <a:pt x="18805" y="13140"/>
                </a:cubicBezTo>
                <a:cubicBezTo>
                  <a:pt x="18820" y="13010"/>
                  <a:pt x="18845" y="12901"/>
                  <a:pt x="18859" y="12901"/>
                </a:cubicBezTo>
                <a:cubicBezTo>
                  <a:pt x="18873" y="12901"/>
                  <a:pt x="18897" y="13010"/>
                  <a:pt x="18913" y="13140"/>
                </a:cubicBezTo>
                <a:cubicBezTo>
                  <a:pt x="18921" y="13209"/>
                  <a:pt x="18933" y="13262"/>
                  <a:pt x="18948" y="13302"/>
                </a:cubicBezTo>
                <a:cubicBezTo>
                  <a:pt x="18949" y="13302"/>
                  <a:pt x="18949" y="13302"/>
                  <a:pt x="18949" y="13302"/>
                </a:cubicBezTo>
                <a:cubicBezTo>
                  <a:pt x="18996" y="13420"/>
                  <a:pt x="19067" y="13410"/>
                  <a:pt x="19104" y="13233"/>
                </a:cubicBezTo>
                <a:cubicBezTo>
                  <a:pt x="19128" y="13115"/>
                  <a:pt x="19141" y="13115"/>
                  <a:pt x="19166" y="13240"/>
                </a:cubicBezTo>
                <a:cubicBezTo>
                  <a:pt x="19195" y="13377"/>
                  <a:pt x="19203" y="13365"/>
                  <a:pt x="19235" y="13132"/>
                </a:cubicBezTo>
                <a:lnTo>
                  <a:pt x="19272" y="12863"/>
                </a:lnTo>
                <a:lnTo>
                  <a:pt x="19307" y="13117"/>
                </a:lnTo>
                <a:cubicBezTo>
                  <a:pt x="19337" y="13338"/>
                  <a:pt x="19403" y="13428"/>
                  <a:pt x="19455" y="13356"/>
                </a:cubicBezTo>
                <a:cubicBezTo>
                  <a:pt x="19473" y="13332"/>
                  <a:pt x="19489" y="13293"/>
                  <a:pt x="19501" y="13233"/>
                </a:cubicBezTo>
                <a:cubicBezTo>
                  <a:pt x="19525" y="13115"/>
                  <a:pt x="19538" y="13117"/>
                  <a:pt x="19564" y="13240"/>
                </a:cubicBezTo>
                <a:cubicBezTo>
                  <a:pt x="19576" y="13299"/>
                  <a:pt x="19586" y="13327"/>
                  <a:pt x="19596" y="13325"/>
                </a:cubicBezTo>
                <a:cubicBezTo>
                  <a:pt x="19605" y="13323"/>
                  <a:pt x="19613" y="13290"/>
                  <a:pt x="19620" y="13225"/>
                </a:cubicBezTo>
                <a:cubicBezTo>
                  <a:pt x="19632" y="13096"/>
                  <a:pt x="19639" y="12836"/>
                  <a:pt x="19641" y="12446"/>
                </a:cubicBezTo>
                <a:cubicBezTo>
                  <a:pt x="19644" y="12129"/>
                  <a:pt x="19646" y="11964"/>
                  <a:pt x="19651" y="11876"/>
                </a:cubicBezTo>
                <a:cubicBezTo>
                  <a:pt x="19657" y="11789"/>
                  <a:pt x="19667" y="11775"/>
                  <a:pt x="19684" y="11775"/>
                </a:cubicBezTo>
                <a:cubicBezTo>
                  <a:pt x="19693" y="11775"/>
                  <a:pt x="19700" y="11777"/>
                  <a:pt x="19705" y="11791"/>
                </a:cubicBezTo>
                <a:cubicBezTo>
                  <a:pt x="19711" y="11805"/>
                  <a:pt x="19714" y="11831"/>
                  <a:pt x="19717" y="11876"/>
                </a:cubicBezTo>
                <a:cubicBezTo>
                  <a:pt x="19723" y="11964"/>
                  <a:pt x="19726" y="12129"/>
                  <a:pt x="19728" y="12446"/>
                </a:cubicBezTo>
                <a:cubicBezTo>
                  <a:pt x="19731" y="12876"/>
                  <a:pt x="19739" y="13150"/>
                  <a:pt x="19753" y="13263"/>
                </a:cubicBezTo>
                <a:cubicBezTo>
                  <a:pt x="19760" y="13319"/>
                  <a:pt x="19769" y="13337"/>
                  <a:pt x="19779" y="13317"/>
                </a:cubicBezTo>
                <a:cubicBezTo>
                  <a:pt x="19789" y="13296"/>
                  <a:pt x="19801" y="13238"/>
                  <a:pt x="19815" y="13140"/>
                </a:cubicBezTo>
                <a:lnTo>
                  <a:pt x="19853" y="12863"/>
                </a:lnTo>
                <a:lnTo>
                  <a:pt x="19888" y="13117"/>
                </a:lnTo>
                <a:cubicBezTo>
                  <a:pt x="19914" y="13300"/>
                  <a:pt x="19943" y="13379"/>
                  <a:pt x="19991" y="13379"/>
                </a:cubicBezTo>
                <a:cubicBezTo>
                  <a:pt x="20039" y="13379"/>
                  <a:pt x="20067" y="13300"/>
                  <a:pt x="20093" y="13117"/>
                </a:cubicBezTo>
                <a:lnTo>
                  <a:pt x="20128" y="12863"/>
                </a:lnTo>
                <a:lnTo>
                  <a:pt x="20163" y="13117"/>
                </a:lnTo>
                <a:cubicBezTo>
                  <a:pt x="20187" y="13291"/>
                  <a:pt x="20227" y="13383"/>
                  <a:pt x="20267" y="13387"/>
                </a:cubicBezTo>
                <a:cubicBezTo>
                  <a:pt x="20306" y="13391"/>
                  <a:pt x="20346" y="13310"/>
                  <a:pt x="20365" y="13140"/>
                </a:cubicBezTo>
                <a:cubicBezTo>
                  <a:pt x="20392" y="12914"/>
                  <a:pt x="20392" y="12896"/>
                  <a:pt x="20366" y="12677"/>
                </a:cubicBezTo>
                <a:cubicBezTo>
                  <a:pt x="20352" y="12555"/>
                  <a:pt x="20347" y="12428"/>
                  <a:pt x="20349" y="12338"/>
                </a:cubicBezTo>
                <a:cubicBezTo>
                  <a:pt x="20351" y="12292"/>
                  <a:pt x="20355" y="12256"/>
                  <a:pt x="20360" y="12230"/>
                </a:cubicBezTo>
                <a:cubicBezTo>
                  <a:pt x="20366" y="12205"/>
                  <a:pt x="20372" y="12192"/>
                  <a:pt x="20381" y="12192"/>
                </a:cubicBezTo>
                <a:cubicBezTo>
                  <a:pt x="20391" y="12192"/>
                  <a:pt x="20397" y="12172"/>
                  <a:pt x="20400" y="12130"/>
                </a:cubicBezTo>
                <a:cubicBezTo>
                  <a:pt x="20403" y="12088"/>
                  <a:pt x="20404" y="12019"/>
                  <a:pt x="20401" y="11945"/>
                </a:cubicBezTo>
                <a:cubicBezTo>
                  <a:pt x="20399" y="11871"/>
                  <a:pt x="20394" y="11792"/>
                  <a:pt x="20386" y="11698"/>
                </a:cubicBezTo>
                <a:cubicBezTo>
                  <a:pt x="20378" y="11605"/>
                  <a:pt x="20367" y="11500"/>
                  <a:pt x="20354" y="11397"/>
                </a:cubicBezTo>
                <a:cubicBezTo>
                  <a:pt x="20324" y="11158"/>
                  <a:pt x="20290" y="11028"/>
                  <a:pt x="20257" y="11004"/>
                </a:cubicBezTo>
                <a:cubicBezTo>
                  <a:pt x="20240" y="10993"/>
                  <a:pt x="20224" y="11007"/>
                  <a:pt x="20208" y="11050"/>
                </a:cubicBezTo>
                <a:cubicBezTo>
                  <a:pt x="20192" y="11094"/>
                  <a:pt x="20177" y="11167"/>
                  <a:pt x="20163" y="11266"/>
                </a:cubicBezTo>
                <a:lnTo>
                  <a:pt x="20128" y="11521"/>
                </a:lnTo>
                <a:lnTo>
                  <a:pt x="20093" y="11266"/>
                </a:lnTo>
                <a:cubicBezTo>
                  <a:pt x="20057" y="11005"/>
                  <a:pt x="19983" y="10935"/>
                  <a:pt x="19932" y="11058"/>
                </a:cubicBezTo>
                <a:cubicBezTo>
                  <a:pt x="19915" y="11099"/>
                  <a:pt x="19901" y="11158"/>
                  <a:pt x="19891" y="11243"/>
                </a:cubicBezTo>
                <a:cubicBezTo>
                  <a:pt x="19884" y="11308"/>
                  <a:pt x="19873" y="11370"/>
                  <a:pt x="19864" y="11413"/>
                </a:cubicBezTo>
                <a:cubicBezTo>
                  <a:pt x="19854" y="11456"/>
                  <a:pt x="19845" y="11482"/>
                  <a:pt x="19838" y="11482"/>
                </a:cubicBezTo>
                <a:cubicBezTo>
                  <a:pt x="19823" y="11482"/>
                  <a:pt x="19799" y="11374"/>
                  <a:pt x="19784" y="11243"/>
                </a:cubicBezTo>
                <a:cubicBezTo>
                  <a:pt x="19774" y="11156"/>
                  <a:pt x="19758" y="11093"/>
                  <a:pt x="19738" y="11050"/>
                </a:cubicBezTo>
                <a:cubicBezTo>
                  <a:pt x="19698" y="10966"/>
                  <a:pt x="19644" y="10974"/>
                  <a:pt x="19603" y="11066"/>
                </a:cubicBezTo>
                <a:cubicBezTo>
                  <a:pt x="19582" y="11112"/>
                  <a:pt x="19564" y="11177"/>
                  <a:pt x="19552" y="11266"/>
                </a:cubicBezTo>
                <a:lnTo>
                  <a:pt x="19516" y="11521"/>
                </a:lnTo>
                <a:lnTo>
                  <a:pt x="19481" y="11266"/>
                </a:lnTo>
                <a:cubicBezTo>
                  <a:pt x="19434" y="10925"/>
                  <a:pt x="19354" y="10923"/>
                  <a:pt x="19307" y="11266"/>
                </a:cubicBezTo>
                <a:lnTo>
                  <a:pt x="19271" y="11529"/>
                </a:lnTo>
                <a:lnTo>
                  <a:pt x="19238" y="11274"/>
                </a:lnTo>
                <a:cubicBezTo>
                  <a:pt x="19210" y="11058"/>
                  <a:pt x="19209" y="10996"/>
                  <a:pt x="19226" y="10835"/>
                </a:cubicBezTo>
                <a:cubicBezTo>
                  <a:pt x="19243" y="10675"/>
                  <a:pt x="19242" y="10613"/>
                  <a:pt x="19222" y="10457"/>
                </a:cubicBezTo>
                <a:cubicBezTo>
                  <a:pt x="19189" y="10196"/>
                  <a:pt x="19164" y="10357"/>
                  <a:pt x="19174" y="10773"/>
                </a:cubicBezTo>
                <a:cubicBezTo>
                  <a:pt x="19185" y="11182"/>
                  <a:pt x="19148" y="11368"/>
                  <a:pt x="19102" y="11143"/>
                </a:cubicBezTo>
                <a:cubicBezTo>
                  <a:pt x="19094" y="11106"/>
                  <a:pt x="19079" y="11075"/>
                  <a:pt x="19062" y="11050"/>
                </a:cubicBezTo>
                <a:cubicBezTo>
                  <a:pt x="19045" y="11026"/>
                  <a:pt x="19025" y="11012"/>
                  <a:pt x="19007" y="11012"/>
                </a:cubicBezTo>
                <a:cubicBezTo>
                  <a:pt x="18953" y="11012"/>
                  <a:pt x="18933" y="11073"/>
                  <a:pt x="18897" y="11367"/>
                </a:cubicBezTo>
                <a:cubicBezTo>
                  <a:pt x="18863" y="11637"/>
                  <a:pt x="18841" y="11717"/>
                  <a:pt x="18807" y="11690"/>
                </a:cubicBezTo>
                <a:cubicBezTo>
                  <a:pt x="18764" y="11657"/>
                  <a:pt x="18747" y="11515"/>
                  <a:pt x="18761" y="11382"/>
                </a:cubicBezTo>
                <a:cubicBezTo>
                  <a:pt x="18766" y="11336"/>
                  <a:pt x="18774" y="11288"/>
                  <a:pt x="18787" y="11251"/>
                </a:cubicBezTo>
                <a:cubicBezTo>
                  <a:pt x="18801" y="11210"/>
                  <a:pt x="18812" y="11165"/>
                  <a:pt x="18820" y="11120"/>
                </a:cubicBezTo>
                <a:cubicBezTo>
                  <a:pt x="18844" y="10985"/>
                  <a:pt x="18841" y="10827"/>
                  <a:pt x="18813" y="10596"/>
                </a:cubicBezTo>
                <a:cubicBezTo>
                  <a:pt x="18797" y="10462"/>
                  <a:pt x="18776" y="10370"/>
                  <a:pt x="18753" y="10310"/>
                </a:cubicBezTo>
                <a:cubicBezTo>
                  <a:pt x="18731" y="10251"/>
                  <a:pt x="18707" y="10229"/>
                  <a:pt x="18683" y="10241"/>
                </a:cubicBezTo>
                <a:close/>
                <a:moveTo>
                  <a:pt x="10935" y="10295"/>
                </a:moveTo>
                <a:cubicBezTo>
                  <a:pt x="10877" y="10295"/>
                  <a:pt x="10827" y="10359"/>
                  <a:pt x="10816" y="10441"/>
                </a:cubicBezTo>
                <a:cubicBezTo>
                  <a:pt x="10810" y="10488"/>
                  <a:pt x="10806" y="10630"/>
                  <a:pt x="10803" y="10865"/>
                </a:cubicBezTo>
                <a:cubicBezTo>
                  <a:pt x="10800" y="11101"/>
                  <a:pt x="10798" y="11429"/>
                  <a:pt x="10798" y="11837"/>
                </a:cubicBezTo>
                <a:cubicBezTo>
                  <a:pt x="10798" y="12246"/>
                  <a:pt x="10800" y="12573"/>
                  <a:pt x="10803" y="12809"/>
                </a:cubicBezTo>
                <a:cubicBezTo>
                  <a:pt x="10806" y="13046"/>
                  <a:pt x="10810" y="13194"/>
                  <a:pt x="10816" y="13240"/>
                </a:cubicBezTo>
                <a:cubicBezTo>
                  <a:pt x="10821" y="13281"/>
                  <a:pt x="10838" y="13308"/>
                  <a:pt x="10859" y="13333"/>
                </a:cubicBezTo>
                <a:cubicBezTo>
                  <a:pt x="10880" y="13358"/>
                  <a:pt x="10906" y="13379"/>
                  <a:pt x="10935" y="13379"/>
                </a:cubicBezTo>
                <a:cubicBezTo>
                  <a:pt x="11028" y="13379"/>
                  <a:pt x="11041" y="13349"/>
                  <a:pt x="11081" y="13024"/>
                </a:cubicBezTo>
                <a:cubicBezTo>
                  <a:pt x="11105" y="12829"/>
                  <a:pt x="11136" y="12670"/>
                  <a:pt x="11150" y="12670"/>
                </a:cubicBezTo>
                <a:cubicBezTo>
                  <a:pt x="11163" y="12670"/>
                  <a:pt x="11195" y="12829"/>
                  <a:pt x="11219" y="13024"/>
                </a:cubicBezTo>
                <a:cubicBezTo>
                  <a:pt x="11274" y="13463"/>
                  <a:pt x="11353" y="13510"/>
                  <a:pt x="11405" y="13132"/>
                </a:cubicBezTo>
                <a:cubicBezTo>
                  <a:pt x="11415" y="13055"/>
                  <a:pt x="11424" y="12997"/>
                  <a:pt x="11432" y="12970"/>
                </a:cubicBezTo>
                <a:cubicBezTo>
                  <a:pt x="11441" y="12944"/>
                  <a:pt x="11448" y="12946"/>
                  <a:pt x="11453" y="12970"/>
                </a:cubicBezTo>
                <a:cubicBezTo>
                  <a:pt x="11459" y="12994"/>
                  <a:pt x="11464" y="13041"/>
                  <a:pt x="11467" y="13117"/>
                </a:cubicBezTo>
                <a:cubicBezTo>
                  <a:pt x="11467" y="13118"/>
                  <a:pt x="11467" y="13123"/>
                  <a:pt x="11467" y="13125"/>
                </a:cubicBezTo>
                <a:cubicBezTo>
                  <a:pt x="11470" y="13199"/>
                  <a:pt x="11471" y="13295"/>
                  <a:pt x="11471" y="13418"/>
                </a:cubicBezTo>
                <a:cubicBezTo>
                  <a:pt x="11471" y="13629"/>
                  <a:pt x="11480" y="13871"/>
                  <a:pt x="11490" y="13950"/>
                </a:cubicBezTo>
                <a:cubicBezTo>
                  <a:pt x="11497" y="13999"/>
                  <a:pt x="11502" y="14027"/>
                  <a:pt x="11508" y="14042"/>
                </a:cubicBezTo>
                <a:cubicBezTo>
                  <a:pt x="11514" y="14056"/>
                  <a:pt x="11520" y="14055"/>
                  <a:pt x="11526" y="14035"/>
                </a:cubicBezTo>
                <a:cubicBezTo>
                  <a:pt x="11532" y="14014"/>
                  <a:pt x="11537" y="13976"/>
                  <a:pt x="11543" y="13919"/>
                </a:cubicBezTo>
                <a:cubicBezTo>
                  <a:pt x="11549" y="13862"/>
                  <a:pt x="11554" y="13789"/>
                  <a:pt x="11560" y="13695"/>
                </a:cubicBezTo>
                <a:cubicBezTo>
                  <a:pt x="11575" y="13447"/>
                  <a:pt x="11591" y="13379"/>
                  <a:pt x="11631" y="13379"/>
                </a:cubicBezTo>
                <a:cubicBezTo>
                  <a:pt x="11661" y="13379"/>
                  <a:pt x="11691" y="13286"/>
                  <a:pt x="11708" y="13140"/>
                </a:cubicBezTo>
                <a:cubicBezTo>
                  <a:pt x="11723" y="13010"/>
                  <a:pt x="11748" y="12901"/>
                  <a:pt x="11762" y="12901"/>
                </a:cubicBezTo>
                <a:cubicBezTo>
                  <a:pt x="11776" y="12901"/>
                  <a:pt x="11801" y="13010"/>
                  <a:pt x="11816" y="13140"/>
                </a:cubicBezTo>
                <a:cubicBezTo>
                  <a:pt x="11826" y="13232"/>
                  <a:pt x="11838" y="13297"/>
                  <a:pt x="11856" y="13333"/>
                </a:cubicBezTo>
                <a:cubicBezTo>
                  <a:pt x="11873" y="13369"/>
                  <a:pt x="11896" y="13379"/>
                  <a:pt x="11929" y="13379"/>
                </a:cubicBezTo>
                <a:cubicBezTo>
                  <a:pt x="11977" y="13379"/>
                  <a:pt x="12024" y="13316"/>
                  <a:pt x="12034" y="13240"/>
                </a:cubicBezTo>
                <a:cubicBezTo>
                  <a:pt x="12047" y="13137"/>
                  <a:pt x="12056" y="13139"/>
                  <a:pt x="12072" y="13240"/>
                </a:cubicBezTo>
                <a:cubicBezTo>
                  <a:pt x="12087" y="13342"/>
                  <a:pt x="12103" y="13343"/>
                  <a:pt x="12133" y="13233"/>
                </a:cubicBezTo>
                <a:cubicBezTo>
                  <a:pt x="12169" y="13105"/>
                  <a:pt x="12174" y="13001"/>
                  <a:pt x="12178" y="12431"/>
                </a:cubicBezTo>
                <a:cubicBezTo>
                  <a:pt x="12182" y="11824"/>
                  <a:pt x="12185" y="11775"/>
                  <a:pt x="12221" y="11775"/>
                </a:cubicBezTo>
                <a:cubicBezTo>
                  <a:pt x="12255" y="11775"/>
                  <a:pt x="12260" y="11835"/>
                  <a:pt x="12264" y="12315"/>
                </a:cubicBezTo>
                <a:cubicBezTo>
                  <a:pt x="12269" y="12910"/>
                  <a:pt x="12293" y="13211"/>
                  <a:pt x="12350" y="13325"/>
                </a:cubicBezTo>
                <a:cubicBezTo>
                  <a:pt x="12370" y="13363"/>
                  <a:pt x="12393" y="13379"/>
                  <a:pt x="12420" y="13379"/>
                </a:cubicBezTo>
                <a:cubicBezTo>
                  <a:pt x="12472" y="13379"/>
                  <a:pt x="12514" y="13316"/>
                  <a:pt x="12524" y="13225"/>
                </a:cubicBezTo>
                <a:cubicBezTo>
                  <a:pt x="12533" y="13142"/>
                  <a:pt x="12542" y="12779"/>
                  <a:pt x="12545" y="12423"/>
                </a:cubicBezTo>
                <a:cubicBezTo>
                  <a:pt x="12549" y="11821"/>
                  <a:pt x="12552" y="11775"/>
                  <a:pt x="12587" y="11775"/>
                </a:cubicBezTo>
                <a:cubicBezTo>
                  <a:pt x="12596" y="11775"/>
                  <a:pt x="12603" y="11777"/>
                  <a:pt x="12608" y="11791"/>
                </a:cubicBezTo>
                <a:cubicBezTo>
                  <a:pt x="12614" y="11805"/>
                  <a:pt x="12617" y="11831"/>
                  <a:pt x="12620" y="11876"/>
                </a:cubicBezTo>
                <a:cubicBezTo>
                  <a:pt x="12626" y="11964"/>
                  <a:pt x="12629" y="12129"/>
                  <a:pt x="12631" y="12446"/>
                </a:cubicBezTo>
                <a:cubicBezTo>
                  <a:pt x="12633" y="12632"/>
                  <a:pt x="12634" y="12794"/>
                  <a:pt x="12638" y="12924"/>
                </a:cubicBezTo>
                <a:cubicBezTo>
                  <a:pt x="12642" y="13053"/>
                  <a:pt x="12648" y="13154"/>
                  <a:pt x="12654" y="13225"/>
                </a:cubicBezTo>
                <a:cubicBezTo>
                  <a:pt x="12658" y="13267"/>
                  <a:pt x="12662" y="13275"/>
                  <a:pt x="12666" y="13294"/>
                </a:cubicBezTo>
                <a:cubicBezTo>
                  <a:pt x="12669" y="13309"/>
                  <a:pt x="12672" y="13338"/>
                  <a:pt x="12675" y="13341"/>
                </a:cubicBezTo>
                <a:cubicBezTo>
                  <a:pt x="12683" y="13346"/>
                  <a:pt x="12693" y="13324"/>
                  <a:pt x="12702" y="13263"/>
                </a:cubicBezTo>
                <a:cubicBezTo>
                  <a:pt x="12715" y="13177"/>
                  <a:pt x="12725" y="12851"/>
                  <a:pt x="12728" y="12446"/>
                </a:cubicBezTo>
                <a:lnTo>
                  <a:pt x="12733" y="11775"/>
                </a:lnTo>
                <a:lnTo>
                  <a:pt x="12787" y="11775"/>
                </a:lnTo>
                <a:lnTo>
                  <a:pt x="12840" y="11775"/>
                </a:lnTo>
                <a:lnTo>
                  <a:pt x="12844" y="12577"/>
                </a:lnTo>
                <a:cubicBezTo>
                  <a:pt x="12846" y="12947"/>
                  <a:pt x="12851" y="13188"/>
                  <a:pt x="12858" y="13302"/>
                </a:cubicBezTo>
                <a:cubicBezTo>
                  <a:pt x="12862" y="13359"/>
                  <a:pt x="12866" y="13387"/>
                  <a:pt x="12870" y="13379"/>
                </a:cubicBezTo>
                <a:cubicBezTo>
                  <a:pt x="12875" y="13372"/>
                  <a:pt x="12880" y="13328"/>
                  <a:pt x="12886" y="13256"/>
                </a:cubicBezTo>
                <a:cubicBezTo>
                  <a:pt x="12891" y="13191"/>
                  <a:pt x="12916" y="13140"/>
                  <a:pt x="12940" y="13140"/>
                </a:cubicBezTo>
                <a:cubicBezTo>
                  <a:pt x="12964" y="13140"/>
                  <a:pt x="12988" y="13191"/>
                  <a:pt x="12993" y="13256"/>
                </a:cubicBezTo>
                <a:cubicBezTo>
                  <a:pt x="12995" y="13288"/>
                  <a:pt x="13004" y="13319"/>
                  <a:pt x="13017" y="13341"/>
                </a:cubicBezTo>
                <a:cubicBezTo>
                  <a:pt x="13029" y="13362"/>
                  <a:pt x="13045" y="13379"/>
                  <a:pt x="13061" y="13379"/>
                </a:cubicBezTo>
                <a:cubicBezTo>
                  <a:pt x="13078" y="13379"/>
                  <a:pt x="13095" y="13362"/>
                  <a:pt x="13107" y="13341"/>
                </a:cubicBezTo>
                <a:cubicBezTo>
                  <a:pt x="13120" y="13319"/>
                  <a:pt x="13129" y="13288"/>
                  <a:pt x="13131" y="13256"/>
                </a:cubicBezTo>
                <a:cubicBezTo>
                  <a:pt x="13134" y="13215"/>
                  <a:pt x="13141" y="13190"/>
                  <a:pt x="13150" y="13171"/>
                </a:cubicBezTo>
                <a:cubicBezTo>
                  <a:pt x="13169" y="13133"/>
                  <a:pt x="13196" y="13134"/>
                  <a:pt x="13217" y="13179"/>
                </a:cubicBezTo>
                <a:cubicBezTo>
                  <a:pt x="13227" y="13201"/>
                  <a:pt x="13236" y="13238"/>
                  <a:pt x="13242" y="13279"/>
                </a:cubicBezTo>
                <a:cubicBezTo>
                  <a:pt x="13258" y="13407"/>
                  <a:pt x="13274" y="13382"/>
                  <a:pt x="13286" y="13233"/>
                </a:cubicBezTo>
                <a:cubicBezTo>
                  <a:pt x="13299" y="13083"/>
                  <a:pt x="13307" y="12806"/>
                  <a:pt x="13309" y="12446"/>
                </a:cubicBezTo>
                <a:cubicBezTo>
                  <a:pt x="13312" y="12129"/>
                  <a:pt x="13313" y="11964"/>
                  <a:pt x="13319" y="11876"/>
                </a:cubicBezTo>
                <a:cubicBezTo>
                  <a:pt x="13325" y="11789"/>
                  <a:pt x="13335" y="11775"/>
                  <a:pt x="13352" y="11775"/>
                </a:cubicBezTo>
                <a:cubicBezTo>
                  <a:pt x="13361" y="11775"/>
                  <a:pt x="13368" y="11777"/>
                  <a:pt x="13373" y="11791"/>
                </a:cubicBezTo>
                <a:cubicBezTo>
                  <a:pt x="13378" y="11805"/>
                  <a:pt x="13382" y="11831"/>
                  <a:pt x="13385" y="11876"/>
                </a:cubicBezTo>
                <a:cubicBezTo>
                  <a:pt x="13391" y="11964"/>
                  <a:pt x="13394" y="12129"/>
                  <a:pt x="13396" y="12446"/>
                </a:cubicBezTo>
                <a:cubicBezTo>
                  <a:pt x="13400" y="12980"/>
                  <a:pt x="13411" y="13270"/>
                  <a:pt x="13433" y="13317"/>
                </a:cubicBezTo>
                <a:cubicBezTo>
                  <a:pt x="13437" y="13327"/>
                  <a:pt x="13442" y="13326"/>
                  <a:pt x="13447" y="13317"/>
                </a:cubicBezTo>
                <a:cubicBezTo>
                  <a:pt x="13457" y="13298"/>
                  <a:pt x="13468" y="13244"/>
                  <a:pt x="13482" y="13148"/>
                </a:cubicBezTo>
                <a:cubicBezTo>
                  <a:pt x="13491" y="13081"/>
                  <a:pt x="13500" y="13024"/>
                  <a:pt x="13509" y="12994"/>
                </a:cubicBezTo>
                <a:cubicBezTo>
                  <a:pt x="13517" y="12963"/>
                  <a:pt x="13524" y="12957"/>
                  <a:pt x="13530" y="12963"/>
                </a:cubicBezTo>
                <a:cubicBezTo>
                  <a:pt x="13543" y="12974"/>
                  <a:pt x="13551" y="13057"/>
                  <a:pt x="13551" y="13210"/>
                </a:cubicBezTo>
                <a:cubicBezTo>
                  <a:pt x="13551" y="13239"/>
                  <a:pt x="13553" y="13257"/>
                  <a:pt x="13556" y="13279"/>
                </a:cubicBezTo>
                <a:cubicBezTo>
                  <a:pt x="13558" y="13293"/>
                  <a:pt x="13561" y="13306"/>
                  <a:pt x="13564" y="13317"/>
                </a:cubicBezTo>
                <a:cubicBezTo>
                  <a:pt x="13566" y="13323"/>
                  <a:pt x="13567" y="13328"/>
                  <a:pt x="13569" y="13333"/>
                </a:cubicBezTo>
                <a:cubicBezTo>
                  <a:pt x="13580" y="13362"/>
                  <a:pt x="13595" y="13380"/>
                  <a:pt x="13611" y="13379"/>
                </a:cubicBezTo>
                <a:cubicBezTo>
                  <a:pt x="13642" y="13378"/>
                  <a:pt x="13676" y="13318"/>
                  <a:pt x="13689" y="13202"/>
                </a:cubicBezTo>
                <a:cubicBezTo>
                  <a:pt x="13694" y="13150"/>
                  <a:pt x="13697" y="13103"/>
                  <a:pt x="13699" y="13055"/>
                </a:cubicBezTo>
                <a:cubicBezTo>
                  <a:pt x="13700" y="13006"/>
                  <a:pt x="13699" y="12954"/>
                  <a:pt x="13696" y="12909"/>
                </a:cubicBezTo>
                <a:cubicBezTo>
                  <a:pt x="13689" y="12818"/>
                  <a:pt x="13673" y="12733"/>
                  <a:pt x="13649" y="12662"/>
                </a:cubicBezTo>
                <a:cubicBezTo>
                  <a:pt x="13594" y="12501"/>
                  <a:pt x="13598" y="11901"/>
                  <a:pt x="13655" y="11690"/>
                </a:cubicBezTo>
                <a:cubicBezTo>
                  <a:pt x="13678" y="11605"/>
                  <a:pt x="13697" y="11463"/>
                  <a:pt x="13697" y="11367"/>
                </a:cubicBezTo>
                <a:cubicBezTo>
                  <a:pt x="13697" y="11271"/>
                  <a:pt x="13678" y="11121"/>
                  <a:pt x="13655" y="11035"/>
                </a:cubicBezTo>
                <a:cubicBezTo>
                  <a:pt x="13643" y="10991"/>
                  <a:pt x="13633" y="10931"/>
                  <a:pt x="13625" y="10873"/>
                </a:cubicBezTo>
                <a:cubicBezTo>
                  <a:pt x="13617" y="10816"/>
                  <a:pt x="13612" y="10762"/>
                  <a:pt x="13612" y="10719"/>
                </a:cubicBezTo>
                <a:cubicBezTo>
                  <a:pt x="13612" y="10677"/>
                  <a:pt x="13610" y="10618"/>
                  <a:pt x="13606" y="10565"/>
                </a:cubicBezTo>
                <a:cubicBezTo>
                  <a:pt x="13602" y="10510"/>
                  <a:pt x="13596" y="10459"/>
                  <a:pt x="13589" y="10418"/>
                </a:cubicBezTo>
                <a:cubicBezTo>
                  <a:pt x="13558" y="10220"/>
                  <a:pt x="13521" y="10458"/>
                  <a:pt x="13521" y="10850"/>
                </a:cubicBezTo>
                <a:cubicBezTo>
                  <a:pt x="13521" y="10935"/>
                  <a:pt x="13519" y="11007"/>
                  <a:pt x="13515" y="11066"/>
                </a:cubicBezTo>
                <a:cubicBezTo>
                  <a:pt x="13510" y="11126"/>
                  <a:pt x="13504" y="11169"/>
                  <a:pt x="13497" y="11197"/>
                </a:cubicBezTo>
                <a:cubicBezTo>
                  <a:pt x="13489" y="11224"/>
                  <a:pt x="13481" y="11235"/>
                  <a:pt x="13472" y="11228"/>
                </a:cubicBezTo>
                <a:cubicBezTo>
                  <a:pt x="13463" y="11220"/>
                  <a:pt x="13453" y="11191"/>
                  <a:pt x="13443" y="11143"/>
                </a:cubicBezTo>
                <a:cubicBezTo>
                  <a:pt x="13427" y="11068"/>
                  <a:pt x="13378" y="11012"/>
                  <a:pt x="13334" y="11012"/>
                </a:cubicBezTo>
                <a:cubicBezTo>
                  <a:pt x="13274" y="11012"/>
                  <a:pt x="13247" y="11070"/>
                  <a:pt x="13220" y="11266"/>
                </a:cubicBezTo>
                <a:lnTo>
                  <a:pt x="13184" y="11521"/>
                </a:lnTo>
                <a:lnTo>
                  <a:pt x="13148" y="11259"/>
                </a:lnTo>
                <a:cubicBezTo>
                  <a:pt x="13119" y="11045"/>
                  <a:pt x="13098" y="10998"/>
                  <a:pt x="13038" y="11027"/>
                </a:cubicBezTo>
                <a:cubicBezTo>
                  <a:pt x="12990" y="11051"/>
                  <a:pt x="12970" y="11086"/>
                  <a:pt x="12956" y="11220"/>
                </a:cubicBezTo>
                <a:cubicBezTo>
                  <a:pt x="12951" y="11265"/>
                  <a:pt x="12947" y="11320"/>
                  <a:pt x="12943" y="11390"/>
                </a:cubicBezTo>
                <a:cubicBezTo>
                  <a:pt x="12937" y="11481"/>
                  <a:pt x="12930" y="11562"/>
                  <a:pt x="12924" y="11621"/>
                </a:cubicBezTo>
                <a:cubicBezTo>
                  <a:pt x="12918" y="11678"/>
                  <a:pt x="12913" y="11721"/>
                  <a:pt x="12909" y="11721"/>
                </a:cubicBezTo>
                <a:cubicBezTo>
                  <a:pt x="12902" y="11721"/>
                  <a:pt x="12886" y="11569"/>
                  <a:pt x="12875" y="11390"/>
                </a:cubicBezTo>
                <a:lnTo>
                  <a:pt x="12855" y="11066"/>
                </a:lnTo>
                <a:lnTo>
                  <a:pt x="12614" y="11012"/>
                </a:lnTo>
                <a:cubicBezTo>
                  <a:pt x="12495" y="10983"/>
                  <a:pt x="12434" y="10964"/>
                  <a:pt x="12401" y="10919"/>
                </a:cubicBezTo>
                <a:cubicBezTo>
                  <a:pt x="12385" y="10897"/>
                  <a:pt x="12375" y="10869"/>
                  <a:pt x="12368" y="10827"/>
                </a:cubicBezTo>
                <a:cubicBezTo>
                  <a:pt x="12362" y="10784"/>
                  <a:pt x="12358" y="10724"/>
                  <a:pt x="12353" y="10649"/>
                </a:cubicBezTo>
                <a:cubicBezTo>
                  <a:pt x="12341" y="10456"/>
                  <a:pt x="12326" y="10367"/>
                  <a:pt x="12312" y="10372"/>
                </a:cubicBezTo>
                <a:cubicBezTo>
                  <a:pt x="12297" y="10379"/>
                  <a:pt x="12282" y="10479"/>
                  <a:pt x="12270" y="10680"/>
                </a:cubicBezTo>
                <a:cubicBezTo>
                  <a:pt x="12263" y="10786"/>
                  <a:pt x="12255" y="10872"/>
                  <a:pt x="12246" y="10927"/>
                </a:cubicBezTo>
                <a:cubicBezTo>
                  <a:pt x="12237" y="10982"/>
                  <a:pt x="12226" y="11012"/>
                  <a:pt x="12215" y="11012"/>
                </a:cubicBezTo>
                <a:cubicBezTo>
                  <a:pt x="12196" y="11012"/>
                  <a:pt x="12173" y="11068"/>
                  <a:pt x="12163" y="11143"/>
                </a:cubicBezTo>
                <a:cubicBezTo>
                  <a:pt x="12150" y="11247"/>
                  <a:pt x="12140" y="11244"/>
                  <a:pt x="12123" y="11135"/>
                </a:cubicBezTo>
                <a:cubicBezTo>
                  <a:pt x="12106" y="11022"/>
                  <a:pt x="12095" y="11030"/>
                  <a:pt x="12070" y="11151"/>
                </a:cubicBezTo>
                <a:cubicBezTo>
                  <a:pt x="12044" y="11274"/>
                  <a:pt x="12031" y="11276"/>
                  <a:pt x="12007" y="11158"/>
                </a:cubicBezTo>
                <a:cubicBezTo>
                  <a:pt x="11958" y="10921"/>
                  <a:pt x="11848" y="10968"/>
                  <a:pt x="11816" y="11243"/>
                </a:cubicBezTo>
                <a:cubicBezTo>
                  <a:pt x="11807" y="11319"/>
                  <a:pt x="11798" y="11375"/>
                  <a:pt x="11789" y="11413"/>
                </a:cubicBezTo>
                <a:cubicBezTo>
                  <a:pt x="11762" y="11526"/>
                  <a:pt x="11735" y="11469"/>
                  <a:pt x="11708" y="11243"/>
                </a:cubicBezTo>
                <a:cubicBezTo>
                  <a:pt x="11698" y="11156"/>
                  <a:pt x="11682" y="11093"/>
                  <a:pt x="11662" y="11050"/>
                </a:cubicBezTo>
                <a:cubicBezTo>
                  <a:pt x="11623" y="10966"/>
                  <a:pt x="11569" y="10974"/>
                  <a:pt x="11527" y="11066"/>
                </a:cubicBezTo>
                <a:cubicBezTo>
                  <a:pt x="11506" y="11112"/>
                  <a:pt x="11488" y="11177"/>
                  <a:pt x="11476" y="11266"/>
                </a:cubicBezTo>
                <a:lnTo>
                  <a:pt x="11440" y="11521"/>
                </a:lnTo>
                <a:lnTo>
                  <a:pt x="11405" y="11266"/>
                </a:lnTo>
                <a:cubicBezTo>
                  <a:pt x="11387" y="11131"/>
                  <a:pt x="11352" y="11041"/>
                  <a:pt x="11320" y="11012"/>
                </a:cubicBezTo>
                <a:cubicBezTo>
                  <a:pt x="11288" y="10983"/>
                  <a:pt x="11258" y="11017"/>
                  <a:pt x="11249" y="11128"/>
                </a:cubicBezTo>
                <a:cubicBezTo>
                  <a:pt x="11227" y="11407"/>
                  <a:pt x="11156" y="11241"/>
                  <a:pt x="11097" y="10773"/>
                </a:cubicBezTo>
                <a:cubicBezTo>
                  <a:pt x="11039" y="10315"/>
                  <a:pt x="11033" y="10295"/>
                  <a:pt x="10935" y="10295"/>
                </a:cubicBezTo>
                <a:close/>
                <a:moveTo>
                  <a:pt x="14615" y="10303"/>
                </a:moveTo>
                <a:cubicBezTo>
                  <a:pt x="14555" y="10301"/>
                  <a:pt x="14500" y="10347"/>
                  <a:pt x="14487" y="10441"/>
                </a:cubicBezTo>
                <a:cubicBezTo>
                  <a:pt x="14475" y="10539"/>
                  <a:pt x="14468" y="11187"/>
                  <a:pt x="14468" y="11837"/>
                </a:cubicBezTo>
                <a:cubicBezTo>
                  <a:pt x="14468" y="12487"/>
                  <a:pt x="14475" y="13143"/>
                  <a:pt x="14487" y="13240"/>
                </a:cubicBezTo>
                <a:cubicBezTo>
                  <a:pt x="14501" y="13342"/>
                  <a:pt x="14593" y="13389"/>
                  <a:pt x="14685" y="13387"/>
                </a:cubicBezTo>
                <a:cubicBezTo>
                  <a:pt x="14685" y="13387"/>
                  <a:pt x="14685" y="13387"/>
                  <a:pt x="14686" y="13387"/>
                </a:cubicBezTo>
                <a:cubicBezTo>
                  <a:pt x="14777" y="13384"/>
                  <a:pt x="14868" y="13327"/>
                  <a:pt x="14879" y="13225"/>
                </a:cubicBezTo>
                <a:cubicBezTo>
                  <a:pt x="14888" y="13142"/>
                  <a:pt x="14898" y="12779"/>
                  <a:pt x="14901" y="12423"/>
                </a:cubicBezTo>
                <a:cubicBezTo>
                  <a:pt x="14905" y="11821"/>
                  <a:pt x="14908" y="11775"/>
                  <a:pt x="14943" y="11775"/>
                </a:cubicBezTo>
                <a:cubicBezTo>
                  <a:pt x="14952" y="11775"/>
                  <a:pt x="14959" y="11777"/>
                  <a:pt x="14964" y="11791"/>
                </a:cubicBezTo>
                <a:cubicBezTo>
                  <a:pt x="14970" y="11805"/>
                  <a:pt x="14973" y="11831"/>
                  <a:pt x="14976" y="11876"/>
                </a:cubicBezTo>
                <a:cubicBezTo>
                  <a:pt x="14982" y="11964"/>
                  <a:pt x="14984" y="12129"/>
                  <a:pt x="14986" y="12446"/>
                </a:cubicBezTo>
                <a:cubicBezTo>
                  <a:pt x="14989" y="12876"/>
                  <a:pt x="14998" y="13150"/>
                  <a:pt x="15012" y="13263"/>
                </a:cubicBezTo>
                <a:cubicBezTo>
                  <a:pt x="15019" y="13319"/>
                  <a:pt x="15028" y="13337"/>
                  <a:pt x="15038" y="13317"/>
                </a:cubicBezTo>
                <a:cubicBezTo>
                  <a:pt x="15048" y="13296"/>
                  <a:pt x="15060" y="13238"/>
                  <a:pt x="15074" y="13140"/>
                </a:cubicBezTo>
                <a:lnTo>
                  <a:pt x="15112" y="12863"/>
                </a:lnTo>
                <a:lnTo>
                  <a:pt x="15147" y="13117"/>
                </a:lnTo>
                <a:cubicBezTo>
                  <a:pt x="15177" y="13338"/>
                  <a:pt x="15243" y="13428"/>
                  <a:pt x="15295" y="13356"/>
                </a:cubicBezTo>
                <a:cubicBezTo>
                  <a:pt x="15312" y="13332"/>
                  <a:pt x="15328" y="13293"/>
                  <a:pt x="15341" y="13233"/>
                </a:cubicBezTo>
                <a:cubicBezTo>
                  <a:pt x="15365" y="13115"/>
                  <a:pt x="15378" y="13117"/>
                  <a:pt x="15403" y="13240"/>
                </a:cubicBezTo>
                <a:cubicBezTo>
                  <a:pt x="15427" y="13354"/>
                  <a:pt x="15445" y="13350"/>
                  <a:pt x="15458" y="13240"/>
                </a:cubicBezTo>
                <a:cubicBezTo>
                  <a:pt x="15465" y="13186"/>
                  <a:pt x="15470" y="13100"/>
                  <a:pt x="15473" y="12994"/>
                </a:cubicBezTo>
                <a:cubicBezTo>
                  <a:pt x="15477" y="12887"/>
                  <a:pt x="15478" y="12757"/>
                  <a:pt x="15478" y="12600"/>
                </a:cubicBezTo>
                <a:cubicBezTo>
                  <a:pt x="15478" y="11769"/>
                  <a:pt x="15529" y="11788"/>
                  <a:pt x="15581" y="12639"/>
                </a:cubicBezTo>
                <a:cubicBezTo>
                  <a:pt x="15601" y="12977"/>
                  <a:pt x="15602" y="13092"/>
                  <a:pt x="15587" y="13287"/>
                </a:cubicBezTo>
                <a:cubicBezTo>
                  <a:pt x="15566" y="13546"/>
                  <a:pt x="15574" y="13657"/>
                  <a:pt x="15634" y="13911"/>
                </a:cubicBezTo>
                <a:cubicBezTo>
                  <a:pt x="15647" y="13967"/>
                  <a:pt x="15660" y="14009"/>
                  <a:pt x="15672" y="14035"/>
                </a:cubicBezTo>
                <a:cubicBezTo>
                  <a:pt x="15710" y="14110"/>
                  <a:pt x="15747" y="14047"/>
                  <a:pt x="15794" y="13842"/>
                </a:cubicBezTo>
                <a:lnTo>
                  <a:pt x="15850" y="13603"/>
                </a:lnTo>
                <a:lnTo>
                  <a:pt x="15882" y="13842"/>
                </a:lnTo>
                <a:cubicBezTo>
                  <a:pt x="15925" y="14149"/>
                  <a:pt x="15986" y="14157"/>
                  <a:pt x="16021" y="13857"/>
                </a:cubicBezTo>
                <a:cubicBezTo>
                  <a:pt x="16054" y="13576"/>
                  <a:pt x="16120" y="12566"/>
                  <a:pt x="16120" y="12354"/>
                </a:cubicBezTo>
                <a:cubicBezTo>
                  <a:pt x="16120" y="12269"/>
                  <a:pt x="16135" y="11999"/>
                  <a:pt x="16152" y="11760"/>
                </a:cubicBezTo>
                <a:cubicBezTo>
                  <a:pt x="16166" y="11566"/>
                  <a:pt x="16174" y="11459"/>
                  <a:pt x="16175" y="11374"/>
                </a:cubicBezTo>
                <a:cubicBezTo>
                  <a:pt x="16175" y="11373"/>
                  <a:pt x="16175" y="11368"/>
                  <a:pt x="16175" y="11367"/>
                </a:cubicBezTo>
                <a:cubicBezTo>
                  <a:pt x="16176" y="11281"/>
                  <a:pt x="16171" y="11225"/>
                  <a:pt x="16160" y="11143"/>
                </a:cubicBezTo>
                <a:cubicBezTo>
                  <a:pt x="16139" y="10980"/>
                  <a:pt x="16134" y="10991"/>
                  <a:pt x="16105" y="11197"/>
                </a:cubicBezTo>
                <a:cubicBezTo>
                  <a:pt x="16086" y="11323"/>
                  <a:pt x="16066" y="11544"/>
                  <a:pt x="16059" y="11690"/>
                </a:cubicBezTo>
                <a:cubicBezTo>
                  <a:pt x="16051" y="11848"/>
                  <a:pt x="16040" y="11932"/>
                  <a:pt x="16030" y="11945"/>
                </a:cubicBezTo>
                <a:cubicBezTo>
                  <a:pt x="16025" y="11950"/>
                  <a:pt x="16019" y="11939"/>
                  <a:pt x="16015" y="11906"/>
                </a:cubicBezTo>
                <a:cubicBezTo>
                  <a:pt x="16010" y="11874"/>
                  <a:pt x="16006" y="11824"/>
                  <a:pt x="16003" y="11752"/>
                </a:cubicBezTo>
                <a:cubicBezTo>
                  <a:pt x="15998" y="11638"/>
                  <a:pt x="15980" y="11421"/>
                  <a:pt x="15963" y="11274"/>
                </a:cubicBezTo>
                <a:cubicBezTo>
                  <a:pt x="15935" y="11034"/>
                  <a:pt x="15918" y="11012"/>
                  <a:pt x="15789" y="11012"/>
                </a:cubicBezTo>
                <a:cubicBezTo>
                  <a:pt x="15745" y="11012"/>
                  <a:pt x="15707" y="11025"/>
                  <a:pt x="15677" y="11050"/>
                </a:cubicBezTo>
                <a:cubicBezTo>
                  <a:pt x="15647" y="11076"/>
                  <a:pt x="15626" y="11114"/>
                  <a:pt x="15617" y="11158"/>
                </a:cubicBezTo>
                <a:cubicBezTo>
                  <a:pt x="15592" y="11275"/>
                  <a:pt x="15579" y="11275"/>
                  <a:pt x="15555" y="11158"/>
                </a:cubicBezTo>
                <a:cubicBezTo>
                  <a:pt x="15531" y="11044"/>
                  <a:pt x="15500" y="10999"/>
                  <a:pt x="15470" y="11020"/>
                </a:cubicBezTo>
                <a:cubicBezTo>
                  <a:pt x="15455" y="11030"/>
                  <a:pt x="15441" y="11055"/>
                  <a:pt x="15427" y="11097"/>
                </a:cubicBezTo>
                <a:cubicBezTo>
                  <a:pt x="15414" y="11138"/>
                  <a:pt x="15401" y="11195"/>
                  <a:pt x="15392" y="11266"/>
                </a:cubicBezTo>
                <a:lnTo>
                  <a:pt x="15356" y="11521"/>
                </a:lnTo>
                <a:lnTo>
                  <a:pt x="15321" y="11266"/>
                </a:lnTo>
                <a:cubicBezTo>
                  <a:pt x="15309" y="11182"/>
                  <a:pt x="15295" y="11117"/>
                  <a:pt x="15280" y="11074"/>
                </a:cubicBezTo>
                <a:cubicBezTo>
                  <a:pt x="15265" y="11031"/>
                  <a:pt x="15248" y="11014"/>
                  <a:pt x="15232" y="11012"/>
                </a:cubicBezTo>
                <a:cubicBezTo>
                  <a:pt x="15216" y="11010"/>
                  <a:pt x="15201" y="11027"/>
                  <a:pt x="15186" y="11066"/>
                </a:cubicBezTo>
                <a:cubicBezTo>
                  <a:pt x="15172" y="11105"/>
                  <a:pt x="15159" y="11162"/>
                  <a:pt x="15150" y="11243"/>
                </a:cubicBezTo>
                <a:cubicBezTo>
                  <a:pt x="15142" y="11308"/>
                  <a:pt x="15132" y="11370"/>
                  <a:pt x="15123" y="11413"/>
                </a:cubicBezTo>
                <a:cubicBezTo>
                  <a:pt x="15113" y="11456"/>
                  <a:pt x="15103" y="11482"/>
                  <a:pt x="15096" y="11482"/>
                </a:cubicBezTo>
                <a:cubicBezTo>
                  <a:pt x="15082" y="11482"/>
                  <a:pt x="15058" y="11374"/>
                  <a:pt x="15043" y="11243"/>
                </a:cubicBezTo>
                <a:cubicBezTo>
                  <a:pt x="15021" y="11053"/>
                  <a:pt x="14996" y="11012"/>
                  <a:pt x="14917" y="11012"/>
                </a:cubicBezTo>
                <a:cubicBezTo>
                  <a:pt x="14884" y="11012"/>
                  <a:pt x="14865" y="10993"/>
                  <a:pt x="14850" y="10973"/>
                </a:cubicBezTo>
                <a:cubicBezTo>
                  <a:pt x="14842" y="10963"/>
                  <a:pt x="14832" y="10953"/>
                  <a:pt x="14827" y="10935"/>
                </a:cubicBezTo>
                <a:cubicBezTo>
                  <a:pt x="14828" y="11022"/>
                  <a:pt x="14823" y="11181"/>
                  <a:pt x="14812" y="11351"/>
                </a:cubicBezTo>
                <a:cubicBezTo>
                  <a:pt x="14787" y="11741"/>
                  <a:pt x="14775" y="11787"/>
                  <a:pt x="14751" y="11606"/>
                </a:cubicBezTo>
                <a:cubicBezTo>
                  <a:pt x="14743" y="11545"/>
                  <a:pt x="14705" y="11480"/>
                  <a:pt x="14668" y="11459"/>
                </a:cubicBezTo>
                <a:cubicBezTo>
                  <a:pt x="14619" y="11433"/>
                  <a:pt x="14599" y="11369"/>
                  <a:pt x="14599" y="11243"/>
                </a:cubicBezTo>
                <a:cubicBezTo>
                  <a:pt x="14599" y="11117"/>
                  <a:pt x="14619" y="11054"/>
                  <a:pt x="14668" y="11027"/>
                </a:cubicBezTo>
                <a:cubicBezTo>
                  <a:pt x="14705" y="11007"/>
                  <a:pt x="14743" y="10942"/>
                  <a:pt x="14751" y="10881"/>
                </a:cubicBezTo>
                <a:cubicBezTo>
                  <a:pt x="14764" y="10781"/>
                  <a:pt x="14791" y="10755"/>
                  <a:pt x="14810" y="10796"/>
                </a:cubicBezTo>
                <a:cubicBezTo>
                  <a:pt x="14809" y="10765"/>
                  <a:pt x="14804" y="10730"/>
                  <a:pt x="14801" y="10696"/>
                </a:cubicBezTo>
                <a:cubicBezTo>
                  <a:pt x="14798" y="10668"/>
                  <a:pt x="14798" y="10638"/>
                  <a:pt x="14794" y="10611"/>
                </a:cubicBezTo>
                <a:cubicBezTo>
                  <a:pt x="14786" y="10548"/>
                  <a:pt x="14774" y="10489"/>
                  <a:pt x="14763" y="10449"/>
                </a:cubicBezTo>
                <a:cubicBezTo>
                  <a:pt x="14737" y="10354"/>
                  <a:pt x="14674" y="10304"/>
                  <a:pt x="14615" y="10303"/>
                </a:cubicBezTo>
                <a:close/>
                <a:moveTo>
                  <a:pt x="10956" y="11027"/>
                </a:moveTo>
                <a:cubicBezTo>
                  <a:pt x="11034" y="10978"/>
                  <a:pt x="11074" y="11252"/>
                  <a:pt x="11074" y="11837"/>
                </a:cubicBezTo>
                <a:cubicBezTo>
                  <a:pt x="11074" y="12110"/>
                  <a:pt x="11062" y="12347"/>
                  <a:pt x="11045" y="12469"/>
                </a:cubicBezTo>
                <a:cubicBezTo>
                  <a:pt x="11011" y="12709"/>
                  <a:pt x="10908" y="12729"/>
                  <a:pt x="10897" y="12500"/>
                </a:cubicBezTo>
                <a:cubicBezTo>
                  <a:pt x="10892" y="12411"/>
                  <a:pt x="10890" y="12056"/>
                  <a:pt x="10893" y="11706"/>
                </a:cubicBezTo>
                <a:lnTo>
                  <a:pt x="10898" y="11066"/>
                </a:lnTo>
                <a:lnTo>
                  <a:pt x="10956" y="11027"/>
                </a:lnTo>
                <a:close/>
                <a:moveTo>
                  <a:pt x="11625" y="11775"/>
                </a:moveTo>
                <a:cubicBezTo>
                  <a:pt x="11676" y="11775"/>
                  <a:pt x="11677" y="11797"/>
                  <a:pt x="11677" y="12192"/>
                </a:cubicBezTo>
                <a:cubicBezTo>
                  <a:pt x="11677" y="12573"/>
                  <a:pt x="11673" y="12612"/>
                  <a:pt x="11628" y="12647"/>
                </a:cubicBezTo>
                <a:cubicBezTo>
                  <a:pt x="11573" y="12687"/>
                  <a:pt x="11557" y="12526"/>
                  <a:pt x="11566" y="12053"/>
                </a:cubicBezTo>
                <a:cubicBezTo>
                  <a:pt x="11570" y="11825"/>
                  <a:pt x="11580" y="11775"/>
                  <a:pt x="11625" y="11775"/>
                </a:cubicBezTo>
                <a:close/>
                <a:moveTo>
                  <a:pt x="4794" y="11983"/>
                </a:moveTo>
                <a:cubicBezTo>
                  <a:pt x="4956" y="11963"/>
                  <a:pt x="5059" y="11992"/>
                  <a:pt x="5068" y="12068"/>
                </a:cubicBezTo>
                <a:cubicBezTo>
                  <a:pt x="5077" y="12135"/>
                  <a:pt x="5103" y="12192"/>
                  <a:pt x="5125" y="12192"/>
                </a:cubicBezTo>
                <a:cubicBezTo>
                  <a:pt x="5225" y="12192"/>
                  <a:pt x="5292" y="12783"/>
                  <a:pt x="5292" y="13664"/>
                </a:cubicBezTo>
                <a:cubicBezTo>
                  <a:pt x="5292" y="14176"/>
                  <a:pt x="5259" y="14522"/>
                  <a:pt x="5174" y="14891"/>
                </a:cubicBezTo>
                <a:cubicBezTo>
                  <a:pt x="5124" y="15107"/>
                  <a:pt x="4544" y="15100"/>
                  <a:pt x="4534" y="14883"/>
                </a:cubicBezTo>
                <a:cubicBezTo>
                  <a:pt x="4529" y="14797"/>
                  <a:pt x="4528" y="14117"/>
                  <a:pt x="4531" y="13371"/>
                </a:cubicBezTo>
                <a:lnTo>
                  <a:pt x="4535" y="12014"/>
                </a:lnTo>
                <a:lnTo>
                  <a:pt x="4794" y="11983"/>
                </a:lnTo>
                <a:close/>
                <a:moveTo>
                  <a:pt x="10622" y="14759"/>
                </a:moveTo>
                <a:cubicBezTo>
                  <a:pt x="10617" y="14766"/>
                  <a:pt x="10613" y="14795"/>
                  <a:pt x="10610" y="14852"/>
                </a:cubicBezTo>
                <a:cubicBezTo>
                  <a:pt x="10605" y="14951"/>
                  <a:pt x="10590" y="15037"/>
                  <a:pt x="10577" y="15037"/>
                </a:cubicBezTo>
                <a:cubicBezTo>
                  <a:pt x="10562" y="15037"/>
                  <a:pt x="10553" y="15142"/>
                  <a:pt x="10553" y="15322"/>
                </a:cubicBezTo>
                <a:cubicBezTo>
                  <a:pt x="10553" y="15662"/>
                  <a:pt x="10528" y="15834"/>
                  <a:pt x="10503" y="15646"/>
                </a:cubicBezTo>
                <a:cubicBezTo>
                  <a:pt x="10489" y="15532"/>
                  <a:pt x="10458" y="15491"/>
                  <a:pt x="10427" y="15515"/>
                </a:cubicBezTo>
                <a:cubicBezTo>
                  <a:pt x="10395" y="15540"/>
                  <a:pt x="10363" y="15628"/>
                  <a:pt x="10344" y="15770"/>
                </a:cubicBezTo>
                <a:lnTo>
                  <a:pt x="10308" y="16032"/>
                </a:lnTo>
                <a:lnTo>
                  <a:pt x="10275" y="15777"/>
                </a:lnTo>
                <a:cubicBezTo>
                  <a:pt x="10247" y="15561"/>
                  <a:pt x="10246" y="15492"/>
                  <a:pt x="10263" y="15330"/>
                </a:cubicBezTo>
                <a:cubicBezTo>
                  <a:pt x="10280" y="15171"/>
                  <a:pt x="10279" y="15113"/>
                  <a:pt x="10259" y="14960"/>
                </a:cubicBezTo>
                <a:cubicBezTo>
                  <a:pt x="10240" y="14808"/>
                  <a:pt x="10231" y="14801"/>
                  <a:pt x="10205" y="14929"/>
                </a:cubicBezTo>
                <a:cubicBezTo>
                  <a:pt x="10179" y="15054"/>
                  <a:pt x="10166" y="15051"/>
                  <a:pt x="10135" y="14921"/>
                </a:cubicBezTo>
                <a:cubicBezTo>
                  <a:pt x="10088" y="14728"/>
                  <a:pt x="10053" y="14826"/>
                  <a:pt x="10035" y="15184"/>
                </a:cubicBezTo>
                <a:cubicBezTo>
                  <a:pt x="10032" y="15258"/>
                  <a:pt x="10024" y="15353"/>
                  <a:pt x="10014" y="15453"/>
                </a:cubicBezTo>
                <a:cubicBezTo>
                  <a:pt x="10005" y="15554"/>
                  <a:pt x="9992" y="15660"/>
                  <a:pt x="9982" y="15739"/>
                </a:cubicBezTo>
                <a:cubicBezTo>
                  <a:pt x="9962" y="15878"/>
                  <a:pt x="9952" y="15946"/>
                  <a:pt x="9943" y="15955"/>
                </a:cubicBezTo>
                <a:cubicBezTo>
                  <a:pt x="9934" y="15964"/>
                  <a:pt x="9926" y="15913"/>
                  <a:pt x="9911" y="15808"/>
                </a:cubicBezTo>
                <a:cubicBezTo>
                  <a:pt x="9894" y="15690"/>
                  <a:pt x="9881" y="15530"/>
                  <a:pt x="9881" y="15453"/>
                </a:cubicBezTo>
                <a:cubicBezTo>
                  <a:pt x="9881" y="15415"/>
                  <a:pt x="9877" y="15352"/>
                  <a:pt x="9870" y="15276"/>
                </a:cubicBezTo>
                <a:cubicBezTo>
                  <a:pt x="9863" y="15201"/>
                  <a:pt x="9854" y="15113"/>
                  <a:pt x="9843" y="15037"/>
                </a:cubicBezTo>
                <a:cubicBezTo>
                  <a:pt x="9827" y="14923"/>
                  <a:pt x="9817" y="14863"/>
                  <a:pt x="9808" y="14844"/>
                </a:cubicBezTo>
                <a:cubicBezTo>
                  <a:pt x="9799" y="14826"/>
                  <a:pt x="9791" y="14851"/>
                  <a:pt x="9781" y="14914"/>
                </a:cubicBezTo>
                <a:cubicBezTo>
                  <a:pt x="9777" y="14941"/>
                  <a:pt x="9774" y="15004"/>
                  <a:pt x="9770" y="15091"/>
                </a:cubicBezTo>
                <a:cubicBezTo>
                  <a:pt x="9755" y="15528"/>
                  <a:pt x="9752" y="16601"/>
                  <a:pt x="9762" y="17250"/>
                </a:cubicBezTo>
                <a:cubicBezTo>
                  <a:pt x="9763" y="17251"/>
                  <a:pt x="9762" y="17257"/>
                  <a:pt x="9762" y="17258"/>
                </a:cubicBezTo>
                <a:cubicBezTo>
                  <a:pt x="9767" y="17516"/>
                  <a:pt x="9773" y="17705"/>
                  <a:pt x="9781" y="17759"/>
                </a:cubicBezTo>
                <a:cubicBezTo>
                  <a:pt x="9798" y="17868"/>
                  <a:pt x="9815" y="17853"/>
                  <a:pt x="9828" y="17751"/>
                </a:cubicBezTo>
                <a:cubicBezTo>
                  <a:pt x="9841" y="17650"/>
                  <a:pt x="9850" y="17462"/>
                  <a:pt x="9850" y="17219"/>
                </a:cubicBezTo>
                <a:cubicBezTo>
                  <a:pt x="9850" y="16833"/>
                  <a:pt x="9863" y="16677"/>
                  <a:pt x="9889" y="16764"/>
                </a:cubicBezTo>
                <a:cubicBezTo>
                  <a:pt x="9889" y="16765"/>
                  <a:pt x="9890" y="16764"/>
                  <a:pt x="9890" y="16764"/>
                </a:cubicBezTo>
                <a:cubicBezTo>
                  <a:pt x="9899" y="16793"/>
                  <a:pt x="9908" y="16852"/>
                  <a:pt x="9919" y="16934"/>
                </a:cubicBezTo>
                <a:cubicBezTo>
                  <a:pt x="9949" y="17151"/>
                  <a:pt x="9960" y="17176"/>
                  <a:pt x="9979" y="17057"/>
                </a:cubicBezTo>
                <a:cubicBezTo>
                  <a:pt x="9986" y="17011"/>
                  <a:pt x="9993" y="16983"/>
                  <a:pt x="9999" y="16972"/>
                </a:cubicBezTo>
                <a:cubicBezTo>
                  <a:pt x="10000" y="16972"/>
                  <a:pt x="10000" y="16973"/>
                  <a:pt x="10000" y="16972"/>
                </a:cubicBezTo>
                <a:cubicBezTo>
                  <a:pt x="10020" y="16943"/>
                  <a:pt x="10033" y="17071"/>
                  <a:pt x="10033" y="17319"/>
                </a:cubicBezTo>
                <a:cubicBezTo>
                  <a:pt x="10033" y="17495"/>
                  <a:pt x="10050" y="17646"/>
                  <a:pt x="10072" y="17728"/>
                </a:cubicBezTo>
                <a:cubicBezTo>
                  <a:pt x="10083" y="17770"/>
                  <a:pt x="10096" y="17797"/>
                  <a:pt x="10108" y="17798"/>
                </a:cubicBezTo>
                <a:cubicBezTo>
                  <a:pt x="10120" y="17799"/>
                  <a:pt x="10132" y="17778"/>
                  <a:pt x="10142" y="17728"/>
                </a:cubicBezTo>
                <a:cubicBezTo>
                  <a:pt x="10165" y="17618"/>
                  <a:pt x="10178" y="17622"/>
                  <a:pt x="10204" y="17744"/>
                </a:cubicBezTo>
                <a:cubicBezTo>
                  <a:pt x="10232" y="17880"/>
                  <a:pt x="10240" y="17861"/>
                  <a:pt x="10272" y="17628"/>
                </a:cubicBezTo>
                <a:cubicBezTo>
                  <a:pt x="10309" y="17364"/>
                  <a:pt x="10309" y="17364"/>
                  <a:pt x="10343" y="17589"/>
                </a:cubicBezTo>
                <a:cubicBezTo>
                  <a:pt x="10381" y="17843"/>
                  <a:pt x="10406" y="17976"/>
                  <a:pt x="10429" y="18013"/>
                </a:cubicBezTo>
                <a:cubicBezTo>
                  <a:pt x="10452" y="18051"/>
                  <a:pt x="10474" y="17991"/>
                  <a:pt x="10507" y="17852"/>
                </a:cubicBezTo>
                <a:cubicBezTo>
                  <a:pt x="10560" y="17632"/>
                  <a:pt x="10575" y="17617"/>
                  <a:pt x="10601" y="17744"/>
                </a:cubicBezTo>
                <a:cubicBezTo>
                  <a:pt x="10625" y="17860"/>
                  <a:pt x="10644" y="17851"/>
                  <a:pt x="10657" y="17720"/>
                </a:cubicBezTo>
                <a:cubicBezTo>
                  <a:pt x="10669" y="17590"/>
                  <a:pt x="10676" y="17337"/>
                  <a:pt x="10679" y="16949"/>
                </a:cubicBezTo>
                <a:cubicBezTo>
                  <a:pt x="10681" y="16632"/>
                  <a:pt x="10683" y="16467"/>
                  <a:pt x="10689" y="16379"/>
                </a:cubicBezTo>
                <a:cubicBezTo>
                  <a:pt x="10694" y="16292"/>
                  <a:pt x="10704" y="16278"/>
                  <a:pt x="10721" y="16278"/>
                </a:cubicBezTo>
                <a:cubicBezTo>
                  <a:pt x="10730" y="16278"/>
                  <a:pt x="10738" y="16280"/>
                  <a:pt x="10743" y="16294"/>
                </a:cubicBezTo>
                <a:cubicBezTo>
                  <a:pt x="10749" y="16308"/>
                  <a:pt x="10752" y="16334"/>
                  <a:pt x="10755" y="16379"/>
                </a:cubicBezTo>
                <a:cubicBezTo>
                  <a:pt x="10761" y="16467"/>
                  <a:pt x="10763" y="16632"/>
                  <a:pt x="10765" y="16949"/>
                </a:cubicBezTo>
                <a:cubicBezTo>
                  <a:pt x="10768" y="17337"/>
                  <a:pt x="10775" y="17590"/>
                  <a:pt x="10788" y="17720"/>
                </a:cubicBezTo>
                <a:cubicBezTo>
                  <a:pt x="10801" y="17851"/>
                  <a:pt x="10818" y="17859"/>
                  <a:pt x="10842" y="17744"/>
                </a:cubicBezTo>
                <a:cubicBezTo>
                  <a:pt x="10858" y="17665"/>
                  <a:pt x="10879" y="17652"/>
                  <a:pt x="10904" y="17713"/>
                </a:cubicBezTo>
                <a:cubicBezTo>
                  <a:pt x="10928" y="17773"/>
                  <a:pt x="10955" y="17904"/>
                  <a:pt x="10985" y="18098"/>
                </a:cubicBezTo>
                <a:cubicBezTo>
                  <a:pt x="11000" y="18193"/>
                  <a:pt x="11028" y="18341"/>
                  <a:pt x="11047" y="18422"/>
                </a:cubicBezTo>
                <a:cubicBezTo>
                  <a:pt x="11066" y="18503"/>
                  <a:pt x="11106" y="18570"/>
                  <a:pt x="11135" y="18576"/>
                </a:cubicBezTo>
                <a:cubicBezTo>
                  <a:pt x="11177" y="18586"/>
                  <a:pt x="11199" y="18491"/>
                  <a:pt x="11250" y="18106"/>
                </a:cubicBezTo>
                <a:lnTo>
                  <a:pt x="11314" y="17628"/>
                </a:lnTo>
                <a:lnTo>
                  <a:pt x="11372" y="17875"/>
                </a:lnTo>
                <a:cubicBezTo>
                  <a:pt x="11392" y="17963"/>
                  <a:pt x="11408" y="18024"/>
                  <a:pt x="11420" y="18044"/>
                </a:cubicBezTo>
                <a:cubicBezTo>
                  <a:pt x="11432" y="18063"/>
                  <a:pt x="11441" y="18049"/>
                  <a:pt x="11446" y="18006"/>
                </a:cubicBezTo>
                <a:cubicBezTo>
                  <a:pt x="11455" y="17937"/>
                  <a:pt x="11475" y="17875"/>
                  <a:pt x="11490" y="17875"/>
                </a:cubicBezTo>
                <a:cubicBezTo>
                  <a:pt x="11505" y="17875"/>
                  <a:pt x="11531" y="17809"/>
                  <a:pt x="11548" y="17728"/>
                </a:cubicBezTo>
                <a:cubicBezTo>
                  <a:pt x="11572" y="17611"/>
                  <a:pt x="11585" y="17613"/>
                  <a:pt x="11611" y="17736"/>
                </a:cubicBezTo>
                <a:cubicBezTo>
                  <a:pt x="11623" y="17795"/>
                  <a:pt x="11633" y="17823"/>
                  <a:pt x="11642" y="17821"/>
                </a:cubicBezTo>
                <a:cubicBezTo>
                  <a:pt x="11652" y="17819"/>
                  <a:pt x="11659" y="17785"/>
                  <a:pt x="11665" y="17720"/>
                </a:cubicBezTo>
                <a:cubicBezTo>
                  <a:pt x="11678" y="17591"/>
                  <a:pt x="11686" y="17339"/>
                  <a:pt x="11688" y="16949"/>
                </a:cubicBezTo>
                <a:cubicBezTo>
                  <a:pt x="11690" y="16632"/>
                  <a:pt x="11692" y="16467"/>
                  <a:pt x="11698" y="16379"/>
                </a:cubicBezTo>
                <a:cubicBezTo>
                  <a:pt x="11704" y="16292"/>
                  <a:pt x="11713" y="16278"/>
                  <a:pt x="11731" y="16278"/>
                </a:cubicBezTo>
                <a:cubicBezTo>
                  <a:pt x="11740" y="16278"/>
                  <a:pt x="11747" y="16280"/>
                  <a:pt x="11752" y="16294"/>
                </a:cubicBezTo>
                <a:cubicBezTo>
                  <a:pt x="11757" y="16308"/>
                  <a:pt x="11761" y="16334"/>
                  <a:pt x="11764" y="16379"/>
                </a:cubicBezTo>
                <a:cubicBezTo>
                  <a:pt x="11770" y="16467"/>
                  <a:pt x="11772" y="16632"/>
                  <a:pt x="11774" y="16949"/>
                </a:cubicBezTo>
                <a:cubicBezTo>
                  <a:pt x="11775" y="17137"/>
                  <a:pt x="11778" y="17297"/>
                  <a:pt x="11782" y="17427"/>
                </a:cubicBezTo>
                <a:cubicBezTo>
                  <a:pt x="11794" y="17817"/>
                  <a:pt x="11816" y="17947"/>
                  <a:pt x="11846" y="17759"/>
                </a:cubicBezTo>
                <a:cubicBezTo>
                  <a:pt x="11862" y="17655"/>
                  <a:pt x="11869" y="17380"/>
                  <a:pt x="11869" y="16834"/>
                </a:cubicBezTo>
                <a:cubicBezTo>
                  <a:pt x="11869" y="16310"/>
                  <a:pt x="11861" y="15977"/>
                  <a:pt x="11839" y="15777"/>
                </a:cubicBezTo>
                <a:cubicBezTo>
                  <a:pt x="11833" y="15727"/>
                  <a:pt x="11826" y="15681"/>
                  <a:pt x="11819" y="15646"/>
                </a:cubicBezTo>
                <a:cubicBezTo>
                  <a:pt x="11796" y="15543"/>
                  <a:pt x="11763" y="15507"/>
                  <a:pt x="11718" y="15507"/>
                </a:cubicBezTo>
                <a:cubicBezTo>
                  <a:pt x="11685" y="15507"/>
                  <a:pt x="11662" y="15522"/>
                  <a:pt x="11643" y="15561"/>
                </a:cubicBezTo>
                <a:cubicBezTo>
                  <a:pt x="11625" y="15601"/>
                  <a:pt x="11612" y="15670"/>
                  <a:pt x="11599" y="15770"/>
                </a:cubicBezTo>
                <a:lnTo>
                  <a:pt x="11563" y="16024"/>
                </a:lnTo>
                <a:lnTo>
                  <a:pt x="11528" y="15770"/>
                </a:lnTo>
                <a:cubicBezTo>
                  <a:pt x="11498" y="15549"/>
                  <a:pt x="11432" y="15459"/>
                  <a:pt x="11380" y="15531"/>
                </a:cubicBezTo>
                <a:cubicBezTo>
                  <a:pt x="11362" y="15554"/>
                  <a:pt x="11346" y="15593"/>
                  <a:pt x="11334" y="15654"/>
                </a:cubicBezTo>
                <a:cubicBezTo>
                  <a:pt x="11310" y="15771"/>
                  <a:pt x="11296" y="15771"/>
                  <a:pt x="11272" y="15654"/>
                </a:cubicBezTo>
                <a:cubicBezTo>
                  <a:pt x="11264" y="15614"/>
                  <a:pt x="11248" y="15580"/>
                  <a:pt x="11228" y="15554"/>
                </a:cubicBezTo>
                <a:cubicBezTo>
                  <a:pt x="11228" y="15553"/>
                  <a:pt x="11227" y="15554"/>
                  <a:pt x="11227" y="15554"/>
                </a:cubicBezTo>
                <a:cubicBezTo>
                  <a:pt x="11207" y="15527"/>
                  <a:pt x="11184" y="15507"/>
                  <a:pt x="11163" y="15507"/>
                </a:cubicBezTo>
                <a:cubicBezTo>
                  <a:pt x="11102" y="15507"/>
                  <a:pt x="11074" y="15570"/>
                  <a:pt x="11047" y="15770"/>
                </a:cubicBezTo>
                <a:lnTo>
                  <a:pt x="11011" y="16032"/>
                </a:lnTo>
                <a:lnTo>
                  <a:pt x="10979" y="15777"/>
                </a:lnTo>
                <a:cubicBezTo>
                  <a:pt x="10951" y="15561"/>
                  <a:pt x="10949" y="15492"/>
                  <a:pt x="10966" y="15330"/>
                </a:cubicBezTo>
                <a:cubicBezTo>
                  <a:pt x="10975" y="15252"/>
                  <a:pt x="10979" y="15197"/>
                  <a:pt x="10979" y="15145"/>
                </a:cubicBezTo>
                <a:cubicBezTo>
                  <a:pt x="10979" y="15092"/>
                  <a:pt x="10974" y="15040"/>
                  <a:pt x="10964" y="14968"/>
                </a:cubicBezTo>
                <a:cubicBezTo>
                  <a:pt x="10946" y="14825"/>
                  <a:pt x="10935" y="14821"/>
                  <a:pt x="10901" y="14944"/>
                </a:cubicBezTo>
                <a:cubicBezTo>
                  <a:pt x="10856" y="15106"/>
                  <a:pt x="10847" y="15276"/>
                  <a:pt x="10882" y="15276"/>
                </a:cubicBezTo>
                <a:cubicBezTo>
                  <a:pt x="10891" y="15276"/>
                  <a:pt x="10898" y="15284"/>
                  <a:pt x="10903" y="15307"/>
                </a:cubicBezTo>
                <a:cubicBezTo>
                  <a:pt x="10913" y="15354"/>
                  <a:pt x="10915" y="15447"/>
                  <a:pt x="10910" y="15592"/>
                </a:cubicBezTo>
                <a:cubicBezTo>
                  <a:pt x="10907" y="15665"/>
                  <a:pt x="10903" y="15748"/>
                  <a:pt x="10897" y="15847"/>
                </a:cubicBezTo>
                <a:cubicBezTo>
                  <a:pt x="10867" y="16301"/>
                  <a:pt x="10852" y="16313"/>
                  <a:pt x="10826" y="15893"/>
                </a:cubicBezTo>
                <a:cubicBezTo>
                  <a:pt x="10810" y="15636"/>
                  <a:pt x="10793" y="15560"/>
                  <a:pt x="10747" y="15531"/>
                </a:cubicBezTo>
                <a:cubicBezTo>
                  <a:pt x="10704" y="15503"/>
                  <a:pt x="10686" y="15427"/>
                  <a:pt x="10677" y="15230"/>
                </a:cubicBezTo>
                <a:cubicBezTo>
                  <a:pt x="10670" y="15096"/>
                  <a:pt x="10662" y="14995"/>
                  <a:pt x="10653" y="14914"/>
                </a:cubicBezTo>
                <a:cubicBezTo>
                  <a:pt x="10651" y="14896"/>
                  <a:pt x="10649" y="14882"/>
                  <a:pt x="10647" y="14867"/>
                </a:cubicBezTo>
                <a:cubicBezTo>
                  <a:pt x="10638" y="14801"/>
                  <a:pt x="10629" y="14751"/>
                  <a:pt x="10622" y="14759"/>
                </a:cubicBezTo>
                <a:close/>
                <a:moveTo>
                  <a:pt x="12187" y="14790"/>
                </a:moveTo>
                <a:cubicBezTo>
                  <a:pt x="12148" y="14792"/>
                  <a:pt x="12109" y="14884"/>
                  <a:pt x="12088" y="15068"/>
                </a:cubicBezTo>
                <a:cubicBezTo>
                  <a:pt x="12071" y="15214"/>
                  <a:pt x="12053" y="15424"/>
                  <a:pt x="12048" y="15538"/>
                </a:cubicBezTo>
                <a:cubicBezTo>
                  <a:pt x="12040" y="15700"/>
                  <a:pt x="12045" y="15896"/>
                  <a:pt x="12056" y="16070"/>
                </a:cubicBezTo>
                <a:cubicBezTo>
                  <a:pt x="12061" y="16157"/>
                  <a:pt x="12068" y="16235"/>
                  <a:pt x="12077" y="16302"/>
                </a:cubicBezTo>
                <a:cubicBezTo>
                  <a:pt x="12085" y="16369"/>
                  <a:pt x="12096" y="16431"/>
                  <a:pt x="12107" y="16464"/>
                </a:cubicBezTo>
                <a:cubicBezTo>
                  <a:pt x="12155" y="16607"/>
                  <a:pt x="12149" y="16861"/>
                  <a:pt x="12095" y="16911"/>
                </a:cubicBezTo>
                <a:cubicBezTo>
                  <a:pt x="12073" y="16931"/>
                  <a:pt x="12046" y="17023"/>
                  <a:pt x="12036" y="17119"/>
                </a:cubicBezTo>
                <a:cubicBezTo>
                  <a:pt x="12021" y="17260"/>
                  <a:pt x="12024" y="17352"/>
                  <a:pt x="12053" y="17589"/>
                </a:cubicBezTo>
                <a:cubicBezTo>
                  <a:pt x="12063" y="17670"/>
                  <a:pt x="12076" y="17737"/>
                  <a:pt x="12089" y="17790"/>
                </a:cubicBezTo>
                <a:cubicBezTo>
                  <a:pt x="12101" y="17843"/>
                  <a:pt x="12114" y="17875"/>
                  <a:pt x="12123" y="17875"/>
                </a:cubicBezTo>
                <a:cubicBezTo>
                  <a:pt x="12143" y="17875"/>
                  <a:pt x="12162" y="17933"/>
                  <a:pt x="12167" y="17998"/>
                </a:cubicBezTo>
                <a:cubicBezTo>
                  <a:pt x="12172" y="18063"/>
                  <a:pt x="12179" y="18114"/>
                  <a:pt x="12181" y="18114"/>
                </a:cubicBezTo>
                <a:cubicBezTo>
                  <a:pt x="12197" y="18114"/>
                  <a:pt x="12282" y="17726"/>
                  <a:pt x="12298" y="17582"/>
                </a:cubicBezTo>
                <a:cubicBezTo>
                  <a:pt x="12305" y="17516"/>
                  <a:pt x="12313" y="17469"/>
                  <a:pt x="12321" y="17443"/>
                </a:cubicBezTo>
                <a:cubicBezTo>
                  <a:pt x="12337" y="17389"/>
                  <a:pt x="12354" y="17415"/>
                  <a:pt x="12377" y="17535"/>
                </a:cubicBezTo>
                <a:cubicBezTo>
                  <a:pt x="12389" y="17595"/>
                  <a:pt x="12401" y="17679"/>
                  <a:pt x="12415" y="17782"/>
                </a:cubicBezTo>
                <a:lnTo>
                  <a:pt x="12465" y="18160"/>
                </a:lnTo>
                <a:lnTo>
                  <a:pt x="12502" y="17890"/>
                </a:lnTo>
                <a:lnTo>
                  <a:pt x="12538" y="17628"/>
                </a:lnTo>
                <a:lnTo>
                  <a:pt x="12595" y="17875"/>
                </a:lnTo>
                <a:cubicBezTo>
                  <a:pt x="12636" y="18051"/>
                  <a:pt x="12658" y="18094"/>
                  <a:pt x="12669" y="18006"/>
                </a:cubicBezTo>
                <a:cubicBezTo>
                  <a:pt x="12678" y="17937"/>
                  <a:pt x="12705" y="17875"/>
                  <a:pt x="12729" y="17875"/>
                </a:cubicBezTo>
                <a:cubicBezTo>
                  <a:pt x="12741" y="17875"/>
                  <a:pt x="12755" y="17861"/>
                  <a:pt x="12768" y="17836"/>
                </a:cubicBezTo>
                <a:cubicBezTo>
                  <a:pt x="12781" y="17810"/>
                  <a:pt x="12793" y="17774"/>
                  <a:pt x="12801" y="17736"/>
                </a:cubicBezTo>
                <a:cubicBezTo>
                  <a:pt x="12823" y="17626"/>
                  <a:pt x="12840" y="17639"/>
                  <a:pt x="12880" y="17790"/>
                </a:cubicBezTo>
                <a:cubicBezTo>
                  <a:pt x="12899" y="17862"/>
                  <a:pt x="12912" y="17897"/>
                  <a:pt x="12922" y="17905"/>
                </a:cubicBezTo>
                <a:cubicBezTo>
                  <a:pt x="12932" y="17914"/>
                  <a:pt x="12938" y="17897"/>
                  <a:pt x="12942" y="17844"/>
                </a:cubicBezTo>
                <a:cubicBezTo>
                  <a:pt x="12959" y="17629"/>
                  <a:pt x="13033" y="17657"/>
                  <a:pt x="13090" y="17905"/>
                </a:cubicBezTo>
                <a:cubicBezTo>
                  <a:pt x="13127" y="18062"/>
                  <a:pt x="13148" y="18094"/>
                  <a:pt x="13159" y="18006"/>
                </a:cubicBezTo>
                <a:cubicBezTo>
                  <a:pt x="13168" y="17937"/>
                  <a:pt x="13189" y="17875"/>
                  <a:pt x="13207" y="17875"/>
                </a:cubicBezTo>
                <a:cubicBezTo>
                  <a:pt x="13252" y="17875"/>
                  <a:pt x="13277" y="17655"/>
                  <a:pt x="13277" y="17227"/>
                </a:cubicBezTo>
                <a:cubicBezTo>
                  <a:pt x="13277" y="17025"/>
                  <a:pt x="13283" y="16804"/>
                  <a:pt x="13292" y="16733"/>
                </a:cubicBezTo>
                <a:cubicBezTo>
                  <a:pt x="13311" y="16593"/>
                  <a:pt x="13292" y="16256"/>
                  <a:pt x="13239" y="15777"/>
                </a:cubicBezTo>
                <a:cubicBezTo>
                  <a:pt x="13206" y="15480"/>
                  <a:pt x="13126" y="15414"/>
                  <a:pt x="13078" y="15646"/>
                </a:cubicBezTo>
                <a:cubicBezTo>
                  <a:pt x="13056" y="15756"/>
                  <a:pt x="13039" y="15745"/>
                  <a:pt x="12995" y="15584"/>
                </a:cubicBezTo>
                <a:cubicBezTo>
                  <a:pt x="12979" y="15528"/>
                  <a:pt x="12966" y="15458"/>
                  <a:pt x="12956" y="15392"/>
                </a:cubicBezTo>
                <a:cubicBezTo>
                  <a:pt x="12946" y="15326"/>
                  <a:pt x="12940" y="15265"/>
                  <a:pt x="12940" y="15222"/>
                </a:cubicBezTo>
                <a:cubicBezTo>
                  <a:pt x="12940" y="15180"/>
                  <a:pt x="12937" y="15122"/>
                  <a:pt x="12933" y="15068"/>
                </a:cubicBezTo>
                <a:cubicBezTo>
                  <a:pt x="12929" y="15013"/>
                  <a:pt x="12923" y="14954"/>
                  <a:pt x="12917" y="14914"/>
                </a:cubicBezTo>
                <a:cubicBezTo>
                  <a:pt x="12886" y="14715"/>
                  <a:pt x="12847" y="14961"/>
                  <a:pt x="12847" y="15353"/>
                </a:cubicBezTo>
                <a:cubicBezTo>
                  <a:pt x="12847" y="15438"/>
                  <a:pt x="12846" y="15503"/>
                  <a:pt x="12841" y="15561"/>
                </a:cubicBezTo>
                <a:cubicBezTo>
                  <a:pt x="12837" y="15621"/>
                  <a:pt x="12831" y="15672"/>
                  <a:pt x="12823" y="15700"/>
                </a:cubicBezTo>
                <a:cubicBezTo>
                  <a:pt x="12816" y="15727"/>
                  <a:pt x="12808" y="15738"/>
                  <a:pt x="12799" y="15731"/>
                </a:cubicBezTo>
                <a:cubicBezTo>
                  <a:pt x="12789" y="15723"/>
                  <a:pt x="12780" y="15694"/>
                  <a:pt x="12770" y="15646"/>
                </a:cubicBezTo>
                <a:cubicBezTo>
                  <a:pt x="12733" y="15469"/>
                  <a:pt x="12626" y="15468"/>
                  <a:pt x="12589" y="15646"/>
                </a:cubicBezTo>
                <a:cubicBezTo>
                  <a:pt x="12567" y="15756"/>
                  <a:pt x="12550" y="15745"/>
                  <a:pt x="12506" y="15584"/>
                </a:cubicBezTo>
                <a:cubicBezTo>
                  <a:pt x="12490" y="15528"/>
                  <a:pt x="12476" y="15458"/>
                  <a:pt x="12466" y="15392"/>
                </a:cubicBezTo>
                <a:cubicBezTo>
                  <a:pt x="12456" y="15326"/>
                  <a:pt x="12450" y="15265"/>
                  <a:pt x="12450" y="15222"/>
                </a:cubicBezTo>
                <a:cubicBezTo>
                  <a:pt x="12450" y="15135"/>
                  <a:pt x="12440" y="14996"/>
                  <a:pt x="12427" y="14914"/>
                </a:cubicBezTo>
                <a:cubicBezTo>
                  <a:pt x="12417" y="14851"/>
                  <a:pt x="12409" y="14826"/>
                  <a:pt x="12400" y="14844"/>
                </a:cubicBezTo>
                <a:cubicBezTo>
                  <a:pt x="12391" y="14863"/>
                  <a:pt x="12381" y="14923"/>
                  <a:pt x="12365" y="15037"/>
                </a:cubicBezTo>
                <a:lnTo>
                  <a:pt x="12328" y="15315"/>
                </a:lnTo>
                <a:lnTo>
                  <a:pt x="12293" y="15060"/>
                </a:lnTo>
                <a:cubicBezTo>
                  <a:pt x="12268" y="14878"/>
                  <a:pt x="12227" y="14789"/>
                  <a:pt x="12187" y="14790"/>
                </a:cubicBezTo>
                <a:close/>
                <a:moveTo>
                  <a:pt x="13479" y="14806"/>
                </a:moveTo>
                <a:cubicBezTo>
                  <a:pt x="13471" y="14797"/>
                  <a:pt x="13459" y="14838"/>
                  <a:pt x="13447" y="14937"/>
                </a:cubicBezTo>
                <a:cubicBezTo>
                  <a:pt x="13428" y="15079"/>
                  <a:pt x="13424" y="16020"/>
                  <a:pt x="13434" y="16625"/>
                </a:cubicBezTo>
                <a:cubicBezTo>
                  <a:pt x="13437" y="16827"/>
                  <a:pt x="13442" y="16995"/>
                  <a:pt x="13448" y="17080"/>
                </a:cubicBezTo>
                <a:cubicBezTo>
                  <a:pt x="13482" y="17549"/>
                  <a:pt x="13511" y="17767"/>
                  <a:pt x="13563" y="17959"/>
                </a:cubicBezTo>
                <a:cubicBezTo>
                  <a:pt x="13620" y="18167"/>
                  <a:pt x="13659" y="18080"/>
                  <a:pt x="13731" y="17597"/>
                </a:cubicBezTo>
                <a:cubicBezTo>
                  <a:pt x="13765" y="17364"/>
                  <a:pt x="13766" y="17364"/>
                  <a:pt x="13801" y="17620"/>
                </a:cubicBezTo>
                <a:cubicBezTo>
                  <a:pt x="13832" y="17846"/>
                  <a:pt x="13841" y="17858"/>
                  <a:pt x="13877" y="17728"/>
                </a:cubicBezTo>
                <a:cubicBezTo>
                  <a:pt x="13886" y="17696"/>
                  <a:pt x="13892" y="17663"/>
                  <a:pt x="13898" y="17628"/>
                </a:cubicBezTo>
                <a:cubicBezTo>
                  <a:pt x="13915" y="17519"/>
                  <a:pt x="13919" y="17363"/>
                  <a:pt x="13922" y="16934"/>
                </a:cubicBezTo>
                <a:cubicBezTo>
                  <a:pt x="13926" y="16327"/>
                  <a:pt x="13929" y="16278"/>
                  <a:pt x="13965" y="16278"/>
                </a:cubicBezTo>
                <a:cubicBezTo>
                  <a:pt x="13974" y="16278"/>
                  <a:pt x="13980" y="16280"/>
                  <a:pt x="13986" y="16294"/>
                </a:cubicBezTo>
                <a:cubicBezTo>
                  <a:pt x="13991" y="16308"/>
                  <a:pt x="13995" y="16334"/>
                  <a:pt x="13997" y="16379"/>
                </a:cubicBezTo>
                <a:cubicBezTo>
                  <a:pt x="14003" y="16467"/>
                  <a:pt x="14005" y="16632"/>
                  <a:pt x="14007" y="16949"/>
                </a:cubicBezTo>
                <a:cubicBezTo>
                  <a:pt x="14010" y="17319"/>
                  <a:pt x="14018" y="17586"/>
                  <a:pt x="14030" y="17728"/>
                </a:cubicBezTo>
                <a:cubicBezTo>
                  <a:pt x="14043" y="17871"/>
                  <a:pt x="14058" y="17888"/>
                  <a:pt x="14077" y="17767"/>
                </a:cubicBezTo>
                <a:cubicBezTo>
                  <a:pt x="14089" y="17690"/>
                  <a:pt x="14115" y="17638"/>
                  <a:pt x="14135" y="17651"/>
                </a:cubicBezTo>
                <a:cubicBezTo>
                  <a:pt x="14173" y="17677"/>
                  <a:pt x="14196" y="17676"/>
                  <a:pt x="14209" y="17612"/>
                </a:cubicBezTo>
                <a:cubicBezTo>
                  <a:pt x="14215" y="17581"/>
                  <a:pt x="14219" y="17540"/>
                  <a:pt x="14222" y="17474"/>
                </a:cubicBezTo>
                <a:cubicBezTo>
                  <a:pt x="14222" y="17473"/>
                  <a:pt x="14221" y="17467"/>
                  <a:pt x="14222" y="17466"/>
                </a:cubicBezTo>
                <a:cubicBezTo>
                  <a:pt x="14224" y="17398"/>
                  <a:pt x="14226" y="17311"/>
                  <a:pt x="14227" y="17196"/>
                </a:cubicBezTo>
                <a:cubicBezTo>
                  <a:pt x="14233" y="16670"/>
                  <a:pt x="14275" y="16570"/>
                  <a:pt x="14282" y="17065"/>
                </a:cubicBezTo>
                <a:cubicBezTo>
                  <a:pt x="14285" y="17236"/>
                  <a:pt x="14304" y="17494"/>
                  <a:pt x="14324" y="17643"/>
                </a:cubicBezTo>
                <a:cubicBezTo>
                  <a:pt x="14361" y="17911"/>
                  <a:pt x="14362" y="17914"/>
                  <a:pt x="14394" y="17690"/>
                </a:cubicBezTo>
                <a:cubicBezTo>
                  <a:pt x="14412" y="17565"/>
                  <a:pt x="14432" y="17343"/>
                  <a:pt x="14440" y="17196"/>
                </a:cubicBezTo>
                <a:cubicBezTo>
                  <a:pt x="14447" y="17050"/>
                  <a:pt x="14461" y="16934"/>
                  <a:pt x="14469" y="16934"/>
                </a:cubicBezTo>
                <a:cubicBezTo>
                  <a:pt x="14478" y="16934"/>
                  <a:pt x="14491" y="17050"/>
                  <a:pt x="14498" y="17196"/>
                </a:cubicBezTo>
                <a:cubicBezTo>
                  <a:pt x="14505" y="17335"/>
                  <a:pt x="14516" y="17463"/>
                  <a:pt x="14533" y="17589"/>
                </a:cubicBezTo>
                <a:cubicBezTo>
                  <a:pt x="14550" y="17715"/>
                  <a:pt x="14573" y="17836"/>
                  <a:pt x="14602" y="17959"/>
                </a:cubicBezTo>
                <a:cubicBezTo>
                  <a:pt x="14630" y="18082"/>
                  <a:pt x="14646" y="18070"/>
                  <a:pt x="14698" y="17852"/>
                </a:cubicBezTo>
                <a:cubicBezTo>
                  <a:pt x="14752" y="17632"/>
                  <a:pt x="14766" y="17617"/>
                  <a:pt x="14792" y="17744"/>
                </a:cubicBezTo>
                <a:cubicBezTo>
                  <a:pt x="14833" y="17941"/>
                  <a:pt x="14867" y="17733"/>
                  <a:pt x="14867" y="17289"/>
                </a:cubicBezTo>
                <a:cubicBezTo>
                  <a:pt x="14867" y="16946"/>
                  <a:pt x="14907" y="16217"/>
                  <a:pt x="14926" y="16217"/>
                </a:cubicBezTo>
                <a:cubicBezTo>
                  <a:pt x="14932" y="16217"/>
                  <a:pt x="14957" y="16376"/>
                  <a:pt x="14981" y="16571"/>
                </a:cubicBezTo>
                <a:lnTo>
                  <a:pt x="15025" y="16934"/>
                </a:lnTo>
                <a:lnTo>
                  <a:pt x="14989" y="17219"/>
                </a:lnTo>
                <a:cubicBezTo>
                  <a:pt x="14974" y="17341"/>
                  <a:pt x="14967" y="17428"/>
                  <a:pt x="14964" y="17497"/>
                </a:cubicBezTo>
                <a:cubicBezTo>
                  <a:pt x="14962" y="17566"/>
                  <a:pt x="14965" y="17622"/>
                  <a:pt x="14973" y="17697"/>
                </a:cubicBezTo>
                <a:cubicBezTo>
                  <a:pt x="14984" y="17797"/>
                  <a:pt x="15008" y="17875"/>
                  <a:pt x="15026" y="17875"/>
                </a:cubicBezTo>
                <a:cubicBezTo>
                  <a:pt x="15035" y="17875"/>
                  <a:pt x="15045" y="17891"/>
                  <a:pt x="15054" y="17913"/>
                </a:cubicBezTo>
                <a:cubicBezTo>
                  <a:pt x="15063" y="17935"/>
                  <a:pt x="15070" y="17964"/>
                  <a:pt x="15075" y="17998"/>
                </a:cubicBezTo>
                <a:cubicBezTo>
                  <a:pt x="15086" y="18083"/>
                  <a:pt x="15111" y="18043"/>
                  <a:pt x="15156" y="17859"/>
                </a:cubicBezTo>
                <a:cubicBezTo>
                  <a:pt x="15210" y="17632"/>
                  <a:pt x="15224" y="17614"/>
                  <a:pt x="15251" y="17744"/>
                </a:cubicBezTo>
                <a:cubicBezTo>
                  <a:pt x="15278" y="17875"/>
                  <a:pt x="15288" y="17859"/>
                  <a:pt x="15320" y="17628"/>
                </a:cubicBezTo>
                <a:lnTo>
                  <a:pt x="15357" y="17358"/>
                </a:lnTo>
                <a:lnTo>
                  <a:pt x="15406" y="17736"/>
                </a:lnTo>
                <a:cubicBezTo>
                  <a:pt x="15442" y="18005"/>
                  <a:pt x="15472" y="18114"/>
                  <a:pt x="15508" y="18114"/>
                </a:cubicBezTo>
                <a:cubicBezTo>
                  <a:pt x="15527" y="18114"/>
                  <a:pt x="15539" y="18130"/>
                  <a:pt x="15548" y="18168"/>
                </a:cubicBezTo>
                <a:cubicBezTo>
                  <a:pt x="15557" y="18205"/>
                  <a:pt x="15563" y="18264"/>
                  <a:pt x="15566" y="18353"/>
                </a:cubicBezTo>
                <a:cubicBezTo>
                  <a:pt x="15568" y="18420"/>
                  <a:pt x="15571" y="18470"/>
                  <a:pt x="15575" y="18507"/>
                </a:cubicBezTo>
                <a:cubicBezTo>
                  <a:pt x="15579" y="18544"/>
                  <a:pt x="15584" y="18569"/>
                  <a:pt x="15591" y="18576"/>
                </a:cubicBezTo>
                <a:cubicBezTo>
                  <a:pt x="15603" y="18592"/>
                  <a:pt x="15621" y="18550"/>
                  <a:pt x="15647" y="18453"/>
                </a:cubicBezTo>
                <a:cubicBezTo>
                  <a:pt x="15683" y="18324"/>
                  <a:pt x="15785" y="16951"/>
                  <a:pt x="15785" y="16602"/>
                </a:cubicBezTo>
                <a:cubicBezTo>
                  <a:pt x="15785" y="16521"/>
                  <a:pt x="15793" y="16346"/>
                  <a:pt x="15804" y="16217"/>
                </a:cubicBezTo>
                <a:cubicBezTo>
                  <a:pt x="15811" y="16131"/>
                  <a:pt x="15814" y="16061"/>
                  <a:pt x="15815" y="15993"/>
                </a:cubicBezTo>
                <a:cubicBezTo>
                  <a:pt x="15815" y="15992"/>
                  <a:pt x="15815" y="15987"/>
                  <a:pt x="15815" y="15985"/>
                </a:cubicBezTo>
                <a:cubicBezTo>
                  <a:pt x="15815" y="15916"/>
                  <a:pt x="15812" y="15854"/>
                  <a:pt x="15806" y="15777"/>
                </a:cubicBezTo>
                <a:cubicBezTo>
                  <a:pt x="15800" y="15703"/>
                  <a:pt x="15793" y="15648"/>
                  <a:pt x="15786" y="15615"/>
                </a:cubicBezTo>
                <a:cubicBezTo>
                  <a:pt x="15772" y="15551"/>
                  <a:pt x="15759" y="15570"/>
                  <a:pt x="15746" y="15669"/>
                </a:cubicBezTo>
                <a:cubicBezTo>
                  <a:pt x="15740" y="15719"/>
                  <a:pt x="15733" y="15788"/>
                  <a:pt x="15727" y="15878"/>
                </a:cubicBezTo>
                <a:cubicBezTo>
                  <a:pt x="15717" y="16035"/>
                  <a:pt x="15707" y="16158"/>
                  <a:pt x="15696" y="16248"/>
                </a:cubicBezTo>
                <a:cubicBezTo>
                  <a:pt x="15680" y="16380"/>
                  <a:pt x="15665" y="16435"/>
                  <a:pt x="15652" y="16410"/>
                </a:cubicBezTo>
                <a:cubicBezTo>
                  <a:pt x="15652" y="16409"/>
                  <a:pt x="15652" y="16410"/>
                  <a:pt x="15651" y="16410"/>
                </a:cubicBezTo>
                <a:cubicBezTo>
                  <a:pt x="15647" y="16400"/>
                  <a:pt x="15645" y="16385"/>
                  <a:pt x="15641" y="16356"/>
                </a:cubicBezTo>
                <a:cubicBezTo>
                  <a:pt x="15635" y="16298"/>
                  <a:pt x="15632" y="16200"/>
                  <a:pt x="15632" y="16063"/>
                </a:cubicBezTo>
                <a:cubicBezTo>
                  <a:pt x="15631" y="15988"/>
                  <a:pt x="15627" y="15920"/>
                  <a:pt x="15621" y="15854"/>
                </a:cubicBezTo>
                <a:cubicBezTo>
                  <a:pt x="15614" y="15788"/>
                  <a:pt x="15605" y="15728"/>
                  <a:pt x="15594" y="15677"/>
                </a:cubicBezTo>
                <a:cubicBezTo>
                  <a:pt x="15571" y="15575"/>
                  <a:pt x="15540" y="15507"/>
                  <a:pt x="15506" y="15507"/>
                </a:cubicBezTo>
                <a:cubicBezTo>
                  <a:pt x="15475" y="15507"/>
                  <a:pt x="15459" y="15430"/>
                  <a:pt x="15448" y="15222"/>
                </a:cubicBezTo>
                <a:cubicBezTo>
                  <a:pt x="15439" y="15029"/>
                  <a:pt x="15429" y="14919"/>
                  <a:pt x="15416" y="14875"/>
                </a:cubicBezTo>
                <a:cubicBezTo>
                  <a:pt x="15404" y="14831"/>
                  <a:pt x="15390" y="14855"/>
                  <a:pt x="15372" y="14944"/>
                </a:cubicBezTo>
                <a:cubicBezTo>
                  <a:pt x="15346" y="15067"/>
                  <a:pt x="15334" y="15065"/>
                  <a:pt x="15308" y="14937"/>
                </a:cubicBezTo>
                <a:cubicBezTo>
                  <a:pt x="15294" y="14870"/>
                  <a:pt x="15286" y="14833"/>
                  <a:pt x="15278" y="14837"/>
                </a:cubicBezTo>
                <a:cubicBezTo>
                  <a:pt x="15278" y="14837"/>
                  <a:pt x="15277" y="14836"/>
                  <a:pt x="15277" y="14837"/>
                </a:cubicBezTo>
                <a:cubicBezTo>
                  <a:pt x="15269" y="14841"/>
                  <a:pt x="15262" y="14884"/>
                  <a:pt x="15252" y="14960"/>
                </a:cubicBezTo>
                <a:cubicBezTo>
                  <a:pt x="15233" y="15107"/>
                  <a:pt x="15233" y="15178"/>
                  <a:pt x="15248" y="15322"/>
                </a:cubicBezTo>
                <a:cubicBezTo>
                  <a:pt x="15259" y="15420"/>
                  <a:pt x="15263" y="15555"/>
                  <a:pt x="15257" y="15623"/>
                </a:cubicBezTo>
                <a:cubicBezTo>
                  <a:pt x="15251" y="15702"/>
                  <a:pt x="15234" y="15738"/>
                  <a:pt x="15218" y="15739"/>
                </a:cubicBezTo>
                <a:cubicBezTo>
                  <a:pt x="15210" y="15739"/>
                  <a:pt x="15202" y="15735"/>
                  <a:pt x="15195" y="15716"/>
                </a:cubicBezTo>
                <a:cubicBezTo>
                  <a:pt x="15189" y="15696"/>
                  <a:pt x="15184" y="15670"/>
                  <a:pt x="15180" y="15631"/>
                </a:cubicBezTo>
                <a:cubicBezTo>
                  <a:pt x="15168" y="15471"/>
                  <a:pt x="15030" y="15477"/>
                  <a:pt x="15009" y="15638"/>
                </a:cubicBezTo>
                <a:cubicBezTo>
                  <a:pt x="14997" y="15730"/>
                  <a:pt x="14984" y="15720"/>
                  <a:pt x="14960" y="15608"/>
                </a:cubicBezTo>
                <a:cubicBezTo>
                  <a:pt x="14934" y="15479"/>
                  <a:pt x="14922" y="15481"/>
                  <a:pt x="14896" y="15608"/>
                </a:cubicBezTo>
                <a:cubicBezTo>
                  <a:pt x="14872" y="15722"/>
                  <a:pt x="14859" y="15729"/>
                  <a:pt x="14844" y="15631"/>
                </a:cubicBezTo>
                <a:cubicBezTo>
                  <a:pt x="14829" y="15533"/>
                  <a:pt x="14816" y="15532"/>
                  <a:pt x="14792" y="15646"/>
                </a:cubicBezTo>
                <a:cubicBezTo>
                  <a:pt x="14767" y="15769"/>
                  <a:pt x="14754" y="15772"/>
                  <a:pt x="14729" y="15654"/>
                </a:cubicBezTo>
                <a:cubicBezTo>
                  <a:pt x="14720" y="15609"/>
                  <a:pt x="14705" y="15577"/>
                  <a:pt x="14689" y="15554"/>
                </a:cubicBezTo>
                <a:cubicBezTo>
                  <a:pt x="14638" y="15482"/>
                  <a:pt x="14567" y="15508"/>
                  <a:pt x="14550" y="15638"/>
                </a:cubicBezTo>
                <a:cubicBezTo>
                  <a:pt x="14538" y="15730"/>
                  <a:pt x="14525" y="15720"/>
                  <a:pt x="14501" y="15608"/>
                </a:cubicBezTo>
                <a:cubicBezTo>
                  <a:pt x="14460" y="15409"/>
                  <a:pt x="14418" y="15588"/>
                  <a:pt x="14411" y="15993"/>
                </a:cubicBezTo>
                <a:cubicBezTo>
                  <a:pt x="14408" y="16149"/>
                  <a:pt x="14399" y="16327"/>
                  <a:pt x="14392" y="16386"/>
                </a:cubicBezTo>
                <a:cubicBezTo>
                  <a:pt x="14388" y="16420"/>
                  <a:pt x="14382" y="16427"/>
                  <a:pt x="14376" y="16417"/>
                </a:cubicBezTo>
                <a:cubicBezTo>
                  <a:pt x="14356" y="16384"/>
                  <a:pt x="14328" y="16170"/>
                  <a:pt x="14315" y="15901"/>
                </a:cubicBezTo>
                <a:cubicBezTo>
                  <a:pt x="14308" y="15750"/>
                  <a:pt x="14285" y="15570"/>
                  <a:pt x="14263" y="15507"/>
                </a:cubicBezTo>
                <a:cubicBezTo>
                  <a:pt x="14242" y="15445"/>
                  <a:pt x="14225" y="15328"/>
                  <a:pt x="14225" y="15245"/>
                </a:cubicBezTo>
                <a:cubicBezTo>
                  <a:pt x="14224" y="15162"/>
                  <a:pt x="14205" y="15026"/>
                  <a:pt x="14183" y="14944"/>
                </a:cubicBezTo>
                <a:cubicBezTo>
                  <a:pt x="14148" y="14821"/>
                  <a:pt x="14137" y="14825"/>
                  <a:pt x="14119" y="14968"/>
                </a:cubicBezTo>
                <a:cubicBezTo>
                  <a:pt x="14100" y="15112"/>
                  <a:pt x="14100" y="15171"/>
                  <a:pt x="14117" y="15330"/>
                </a:cubicBezTo>
                <a:cubicBezTo>
                  <a:pt x="14134" y="15492"/>
                  <a:pt x="14133" y="15561"/>
                  <a:pt x="14105" y="15777"/>
                </a:cubicBezTo>
                <a:lnTo>
                  <a:pt x="14072" y="16032"/>
                </a:lnTo>
                <a:lnTo>
                  <a:pt x="14036" y="15770"/>
                </a:lnTo>
                <a:cubicBezTo>
                  <a:pt x="14022" y="15664"/>
                  <a:pt x="14008" y="15600"/>
                  <a:pt x="13989" y="15561"/>
                </a:cubicBezTo>
                <a:cubicBezTo>
                  <a:pt x="13969" y="15523"/>
                  <a:pt x="13944" y="15507"/>
                  <a:pt x="13906" y="15507"/>
                </a:cubicBezTo>
                <a:cubicBezTo>
                  <a:pt x="13820" y="15507"/>
                  <a:pt x="13809" y="15480"/>
                  <a:pt x="13796" y="15222"/>
                </a:cubicBezTo>
                <a:cubicBezTo>
                  <a:pt x="13787" y="15035"/>
                  <a:pt x="13777" y="14918"/>
                  <a:pt x="13765" y="14867"/>
                </a:cubicBezTo>
                <a:cubicBezTo>
                  <a:pt x="13760" y="14842"/>
                  <a:pt x="13753" y="14835"/>
                  <a:pt x="13747" y="14844"/>
                </a:cubicBezTo>
                <a:cubicBezTo>
                  <a:pt x="13740" y="14854"/>
                  <a:pt x="13733" y="14879"/>
                  <a:pt x="13727" y="14921"/>
                </a:cubicBezTo>
                <a:cubicBezTo>
                  <a:pt x="13711" y="15022"/>
                  <a:pt x="13705" y="15319"/>
                  <a:pt x="13705" y="15924"/>
                </a:cubicBezTo>
                <a:cubicBezTo>
                  <a:pt x="13705" y="16414"/>
                  <a:pt x="13698" y="16734"/>
                  <a:pt x="13682" y="16926"/>
                </a:cubicBezTo>
                <a:cubicBezTo>
                  <a:pt x="13666" y="17119"/>
                  <a:pt x="13640" y="17176"/>
                  <a:pt x="13602" y="17142"/>
                </a:cubicBezTo>
                <a:cubicBezTo>
                  <a:pt x="13591" y="17133"/>
                  <a:pt x="13583" y="17131"/>
                  <a:pt x="13577" y="17111"/>
                </a:cubicBezTo>
                <a:cubicBezTo>
                  <a:pt x="13559" y="17051"/>
                  <a:pt x="13558" y="16874"/>
                  <a:pt x="13554" y="16201"/>
                </a:cubicBezTo>
                <a:cubicBezTo>
                  <a:pt x="13552" y="15811"/>
                  <a:pt x="13550" y="15583"/>
                  <a:pt x="13545" y="15446"/>
                </a:cubicBezTo>
                <a:cubicBezTo>
                  <a:pt x="13541" y="15309"/>
                  <a:pt x="13533" y="15264"/>
                  <a:pt x="13521" y="15237"/>
                </a:cubicBezTo>
                <a:cubicBezTo>
                  <a:pt x="13512" y="15221"/>
                  <a:pt x="13505" y="15182"/>
                  <a:pt x="13500" y="15137"/>
                </a:cubicBezTo>
                <a:cubicBezTo>
                  <a:pt x="13494" y="15092"/>
                  <a:pt x="13491" y="15044"/>
                  <a:pt x="13491" y="14991"/>
                </a:cubicBezTo>
                <a:cubicBezTo>
                  <a:pt x="13491" y="14879"/>
                  <a:pt x="13486" y="14814"/>
                  <a:pt x="13479" y="14806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1" name="Title Text"/>
          <p:cNvSpPr txBox="1"/>
          <p:nvPr/>
        </p:nvSpPr>
        <p:spPr>
          <a:xfrm>
            <a:off x="1600200" y="285755"/>
            <a:ext cx="8991600" cy="4857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431" tIns="22431" rIns="22431" bIns="22431" anchor="ctr">
            <a:normAutofit/>
          </a:bodyPr>
          <a:lstStyle>
            <a:lvl1pPr algn="ctr" defTabSz="1558388">
              <a:lnSpc>
                <a:spcPct val="88000"/>
              </a:lnSpc>
              <a:defRPr sz="6208" b="1">
                <a:solidFill>
                  <a:srgbClr val="064308"/>
                </a:solidFill>
              </a:defRPr>
            </a:lvl1pPr>
          </a:lstStyle>
          <a:p>
            <a:r>
              <a:rPr sz="3104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066272378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7" descr="Picture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03103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906000" y="6582580"/>
            <a:ext cx="157094" cy="1384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0" name="Title Text"/>
          <p:cNvSpPr txBox="1"/>
          <p:nvPr/>
        </p:nvSpPr>
        <p:spPr>
          <a:xfrm>
            <a:off x="1600200" y="285755"/>
            <a:ext cx="8991600" cy="4857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431" tIns="22431" rIns="22431" bIns="22431" anchor="ctr">
            <a:normAutofit/>
          </a:bodyPr>
          <a:lstStyle>
            <a:lvl1pPr algn="ctr" defTabSz="1558388">
              <a:lnSpc>
                <a:spcPct val="88000"/>
              </a:lnSpc>
              <a:defRPr sz="6208" b="1">
                <a:solidFill>
                  <a:srgbClr val="064308"/>
                </a:solidFill>
              </a:defRPr>
            </a:lvl1pPr>
          </a:lstStyle>
          <a:p>
            <a:r>
              <a:rPr sz="3104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307700250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78A84-5F8C-F377-604C-3E1192A62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33DF4C-5E44-6041-53DA-07A34BC55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93500-4867-DAE9-01D0-57C82E56A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B7B5-FCB8-7A4D-B926-67674324A2A8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0C46E-07D5-ECFF-C335-5CFBE79A9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FF13F-B1D2-89A9-7B47-876BE5F95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BC6CF-F289-DC40-B5D4-C98FCE313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55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3CCB0-FD3A-462A-A335-87D76F6E2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54BF4-BAA8-421F-B39F-FE3815E96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1B6DF3-74F4-43B0-BBFF-D2668A641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4CF02-6D88-4DDB-B1EB-5B76E0193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1A7D-BD1C-4DE1-BAB5-B53CD27F7779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8CA36-DB18-4289-B94B-8680330E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E1F03-C3E1-4EC9-AF18-397A6C1E6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F135-229A-4ADE-B934-2959964A8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5171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63950-D8FC-928F-0E3F-D38D6F9D5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1841E-0D25-9108-3895-003DED36F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B6FFC-2E8F-ECB7-914F-6CDFB6CDC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B7B5-FCB8-7A4D-B926-67674324A2A8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57408-8FF3-4D78-4B40-5207D22AD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A572D-23BA-AA64-68D4-92C1D62D5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BC6CF-F289-DC40-B5D4-C98FCE313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682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0F56A-895E-627A-B4D6-26DD7F5F3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A3BE4-65BB-717C-EAB6-74E1C8286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C36C8-CFCB-DA50-C6D8-D21DAF532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B7B5-FCB8-7A4D-B926-67674324A2A8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42CFD-7293-B811-EB1E-A313120D2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FB271-E557-FDCB-B886-5AE04C03E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BC6CF-F289-DC40-B5D4-C98FCE313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124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4F73D-E8D5-293C-C12F-7B722345D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0E060-22D2-F831-FD9A-48A03C3805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F7190-22EF-7819-0B84-6AF6444E1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0B9AC4-C460-E4F6-0194-CEB1C1829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B7B5-FCB8-7A4D-B926-67674324A2A8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60C280-0B92-B0D0-7704-092BCD9DD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EF296-A87B-462B-86A2-D144F4915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BC6CF-F289-DC40-B5D4-C98FCE313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840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341E9-469B-90B6-7F2F-C045E375F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2679A-6EAE-5C49-22B7-9DBD2B257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EEE2B-7D60-3F72-DB60-004851BE6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B2C01-1AB6-5ADB-C267-7E9D6C8B3D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AF691F-DA03-F08F-6200-B3AC1634AE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3A3138-DC6D-7699-FEE8-26A2F6111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B7B5-FCB8-7A4D-B926-67674324A2A8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BDF56A-1299-CC47-67CA-FDD1BF966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8E34D9-2250-D27B-A34C-0A0E1C832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BC6CF-F289-DC40-B5D4-C98FCE313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579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D8ABD-AB35-AFAD-2A2C-ECE452339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08DDEC-0CD9-4E11-793F-05D50B2A0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B7B5-FCB8-7A4D-B926-67674324A2A8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BE3E0-8A9A-70DA-EE2F-1A5D06B77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F86CD7-DF26-3E9D-6F99-CA510357B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BC6CF-F289-DC40-B5D4-C98FCE313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004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A02E6C-4B7D-431B-A90C-1D0B2D17C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B7B5-FCB8-7A4D-B926-67674324A2A8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F2068A-7553-278C-A888-959A6CBB0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24569-9F79-0ACF-AD51-FF0C87AC1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BC6CF-F289-DC40-B5D4-C98FCE313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230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026F6-D22D-52ED-9BF5-075AB2EC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16C-DBA0-807D-E45E-99BF644D9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B90CD7-D041-44E1-EA28-83B5D613E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DB3B3-FD75-B8C6-B1DD-12F75D323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B7B5-FCB8-7A4D-B926-67674324A2A8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7080A-13C6-66DB-ED7D-3202F313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C8469-97BF-9CD1-C29D-6E11FFA39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BC6CF-F289-DC40-B5D4-C98FCE313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967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F8066-3A44-5C2D-4AA5-97A7D70E7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286DD1-286D-F350-AD59-4E7288C219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BCC233-87B6-E413-9AF8-BC96C1F0E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F905D-859A-418E-14E8-694223FD4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B7B5-FCB8-7A4D-B926-67674324A2A8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2FB152-6F42-DF78-D9E6-858FDCE37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AAC3BE-554C-2405-CE44-3CAE99B9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BC6CF-F289-DC40-B5D4-C98FCE313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887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A2F57-FACC-45BB-6B3E-D036833DF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268F16-F4D7-E40D-5942-28D3C2259E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537E7-DC49-46B9-954A-0DB627720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B7B5-FCB8-7A4D-B926-67674324A2A8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EAA9F-D936-2B80-D8E2-2B1F3FBF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27010-A3F6-311A-06D4-D45F3F2D7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BC6CF-F289-DC40-B5D4-C98FCE313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310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BCA65D-7500-D825-2FD8-76FD98C5B3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50AB36-6B09-C89B-304E-07BB42B7B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81289-70F7-CBC6-7BFA-DE9DD1DDB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B7B5-FCB8-7A4D-B926-67674324A2A8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04AA6-9C49-BC18-2C38-9047ED81C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7879A-DB75-5C43-CB87-2E9C25169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BC6CF-F289-DC40-B5D4-C98FCE313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15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D54B7-ECAF-4ABA-A957-1D289D16E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15273-601C-4B6A-8D07-C9F37C3CD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3A2A8D-76FC-49C4-BDEB-F9FB8F9B2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091209-62B0-488D-AB31-639B7D8BAA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EFD77B-7325-471E-932B-EC92C4D54C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5DC722-6AF0-46AB-955F-12E6FCB77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1A7D-BD1C-4DE1-BAB5-B53CD27F7779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8981AC-67C4-4E4C-9ECF-DE4BEFEE5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C45E05-4052-4826-8DC9-03C7AB335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F135-229A-4ADE-B934-2959964A8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5558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06.10.2022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54973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06.10.2022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43265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06.10.2022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9845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06.10.2022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7473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06.10.2022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67106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06.10.2022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8284357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06.10.2022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83858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06.10.2022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6605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06.10.2022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40139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06.10.2022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002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333B9-9D70-4F5C-8A62-1E6E6449B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3A3F0C-BB1D-40A3-ACC3-A97024406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1A7D-BD1C-4DE1-BAB5-B53CD27F7779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E62883-A06C-40F8-AC8C-5310662E2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EECD10-44B4-4D01-BC62-9AA0C7420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F135-229A-4ADE-B934-2959964A8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5695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06.10.2022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1435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B3A86E-FD4B-979F-9253-BFEFF3885C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0F5C912-7112-BFDA-15AC-2935570F78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3AFA12-DB29-A626-02A0-D4C151DDC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4732-BA49-F24D-8CB2-FEECD3A42421}" type="datetimeFigureOut">
              <a:rPr kumimoji="1" lang="ja-JP" altLang="en-US" smtClean="0"/>
              <a:t>2022/10/6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60D1BFA-9014-88A5-3653-62215A9AE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22A29CC-4332-6FC8-D4D6-FF9DB4B37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C748-F7D3-5B41-A6A2-44AE6DE08B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28538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F6D60D-C10C-7779-85AF-5A38038E3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46C5D4-4329-AA39-C87D-6D78099A2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A70CED4-173D-13E9-59B5-E3780DC9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4732-BA49-F24D-8CB2-FEECD3A42421}" type="datetimeFigureOut">
              <a:rPr kumimoji="1" lang="ja-JP" altLang="en-US" smtClean="0"/>
              <a:t>2022/10/6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610E65-0DD5-53D8-EB6F-4030F56FE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59BA12F-8CF6-9C1C-C9D4-77F236F68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C748-F7D3-5B41-A6A2-44AE6DE08B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4764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A2C141-0D4F-EF81-F833-A836707D6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F26DF95-4320-AE6A-CA8F-3EF909451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E2B0711-1A10-C4D8-263F-39041BF1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4732-BA49-F24D-8CB2-FEECD3A42421}" type="datetimeFigureOut">
              <a:rPr kumimoji="1" lang="ja-JP" altLang="en-US" smtClean="0"/>
              <a:t>2022/10/6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8152B0-957A-D15C-7322-C1273F469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651BAA-13CE-D903-A441-04862DA34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C748-F7D3-5B41-A6A2-44AE6DE08B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23701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74B615-72C7-CE41-27E7-90012092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581A119-A92D-038D-DF17-77AB61C865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7940D52-94A2-0D02-F174-777D899E3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5D2B85-9455-5E53-C3D7-E81F0FE91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4732-BA49-F24D-8CB2-FEECD3A42421}" type="datetimeFigureOut">
              <a:rPr kumimoji="1" lang="ja-JP" altLang="en-US" smtClean="0"/>
              <a:t>2022/10/6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CE4FDE2-C7A1-A570-AA81-8A840CE0A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372985B-E83E-01E3-497E-6F4606E10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C748-F7D3-5B41-A6A2-44AE6DE08B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10098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FE1BBB-C538-BC9A-C758-7D4C244F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89A19E-5395-F1C1-6964-185944D59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0AB9CFE-A407-CC8E-B72C-C60EE9C92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7B62A35-2A53-02A8-8B19-501345D32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195F179-93F2-9A1A-66CA-0168F1845A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6158F76-FD72-AF58-A533-DBB753641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4732-BA49-F24D-8CB2-FEECD3A42421}" type="datetimeFigureOut">
              <a:rPr kumimoji="1" lang="ja-JP" altLang="en-US" smtClean="0"/>
              <a:t>2022/10/6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B9F62F8-5941-F7A5-327C-63D24A34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A5B4B6D-7934-8AA0-4887-49D20B23A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C748-F7D3-5B41-A6A2-44AE6DE08B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8717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EBFAC5-6895-D1F4-C599-6A32CCE9B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DAB2B6B-2C71-2F2A-E533-4AB68ECE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4732-BA49-F24D-8CB2-FEECD3A42421}" type="datetimeFigureOut">
              <a:rPr kumimoji="1" lang="ja-JP" altLang="en-US" smtClean="0"/>
              <a:t>2022/10/6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90986D2-A717-D537-9230-34E50948B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61BA3D1-8644-CE9A-0227-4A813C82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C748-F7D3-5B41-A6A2-44AE6DE08B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26428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CDB191A-CE72-3485-625E-6A258708C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4732-BA49-F24D-8CB2-FEECD3A42421}" type="datetimeFigureOut">
              <a:rPr kumimoji="1" lang="ja-JP" altLang="en-US" smtClean="0"/>
              <a:t>2022/10/6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ACF7CE-9583-563D-C76B-C25E6DE6A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BD4FE75-40F5-B130-A3BC-DB529A78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C748-F7D3-5B41-A6A2-44AE6DE08B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34793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B30DFB-C8D6-8824-32AE-6E03C594D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65312A-B7BC-905D-5D0C-78AF1CC06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296D8F3-6D41-CC80-2667-349EEC6B8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336AD0E-360F-EC80-2EE7-76945AE96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4732-BA49-F24D-8CB2-FEECD3A42421}" type="datetimeFigureOut">
              <a:rPr kumimoji="1" lang="ja-JP" altLang="en-US" smtClean="0"/>
              <a:t>2022/10/6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28845CC-840F-3A52-9049-1E7258E65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D7B9E6E-5161-6901-F30F-FD95FE9D3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C748-F7D3-5B41-A6A2-44AE6DE08B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91527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BC58B1-0D2F-6C1A-6290-CCEB95113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2FB8064-CF6A-AD4B-356C-40F3C8F859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57BA298-476F-2559-7C58-B2A9F82D9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DAD6FFA-5339-5166-5B4C-D56C7F5C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4732-BA49-F24D-8CB2-FEECD3A42421}" type="datetimeFigureOut">
              <a:rPr kumimoji="1" lang="ja-JP" altLang="en-US" smtClean="0"/>
              <a:t>2022/10/6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886D28D-BF9A-3E43-DD95-CA574D20F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A55D48E-5A13-CD27-33FB-BCC1BE82E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C748-F7D3-5B41-A6A2-44AE6DE08B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461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FFFAE-FEE7-4F03-8E0D-E21887A5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1A7D-BD1C-4DE1-BAB5-B53CD27F7779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4A1073-66EB-46AA-8038-4F4077ED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AC7B8-859E-4B9C-BB89-70CFF042E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F135-229A-4ADE-B934-2959964A8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0549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14119A-2723-EBE8-59B9-8F16E2A2F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F1E2E52-A9E3-C9C8-3096-A82C99A31F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9B0B3E-DD39-43F3-4BA2-E3764CC91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4732-BA49-F24D-8CB2-FEECD3A42421}" type="datetimeFigureOut">
              <a:rPr kumimoji="1" lang="ja-JP" altLang="en-US" smtClean="0"/>
              <a:t>2022/10/6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EDA3AA-20E6-8405-3A06-8B021C666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4BA648-931A-260A-0894-91533FC65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C748-F7D3-5B41-A6A2-44AE6DE08B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48789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CA4CB6A-1CF0-A89B-580B-3A567757E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FDF315E-DFB5-4F12-E912-67A33E608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AF188C5-1902-558F-2C7D-6C902B385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4732-BA49-F24D-8CB2-FEECD3A42421}" type="datetimeFigureOut">
              <a:rPr kumimoji="1" lang="ja-JP" altLang="en-US" smtClean="0"/>
              <a:t>2022/10/6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8F678D-1F80-407F-17C1-B27D691F6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E32B6A8-671B-D4B8-94D9-CDD42B793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C748-F7D3-5B41-A6A2-44AE6DE08B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22444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127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35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036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779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820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06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064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5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0B6C0-769A-4463-9521-8A0C24954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540E-7F64-4E85-BCB0-AF92A5FCF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3DB03E-2BA8-4C11-B6AE-6B01142AB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4D0803-DA94-422B-ABDC-53A2C2B9D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1A7D-BD1C-4DE1-BAB5-B53CD27F7779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5FD23-9172-4B29-A685-19687A39D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347E98-6D9A-401D-9DB2-757D5AC4A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F135-229A-4ADE-B934-2959964A8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6807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660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948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774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8041-4063-174B-A923-719F1869F90C}" type="datetime1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4930-FF10-F84D-8D3B-AE8898994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547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A04A-5026-8541-A049-4005F3A14FBE}" type="datetime1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4930-FF10-F84D-8D3B-AE8898994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850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B840-57D8-8743-B656-48AF73E94E1B}" type="datetime1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4930-FF10-F84D-8D3B-AE8898994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105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B91C-2561-3542-A0A2-C71FFF3C52E6}" type="datetime1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4930-FF10-F84D-8D3B-AE8898994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074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E733-D934-9F45-A8DF-D08603954CEF}" type="datetime1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4930-FF10-F84D-8D3B-AE8898994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843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42C2-A2CE-D543-B38C-D85716D46485}" type="datetime1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4930-FF10-F84D-8D3B-AE8898994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488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121F-A05E-9A4E-AA75-A0FBE32465E4}" type="datetime1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4930-FF10-F84D-8D3B-AE8898994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5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A419E-3B5A-4FA9-9AFE-899480BE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CA085B-FC60-4F11-8D4B-8630FF29F4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D0E43-67F6-4B78-A60A-A1C88D92A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A874AD-0C77-446D-AAC4-35022B78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1A7D-BD1C-4DE1-BAB5-B53CD27F7779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E93DA5-B5F9-44DB-8137-F405D8120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FDE19-58FC-479E-8EDE-22B3B87CA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F135-229A-4ADE-B934-2959964A8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277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1803-7C66-2F4B-B1D0-BA6DD3C09E1B}" type="datetime1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4930-FF10-F84D-8D3B-AE8898994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594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49281-4EC8-0643-88FC-82F681F601AA}" type="datetime1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4930-FF10-F84D-8D3B-AE8898994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977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0FC1-25D5-8745-AB20-96C333B9E78B}" type="datetime1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4930-FF10-F84D-8D3B-AE8898994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6013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3E96-9FFB-FB42-BD64-79BCAE4B743B}" type="datetime1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4930-FF10-F84D-8D3B-AE8898994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146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78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828" y="987611"/>
            <a:ext cx="11118573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828" y="3467286"/>
            <a:ext cx="11118573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8293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77479" y="6310314"/>
            <a:ext cx="3796748" cy="365125"/>
          </a:xfrm>
        </p:spPr>
        <p:txBody>
          <a:bodyPr/>
          <a:lstStyle/>
          <a:p>
            <a:r>
              <a:rPr lang="en-US" dirty="0" err="1"/>
              <a:t>D.Kayran</a:t>
            </a:r>
            <a:r>
              <a:rPr lang="en-US" dirty="0"/>
              <a:t>, NAPAC 2019 Sept </a:t>
            </a:r>
          </a:p>
        </p:txBody>
      </p:sp>
    </p:spTree>
    <p:extLst>
      <p:ext uri="{BB962C8B-B14F-4D97-AF65-F5344CB8AC3E}">
        <p14:creationId xmlns:p14="http://schemas.microsoft.com/office/powerpoint/2010/main" val="37320787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573" y="4589465"/>
            <a:ext cx="11131827" cy="12348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93167" y="6492878"/>
            <a:ext cx="560566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D.Kayran, NAPAC 2019, Lansing, MI, September 2 2019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20E743-E588-6142-BF93-93748DE7B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99340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079" y="1825625"/>
            <a:ext cx="54864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4864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624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80" y="365129"/>
            <a:ext cx="1087830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079" y="1681163"/>
            <a:ext cx="5486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079" y="2505075"/>
            <a:ext cx="548640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486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48640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8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92BF50-DFD3-453C-A729-A96B0BD47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B6C9F-B205-415C-9042-DB9F9B1FE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2E052-114D-4F7C-B381-3AA977E97E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A1A7D-BD1C-4DE1-BAB5-B53CD27F7779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CBFB5-57B4-40F8-838B-5D2AB0AF12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FB05E-8597-41C3-9073-07AED9808A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AF135-229A-4ADE-B934-2959964A8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13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60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accent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icture 7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100310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8100" y="1067099"/>
            <a:ext cx="12115800" cy="5027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Rectangle"/>
          <p:cNvSpPr/>
          <p:nvPr/>
        </p:nvSpPr>
        <p:spPr>
          <a:xfrm>
            <a:off x="0" y="6129905"/>
            <a:ext cx="12192000" cy="723901"/>
          </a:xfrm>
          <a:prstGeom prst="rect">
            <a:avLst/>
          </a:prstGeom>
          <a:solidFill>
            <a:srgbClr val="E7E9DF"/>
          </a:solidFill>
          <a:ln w="12700">
            <a:miter lim="400000"/>
          </a:ln>
        </p:spPr>
        <p:txBody>
          <a:bodyPr tIns="45720" bIns="45720" anchor="ctr"/>
          <a:lstStyle/>
          <a:p>
            <a:pPr>
              <a:defRPr sz="3600">
                <a:latin typeface="Cambria"/>
                <a:ea typeface="Cambria"/>
                <a:cs typeface="Cambria"/>
                <a:sym typeface="Cambria"/>
              </a:defRPr>
            </a:pPr>
            <a:endParaRPr sz="1800"/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1600200" y="285755"/>
            <a:ext cx="8991600" cy="4857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861" tIns="44861" rIns="44861" bIns="44861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30000" y="6582580"/>
            <a:ext cx="157094" cy="13849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>
              <a:lnSpc>
                <a:spcPct val="90000"/>
              </a:lnSpc>
              <a:defRPr sz="1000">
                <a:solidFill>
                  <a:srgbClr val="06430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Picture 1" descr="Picture 1"/>
          <p:cNvPicPr>
            <a:picLocks noChangeAspect="1"/>
          </p:cNvPicPr>
          <p:nvPr/>
        </p:nvPicPr>
        <p:blipFill>
          <a:blip r:embed="rId11"/>
          <a:srcRect l="2434" t="11788" r="50474" b="13373"/>
          <a:stretch>
            <a:fillRect/>
          </a:stretch>
        </p:blipFill>
        <p:spPr>
          <a:xfrm>
            <a:off x="315638" y="6220406"/>
            <a:ext cx="4303092" cy="542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096" extrusionOk="0">
                <a:moveTo>
                  <a:pt x="6903" y="1"/>
                </a:moveTo>
                <a:cubicBezTo>
                  <a:pt x="6762" y="4"/>
                  <a:pt x="6674" y="62"/>
                  <a:pt x="6638" y="170"/>
                </a:cubicBezTo>
                <a:cubicBezTo>
                  <a:pt x="6608" y="260"/>
                  <a:pt x="6555" y="413"/>
                  <a:pt x="6518" y="517"/>
                </a:cubicBezTo>
                <a:cubicBezTo>
                  <a:pt x="6346" y="1014"/>
                  <a:pt x="6152" y="2566"/>
                  <a:pt x="6064" y="4141"/>
                </a:cubicBezTo>
                <a:cubicBezTo>
                  <a:pt x="6025" y="4845"/>
                  <a:pt x="6021" y="5062"/>
                  <a:pt x="6015" y="6686"/>
                </a:cubicBezTo>
                <a:lnTo>
                  <a:pt x="6009" y="8460"/>
                </a:lnTo>
                <a:lnTo>
                  <a:pt x="6062" y="9508"/>
                </a:lnTo>
                <a:cubicBezTo>
                  <a:pt x="6099" y="10235"/>
                  <a:pt x="6112" y="10614"/>
                  <a:pt x="6103" y="10750"/>
                </a:cubicBezTo>
                <a:cubicBezTo>
                  <a:pt x="6096" y="10857"/>
                  <a:pt x="6071" y="11319"/>
                  <a:pt x="6048" y="11768"/>
                </a:cubicBezTo>
                <a:cubicBezTo>
                  <a:pt x="6010" y="12546"/>
                  <a:pt x="6008" y="12662"/>
                  <a:pt x="6014" y="14312"/>
                </a:cubicBezTo>
                <a:cubicBezTo>
                  <a:pt x="6020" y="15879"/>
                  <a:pt x="6026" y="16113"/>
                  <a:pt x="6064" y="16811"/>
                </a:cubicBezTo>
                <a:cubicBezTo>
                  <a:pt x="6167" y="18668"/>
                  <a:pt x="6360" y="20055"/>
                  <a:pt x="6611" y="20728"/>
                </a:cubicBezTo>
                <a:cubicBezTo>
                  <a:pt x="6717" y="21014"/>
                  <a:pt x="6763" y="21061"/>
                  <a:pt x="6895" y="21067"/>
                </a:cubicBezTo>
                <a:cubicBezTo>
                  <a:pt x="7029" y="21073"/>
                  <a:pt x="7072" y="21030"/>
                  <a:pt x="7190" y="20728"/>
                </a:cubicBezTo>
                <a:cubicBezTo>
                  <a:pt x="7266" y="20534"/>
                  <a:pt x="7348" y="20266"/>
                  <a:pt x="7372" y="20134"/>
                </a:cubicBezTo>
                <a:cubicBezTo>
                  <a:pt x="7425" y="19839"/>
                  <a:pt x="7427" y="19839"/>
                  <a:pt x="7480" y="20134"/>
                </a:cubicBezTo>
                <a:cubicBezTo>
                  <a:pt x="7504" y="20266"/>
                  <a:pt x="7585" y="20534"/>
                  <a:pt x="7661" y="20728"/>
                </a:cubicBezTo>
                <a:cubicBezTo>
                  <a:pt x="8002" y="21596"/>
                  <a:pt x="8362" y="20904"/>
                  <a:pt x="8604" y="18923"/>
                </a:cubicBezTo>
                <a:cubicBezTo>
                  <a:pt x="8711" y="18052"/>
                  <a:pt x="8755" y="17497"/>
                  <a:pt x="8806" y="16394"/>
                </a:cubicBezTo>
                <a:cubicBezTo>
                  <a:pt x="8843" y="15566"/>
                  <a:pt x="8848" y="15278"/>
                  <a:pt x="8848" y="14089"/>
                </a:cubicBezTo>
                <a:cubicBezTo>
                  <a:pt x="8848" y="12895"/>
                  <a:pt x="8843" y="12605"/>
                  <a:pt x="8805" y="11775"/>
                </a:cubicBezTo>
                <a:cubicBezTo>
                  <a:pt x="8781" y="11254"/>
                  <a:pt x="8754" y="10759"/>
                  <a:pt x="8745" y="10673"/>
                </a:cubicBezTo>
                <a:cubicBezTo>
                  <a:pt x="8732" y="10558"/>
                  <a:pt x="8734" y="10437"/>
                  <a:pt x="8752" y="10202"/>
                </a:cubicBezTo>
                <a:cubicBezTo>
                  <a:pt x="8860" y="8744"/>
                  <a:pt x="8883" y="6256"/>
                  <a:pt x="8804" y="4550"/>
                </a:cubicBezTo>
                <a:cubicBezTo>
                  <a:pt x="8779" y="4029"/>
                  <a:pt x="8743" y="3441"/>
                  <a:pt x="8723" y="3239"/>
                </a:cubicBezTo>
                <a:cubicBezTo>
                  <a:pt x="8703" y="3038"/>
                  <a:pt x="8687" y="2818"/>
                  <a:pt x="8687" y="2753"/>
                </a:cubicBezTo>
                <a:cubicBezTo>
                  <a:pt x="8687" y="2498"/>
                  <a:pt x="8399" y="588"/>
                  <a:pt x="8360" y="587"/>
                </a:cubicBezTo>
                <a:cubicBezTo>
                  <a:pt x="8351" y="586"/>
                  <a:pt x="8302" y="455"/>
                  <a:pt x="8252" y="294"/>
                </a:cubicBezTo>
                <a:cubicBezTo>
                  <a:pt x="8169" y="30"/>
                  <a:pt x="8139" y="1"/>
                  <a:pt x="7946" y="1"/>
                </a:cubicBezTo>
                <a:cubicBezTo>
                  <a:pt x="7753" y="1"/>
                  <a:pt x="7722" y="30"/>
                  <a:pt x="7640" y="294"/>
                </a:cubicBezTo>
                <a:cubicBezTo>
                  <a:pt x="7589" y="455"/>
                  <a:pt x="7543" y="586"/>
                  <a:pt x="7536" y="587"/>
                </a:cubicBezTo>
                <a:cubicBezTo>
                  <a:pt x="7529" y="587"/>
                  <a:pt x="7501" y="720"/>
                  <a:pt x="7474" y="880"/>
                </a:cubicBezTo>
                <a:lnTo>
                  <a:pt x="7424" y="1165"/>
                </a:lnTo>
                <a:lnTo>
                  <a:pt x="7380" y="880"/>
                </a:lnTo>
                <a:cubicBezTo>
                  <a:pt x="7355" y="722"/>
                  <a:pt x="7327" y="589"/>
                  <a:pt x="7318" y="587"/>
                </a:cubicBezTo>
                <a:cubicBezTo>
                  <a:pt x="7309" y="584"/>
                  <a:pt x="7258" y="449"/>
                  <a:pt x="7206" y="286"/>
                </a:cubicBezTo>
                <a:cubicBezTo>
                  <a:pt x="7121" y="19"/>
                  <a:pt x="7093" y="-4"/>
                  <a:pt x="6903" y="1"/>
                </a:cubicBezTo>
                <a:close/>
                <a:moveTo>
                  <a:pt x="11410" y="3432"/>
                </a:moveTo>
                <a:cubicBezTo>
                  <a:pt x="11403" y="3432"/>
                  <a:pt x="11395" y="3456"/>
                  <a:pt x="11389" y="3494"/>
                </a:cubicBezTo>
                <a:cubicBezTo>
                  <a:pt x="11382" y="3532"/>
                  <a:pt x="11378" y="3587"/>
                  <a:pt x="11376" y="3663"/>
                </a:cubicBezTo>
                <a:cubicBezTo>
                  <a:pt x="11369" y="3851"/>
                  <a:pt x="11354" y="3902"/>
                  <a:pt x="11305" y="3902"/>
                </a:cubicBezTo>
                <a:cubicBezTo>
                  <a:pt x="11271" y="3902"/>
                  <a:pt x="11239" y="3852"/>
                  <a:pt x="11234" y="3787"/>
                </a:cubicBezTo>
                <a:cubicBezTo>
                  <a:pt x="11228" y="3704"/>
                  <a:pt x="11205" y="3666"/>
                  <a:pt x="11181" y="3671"/>
                </a:cubicBezTo>
                <a:cubicBezTo>
                  <a:pt x="11158" y="3676"/>
                  <a:pt x="11134" y="3716"/>
                  <a:pt x="11123" y="3802"/>
                </a:cubicBezTo>
                <a:cubicBezTo>
                  <a:pt x="11111" y="3894"/>
                  <a:pt x="11105" y="4078"/>
                  <a:pt x="11105" y="4257"/>
                </a:cubicBezTo>
                <a:cubicBezTo>
                  <a:pt x="11105" y="4437"/>
                  <a:pt x="11111" y="4620"/>
                  <a:pt x="11123" y="4712"/>
                </a:cubicBezTo>
                <a:cubicBezTo>
                  <a:pt x="11137" y="4824"/>
                  <a:pt x="11134" y="4910"/>
                  <a:pt x="11108" y="5113"/>
                </a:cubicBezTo>
                <a:cubicBezTo>
                  <a:pt x="11091" y="5241"/>
                  <a:pt x="11083" y="5301"/>
                  <a:pt x="11075" y="5306"/>
                </a:cubicBezTo>
                <a:cubicBezTo>
                  <a:pt x="11066" y="5309"/>
                  <a:pt x="11057" y="5251"/>
                  <a:pt x="11040" y="5136"/>
                </a:cubicBezTo>
                <a:cubicBezTo>
                  <a:pt x="10922" y="4357"/>
                  <a:pt x="10844" y="4415"/>
                  <a:pt x="10711" y="5368"/>
                </a:cubicBezTo>
                <a:cubicBezTo>
                  <a:pt x="10653" y="5791"/>
                  <a:pt x="10615" y="5853"/>
                  <a:pt x="10615" y="5529"/>
                </a:cubicBezTo>
                <a:cubicBezTo>
                  <a:pt x="10615" y="5351"/>
                  <a:pt x="10578" y="5056"/>
                  <a:pt x="10544" y="4920"/>
                </a:cubicBezTo>
                <a:cubicBezTo>
                  <a:pt x="10533" y="4875"/>
                  <a:pt x="10522" y="4851"/>
                  <a:pt x="10513" y="4851"/>
                </a:cubicBezTo>
                <a:cubicBezTo>
                  <a:pt x="10494" y="4851"/>
                  <a:pt x="10475" y="4793"/>
                  <a:pt x="10469" y="4727"/>
                </a:cubicBezTo>
                <a:cubicBezTo>
                  <a:pt x="10457" y="4570"/>
                  <a:pt x="10381" y="4582"/>
                  <a:pt x="10360" y="4743"/>
                </a:cubicBezTo>
                <a:cubicBezTo>
                  <a:pt x="10351" y="4813"/>
                  <a:pt x="10323" y="4849"/>
                  <a:pt x="10299" y="4828"/>
                </a:cubicBezTo>
                <a:cubicBezTo>
                  <a:pt x="10284" y="4814"/>
                  <a:pt x="10273" y="4789"/>
                  <a:pt x="10265" y="4743"/>
                </a:cubicBezTo>
                <a:cubicBezTo>
                  <a:pt x="10273" y="4816"/>
                  <a:pt x="10276" y="4904"/>
                  <a:pt x="10265" y="5005"/>
                </a:cubicBezTo>
                <a:cubicBezTo>
                  <a:pt x="10257" y="5084"/>
                  <a:pt x="10248" y="5282"/>
                  <a:pt x="10245" y="5445"/>
                </a:cubicBezTo>
                <a:cubicBezTo>
                  <a:pt x="10240" y="5758"/>
                  <a:pt x="10191" y="5905"/>
                  <a:pt x="10164" y="5691"/>
                </a:cubicBezTo>
                <a:cubicBezTo>
                  <a:pt x="10155" y="5627"/>
                  <a:pt x="10104" y="5557"/>
                  <a:pt x="10049" y="5537"/>
                </a:cubicBezTo>
                <a:cubicBezTo>
                  <a:pt x="9955" y="5503"/>
                  <a:pt x="9950" y="5487"/>
                  <a:pt x="9950" y="5206"/>
                </a:cubicBezTo>
                <a:cubicBezTo>
                  <a:pt x="9950" y="4919"/>
                  <a:pt x="9953" y="4908"/>
                  <a:pt x="10064" y="4874"/>
                </a:cubicBezTo>
                <a:cubicBezTo>
                  <a:pt x="10127" y="4855"/>
                  <a:pt x="10186" y="4789"/>
                  <a:pt x="10194" y="4727"/>
                </a:cubicBezTo>
                <a:cubicBezTo>
                  <a:pt x="10215" y="4561"/>
                  <a:pt x="10246" y="4600"/>
                  <a:pt x="10262" y="4712"/>
                </a:cubicBezTo>
                <a:cubicBezTo>
                  <a:pt x="10256" y="4661"/>
                  <a:pt x="10252" y="4597"/>
                  <a:pt x="10250" y="4496"/>
                </a:cubicBezTo>
                <a:cubicBezTo>
                  <a:pt x="10248" y="4333"/>
                  <a:pt x="10231" y="4080"/>
                  <a:pt x="10214" y="3933"/>
                </a:cubicBezTo>
                <a:cubicBezTo>
                  <a:pt x="10206" y="3871"/>
                  <a:pt x="10199" y="3824"/>
                  <a:pt x="10191" y="3787"/>
                </a:cubicBezTo>
                <a:cubicBezTo>
                  <a:pt x="10183" y="3750"/>
                  <a:pt x="10173" y="3728"/>
                  <a:pt x="10159" y="3710"/>
                </a:cubicBezTo>
                <a:cubicBezTo>
                  <a:pt x="10131" y="3674"/>
                  <a:pt x="10086" y="3663"/>
                  <a:pt x="10004" y="3663"/>
                </a:cubicBezTo>
                <a:cubicBezTo>
                  <a:pt x="9935" y="3663"/>
                  <a:pt x="9887" y="3665"/>
                  <a:pt x="9851" y="3710"/>
                </a:cubicBezTo>
                <a:cubicBezTo>
                  <a:pt x="9822" y="3747"/>
                  <a:pt x="9801" y="3811"/>
                  <a:pt x="9787" y="3941"/>
                </a:cubicBezTo>
                <a:cubicBezTo>
                  <a:pt x="9780" y="4013"/>
                  <a:pt x="9775" y="4104"/>
                  <a:pt x="9770" y="4219"/>
                </a:cubicBezTo>
                <a:cubicBezTo>
                  <a:pt x="9766" y="4333"/>
                  <a:pt x="9763" y="4469"/>
                  <a:pt x="9761" y="4635"/>
                </a:cubicBezTo>
                <a:cubicBezTo>
                  <a:pt x="9758" y="4968"/>
                  <a:pt x="9758" y="5421"/>
                  <a:pt x="9759" y="6023"/>
                </a:cubicBezTo>
                <a:cubicBezTo>
                  <a:pt x="9758" y="7746"/>
                  <a:pt x="9760" y="7871"/>
                  <a:pt x="9791" y="8128"/>
                </a:cubicBezTo>
                <a:cubicBezTo>
                  <a:pt x="9800" y="8203"/>
                  <a:pt x="9811" y="8269"/>
                  <a:pt x="9823" y="8313"/>
                </a:cubicBezTo>
                <a:cubicBezTo>
                  <a:pt x="9859" y="8448"/>
                  <a:pt x="9904" y="8434"/>
                  <a:pt x="9924" y="8251"/>
                </a:cubicBezTo>
                <a:cubicBezTo>
                  <a:pt x="9933" y="8168"/>
                  <a:pt x="9942" y="7806"/>
                  <a:pt x="9945" y="7449"/>
                </a:cubicBezTo>
                <a:lnTo>
                  <a:pt x="9950" y="6802"/>
                </a:lnTo>
                <a:lnTo>
                  <a:pt x="10051" y="6771"/>
                </a:lnTo>
                <a:cubicBezTo>
                  <a:pt x="10116" y="6749"/>
                  <a:pt x="10141" y="6720"/>
                  <a:pt x="10153" y="6624"/>
                </a:cubicBezTo>
                <a:cubicBezTo>
                  <a:pt x="10157" y="6593"/>
                  <a:pt x="10159" y="6550"/>
                  <a:pt x="10161" y="6501"/>
                </a:cubicBezTo>
                <a:cubicBezTo>
                  <a:pt x="10165" y="6367"/>
                  <a:pt x="10182" y="6270"/>
                  <a:pt x="10200" y="6270"/>
                </a:cubicBezTo>
                <a:cubicBezTo>
                  <a:pt x="10209" y="6270"/>
                  <a:pt x="10218" y="6286"/>
                  <a:pt x="10225" y="6308"/>
                </a:cubicBezTo>
                <a:cubicBezTo>
                  <a:pt x="10231" y="6331"/>
                  <a:pt x="10236" y="6363"/>
                  <a:pt x="10239" y="6401"/>
                </a:cubicBezTo>
                <a:cubicBezTo>
                  <a:pt x="10243" y="6439"/>
                  <a:pt x="10244" y="6479"/>
                  <a:pt x="10243" y="6524"/>
                </a:cubicBezTo>
                <a:cubicBezTo>
                  <a:pt x="10243" y="6568"/>
                  <a:pt x="10240" y="6620"/>
                  <a:pt x="10234" y="6663"/>
                </a:cubicBezTo>
                <a:cubicBezTo>
                  <a:pt x="10199" y="6936"/>
                  <a:pt x="10214" y="7602"/>
                  <a:pt x="10265" y="8012"/>
                </a:cubicBezTo>
                <a:cubicBezTo>
                  <a:pt x="10307" y="8343"/>
                  <a:pt x="10325" y="8406"/>
                  <a:pt x="10385" y="8406"/>
                </a:cubicBezTo>
                <a:cubicBezTo>
                  <a:pt x="10424" y="8406"/>
                  <a:pt x="10464" y="8337"/>
                  <a:pt x="10474" y="8259"/>
                </a:cubicBezTo>
                <a:cubicBezTo>
                  <a:pt x="10489" y="8149"/>
                  <a:pt x="10496" y="8149"/>
                  <a:pt x="10510" y="8259"/>
                </a:cubicBezTo>
                <a:cubicBezTo>
                  <a:pt x="10522" y="8351"/>
                  <a:pt x="10546" y="8398"/>
                  <a:pt x="10569" y="8398"/>
                </a:cubicBezTo>
                <a:cubicBezTo>
                  <a:pt x="10592" y="8398"/>
                  <a:pt x="10615" y="8351"/>
                  <a:pt x="10627" y="8259"/>
                </a:cubicBezTo>
                <a:cubicBezTo>
                  <a:pt x="10632" y="8220"/>
                  <a:pt x="10636" y="8156"/>
                  <a:pt x="10640" y="8082"/>
                </a:cubicBezTo>
                <a:cubicBezTo>
                  <a:pt x="10643" y="8007"/>
                  <a:pt x="10646" y="7923"/>
                  <a:pt x="10646" y="7850"/>
                </a:cubicBezTo>
                <a:cubicBezTo>
                  <a:pt x="10646" y="7620"/>
                  <a:pt x="10654" y="7508"/>
                  <a:pt x="10670" y="7519"/>
                </a:cubicBezTo>
                <a:cubicBezTo>
                  <a:pt x="10686" y="7529"/>
                  <a:pt x="10710" y="7660"/>
                  <a:pt x="10743" y="7912"/>
                </a:cubicBezTo>
                <a:cubicBezTo>
                  <a:pt x="10773" y="8134"/>
                  <a:pt x="10790" y="8262"/>
                  <a:pt x="10809" y="8329"/>
                </a:cubicBezTo>
                <a:cubicBezTo>
                  <a:pt x="10819" y="8362"/>
                  <a:pt x="10830" y="8379"/>
                  <a:pt x="10842" y="8390"/>
                </a:cubicBezTo>
                <a:cubicBezTo>
                  <a:pt x="10854" y="8401"/>
                  <a:pt x="10869" y="8406"/>
                  <a:pt x="10887" y="8406"/>
                </a:cubicBezTo>
                <a:cubicBezTo>
                  <a:pt x="10938" y="8406"/>
                  <a:pt x="10985" y="8317"/>
                  <a:pt x="11021" y="8159"/>
                </a:cubicBezTo>
                <a:lnTo>
                  <a:pt x="11078" y="7920"/>
                </a:lnTo>
                <a:lnTo>
                  <a:pt x="11111" y="8159"/>
                </a:lnTo>
                <a:cubicBezTo>
                  <a:pt x="11132" y="8316"/>
                  <a:pt x="11157" y="8393"/>
                  <a:pt x="11181" y="8390"/>
                </a:cubicBezTo>
                <a:cubicBezTo>
                  <a:pt x="11206" y="8388"/>
                  <a:pt x="11230" y="8305"/>
                  <a:pt x="11252" y="8143"/>
                </a:cubicBezTo>
                <a:lnTo>
                  <a:pt x="11269" y="8020"/>
                </a:lnTo>
                <a:cubicBezTo>
                  <a:pt x="11260" y="7843"/>
                  <a:pt x="11257" y="7431"/>
                  <a:pt x="11260" y="6501"/>
                </a:cubicBezTo>
                <a:cubicBezTo>
                  <a:pt x="11264" y="5391"/>
                  <a:pt x="11269" y="5144"/>
                  <a:pt x="11288" y="5144"/>
                </a:cubicBezTo>
                <a:cubicBezTo>
                  <a:pt x="11307" y="5144"/>
                  <a:pt x="11311" y="5388"/>
                  <a:pt x="11311" y="6617"/>
                </a:cubicBezTo>
                <a:cubicBezTo>
                  <a:pt x="11311" y="7375"/>
                  <a:pt x="11308" y="7791"/>
                  <a:pt x="11302" y="7989"/>
                </a:cubicBezTo>
                <a:lnTo>
                  <a:pt x="11323" y="8143"/>
                </a:lnTo>
                <a:cubicBezTo>
                  <a:pt x="11342" y="8285"/>
                  <a:pt x="11375" y="8406"/>
                  <a:pt x="11395" y="8406"/>
                </a:cubicBezTo>
                <a:cubicBezTo>
                  <a:pt x="11414" y="8406"/>
                  <a:pt x="11447" y="8285"/>
                  <a:pt x="11466" y="8143"/>
                </a:cubicBezTo>
                <a:lnTo>
                  <a:pt x="11484" y="8020"/>
                </a:lnTo>
                <a:cubicBezTo>
                  <a:pt x="11474" y="7813"/>
                  <a:pt x="11471" y="7250"/>
                  <a:pt x="11474" y="5792"/>
                </a:cubicBezTo>
                <a:cubicBezTo>
                  <a:pt x="11477" y="4599"/>
                  <a:pt x="11480" y="4102"/>
                  <a:pt x="11488" y="3887"/>
                </a:cubicBezTo>
                <a:cubicBezTo>
                  <a:pt x="11476" y="3878"/>
                  <a:pt x="11466" y="3855"/>
                  <a:pt x="11459" y="3818"/>
                </a:cubicBezTo>
                <a:cubicBezTo>
                  <a:pt x="11452" y="3783"/>
                  <a:pt x="11448" y="3736"/>
                  <a:pt x="11445" y="3663"/>
                </a:cubicBezTo>
                <a:cubicBezTo>
                  <a:pt x="11440" y="3510"/>
                  <a:pt x="11425" y="3432"/>
                  <a:pt x="11410" y="3432"/>
                </a:cubicBezTo>
                <a:close/>
                <a:moveTo>
                  <a:pt x="12908" y="3447"/>
                </a:moveTo>
                <a:cubicBezTo>
                  <a:pt x="12874" y="3489"/>
                  <a:pt x="12835" y="3660"/>
                  <a:pt x="12791" y="3956"/>
                </a:cubicBezTo>
                <a:cubicBezTo>
                  <a:pt x="12767" y="4110"/>
                  <a:pt x="12756" y="4315"/>
                  <a:pt x="12756" y="4589"/>
                </a:cubicBezTo>
                <a:cubicBezTo>
                  <a:pt x="12756" y="4894"/>
                  <a:pt x="12749" y="5005"/>
                  <a:pt x="12726" y="5051"/>
                </a:cubicBezTo>
                <a:cubicBezTo>
                  <a:pt x="12709" y="5085"/>
                  <a:pt x="12695" y="5209"/>
                  <a:pt x="12695" y="5321"/>
                </a:cubicBezTo>
                <a:cubicBezTo>
                  <a:pt x="12695" y="5434"/>
                  <a:pt x="12709" y="5620"/>
                  <a:pt x="12726" y="5738"/>
                </a:cubicBezTo>
                <a:cubicBezTo>
                  <a:pt x="12732" y="5784"/>
                  <a:pt x="12737" y="5827"/>
                  <a:pt x="12741" y="5884"/>
                </a:cubicBezTo>
                <a:cubicBezTo>
                  <a:pt x="12745" y="5942"/>
                  <a:pt x="12749" y="6015"/>
                  <a:pt x="12751" y="6108"/>
                </a:cubicBezTo>
                <a:cubicBezTo>
                  <a:pt x="12755" y="6293"/>
                  <a:pt x="12756" y="6571"/>
                  <a:pt x="12756" y="7041"/>
                </a:cubicBezTo>
                <a:cubicBezTo>
                  <a:pt x="12756" y="7386"/>
                  <a:pt x="12758" y="7664"/>
                  <a:pt x="12761" y="7874"/>
                </a:cubicBezTo>
                <a:cubicBezTo>
                  <a:pt x="12764" y="8083"/>
                  <a:pt x="12769" y="8214"/>
                  <a:pt x="12775" y="8259"/>
                </a:cubicBezTo>
                <a:cubicBezTo>
                  <a:pt x="12793" y="8400"/>
                  <a:pt x="12837" y="8434"/>
                  <a:pt x="12867" y="8359"/>
                </a:cubicBezTo>
                <a:cubicBezTo>
                  <a:pt x="12877" y="8334"/>
                  <a:pt x="12886" y="8292"/>
                  <a:pt x="12891" y="8244"/>
                </a:cubicBezTo>
                <a:cubicBezTo>
                  <a:pt x="12900" y="8159"/>
                  <a:pt x="12910" y="7594"/>
                  <a:pt x="12912" y="6979"/>
                </a:cubicBezTo>
                <a:cubicBezTo>
                  <a:pt x="12916" y="6000"/>
                  <a:pt x="12920" y="5852"/>
                  <a:pt x="12945" y="5815"/>
                </a:cubicBezTo>
                <a:cubicBezTo>
                  <a:pt x="12956" y="5799"/>
                  <a:pt x="12965" y="5799"/>
                  <a:pt x="12973" y="5815"/>
                </a:cubicBezTo>
                <a:cubicBezTo>
                  <a:pt x="12980" y="5831"/>
                  <a:pt x="12986" y="5865"/>
                  <a:pt x="12990" y="5907"/>
                </a:cubicBezTo>
                <a:cubicBezTo>
                  <a:pt x="12997" y="5989"/>
                  <a:pt x="12994" y="6110"/>
                  <a:pt x="12983" y="6254"/>
                </a:cubicBezTo>
                <a:cubicBezTo>
                  <a:pt x="12967" y="6455"/>
                  <a:pt x="12967" y="6559"/>
                  <a:pt x="12982" y="6748"/>
                </a:cubicBezTo>
                <a:cubicBezTo>
                  <a:pt x="12992" y="6877"/>
                  <a:pt x="13001" y="7077"/>
                  <a:pt x="13001" y="7195"/>
                </a:cubicBezTo>
                <a:cubicBezTo>
                  <a:pt x="13001" y="7416"/>
                  <a:pt x="13073" y="7987"/>
                  <a:pt x="13134" y="8251"/>
                </a:cubicBezTo>
                <a:cubicBezTo>
                  <a:pt x="13144" y="8292"/>
                  <a:pt x="13160" y="8333"/>
                  <a:pt x="13177" y="8359"/>
                </a:cubicBezTo>
                <a:cubicBezTo>
                  <a:pt x="13194" y="8386"/>
                  <a:pt x="13213" y="8406"/>
                  <a:pt x="13230" y="8406"/>
                </a:cubicBezTo>
                <a:cubicBezTo>
                  <a:pt x="13247" y="8406"/>
                  <a:pt x="13262" y="8396"/>
                  <a:pt x="13277" y="8375"/>
                </a:cubicBezTo>
                <a:cubicBezTo>
                  <a:pt x="13305" y="8333"/>
                  <a:pt x="13331" y="8240"/>
                  <a:pt x="13360" y="8074"/>
                </a:cubicBezTo>
                <a:cubicBezTo>
                  <a:pt x="13375" y="7991"/>
                  <a:pt x="13390" y="7890"/>
                  <a:pt x="13408" y="7766"/>
                </a:cubicBezTo>
                <a:cubicBezTo>
                  <a:pt x="13456" y="7430"/>
                  <a:pt x="13491" y="7428"/>
                  <a:pt x="13491" y="7758"/>
                </a:cubicBezTo>
                <a:cubicBezTo>
                  <a:pt x="13491" y="7805"/>
                  <a:pt x="13493" y="7843"/>
                  <a:pt x="13498" y="7874"/>
                </a:cubicBezTo>
                <a:cubicBezTo>
                  <a:pt x="13502" y="7904"/>
                  <a:pt x="13508" y="7928"/>
                  <a:pt x="13515" y="7928"/>
                </a:cubicBezTo>
                <a:cubicBezTo>
                  <a:pt x="13528" y="7928"/>
                  <a:pt x="13543" y="8036"/>
                  <a:pt x="13547" y="8167"/>
                </a:cubicBezTo>
                <a:cubicBezTo>
                  <a:pt x="13550" y="8248"/>
                  <a:pt x="13555" y="8305"/>
                  <a:pt x="13563" y="8344"/>
                </a:cubicBezTo>
                <a:cubicBezTo>
                  <a:pt x="13571" y="8383"/>
                  <a:pt x="13582" y="8406"/>
                  <a:pt x="13596" y="8406"/>
                </a:cubicBezTo>
                <a:cubicBezTo>
                  <a:pt x="13660" y="8406"/>
                  <a:pt x="13674" y="8202"/>
                  <a:pt x="13674" y="7295"/>
                </a:cubicBezTo>
                <a:cubicBezTo>
                  <a:pt x="13674" y="6484"/>
                  <a:pt x="13698" y="6031"/>
                  <a:pt x="13741" y="6031"/>
                </a:cubicBezTo>
                <a:cubicBezTo>
                  <a:pt x="13767" y="6031"/>
                  <a:pt x="13826" y="5530"/>
                  <a:pt x="13826" y="5314"/>
                </a:cubicBezTo>
                <a:cubicBezTo>
                  <a:pt x="13826" y="5202"/>
                  <a:pt x="13813" y="5085"/>
                  <a:pt x="13796" y="5051"/>
                </a:cubicBezTo>
                <a:cubicBezTo>
                  <a:pt x="13780" y="5017"/>
                  <a:pt x="13765" y="4908"/>
                  <a:pt x="13765" y="4805"/>
                </a:cubicBezTo>
                <a:cubicBezTo>
                  <a:pt x="13765" y="4594"/>
                  <a:pt x="13742" y="4544"/>
                  <a:pt x="13728" y="4727"/>
                </a:cubicBezTo>
                <a:cubicBezTo>
                  <a:pt x="13722" y="4793"/>
                  <a:pt x="13685" y="4851"/>
                  <a:pt x="13645" y="4851"/>
                </a:cubicBezTo>
                <a:cubicBezTo>
                  <a:pt x="13575" y="4851"/>
                  <a:pt x="13525" y="4975"/>
                  <a:pt x="13502" y="5190"/>
                </a:cubicBezTo>
                <a:cubicBezTo>
                  <a:pt x="13494" y="5262"/>
                  <a:pt x="13488" y="5345"/>
                  <a:pt x="13487" y="5437"/>
                </a:cubicBezTo>
                <a:cubicBezTo>
                  <a:pt x="13485" y="5537"/>
                  <a:pt x="13482" y="5606"/>
                  <a:pt x="13478" y="5661"/>
                </a:cubicBezTo>
                <a:cubicBezTo>
                  <a:pt x="13465" y="5825"/>
                  <a:pt x="13444" y="5795"/>
                  <a:pt x="13431" y="5529"/>
                </a:cubicBezTo>
                <a:cubicBezTo>
                  <a:pt x="13427" y="5455"/>
                  <a:pt x="13416" y="5359"/>
                  <a:pt x="13400" y="5260"/>
                </a:cubicBezTo>
                <a:cubicBezTo>
                  <a:pt x="13369" y="5059"/>
                  <a:pt x="13319" y="4836"/>
                  <a:pt x="13279" y="4712"/>
                </a:cubicBezTo>
                <a:cubicBezTo>
                  <a:pt x="13258" y="4650"/>
                  <a:pt x="13241" y="4612"/>
                  <a:pt x="13228" y="4612"/>
                </a:cubicBezTo>
                <a:cubicBezTo>
                  <a:pt x="13213" y="4612"/>
                  <a:pt x="13176" y="4721"/>
                  <a:pt x="13146" y="4851"/>
                </a:cubicBezTo>
                <a:cubicBezTo>
                  <a:pt x="13049" y="5273"/>
                  <a:pt x="12968" y="5047"/>
                  <a:pt x="13014" y="4481"/>
                </a:cubicBezTo>
                <a:cubicBezTo>
                  <a:pt x="13039" y="4168"/>
                  <a:pt x="13035" y="4013"/>
                  <a:pt x="12998" y="3702"/>
                </a:cubicBezTo>
                <a:cubicBezTo>
                  <a:pt x="12985" y="3597"/>
                  <a:pt x="12972" y="3521"/>
                  <a:pt x="12957" y="3478"/>
                </a:cubicBezTo>
                <a:cubicBezTo>
                  <a:pt x="12957" y="3478"/>
                  <a:pt x="12956" y="3479"/>
                  <a:pt x="12956" y="3478"/>
                </a:cubicBezTo>
                <a:cubicBezTo>
                  <a:pt x="12941" y="3436"/>
                  <a:pt x="12925" y="3427"/>
                  <a:pt x="12908" y="3447"/>
                </a:cubicBezTo>
                <a:close/>
                <a:moveTo>
                  <a:pt x="14231" y="3640"/>
                </a:moveTo>
                <a:cubicBezTo>
                  <a:pt x="14194" y="3639"/>
                  <a:pt x="14159" y="3674"/>
                  <a:pt x="14130" y="3733"/>
                </a:cubicBezTo>
                <a:cubicBezTo>
                  <a:pt x="14107" y="3779"/>
                  <a:pt x="14088" y="3842"/>
                  <a:pt x="14076" y="3926"/>
                </a:cubicBezTo>
                <a:cubicBezTo>
                  <a:pt x="14068" y="3988"/>
                  <a:pt x="14061" y="4039"/>
                  <a:pt x="14056" y="4111"/>
                </a:cubicBezTo>
                <a:cubicBezTo>
                  <a:pt x="14051" y="4182"/>
                  <a:pt x="14048" y="4268"/>
                  <a:pt x="14045" y="4411"/>
                </a:cubicBezTo>
                <a:cubicBezTo>
                  <a:pt x="14041" y="4697"/>
                  <a:pt x="14041" y="5191"/>
                  <a:pt x="14041" y="6146"/>
                </a:cubicBezTo>
                <a:cubicBezTo>
                  <a:pt x="14041" y="7106"/>
                  <a:pt x="14041" y="7598"/>
                  <a:pt x="14045" y="7866"/>
                </a:cubicBezTo>
                <a:cubicBezTo>
                  <a:pt x="14050" y="8129"/>
                  <a:pt x="14058" y="8180"/>
                  <a:pt x="14075" y="8244"/>
                </a:cubicBezTo>
                <a:cubicBezTo>
                  <a:pt x="14111" y="8382"/>
                  <a:pt x="14156" y="8417"/>
                  <a:pt x="14185" y="8352"/>
                </a:cubicBezTo>
                <a:cubicBezTo>
                  <a:pt x="14194" y="8330"/>
                  <a:pt x="14202" y="8296"/>
                  <a:pt x="14207" y="8251"/>
                </a:cubicBezTo>
                <a:cubicBezTo>
                  <a:pt x="14211" y="8211"/>
                  <a:pt x="14216" y="8110"/>
                  <a:pt x="14220" y="7989"/>
                </a:cubicBezTo>
                <a:cubicBezTo>
                  <a:pt x="14223" y="7866"/>
                  <a:pt x="14226" y="7719"/>
                  <a:pt x="14227" y="7573"/>
                </a:cubicBezTo>
                <a:cubicBezTo>
                  <a:pt x="14230" y="7351"/>
                  <a:pt x="14232" y="7215"/>
                  <a:pt x="14237" y="7133"/>
                </a:cubicBezTo>
                <a:cubicBezTo>
                  <a:pt x="14239" y="7113"/>
                  <a:pt x="14242" y="7101"/>
                  <a:pt x="14243" y="7087"/>
                </a:cubicBezTo>
                <a:cubicBezTo>
                  <a:pt x="14245" y="7073"/>
                  <a:pt x="14246" y="7051"/>
                  <a:pt x="14248" y="7041"/>
                </a:cubicBezTo>
                <a:cubicBezTo>
                  <a:pt x="14253" y="7020"/>
                  <a:pt x="14259" y="7010"/>
                  <a:pt x="14266" y="7002"/>
                </a:cubicBezTo>
                <a:cubicBezTo>
                  <a:pt x="14289" y="6977"/>
                  <a:pt x="14305" y="7039"/>
                  <a:pt x="14311" y="7180"/>
                </a:cubicBezTo>
                <a:cubicBezTo>
                  <a:pt x="14317" y="7298"/>
                  <a:pt x="14331" y="7489"/>
                  <a:pt x="14344" y="7604"/>
                </a:cubicBezTo>
                <a:cubicBezTo>
                  <a:pt x="14357" y="7718"/>
                  <a:pt x="14374" y="7928"/>
                  <a:pt x="14384" y="8074"/>
                </a:cubicBezTo>
                <a:cubicBezTo>
                  <a:pt x="14390" y="8171"/>
                  <a:pt x="14400" y="8252"/>
                  <a:pt x="14414" y="8305"/>
                </a:cubicBezTo>
                <a:cubicBezTo>
                  <a:pt x="14454" y="8467"/>
                  <a:pt x="14518" y="8420"/>
                  <a:pt x="14555" y="8151"/>
                </a:cubicBezTo>
                <a:lnTo>
                  <a:pt x="14591" y="7889"/>
                </a:lnTo>
                <a:lnTo>
                  <a:pt x="14627" y="8143"/>
                </a:lnTo>
                <a:cubicBezTo>
                  <a:pt x="14647" y="8289"/>
                  <a:pt x="14687" y="8381"/>
                  <a:pt x="14725" y="8406"/>
                </a:cubicBezTo>
                <a:cubicBezTo>
                  <a:pt x="14764" y="8430"/>
                  <a:pt x="14802" y="8383"/>
                  <a:pt x="14818" y="8259"/>
                </a:cubicBezTo>
                <a:cubicBezTo>
                  <a:pt x="14832" y="8149"/>
                  <a:pt x="14840" y="8149"/>
                  <a:pt x="14854" y="8259"/>
                </a:cubicBezTo>
                <a:cubicBezTo>
                  <a:pt x="14872" y="8397"/>
                  <a:pt x="14909" y="8430"/>
                  <a:pt x="14942" y="8359"/>
                </a:cubicBezTo>
                <a:cubicBezTo>
                  <a:pt x="14954" y="8336"/>
                  <a:pt x="14964" y="8298"/>
                  <a:pt x="14973" y="8251"/>
                </a:cubicBezTo>
                <a:cubicBezTo>
                  <a:pt x="14998" y="8134"/>
                  <a:pt x="15011" y="8134"/>
                  <a:pt x="15035" y="8251"/>
                </a:cubicBezTo>
                <a:cubicBezTo>
                  <a:pt x="15081" y="8475"/>
                  <a:pt x="15133" y="8433"/>
                  <a:pt x="15169" y="8136"/>
                </a:cubicBezTo>
                <a:cubicBezTo>
                  <a:pt x="15176" y="8081"/>
                  <a:pt x="15181" y="8030"/>
                  <a:pt x="15185" y="7966"/>
                </a:cubicBezTo>
                <a:cubicBezTo>
                  <a:pt x="15190" y="7903"/>
                  <a:pt x="15194" y="7829"/>
                  <a:pt x="15196" y="7742"/>
                </a:cubicBezTo>
                <a:cubicBezTo>
                  <a:pt x="15202" y="7569"/>
                  <a:pt x="15205" y="7334"/>
                  <a:pt x="15206" y="6979"/>
                </a:cubicBezTo>
                <a:cubicBezTo>
                  <a:pt x="15210" y="6336"/>
                  <a:pt x="15211" y="6164"/>
                  <a:pt x="15227" y="6115"/>
                </a:cubicBezTo>
                <a:cubicBezTo>
                  <a:pt x="15233" y="6099"/>
                  <a:pt x="15240" y="6092"/>
                  <a:pt x="15249" y="6092"/>
                </a:cubicBezTo>
                <a:cubicBezTo>
                  <a:pt x="15258" y="6092"/>
                  <a:pt x="15264" y="6096"/>
                  <a:pt x="15269" y="6108"/>
                </a:cubicBezTo>
                <a:cubicBezTo>
                  <a:pt x="15269" y="6108"/>
                  <a:pt x="15270" y="6107"/>
                  <a:pt x="15270" y="6108"/>
                </a:cubicBezTo>
                <a:cubicBezTo>
                  <a:pt x="15285" y="6144"/>
                  <a:pt x="15289" y="6260"/>
                  <a:pt x="15292" y="6570"/>
                </a:cubicBezTo>
                <a:cubicBezTo>
                  <a:pt x="15295" y="6865"/>
                  <a:pt x="15302" y="7122"/>
                  <a:pt x="15315" y="7349"/>
                </a:cubicBezTo>
                <a:cubicBezTo>
                  <a:pt x="15327" y="7576"/>
                  <a:pt x="15344" y="7772"/>
                  <a:pt x="15366" y="7928"/>
                </a:cubicBezTo>
                <a:cubicBezTo>
                  <a:pt x="15398" y="8161"/>
                  <a:pt x="15439" y="8314"/>
                  <a:pt x="15490" y="8375"/>
                </a:cubicBezTo>
                <a:cubicBezTo>
                  <a:pt x="15507" y="8395"/>
                  <a:pt x="15525" y="8406"/>
                  <a:pt x="15544" y="8406"/>
                </a:cubicBezTo>
                <a:cubicBezTo>
                  <a:pt x="15598" y="8406"/>
                  <a:pt x="15620" y="8378"/>
                  <a:pt x="15646" y="8213"/>
                </a:cubicBezTo>
                <a:cubicBezTo>
                  <a:pt x="15655" y="8157"/>
                  <a:pt x="15666" y="8081"/>
                  <a:pt x="15677" y="7989"/>
                </a:cubicBezTo>
                <a:cubicBezTo>
                  <a:pt x="15699" y="7816"/>
                  <a:pt x="15711" y="7712"/>
                  <a:pt x="15715" y="7627"/>
                </a:cubicBezTo>
                <a:cubicBezTo>
                  <a:pt x="15715" y="7625"/>
                  <a:pt x="15715" y="7620"/>
                  <a:pt x="15715" y="7619"/>
                </a:cubicBezTo>
                <a:cubicBezTo>
                  <a:pt x="15720" y="7533"/>
                  <a:pt x="15717" y="7475"/>
                  <a:pt x="15708" y="7395"/>
                </a:cubicBezTo>
                <a:cubicBezTo>
                  <a:pt x="15691" y="7239"/>
                  <a:pt x="15694" y="7168"/>
                  <a:pt x="15721" y="6941"/>
                </a:cubicBezTo>
                <a:cubicBezTo>
                  <a:pt x="15750" y="6703"/>
                  <a:pt x="15758" y="6472"/>
                  <a:pt x="15748" y="6169"/>
                </a:cubicBezTo>
                <a:cubicBezTo>
                  <a:pt x="15745" y="6069"/>
                  <a:pt x="15739" y="5958"/>
                  <a:pt x="15731" y="5838"/>
                </a:cubicBezTo>
                <a:cubicBezTo>
                  <a:pt x="15722" y="5695"/>
                  <a:pt x="15708" y="5548"/>
                  <a:pt x="15692" y="5406"/>
                </a:cubicBezTo>
                <a:cubicBezTo>
                  <a:pt x="15676" y="5264"/>
                  <a:pt x="15657" y="5130"/>
                  <a:pt x="15637" y="5013"/>
                </a:cubicBezTo>
                <a:cubicBezTo>
                  <a:pt x="15598" y="4778"/>
                  <a:pt x="15556" y="4612"/>
                  <a:pt x="15527" y="4612"/>
                </a:cubicBezTo>
                <a:cubicBezTo>
                  <a:pt x="15491" y="4612"/>
                  <a:pt x="15411" y="4921"/>
                  <a:pt x="15387" y="5152"/>
                </a:cubicBezTo>
                <a:cubicBezTo>
                  <a:pt x="15360" y="5403"/>
                  <a:pt x="15346" y="5365"/>
                  <a:pt x="15323" y="4997"/>
                </a:cubicBezTo>
                <a:cubicBezTo>
                  <a:pt x="15316" y="4893"/>
                  <a:pt x="15308" y="4809"/>
                  <a:pt x="15300" y="4751"/>
                </a:cubicBezTo>
                <a:cubicBezTo>
                  <a:pt x="15292" y="4692"/>
                  <a:pt x="15283" y="4654"/>
                  <a:pt x="15273" y="4643"/>
                </a:cubicBezTo>
                <a:cubicBezTo>
                  <a:pt x="15254" y="4619"/>
                  <a:pt x="15232" y="4691"/>
                  <a:pt x="15209" y="4859"/>
                </a:cubicBezTo>
                <a:cubicBezTo>
                  <a:pt x="15195" y="4962"/>
                  <a:pt x="15185" y="5023"/>
                  <a:pt x="15176" y="5044"/>
                </a:cubicBezTo>
                <a:cubicBezTo>
                  <a:pt x="15168" y="5064"/>
                  <a:pt x="15161" y="5044"/>
                  <a:pt x="15154" y="4990"/>
                </a:cubicBezTo>
                <a:cubicBezTo>
                  <a:pt x="15130" y="4805"/>
                  <a:pt x="15058" y="4810"/>
                  <a:pt x="15038" y="4997"/>
                </a:cubicBezTo>
                <a:cubicBezTo>
                  <a:pt x="15029" y="5079"/>
                  <a:pt x="15020" y="5271"/>
                  <a:pt x="15017" y="5429"/>
                </a:cubicBezTo>
                <a:cubicBezTo>
                  <a:pt x="15014" y="5605"/>
                  <a:pt x="15004" y="5725"/>
                  <a:pt x="14993" y="5761"/>
                </a:cubicBezTo>
                <a:cubicBezTo>
                  <a:pt x="14982" y="5796"/>
                  <a:pt x="14970" y="5745"/>
                  <a:pt x="14963" y="5599"/>
                </a:cubicBezTo>
                <a:cubicBezTo>
                  <a:pt x="14959" y="5504"/>
                  <a:pt x="14954" y="5410"/>
                  <a:pt x="14945" y="5321"/>
                </a:cubicBezTo>
                <a:cubicBezTo>
                  <a:pt x="14930" y="5146"/>
                  <a:pt x="14907" y="4995"/>
                  <a:pt x="14887" y="4913"/>
                </a:cubicBezTo>
                <a:cubicBezTo>
                  <a:pt x="14876" y="4871"/>
                  <a:pt x="14866" y="4851"/>
                  <a:pt x="14857" y="4851"/>
                </a:cubicBezTo>
                <a:cubicBezTo>
                  <a:pt x="14847" y="4851"/>
                  <a:pt x="14838" y="4841"/>
                  <a:pt x="14830" y="4820"/>
                </a:cubicBezTo>
                <a:cubicBezTo>
                  <a:pt x="14822" y="4799"/>
                  <a:pt x="14816" y="4760"/>
                  <a:pt x="14813" y="4727"/>
                </a:cubicBezTo>
                <a:cubicBezTo>
                  <a:pt x="14808" y="4662"/>
                  <a:pt x="14783" y="4612"/>
                  <a:pt x="14759" y="4612"/>
                </a:cubicBezTo>
                <a:cubicBezTo>
                  <a:pt x="14735" y="4612"/>
                  <a:pt x="14712" y="4662"/>
                  <a:pt x="14706" y="4727"/>
                </a:cubicBezTo>
                <a:cubicBezTo>
                  <a:pt x="14701" y="4793"/>
                  <a:pt x="14681" y="4851"/>
                  <a:pt x="14663" y="4851"/>
                </a:cubicBezTo>
                <a:cubicBezTo>
                  <a:pt x="14644" y="4851"/>
                  <a:pt x="14620" y="4912"/>
                  <a:pt x="14610" y="4990"/>
                </a:cubicBezTo>
                <a:cubicBezTo>
                  <a:pt x="14596" y="5099"/>
                  <a:pt x="14581" y="5053"/>
                  <a:pt x="14545" y="4789"/>
                </a:cubicBezTo>
                <a:cubicBezTo>
                  <a:pt x="14520" y="4602"/>
                  <a:pt x="14500" y="4396"/>
                  <a:pt x="14499" y="4327"/>
                </a:cubicBezTo>
                <a:cubicBezTo>
                  <a:pt x="14499" y="4257"/>
                  <a:pt x="14466" y="4080"/>
                  <a:pt x="14426" y="3933"/>
                </a:cubicBezTo>
                <a:cubicBezTo>
                  <a:pt x="14400" y="3839"/>
                  <a:pt x="14368" y="3766"/>
                  <a:pt x="14335" y="3717"/>
                </a:cubicBezTo>
                <a:cubicBezTo>
                  <a:pt x="14301" y="3669"/>
                  <a:pt x="14266" y="3641"/>
                  <a:pt x="14231" y="3640"/>
                </a:cubicBezTo>
                <a:close/>
                <a:moveTo>
                  <a:pt x="16104" y="3663"/>
                </a:moveTo>
                <a:cubicBezTo>
                  <a:pt x="16081" y="3681"/>
                  <a:pt x="16060" y="3765"/>
                  <a:pt x="16056" y="3902"/>
                </a:cubicBezTo>
                <a:cubicBezTo>
                  <a:pt x="16051" y="4033"/>
                  <a:pt x="16036" y="4141"/>
                  <a:pt x="16023" y="4141"/>
                </a:cubicBezTo>
                <a:cubicBezTo>
                  <a:pt x="16002" y="4141"/>
                  <a:pt x="15999" y="4379"/>
                  <a:pt x="15999" y="6000"/>
                </a:cubicBezTo>
                <a:cubicBezTo>
                  <a:pt x="15999" y="7744"/>
                  <a:pt x="16001" y="7871"/>
                  <a:pt x="16032" y="8128"/>
                </a:cubicBezTo>
                <a:cubicBezTo>
                  <a:pt x="16052" y="8298"/>
                  <a:pt x="16077" y="8385"/>
                  <a:pt x="16103" y="8390"/>
                </a:cubicBezTo>
                <a:cubicBezTo>
                  <a:pt x="16115" y="8392"/>
                  <a:pt x="16128" y="8374"/>
                  <a:pt x="16140" y="8336"/>
                </a:cubicBezTo>
                <a:cubicBezTo>
                  <a:pt x="16153" y="8297"/>
                  <a:pt x="16164" y="8239"/>
                  <a:pt x="16175" y="8159"/>
                </a:cubicBezTo>
                <a:lnTo>
                  <a:pt x="16209" y="7920"/>
                </a:lnTo>
                <a:lnTo>
                  <a:pt x="16265" y="8159"/>
                </a:lnTo>
                <a:cubicBezTo>
                  <a:pt x="16276" y="8207"/>
                  <a:pt x="16288" y="8250"/>
                  <a:pt x="16302" y="8282"/>
                </a:cubicBezTo>
                <a:cubicBezTo>
                  <a:pt x="16371" y="8445"/>
                  <a:pt x="16467" y="8412"/>
                  <a:pt x="16517" y="8244"/>
                </a:cubicBezTo>
                <a:cubicBezTo>
                  <a:pt x="16527" y="8210"/>
                  <a:pt x="16535" y="8173"/>
                  <a:pt x="16541" y="8128"/>
                </a:cubicBezTo>
                <a:cubicBezTo>
                  <a:pt x="16546" y="8083"/>
                  <a:pt x="16550" y="8029"/>
                  <a:pt x="16550" y="7974"/>
                </a:cubicBezTo>
                <a:cubicBezTo>
                  <a:pt x="16550" y="7902"/>
                  <a:pt x="16563" y="7746"/>
                  <a:pt x="16580" y="7627"/>
                </a:cubicBezTo>
                <a:cubicBezTo>
                  <a:pt x="16588" y="7575"/>
                  <a:pt x="16593" y="7535"/>
                  <a:pt x="16598" y="7511"/>
                </a:cubicBezTo>
                <a:cubicBezTo>
                  <a:pt x="16604" y="7487"/>
                  <a:pt x="16608" y="7480"/>
                  <a:pt x="16613" y="7488"/>
                </a:cubicBezTo>
                <a:cubicBezTo>
                  <a:pt x="16624" y="7505"/>
                  <a:pt x="16636" y="7589"/>
                  <a:pt x="16660" y="7758"/>
                </a:cubicBezTo>
                <a:cubicBezTo>
                  <a:pt x="16696" y="8009"/>
                  <a:pt x="16724" y="8169"/>
                  <a:pt x="16751" y="8267"/>
                </a:cubicBezTo>
                <a:cubicBezTo>
                  <a:pt x="16764" y="8316"/>
                  <a:pt x="16777" y="8354"/>
                  <a:pt x="16792" y="8375"/>
                </a:cubicBezTo>
                <a:cubicBezTo>
                  <a:pt x="16806" y="8396"/>
                  <a:pt x="16821" y="8406"/>
                  <a:pt x="16837" y="8406"/>
                </a:cubicBezTo>
                <a:cubicBezTo>
                  <a:pt x="16940" y="8406"/>
                  <a:pt x="17060" y="7734"/>
                  <a:pt x="17071" y="7102"/>
                </a:cubicBezTo>
                <a:cubicBezTo>
                  <a:pt x="17076" y="6837"/>
                  <a:pt x="17088" y="6743"/>
                  <a:pt x="17100" y="6794"/>
                </a:cubicBezTo>
                <a:cubicBezTo>
                  <a:pt x="17107" y="6819"/>
                  <a:pt x="17113" y="6878"/>
                  <a:pt x="17118" y="6971"/>
                </a:cubicBezTo>
                <a:cubicBezTo>
                  <a:pt x="17123" y="7063"/>
                  <a:pt x="17126" y="7186"/>
                  <a:pt x="17127" y="7334"/>
                </a:cubicBezTo>
                <a:cubicBezTo>
                  <a:pt x="17132" y="7892"/>
                  <a:pt x="17158" y="8211"/>
                  <a:pt x="17208" y="8336"/>
                </a:cubicBezTo>
                <a:cubicBezTo>
                  <a:pt x="17225" y="8378"/>
                  <a:pt x="17244" y="8406"/>
                  <a:pt x="17267" y="8406"/>
                </a:cubicBezTo>
                <a:cubicBezTo>
                  <a:pt x="17324" y="8406"/>
                  <a:pt x="17344" y="8340"/>
                  <a:pt x="17386" y="8028"/>
                </a:cubicBezTo>
                <a:lnTo>
                  <a:pt x="17436" y="7642"/>
                </a:lnTo>
                <a:lnTo>
                  <a:pt x="17487" y="8028"/>
                </a:lnTo>
                <a:cubicBezTo>
                  <a:pt x="17498" y="8110"/>
                  <a:pt x="17507" y="8170"/>
                  <a:pt x="17516" y="8221"/>
                </a:cubicBezTo>
                <a:cubicBezTo>
                  <a:pt x="17524" y="8272"/>
                  <a:pt x="17533" y="8309"/>
                  <a:pt x="17542" y="8336"/>
                </a:cubicBezTo>
                <a:cubicBezTo>
                  <a:pt x="17561" y="8390"/>
                  <a:pt x="17583" y="8406"/>
                  <a:pt x="17617" y="8406"/>
                </a:cubicBezTo>
                <a:cubicBezTo>
                  <a:pt x="17643" y="8406"/>
                  <a:pt x="17668" y="8379"/>
                  <a:pt x="17692" y="8336"/>
                </a:cubicBezTo>
                <a:cubicBezTo>
                  <a:pt x="17738" y="8250"/>
                  <a:pt x="17778" y="8085"/>
                  <a:pt x="17805" y="7858"/>
                </a:cubicBezTo>
                <a:cubicBezTo>
                  <a:pt x="17819" y="7745"/>
                  <a:pt x="17829" y="7613"/>
                  <a:pt x="17836" y="7473"/>
                </a:cubicBezTo>
                <a:cubicBezTo>
                  <a:pt x="17846" y="7278"/>
                  <a:pt x="17856" y="7204"/>
                  <a:pt x="17864" y="7226"/>
                </a:cubicBezTo>
                <a:cubicBezTo>
                  <a:pt x="17873" y="7252"/>
                  <a:pt x="17880" y="7380"/>
                  <a:pt x="17885" y="7604"/>
                </a:cubicBezTo>
                <a:cubicBezTo>
                  <a:pt x="17888" y="7753"/>
                  <a:pt x="17891" y="7939"/>
                  <a:pt x="17892" y="8167"/>
                </a:cubicBezTo>
                <a:cubicBezTo>
                  <a:pt x="17894" y="8647"/>
                  <a:pt x="17904" y="9115"/>
                  <a:pt x="17913" y="9200"/>
                </a:cubicBezTo>
                <a:cubicBezTo>
                  <a:pt x="17923" y="9294"/>
                  <a:pt x="17937" y="9342"/>
                  <a:pt x="17953" y="9354"/>
                </a:cubicBezTo>
                <a:cubicBezTo>
                  <a:pt x="17956" y="9356"/>
                  <a:pt x="17960" y="9339"/>
                  <a:pt x="17963" y="9339"/>
                </a:cubicBezTo>
                <a:cubicBezTo>
                  <a:pt x="17976" y="9336"/>
                  <a:pt x="17990" y="9324"/>
                  <a:pt x="18003" y="9277"/>
                </a:cubicBezTo>
                <a:cubicBezTo>
                  <a:pt x="18008" y="9260"/>
                  <a:pt x="18013" y="9222"/>
                  <a:pt x="18017" y="9200"/>
                </a:cubicBezTo>
                <a:cubicBezTo>
                  <a:pt x="18029" y="9146"/>
                  <a:pt x="18040" y="9095"/>
                  <a:pt x="18050" y="9015"/>
                </a:cubicBezTo>
                <a:cubicBezTo>
                  <a:pt x="18064" y="8901"/>
                  <a:pt x="18076" y="8768"/>
                  <a:pt x="18083" y="8614"/>
                </a:cubicBezTo>
                <a:cubicBezTo>
                  <a:pt x="18090" y="8463"/>
                  <a:pt x="18110" y="8406"/>
                  <a:pt x="18155" y="8406"/>
                </a:cubicBezTo>
                <a:cubicBezTo>
                  <a:pt x="18220" y="8406"/>
                  <a:pt x="18285" y="8172"/>
                  <a:pt x="18325" y="7843"/>
                </a:cubicBezTo>
                <a:cubicBezTo>
                  <a:pt x="18338" y="7733"/>
                  <a:pt x="18349" y="7616"/>
                  <a:pt x="18355" y="7488"/>
                </a:cubicBezTo>
                <a:cubicBezTo>
                  <a:pt x="18362" y="7341"/>
                  <a:pt x="18376" y="7218"/>
                  <a:pt x="18385" y="7218"/>
                </a:cubicBezTo>
                <a:cubicBezTo>
                  <a:pt x="18394" y="7218"/>
                  <a:pt x="18406" y="7341"/>
                  <a:pt x="18414" y="7488"/>
                </a:cubicBezTo>
                <a:cubicBezTo>
                  <a:pt x="18434" y="7904"/>
                  <a:pt x="18488" y="8208"/>
                  <a:pt x="18558" y="8336"/>
                </a:cubicBezTo>
                <a:cubicBezTo>
                  <a:pt x="18582" y="8379"/>
                  <a:pt x="18607" y="8406"/>
                  <a:pt x="18634" y="8406"/>
                </a:cubicBezTo>
                <a:cubicBezTo>
                  <a:pt x="18670" y="8406"/>
                  <a:pt x="18692" y="8393"/>
                  <a:pt x="18710" y="8336"/>
                </a:cubicBezTo>
                <a:cubicBezTo>
                  <a:pt x="18729" y="8280"/>
                  <a:pt x="18743" y="8172"/>
                  <a:pt x="18766" y="7989"/>
                </a:cubicBezTo>
                <a:cubicBezTo>
                  <a:pt x="18788" y="7816"/>
                  <a:pt x="18801" y="7712"/>
                  <a:pt x="18805" y="7627"/>
                </a:cubicBezTo>
                <a:cubicBezTo>
                  <a:pt x="18805" y="7625"/>
                  <a:pt x="18805" y="7620"/>
                  <a:pt x="18805" y="7619"/>
                </a:cubicBezTo>
                <a:cubicBezTo>
                  <a:pt x="18809" y="7533"/>
                  <a:pt x="18806" y="7475"/>
                  <a:pt x="18797" y="7395"/>
                </a:cubicBezTo>
                <a:cubicBezTo>
                  <a:pt x="18780" y="7239"/>
                  <a:pt x="18782" y="7168"/>
                  <a:pt x="18810" y="6941"/>
                </a:cubicBezTo>
                <a:cubicBezTo>
                  <a:pt x="18828" y="6792"/>
                  <a:pt x="18844" y="6552"/>
                  <a:pt x="18844" y="6408"/>
                </a:cubicBezTo>
                <a:cubicBezTo>
                  <a:pt x="18844" y="6320"/>
                  <a:pt x="18841" y="6229"/>
                  <a:pt x="18837" y="6131"/>
                </a:cubicBezTo>
                <a:cubicBezTo>
                  <a:pt x="18833" y="6035"/>
                  <a:pt x="18827" y="5938"/>
                  <a:pt x="18820" y="5838"/>
                </a:cubicBezTo>
                <a:cubicBezTo>
                  <a:pt x="18820" y="5837"/>
                  <a:pt x="18820" y="5831"/>
                  <a:pt x="18820" y="5830"/>
                </a:cubicBezTo>
                <a:cubicBezTo>
                  <a:pt x="18805" y="5629"/>
                  <a:pt x="18784" y="5432"/>
                  <a:pt x="18761" y="5252"/>
                </a:cubicBezTo>
                <a:cubicBezTo>
                  <a:pt x="18738" y="5071"/>
                  <a:pt x="18713" y="4911"/>
                  <a:pt x="18687" y="4797"/>
                </a:cubicBezTo>
                <a:cubicBezTo>
                  <a:pt x="18661" y="4683"/>
                  <a:pt x="18635" y="4612"/>
                  <a:pt x="18612" y="4612"/>
                </a:cubicBezTo>
                <a:cubicBezTo>
                  <a:pt x="18592" y="4612"/>
                  <a:pt x="18570" y="4666"/>
                  <a:pt x="18544" y="4789"/>
                </a:cubicBezTo>
                <a:cubicBezTo>
                  <a:pt x="18518" y="4912"/>
                  <a:pt x="18487" y="5103"/>
                  <a:pt x="18450" y="5375"/>
                </a:cubicBezTo>
                <a:lnTo>
                  <a:pt x="18385" y="5846"/>
                </a:lnTo>
                <a:lnTo>
                  <a:pt x="18319" y="5375"/>
                </a:lnTo>
                <a:cubicBezTo>
                  <a:pt x="18261" y="4959"/>
                  <a:pt x="18219" y="4722"/>
                  <a:pt x="18182" y="4643"/>
                </a:cubicBezTo>
                <a:cubicBezTo>
                  <a:pt x="18145" y="4563"/>
                  <a:pt x="18114" y="4648"/>
                  <a:pt x="18083" y="4874"/>
                </a:cubicBezTo>
                <a:cubicBezTo>
                  <a:pt x="18056" y="5074"/>
                  <a:pt x="18043" y="5098"/>
                  <a:pt x="18029" y="4990"/>
                </a:cubicBezTo>
                <a:cubicBezTo>
                  <a:pt x="18018" y="4899"/>
                  <a:pt x="17995" y="4851"/>
                  <a:pt x="17972" y="4851"/>
                </a:cubicBezTo>
                <a:cubicBezTo>
                  <a:pt x="17948" y="4851"/>
                  <a:pt x="17925" y="4898"/>
                  <a:pt x="17913" y="4990"/>
                </a:cubicBezTo>
                <a:cubicBezTo>
                  <a:pt x="17903" y="5068"/>
                  <a:pt x="17895" y="5252"/>
                  <a:pt x="17895" y="5398"/>
                </a:cubicBezTo>
                <a:cubicBezTo>
                  <a:pt x="17895" y="5512"/>
                  <a:pt x="17893" y="5597"/>
                  <a:pt x="17889" y="5653"/>
                </a:cubicBezTo>
                <a:cubicBezTo>
                  <a:pt x="17881" y="5764"/>
                  <a:pt x="17866" y="5759"/>
                  <a:pt x="17841" y="5637"/>
                </a:cubicBezTo>
                <a:cubicBezTo>
                  <a:pt x="17829" y="5576"/>
                  <a:pt x="17815" y="5487"/>
                  <a:pt x="17798" y="5368"/>
                </a:cubicBezTo>
                <a:cubicBezTo>
                  <a:pt x="17763" y="5115"/>
                  <a:pt x="17719" y="4840"/>
                  <a:pt x="17700" y="4758"/>
                </a:cubicBezTo>
                <a:cubicBezTo>
                  <a:pt x="17659" y="4581"/>
                  <a:pt x="17594" y="4563"/>
                  <a:pt x="17581" y="4727"/>
                </a:cubicBezTo>
                <a:cubicBezTo>
                  <a:pt x="17576" y="4793"/>
                  <a:pt x="17557" y="4851"/>
                  <a:pt x="17539" y="4851"/>
                </a:cubicBezTo>
                <a:cubicBezTo>
                  <a:pt x="17522" y="4851"/>
                  <a:pt x="17493" y="4960"/>
                  <a:pt x="17475" y="5090"/>
                </a:cubicBezTo>
                <a:lnTo>
                  <a:pt x="17442" y="5321"/>
                </a:lnTo>
                <a:lnTo>
                  <a:pt x="17363" y="5013"/>
                </a:lnTo>
                <a:cubicBezTo>
                  <a:pt x="17318" y="4838"/>
                  <a:pt x="17296" y="4723"/>
                  <a:pt x="17287" y="4589"/>
                </a:cubicBezTo>
                <a:cubicBezTo>
                  <a:pt x="17285" y="4544"/>
                  <a:pt x="17283" y="4499"/>
                  <a:pt x="17283" y="4450"/>
                </a:cubicBezTo>
                <a:cubicBezTo>
                  <a:pt x="17283" y="4102"/>
                  <a:pt x="17255" y="3902"/>
                  <a:pt x="17207" y="3902"/>
                </a:cubicBezTo>
                <a:cubicBezTo>
                  <a:pt x="17159" y="3902"/>
                  <a:pt x="17130" y="4098"/>
                  <a:pt x="17130" y="4434"/>
                </a:cubicBezTo>
                <a:cubicBezTo>
                  <a:pt x="17130" y="4572"/>
                  <a:pt x="17111" y="4828"/>
                  <a:pt x="17087" y="5005"/>
                </a:cubicBezTo>
                <a:lnTo>
                  <a:pt x="17044" y="5329"/>
                </a:lnTo>
                <a:lnTo>
                  <a:pt x="16956" y="4974"/>
                </a:lnTo>
                <a:cubicBezTo>
                  <a:pt x="16907" y="4777"/>
                  <a:pt x="16856" y="4612"/>
                  <a:pt x="16841" y="4612"/>
                </a:cubicBezTo>
                <a:cubicBezTo>
                  <a:pt x="16792" y="4612"/>
                  <a:pt x="16654" y="5227"/>
                  <a:pt x="16640" y="5514"/>
                </a:cubicBezTo>
                <a:cubicBezTo>
                  <a:pt x="16636" y="5605"/>
                  <a:pt x="16630" y="5670"/>
                  <a:pt x="16625" y="5714"/>
                </a:cubicBezTo>
                <a:cubicBezTo>
                  <a:pt x="16610" y="5849"/>
                  <a:pt x="16594" y="5789"/>
                  <a:pt x="16581" y="5529"/>
                </a:cubicBezTo>
                <a:cubicBezTo>
                  <a:pt x="16561" y="5108"/>
                  <a:pt x="16468" y="4612"/>
                  <a:pt x="16411" y="4612"/>
                </a:cubicBezTo>
                <a:cubicBezTo>
                  <a:pt x="16382" y="4612"/>
                  <a:pt x="16345" y="4734"/>
                  <a:pt x="16313" y="4913"/>
                </a:cubicBezTo>
                <a:cubicBezTo>
                  <a:pt x="16296" y="5002"/>
                  <a:pt x="16281" y="5106"/>
                  <a:pt x="16269" y="5213"/>
                </a:cubicBezTo>
                <a:cubicBezTo>
                  <a:pt x="16256" y="5322"/>
                  <a:pt x="16246" y="5436"/>
                  <a:pt x="16241" y="5545"/>
                </a:cubicBezTo>
                <a:cubicBezTo>
                  <a:pt x="16231" y="5739"/>
                  <a:pt x="16223" y="5814"/>
                  <a:pt x="16214" y="5792"/>
                </a:cubicBezTo>
                <a:cubicBezTo>
                  <a:pt x="16214" y="5791"/>
                  <a:pt x="16213" y="5792"/>
                  <a:pt x="16213" y="5792"/>
                </a:cubicBezTo>
                <a:cubicBezTo>
                  <a:pt x="16204" y="5766"/>
                  <a:pt x="16197" y="5637"/>
                  <a:pt x="16192" y="5414"/>
                </a:cubicBezTo>
                <a:cubicBezTo>
                  <a:pt x="16189" y="5265"/>
                  <a:pt x="16186" y="5070"/>
                  <a:pt x="16185" y="4843"/>
                </a:cubicBezTo>
                <a:cubicBezTo>
                  <a:pt x="16183" y="4363"/>
                  <a:pt x="16173" y="3902"/>
                  <a:pt x="16164" y="3818"/>
                </a:cubicBezTo>
                <a:cubicBezTo>
                  <a:pt x="16151" y="3694"/>
                  <a:pt x="16126" y="3646"/>
                  <a:pt x="16104" y="3663"/>
                </a:cubicBezTo>
                <a:close/>
                <a:moveTo>
                  <a:pt x="19268" y="3663"/>
                </a:moveTo>
                <a:cubicBezTo>
                  <a:pt x="19192" y="3662"/>
                  <a:pt x="19119" y="3705"/>
                  <a:pt x="19107" y="3802"/>
                </a:cubicBezTo>
                <a:cubicBezTo>
                  <a:pt x="19100" y="3852"/>
                  <a:pt x="19095" y="4149"/>
                  <a:pt x="19092" y="4558"/>
                </a:cubicBezTo>
                <a:cubicBezTo>
                  <a:pt x="19085" y="5380"/>
                  <a:pt x="19085" y="6681"/>
                  <a:pt x="19092" y="7503"/>
                </a:cubicBezTo>
                <a:cubicBezTo>
                  <a:pt x="19092" y="7504"/>
                  <a:pt x="19092" y="7510"/>
                  <a:pt x="19092" y="7511"/>
                </a:cubicBezTo>
                <a:cubicBezTo>
                  <a:pt x="19095" y="7920"/>
                  <a:pt x="19100" y="8209"/>
                  <a:pt x="19107" y="8259"/>
                </a:cubicBezTo>
                <a:cubicBezTo>
                  <a:pt x="19119" y="8357"/>
                  <a:pt x="19200" y="8407"/>
                  <a:pt x="19283" y="8406"/>
                </a:cubicBezTo>
                <a:cubicBezTo>
                  <a:pt x="19366" y="8404"/>
                  <a:pt x="19451" y="8350"/>
                  <a:pt x="19474" y="8251"/>
                </a:cubicBezTo>
                <a:cubicBezTo>
                  <a:pt x="19493" y="8170"/>
                  <a:pt x="19531" y="7950"/>
                  <a:pt x="19559" y="7758"/>
                </a:cubicBezTo>
                <a:lnTo>
                  <a:pt x="19609" y="7411"/>
                </a:lnTo>
                <a:lnTo>
                  <a:pt x="19657" y="7758"/>
                </a:lnTo>
                <a:cubicBezTo>
                  <a:pt x="19695" y="8024"/>
                  <a:pt x="19724" y="8188"/>
                  <a:pt x="19753" y="8282"/>
                </a:cubicBezTo>
                <a:cubicBezTo>
                  <a:pt x="19768" y="8330"/>
                  <a:pt x="19783" y="8356"/>
                  <a:pt x="19800" y="8375"/>
                </a:cubicBezTo>
                <a:cubicBezTo>
                  <a:pt x="19817" y="8394"/>
                  <a:pt x="19835" y="8406"/>
                  <a:pt x="19858" y="8406"/>
                </a:cubicBezTo>
                <a:cubicBezTo>
                  <a:pt x="19928" y="8406"/>
                  <a:pt x="19945" y="8359"/>
                  <a:pt x="19983" y="8051"/>
                </a:cubicBezTo>
                <a:cubicBezTo>
                  <a:pt x="20007" y="7854"/>
                  <a:pt x="20032" y="7732"/>
                  <a:pt x="20052" y="7704"/>
                </a:cubicBezTo>
                <a:cubicBezTo>
                  <a:pt x="20072" y="7677"/>
                  <a:pt x="20087" y="7739"/>
                  <a:pt x="20093" y="7897"/>
                </a:cubicBezTo>
                <a:cubicBezTo>
                  <a:pt x="20094" y="7951"/>
                  <a:pt x="20098" y="8003"/>
                  <a:pt x="20105" y="8051"/>
                </a:cubicBezTo>
                <a:cubicBezTo>
                  <a:pt x="20111" y="8098"/>
                  <a:pt x="20119" y="8142"/>
                  <a:pt x="20128" y="8182"/>
                </a:cubicBezTo>
                <a:cubicBezTo>
                  <a:pt x="20147" y="8264"/>
                  <a:pt x="20172" y="8327"/>
                  <a:pt x="20197" y="8367"/>
                </a:cubicBezTo>
                <a:cubicBezTo>
                  <a:pt x="20235" y="8426"/>
                  <a:pt x="20276" y="8432"/>
                  <a:pt x="20303" y="8359"/>
                </a:cubicBezTo>
                <a:cubicBezTo>
                  <a:pt x="20312" y="8335"/>
                  <a:pt x="20319" y="8302"/>
                  <a:pt x="20325" y="8259"/>
                </a:cubicBezTo>
                <a:cubicBezTo>
                  <a:pt x="20339" y="8149"/>
                  <a:pt x="20346" y="8149"/>
                  <a:pt x="20360" y="8259"/>
                </a:cubicBezTo>
                <a:cubicBezTo>
                  <a:pt x="20388" y="8470"/>
                  <a:pt x="20420" y="8432"/>
                  <a:pt x="20460" y="8143"/>
                </a:cubicBezTo>
                <a:lnTo>
                  <a:pt x="20495" y="7889"/>
                </a:lnTo>
                <a:lnTo>
                  <a:pt x="20531" y="8143"/>
                </a:lnTo>
                <a:cubicBezTo>
                  <a:pt x="20550" y="8285"/>
                  <a:pt x="20575" y="8369"/>
                  <a:pt x="20599" y="8390"/>
                </a:cubicBezTo>
                <a:cubicBezTo>
                  <a:pt x="20611" y="8401"/>
                  <a:pt x="20623" y="8395"/>
                  <a:pt x="20633" y="8375"/>
                </a:cubicBezTo>
                <a:cubicBezTo>
                  <a:pt x="20644" y="8353"/>
                  <a:pt x="20654" y="8315"/>
                  <a:pt x="20661" y="8259"/>
                </a:cubicBezTo>
                <a:cubicBezTo>
                  <a:pt x="20667" y="8215"/>
                  <a:pt x="20671" y="8090"/>
                  <a:pt x="20674" y="7897"/>
                </a:cubicBezTo>
                <a:cubicBezTo>
                  <a:pt x="20677" y="7705"/>
                  <a:pt x="20679" y="7453"/>
                  <a:pt x="20679" y="7156"/>
                </a:cubicBezTo>
                <a:cubicBezTo>
                  <a:pt x="20679" y="6751"/>
                  <a:pt x="20681" y="6503"/>
                  <a:pt x="20685" y="6331"/>
                </a:cubicBezTo>
                <a:cubicBezTo>
                  <a:pt x="20687" y="6247"/>
                  <a:pt x="20690" y="6178"/>
                  <a:pt x="20694" y="6123"/>
                </a:cubicBezTo>
                <a:cubicBezTo>
                  <a:pt x="20698" y="6068"/>
                  <a:pt x="20703" y="6028"/>
                  <a:pt x="20709" y="5984"/>
                </a:cubicBezTo>
                <a:cubicBezTo>
                  <a:pt x="20733" y="5812"/>
                  <a:pt x="20748" y="5773"/>
                  <a:pt x="20758" y="5930"/>
                </a:cubicBezTo>
                <a:cubicBezTo>
                  <a:pt x="20758" y="5931"/>
                  <a:pt x="20758" y="5937"/>
                  <a:pt x="20758" y="5938"/>
                </a:cubicBezTo>
                <a:cubicBezTo>
                  <a:pt x="20767" y="6096"/>
                  <a:pt x="20771" y="6444"/>
                  <a:pt x="20771" y="7025"/>
                </a:cubicBezTo>
                <a:cubicBezTo>
                  <a:pt x="20771" y="8214"/>
                  <a:pt x="20781" y="8406"/>
                  <a:pt x="20848" y="8406"/>
                </a:cubicBezTo>
                <a:cubicBezTo>
                  <a:pt x="20877" y="8406"/>
                  <a:pt x="20892" y="8329"/>
                  <a:pt x="20897" y="8167"/>
                </a:cubicBezTo>
                <a:cubicBezTo>
                  <a:pt x="20902" y="8036"/>
                  <a:pt x="20916" y="7928"/>
                  <a:pt x="20929" y="7928"/>
                </a:cubicBezTo>
                <a:cubicBezTo>
                  <a:pt x="20948" y="7928"/>
                  <a:pt x="20954" y="7738"/>
                  <a:pt x="20958" y="6894"/>
                </a:cubicBezTo>
                <a:cubicBezTo>
                  <a:pt x="20961" y="6067"/>
                  <a:pt x="20967" y="5853"/>
                  <a:pt x="20985" y="5853"/>
                </a:cubicBezTo>
                <a:cubicBezTo>
                  <a:pt x="21003" y="5853"/>
                  <a:pt x="21008" y="6067"/>
                  <a:pt x="21012" y="6894"/>
                </a:cubicBezTo>
                <a:cubicBezTo>
                  <a:pt x="21013" y="7316"/>
                  <a:pt x="21015" y="7573"/>
                  <a:pt x="21020" y="7727"/>
                </a:cubicBezTo>
                <a:cubicBezTo>
                  <a:pt x="21024" y="7881"/>
                  <a:pt x="21031" y="7928"/>
                  <a:pt x="21041" y="7928"/>
                </a:cubicBezTo>
                <a:cubicBezTo>
                  <a:pt x="21054" y="7928"/>
                  <a:pt x="21068" y="8036"/>
                  <a:pt x="21072" y="8167"/>
                </a:cubicBezTo>
                <a:cubicBezTo>
                  <a:pt x="21075" y="8246"/>
                  <a:pt x="21081" y="8305"/>
                  <a:pt x="21089" y="8344"/>
                </a:cubicBezTo>
                <a:cubicBezTo>
                  <a:pt x="21114" y="8461"/>
                  <a:pt x="21159" y="8398"/>
                  <a:pt x="21192" y="8159"/>
                </a:cubicBezTo>
                <a:lnTo>
                  <a:pt x="21226" y="7920"/>
                </a:lnTo>
                <a:lnTo>
                  <a:pt x="21281" y="8159"/>
                </a:lnTo>
                <a:cubicBezTo>
                  <a:pt x="21318" y="8319"/>
                  <a:pt x="21365" y="8406"/>
                  <a:pt x="21418" y="8406"/>
                </a:cubicBezTo>
                <a:cubicBezTo>
                  <a:pt x="21440" y="8406"/>
                  <a:pt x="21458" y="8394"/>
                  <a:pt x="21474" y="8367"/>
                </a:cubicBezTo>
                <a:cubicBezTo>
                  <a:pt x="21489" y="8341"/>
                  <a:pt x="21504" y="8299"/>
                  <a:pt x="21516" y="8236"/>
                </a:cubicBezTo>
                <a:cubicBezTo>
                  <a:pt x="21528" y="8172"/>
                  <a:pt x="21538" y="8086"/>
                  <a:pt x="21548" y="7974"/>
                </a:cubicBezTo>
                <a:cubicBezTo>
                  <a:pt x="21548" y="7973"/>
                  <a:pt x="21548" y="7967"/>
                  <a:pt x="21548" y="7966"/>
                </a:cubicBezTo>
                <a:cubicBezTo>
                  <a:pt x="21559" y="7853"/>
                  <a:pt x="21570" y="7716"/>
                  <a:pt x="21581" y="7542"/>
                </a:cubicBezTo>
                <a:cubicBezTo>
                  <a:pt x="21600" y="7251"/>
                  <a:pt x="21598" y="7166"/>
                  <a:pt x="21565" y="6678"/>
                </a:cubicBezTo>
                <a:cubicBezTo>
                  <a:pt x="21536" y="6232"/>
                  <a:pt x="21532" y="6094"/>
                  <a:pt x="21547" y="5907"/>
                </a:cubicBezTo>
                <a:cubicBezTo>
                  <a:pt x="21568" y="5656"/>
                  <a:pt x="21571" y="5392"/>
                  <a:pt x="21561" y="5190"/>
                </a:cubicBezTo>
                <a:cubicBezTo>
                  <a:pt x="21556" y="5089"/>
                  <a:pt x="21548" y="5003"/>
                  <a:pt x="21536" y="4943"/>
                </a:cubicBezTo>
                <a:cubicBezTo>
                  <a:pt x="21525" y="4883"/>
                  <a:pt x="21511" y="4851"/>
                  <a:pt x="21495" y="4851"/>
                </a:cubicBezTo>
                <a:cubicBezTo>
                  <a:pt x="21476" y="4851"/>
                  <a:pt x="21456" y="4793"/>
                  <a:pt x="21451" y="4727"/>
                </a:cubicBezTo>
                <a:cubicBezTo>
                  <a:pt x="21438" y="4569"/>
                  <a:pt x="21410" y="4548"/>
                  <a:pt x="21373" y="4643"/>
                </a:cubicBezTo>
                <a:cubicBezTo>
                  <a:pt x="21336" y="4738"/>
                  <a:pt x="21292" y="4955"/>
                  <a:pt x="21249" y="5260"/>
                </a:cubicBezTo>
                <a:lnTo>
                  <a:pt x="21199" y="5607"/>
                </a:lnTo>
                <a:lnTo>
                  <a:pt x="21133" y="5105"/>
                </a:lnTo>
                <a:cubicBezTo>
                  <a:pt x="21078" y="4687"/>
                  <a:pt x="21045" y="4561"/>
                  <a:pt x="20999" y="4666"/>
                </a:cubicBezTo>
                <a:cubicBezTo>
                  <a:pt x="20983" y="4701"/>
                  <a:pt x="20967" y="4757"/>
                  <a:pt x="20947" y="4843"/>
                </a:cubicBezTo>
                <a:cubicBezTo>
                  <a:pt x="20933" y="4902"/>
                  <a:pt x="20924" y="4953"/>
                  <a:pt x="20915" y="4982"/>
                </a:cubicBezTo>
                <a:cubicBezTo>
                  <a:pt x="20898" y="5041"/>
                  <a:pt x="20888" y="5041"/>
                  <a:pt x="20871" y="4982"/>
                </a:cubicBezTo>
                <a:cubicBezTo>
                  <a:pt x="20863" y="4953"/>
                  <a:pt x="20853" y="4902"/>
                  <a:pt x="20839" y="4843"/>
                </a:cubicBezTo>
                <a:cubicBezTo>
                  <a:pt x="20810" y="4717"/>
                  <a:pt x="20780" y="4648"/>
                  <a:pt x="20755" y="4627"/>
                </a:cubicBezTo>
                <a:cubicBezTo>
                  <a:pt x="20730" y="4606"/>
                  <a:pt x="20710" y="4632"/>
                  <a:pt x="20702" y="4727"/>
                </a:cubicBezTo>
                <a:cubicBezTo>
                  <a:pt x="20697" y="4793"/>
                  <a:pt x="20663" y="4851"/>
                  <a:pt x="20626" y="4851"/>
                </a:cubicBezTo>
                <a:cubicBezTo>
                  <a:pt x="20569" y="4851"/>
                  <a:pt x="20544" y="4925"/>
                  <a:pt x="20532" y="5206"/>
                </a:cubicBezTo>
                <a:cubicBezTo>
                  <a:pt x="20528" y="5299"/>
                  <a:pt x="20525" y="5418"/>
                  <a:pt x="20524" y="5560"/>
                </a:cubicBezTo>
                <a:cubicBezTo>
                  <a:pt x="20521" y="5821"/>
                  <a:pt x="20508" y="5963"/>
                  <a:pt x="20496" y="5977"/>
                </a:cubicBezTo>
                <a:cubicBezTo>
                  <a:pt x="20490" y="5984"/>
                  <a:pt x="20483" y="5959"/>
                  <a:pt x="20478" y="5900"/>
                </a:cubicBezTo>
                <a:cubicBezTo>
                  <a:pt x="20472" y="5841"/>
                  <a:pt x="20468" y="5748"/>
                  <a:pt x="20465" y="5622"/>
                </a:cubicBezTo>
                <a:cubicBezTo>
                  <a:pt x="20463" y="5555"/>
                  <a:pt x="20461" y="5500"/>
                  <a:pt x="20458" y="5445"/>
                </a:cubicBezTo>
                <a:cubicBezTo>
                  <a:pt x="20458" y="5444"/>
                  <a:pt x="20458" y="5438"/>
                  <a:pt x="20458" y="5437"/>
                </a:cubicBezTo>
                <a:cubicBezTo>
                  <a:pt x="20447" y="5269"/>
                  <a:pt x="20425" y="5138"/>
                  <a:pt x="20380" y="4951"/>
                </a:cubicBezTo>
                <a:cubicBezTo>
                  <a:pt x="20301" y="4619"/>
                  <a:pt x="20228" y="4522"/>
                  <a:pt x="20212" y="4727"/>
                </a:cubicBezTo>
                <a:cubicBezTo>
                  <a:pt x="20207" y="4793"/>
                  <a:pt x="20187" y="4851"/>
                  <a:pt x="20167" y="4851"/>
                </a:cubicBezTo>
                <a:cubicBezTo>
                  <a:pt x="20144" y="4851"/>
                  <a:pt x="20128" y="4900"/>
                  <a:pt x="20116" y="5013"/>
                </a:cubicBezTo>
                <a:cubicBezTo>
                  <a:pt x="20105" y="5126"/>
                  <a:pt x="20099" y="5300"/>
                  <a:pt x="20096" y="5553"/>
                </a:cubicBezTo>
                <a:cubicBezTo>
                  <a:pt x="20093" y="5793"/>
                  <a:pt x="20083" y="5947"/>
                  <a:pt x="20072" y="5992"/>
                </a:cubicBezTo>
                <a:cubicBezTo>
                  <a:pt x="20066" y="6016"/>
                  <a:pt x="20060" y="6006"/>
                  <a:pt x="20054" y="5969"/>
                </a:cubicBezTo>
                <a:cubicBezTo>
                  <a:pt x="20048" y="5934"/>
                  <a:pt x="20043" y="5872"/>
                  <a:pt x="20038" y="5776"/>
                </a:cubicBezTo>
                <a:cubicBezTo>
                  <a:pt x="20023" y="5484"/>
                  <a:pt x="19960" y="5006"/>
                  <a:pt x="19902" y="4758"/>
                </a:cubicBezTo>
                <a:cubicBezTo>
                  <a:pt x="19868" y="4608"/>
                  <a:pt x="19838" y="4572"/>
                  <a:pt x="19803" y="4666"/>
                </a:cubicBezTo>
                <a:cubicBezTo>
                  <a:pt x="19768" y="4759"/>
                  <a:pt x="19728" y="4984"/>
                  <a:pt x="19674" y="5368"/>
                </a:cubicBezTo>
                <a:cubicBezTo>
                  <a:pt x="19639" y="5620"/>
                  <a:pt x="19604" y="5789"/>
                  <a:pt x="19595" y="5745"/>
                </a:cubicBezTo>
                <a:cubicBezTo>
                  <a:pt x="19585" y="5701"/>
                  <a:pt x="19578" y="5436"/>
                  <a:pt x="19578" y="5159"/>
                </a:cubicBezTo>
                <a:cubicBezTo>
                  <a:pt x="19578" y="4743"/>
                  <a:pt x="19569" y="4600"/>
                  <a:pt x="19528" y="4311"/>
                </a:cubicBezTo>
                <a:cubicBezTo>
                  <a:pt x="19501" y="4119"/>
                  <a:pt x="19462" y="3891"/>
                  <a:pt x="19443" y="3810"/>
                </a:cubicBezTo>
                <a:cubicBezTo>
                  <a:pt x="19421" y="3712"/>
                  <a:pt x="19344" y="3665"/>
                  <a:pt x="19268" y="3663"/>
                </a:cubicBezTo>
                <a:close/>
                <a:moveTo>
                  <a:pt x="11591" y="3671"/>
                </a:moveTo>
                <a:cubicBezTo>
                  <a:pt x="11583" y="3674"/>
                  <a:pt x="11575" y="3683"/>
                  <a:pt x="11569" y="3702"/>
                </a:cubicBezTo>
                <a:cubicBezTo>
                  <a:pt x="11563" y="3721"/>
                  <a:pt x="11559" y="3750"/>
                  <a:pt x="11556" y="3787"/>
                </a:cubicBezTo>
                <a:cubicBezTo>
                  <a:pt x="11552" y="3837"/>
                  <a:pt x="11535" y="3870"/>
                  <a:pt x="11516" y="3887"/>
                </a:cubicBezTo>
                <a:cubicBezTo>
                  <a:pt x="11523" y="4110"/>
                  <a:pt x="11525" y="4638"/>
                  <a:pt x="11525" y="5907"/>
                </a:cubicBezTo>
                <a:cubicBezTo>
                  <a:pt x="11525" y="7117"/>
                  <a:pt x="11522" y="7725"/>
                  <a:pt x="11515" y="7982"/>
                </a:cubicBezTo>
                <a:lnTo>
                  <a:pt x="11537" y="8143"/>
                </a:lnTo>
                <a:cubicBezTo>
                  <a:pt x="11560" y="8310"/>
                  <a:pt x="11586" y="8392"/>
                  <a:pt x="11612" y="8390"/>
                </a:cubicBezTo>
                <a:cubicBezTo>
                  <a:pt x="11637" y="8388"/>
                  <a:pt x="11662" y="8305"/>
                  <a:pt x="11682" y="8136"/>
                </a:cubicBezTo>
                <a:cubicBezTo>
                  <a:pt x="11709" y="7913"/>
                  <a:pt x="11715" y="7688"/>
                  <a:pt x="11719" y="6856"/>
                </a:cubicBezTo>
                <a:cubicBezTo>
                  <a:pt x="11723" y="6057"/>
                  <a:pt x="11729" y="5853"/>
                  <a:pt x="11747" y="5853"/>
                </a:cubicBezTo>
                <a:cubicBezTo>
                  <a:pt x="11765" y="5853"/>
                  <a:pt x="11770" y="6057"/>
                  <a:pt x="11774" y="6856"/>
                </a:cubicBezTo>
                <a:cubicBezTo>
                  <a:pt x="11778" y="7688"/>
                  <a:pt x="11784" y="7913"/>
                  <a:pt x="11811" y="8136"/>
                </a:cubicBezTo>
                <a:cubicBezTo>
                  <a:pt x="11833" y="8321"/>
                  <a:pt x="11873" y="8411"/>
                  <a:pt x="11912" y="8413"/>
                </a:cubicBezTo>
                <a:cubicBezTo>
                  <a:pt x="11952" y="8415"/>
                  <a:pt x="11992" y="8326"/>
                  <a:pt x="12017" y="8143"/>
                </a:cubicBezTo>
                <a:cubicBezTo>
                  <a:pt x="12068" y="7771"/>
                  <a:pt x="12061" y="7545"/>
                  <a:pt x="11991" y="7311"/>
                </a:cubicBezTo>
                <a:cubicBezTo>
                  <a:pt x="11934" y="7119"/>
                  <a:pt x="11930" y="7070"/>
                  <a:pt x="11930" y="6617"/>
                </a:cubicBezTo>
                <a:cubicBezTo>
                  <a:pt x="11930" y="6231"/>
                  <a:pt x="11937" y="6118"/>
                  <a:pt x="11961" y="6069"/>
                </a:cubicBezTo>
                <a:cubicBezTo>
                  <a:pt x="11978" y="6035"/>
                  <a:pt x="11991" y="5932"/>
                  <a:pt x="11991" y="5846"/>
                </a:cubicBezTo>
                <a:cubicBezTo>
                  <a:pt x="11991" y="5609"/>
                  <a:pt x="12021" y="5525"/>
                  <a:pt x="12046" y="5684"/>
                </a:cubicBezTo>
                <a:cubicBezTo>
                  <a:pt x="12072" y="5851"/>
                  <a:pt x="12113" y="6481"/>
                  <a:pt x="12113" y="6701"/>
                </a:cubicBezTo>
                <a:cubicBezTo>
                  <a:pt x="12113" y="6787"/>
                  <a:pt x="12128" y="7048"/>
                  <a:pt x="12144" y="7280"/>
                </a:cubicBezTo>
                <a:cubicBezTo>
                  <a:pt x="12184" y="7825"/>
                  <a:pt x="12183" y="8026"/>
                  <a:pt x="12140" y="8151"/>
                </a:cubicBezTo>
                <a:cubicBezTo>
                  <a:pt x="12121" y="8207"/>
                  <a:pt x="12093" y="8375"/>
                  <a:pt x="12077" y="8514"/>
                </a:cubicBezTo>
                <a:cubicBezTo>
                  <a:pt x="12048" y="8762"/>
                  <a:pt x="12047" y="8762"/>
                  <a:pt x="12083" y="9053"/>
                </a:cubicBezTo>
                <a:cubicBezTo>
                  <a:pt x="12096" y="9164"/>
                  <a:pt x="12111" y="9249"/>
                  <a:pt x="12127" y="9300"/>
                </a:cubicBezTo>
                <a:cubicBezTo>
                  <a:pt x="12159" y="9403"/>
                  <a:pt x="12195" y="9386"/>
                  <a:pt x="12228" y="9254"/>
                </a:cubicBezTo>
                <a:cubicBezTo>
                  <a:pt x="12245" y="9187"/>
                  <a:pt x="12260" y="9093"/>
                  <a:pt x="12275" y="8969"/>
                </a:cubicBezTo>
                <a:cubicBezTo>
                  <a:pt x="12315" y="8629"/>
                  <a:pt x="12341" y="8316"/>
                  <a:pt x="12352" y="8082"/>
                </a:cubicBezTo>
                <a:cubicBezTo>
                  <a:pt x="12356" y="8004"/>
                  <a:pt x="12358" y="7934"/>
                  <a:pt x="12358" y="7874"/>
                </a:cubicBezTo>
                <a:cubicBezTo>
                  <a:pt x="12358" y="7777"/>
                  <a:pt x="12372" y="7512"/>
                  <a:pt x="12389" y="7280"/>
                </a:cubicBezTo>
                <a:cubicBezTo>
                  <a:pt x="12406" y="7048"/>
                  <a:pt x="12419" y="6780"/>
                  <a:pt x="12419" y="6686"/>
                </a:cubicBezTo>
                <a:cubicBezTo>
                  <a:pt x="12419" y="6592"/>
                  <a:pt x="12433" y="6337"/>
                  <a:pt x="12448" y="6123"/>
                </a:cubicBezTo>
                <a:cubicBezTo>
                  <a:pt x="12471" y="5807"/>
                  <a:pt x="12483" y="5566"/>
                  <a:pt x="12485" y="5375"/>
                </a:cubicBezTo>
                <a:cubicBezTo>
                  <a:pt x="12486" y="5280"/>
                  <a:pt x="12483" y="5195"/>
                  <a:pt x="12479" y="5128"/>
                </a:cubicBezTo>
                <a:cubicBezTo>
                  <a:pt x="12474" y="5062"/>
                  <a:pt x="12468" y="5007"/>
                  <a:pt x="12458" y="4967"/>
                </a:cubicBezTo>
                <a:cubicBezTo>
                  <a:pt x="12440" y="4891"/>
                  <a:pt x="12422" y="4862"/>
                  <a:pt x="12404" y="4874"/>
                </a:cubicBezTo>
                <a:cubicBezTo>
                  <a:pt x="12387" y="4886"/>
                  <a:pt x="12369" y="4940"/>
                  <a:pt x="12354" y="5028"/>
                </a:cubicBezTo>
                <a:cubicBezTo>
                  <a:pt x="12340" y="5116"/>
                  <a:pt x="12327" y="5238"/>
                  <a:pt x="12317" y="5391"/>
                </a:cubicBezTo>
                <a:cubicBezTo>
                  <a:pt x="12306" y="5543"/>
                  <a:pt x="12298" y="5725"/>
                  <a:pt x="12295" y="5930"/>
                </a:cubicBezTo>
                <a:cubicBezTo>
                  <a:pt x="12293" y="6019"/>
                  <a:pt x="12290" y="6085"/>
                  <a:pt x="12285" y="6131"/>
                </a:cubicBezTo>
                <a:cubicBezTo>
                  <a:pt x="12275" y="6220"/>
                  <a:pt x="12259" y="6225"/>
                  <a:pt x="12249" y="6139"/>
                </a:cubicBezTo>
                <a:cubicBezTo>
                  <a:pt x="12249" y="6138"/>
                  <a:pt x="12249" y="6132"/>
                  <a:pt x="12249" y="6131"/>
                </a:cubicBezTo>
                <a:cubicBezTo>
                  <a:pt x="12244" y="6085"/>
                  <a:pt x="12240" y="6021"/>
                  <a:pt x="12238" y="5930"/>
                </a:cubicBezTo>
                <a:cubicBezTo>
                  <a:pt x="12231" y="5570"/>
                  <a:pt x="12204" y="5182"/>
                  <a:pt x="12174" y="4990"/>
                </a:cubicBezTo>
                <a:cubicBezTo>
                  <a:pt x="12164" y="4926"/>
                  <a:pt x="12154" y="4877"/>
                  <a:pt x="12144" y="4866"/>
                </a:cubicBezTo>
                <a:cubicBezTo>
                  <a:pt x="12125" y="4844"/>
                  <a:pt x="12093" y="4894"/>
                  <a:pt x="12074" y="4974"/>
                </a:cubicBezTo>
                <a:cubicBezTo>
                  <a:pt x="12024" y="5180"/>
                  <a:pt x="11930" y="4835"/>
                  <a:pt x="11930" y="4450"/>
                </a:cubicBezTo>
                <a:cubicBezTo>
                  <a:pt x="11930" y="4361"/>
                  <a:pt x="11929" y="4287"/>
                  <a:pt x="11925" y="4219"/>
                </a:cubicBezTo>
                <a:cubicBezTo>
                  <a:pt x="11922" y="4150"/>
                  <a:pt x="11917" y="4096"/>
                  <a:pt x="11910" y="4049"/>
                </a:cubicBezTo>
                <a:cubicBezTo>
                  <a:pt x="11897" y="3955"/>
                  <a:pt x="11878" y="3902"/>
                  <a:pt x="11854" y="3902"/>
                </a:cubicBezTo>
                <a:cubicBezTo>
                  <a:pt x="11805" y="3902"/>
                  <a:pt x="11777" y="4102"/>
                  <a:pt x="11777" y="4442"/>
                </a:cubicBezTo>
                <a:cubicBezTo>
                  <a:pt x="11777" y="4517"/>
                  <a:pt x="11774" y="4595"/>
                  <a:pt x="11769" y="4674"/>
                </a:cubicBezTo>
                <a:cubicBezTo>
                  <a:pt x="11753" y="4907"/>
                  <a:pt x="11719" y="5113"/>
                  <a:pt x="11701" y="5028"/>
                </a:cubicBezTo>
                <a:cubicBezTo>
                  <a:pt x="11696" y="5004"/>
                  <a:pt x="11693" y="4964"/>
                  <a:pt x="11690" y="4913"/>
                </a:cubicBezTo>
                <a:cubicBezTo>
                  <a:pt x="11685" y="4808"/>
                  <a:pt x="11685" y="4663"/>
                  <a:pt x="11689" y="4558"/>
                </a:cubicBezTo>
                <a:cubicBezTo>
                  <a:pt x="11689" y="4557"/>
                  <a:pt x="11689" y="4551"/>
                  <a:pt x="11689" y="4550"/>
                </a:cubicBezTo>
                <a:cubicBezTo>
                  <a:pt x="11692" y="4497"/>
                  <a:pt x="11695" y="4459"/>
                  <a:pt x="11700" y="4434"/>
                </a:cubicBezTo>
                <a:cubicBezTo>
                  <a:pt x="11709" y="4394"/>
                  <a:pt x="11716" y="4275"/>
                  <a:pt x="11716" y="4165"/>
                </a:cubicBezTo>
                <a:cubicBezTo>
                  <a:pt x="11716" y="4106"/>
                  <a:pt x="11711" y="4041"/>
                  <a:pt x="11704" y="3987"/>
                </a:cubicBezTo>
                <a:cubicBezTo>
                  <a:pt x="11703" y="3974"/>
                  <a:pt x="11701" y="3962"/>
                  <a:pt x="11699" y="3949"/>
                </a:cubicBezTo>
                <a:cubicBezTo>
                  <a:pt x="11695" y="3919"/>
                  <a:pt x="11689" y="3898"/>
                  <a:pt x="11683" y="3872"/>
                </a:cubicBezTo>
                <a:cubicBezTo>
                  <a:pt x="11675" y="3831"/>
                  <a:pt x="11665" y="3794"/>
                  <a:pt x="11654" y="3764"/>
                </a:cubicBezTo>
                <a:cubicBezTo>
                  <a:pt x="11649" y="3747"/>
                  <a:pt x="11643" y="3730"/>
                  <a:pt x="11638" y="3717"/>
                </a:cubicBezTo>
                <a:cubicBezTo>
                  <a:pt x="11621" y="3684"/>
                  <a:pt x="11605" y="3666"/>
                  <a:pt x="11591" y="3671"/>
                </a:cubicBezTo>
                <a:close/>
                <a:moveTo>
                  <a:pt x="665" y="3895"/>
                </a:moveTo>
                <a:cubicBezTo>
                  <a:pt x="347" y="3893"/>
                  <a:pt x="31" y="3937"/>
                  <a:pt x="18" y="4041"/>
                </a:cubicBezTo>
                <a:cubicBezTo>
                  <a:pt x="4" y="4148"/>
                  <a:pt x="0" y="5809"/>
                  <a:pt x="0" y="10781"/>
                </a:cubicBezTo>
                <a:cubicBezTo>
                  <a:pt x="0" y="17276"/>
                  <a:pt x="1" y="17374"/>
                  <a:pt x="31" y="17435"/>
                </a:cubicBezTo>
                <a:cubicBezTo>
                  <a:pt x="48" y="17469"/>
                  <a:pt x="61" y="17586"/>
                  <a:pt x="61" y="17690"/>
                </a:cubicBezTo>
                <a:cubicBezTo>
                  <a:pt x="61" y="17848"/>
                  <a:pt x="83" y="17875"/>
                  <a:pt x="199" y="17875"/>
                </a:cubicBezTo>
                <a:cubicBezTo>
                  <a:pt x="315" y="17875"/>
                  <a:pt x="337" y="17848"/>
                  <a:pt x="337" y="17690"/>
                </a:cubicBezTo>
                <a:cubicBezTo>
                  <a:pt x="337" y="17586"/>
                  <a:pt x="350" y="17469"/>
                  <a:pt x="366" y="17435"/>
                </a:cubicBezTo>
                <a:cubicBezTo>
                  <a:pt x="395" y="17377"/>
                  <a:pt x="397" y="17254"/>
                  <a:pt x="401" y="14813"/>
                </a:cubicBezTo>
                <a:lnTo>
                  <a:pt x="405" y="12253"/>
                </a:lnTo>
                <a:lnTo>
                  <a:pt x="810" y="12223"/>
                </a:lnTo>
                <a:cubicBezTo>
                  <a:pt x="1076" y="12202"/>
                  <a:pt x="1220" y="12147"/>
                  <a:pt x="1234" y="12061"/>
                </a:cubicBezTo>
                <a:cubicBezTo>
                  <a:pt x="1262" y="11878"/>
                  <a:pt x="1262" y="9907"/>
                  <a:pt x="1234" y="9724"/>
                </a:cubicBezTo>
                <a:cubicBezTo>
                  <a:pt x="1220" y="9638"/>
                  <a:pt x="1076" y="9583"/>
                  <a:pt x="810" y="9562"/>
                </a:cubicBezTo>
                <a:lnTo>
                  <a:pt x="405" y="9531"/>
                </a:lnTo>
                <a:lnTo>
                  <a:pt x="405" y="8051"/>
                </a:lnTo>
                <a:lnTo>
                  <a:pt x="405" y="6570"/>
                </a:lnTo>
                <a:lnTo>
                  <a:pt x="856" y="6501"/>
                </a:lnTo>
                <a:cubicBezTo>
                  <a:pt x="1105" y="6467"/>
                  <a:pt x="1323" y="6394"/>
                  <a:pt x="1342" y="6339"/>
                </a:cubicBezTo>
                <a:cubicBezTo>
                  <a:pt x="1374" y="6247"/>
                  <a:pt x="1376" y="6173"/>
                  <a:pt x="1376" y="5221"/>
                </a:cubicBezTo>
                <a:cubicBezTo>
                  <a:pt x="1376" y="4227"/>
                  <a:pt x="1375" y="4193"/>
                  <a:pt x="1335" y="4049"/>
                </a:cubicBezTo>
                <a:cubicBezTo>
                  <a:pt x="1306" y="3945"/>
                  <a:pt x="984" y="3896"/>
                  <a:pt x="665" y="3895"/>
                </a:cubicBezTo>
                <a:close/>
                <a:moveTo>
                  <a:pt x="2173" y="3895"/>
                </a:moveTo>
                <a:cubicBezTo>
                  <a:pt x="1928" y="3901"/>
                  <a:pt x="1682" y="3950"/>
                  <a:pt x="1670" y="4041"/>
                </a:cubicBezTo>
                <a:cubicBezTo>
                  <a:pt x="1643" y="4251"/>
                  <a:pt x="1644" y="17107"/>
                  <a:pt x="1671" y="17558"/>
                </a:cubicBezTo>
                <a:cubicBezTo>
                  <a:pt x="1689" y="17868"/>
                  <a:pt x="1694" y="17874"/>
                  <a:pt x="1821" y="17875"/>
                </a:cubicBezTo>
                <a:cubicBezTo>
                  <a:pt x="2017" y="17876"/>
                  <a:pt x="2017" y="17884"/>
                  <a:pt x="2022" y="15268"/>
                </a:cubicBezTo>
                <a:lnTo>
                  <a:pt x="2026" y="13202"/>
                </a:lnTo>
                <a:lnTo>
                  <a:pt x="2178" y="13163"/>
                </a:lnTo>
                <a:cubicBezTo>
                  <a:pt x="2325" y="13130"/>
                  <a:pt x="2331" y="13143"/>
                  <a:pt x="2373" y="13456"/>
                </a:cubicBezTo>
                <a:cubicBezTo>
                  <a:pt x="2397" y="13634"/>
                  <a:pt x="2417" y="13838"/>
                  <a:pt x="2417" y="13911"/>
                </a:cubicBezTo>
                <a:cubicBezTo>
                  <a:pt x="2417" y="13985"/>
                  <a:pt x="2437" y="14194"/>
                  <a:pt x="2463" y="14382"/>
                </a:cubicBezTo>
                <a:cubicBezTo>
                  <a:pt x="2488" y="14569"/>
                  <a:pt x="2508" y="14784"/>
                  <a:pt x="2508" y="14860"/>
                </a:cubicBezTo>
                <a:cubicBezTo>
                  <a:pt x="2508" y="14935"/>
                  <a:pt x="2522" y="15096"/>
                  <a:pt x="2539" y="15214"/>
                </a:cubicBezTo>
                <a:cubicBezTo>
                  <a:pt x="2556" y="15332"/>
                  <a:pt x="2569" y="15492"/>
                  <a:pt x="2569" y="15569"/>
                </a:cubicBezTo>
                <a:cubicBezTo>
                  <a:pt x="2569" y="15647"/>
                  <a:pt x="2583" y="15806"/>
                  <a:pt x="2600" y="15924"/>
                </a:cubicBezTo>
                <a:cubicBezTo>
                  <a:pt x="2617" y="16042"/>
                  <a:pt x="2631" y="16203"/>
                  <a:pt x="2631" y="16278"/>
                </a:cubicBezTo>
                <a:cubicBezTo>
                  <a:pt x="2631" y="16354"/>
                  <a:pt x="2651" y="16569"/>
                  <a:pt x="2677" y="16757"/>
                </a:cubicBezTo>
                <a:cubicBezTo>
                  <a:pt x="2702" y="16944"/>
                  <a:pt x="2722" y="17146"/>
                  <a:pt x="2722" y="17211"/>
                </a:cubicBezTo>
                <a:cubicBezTo>
                  <a:pt x="2722" y="17277"/>
                  <a:pt x="2738" y="17454"/>
                  <a:pt x="2756" y="17605"/>
                </a:cubicBezTo>
                <a:cubicBezTo>
                  <a:pt x="2787" y="17858"/>
                  <a:pt x="2802" y="17875"/>
                  <a:pt x="2952" y="17875"/>
                </a:cubicBezTo>
                <a:cubicBezTo>
                  <a:pt x="3096" y="17875"/>
                  <a:pt x="3118" y="17852"/>
                  <a:pt x="3143" y="17643"/>
                </a:cubicBezTo>
                <a:cubicBezTo>
                  <a:pt x="3168" y="17422"/>
                  <a:pt x="3169" y="17390"/>
                  <a:pt x="3146" y="17188"/>
                </a:cubicBezTo>
                <a:cubicBezTo>
                  <a:pt x="3132" y="17069"/>
                  <a:pt x="3120" y="16915"/>
                  <a:pt x="3120" y="16849"/>
                </a:cubicBezTo>
                <a:cubicBezTo>
                  <a:pt x="3120" y="16783"/>
                  <a:pt x="3107" y="16635"/>
                  <a:pt x="3090" y="16518"/>
                </a:cubicBezTo>
                <a:cubicBezTo>
                  <a:pt x="3073" y="16400"/>
                  <a:pt x="3059" y="16240"/>
                  <a:pt x="3059" y="16163"/>
                </a:cubicBezTo>
                <a:cubicBezTo>
                  <a:pt x="3059" y="16085"/>
                  <a:pt x="3045" y="15926"/>
                  <a:pt x="3028" y="15808"/>
                </a:cubicBezTo>
                <a:cubicBezTo>
                  <a:pt x="3011" y="15690"/>
                  <a:pt x="2998" y="15529"/>
                  <a:pt x="2998" y="15453"/>
                </a:cubicBezTo>
                <a:cubicBezTo>
                  <a:pt x="2998" y="15378"/>
                  <a:pt x="2977" y="15163"/>
                  <a:pt x="2951" y="14975"/>
                </a:cubicBezTo>
                <a:cubicBezTo>
                  <a:pt x="2926" y="14788"/>
                  <a:pt x="2906" y="14573"/>
                  <a:pt x="2906" y="14497"/>
                </a:cubicBezTo>
                <a:cubicBezTo>
                  <a:pt x="2906" y="14422"/>
                  <a:pt x="2893" y="14268"/>
                  <a:pt x="2876" y="14150"/>
                </a:cubicBezTo>
                <a:cubicBezTo>
                  <a:pt x="2859" y="14032"/>
                  <a:pt x="2845" y="13871"/>
                  <a:pt x="2845" y="13796"/>
                </a:cubicBezTo>
                <a:cubicBezTo>
                  <a:pt x="2845" y="13720"/>
                  <a:pt x="2824" y="13505"/>
                  <a:pt x="2799" y="13317"/>
                </a:cubicBezTo>
                <a:cubicBezTo>
                  <a:pt x="2744" y="12911"/>
                  <a:pt x="2740" y="12580"/>
                  <a:pt x="2788" y="12438"/>
                </a:cubicBezTo>
                <a:cubicBezTo>
                  <a:pt x="2807" y="12382"/>
                  <a:pt x="2833" y="12250"/>
                  <a:pt x="2844" y="12145"/>
                </a:cubicBezTo>
                <a:cubicBezTo>
                  <a:pt x="2855" y="12041"/>
                  <a:pt x="2872" y="11953"/>
                  <a:pt x="2882" y="11953"/>
                </a:cubicBezTo>
                <a:cubicBezTo>
                  <a:pt x="2933" y="11953"/>
                  <a:pt x="3090" y="10249"/>
                  <a:pt x="3090" y="9693"/>
                </a:cubicBezTo>
                <a:cubicBezTo>
                  <a:pt x="3090" y="9578"/>
                  <a:pt x="3096" y="9448"/>
                  <a:pt x="3105" y="9408"/>
                </a:cubicBezTo>
                <a:cubicBezTo>
                  <a:pt x="3113" y="9368"/>
                  <a:pt x="3120" y="8861"/>
                  <a:pt x="3120" y="8282"/>
                </a:cubicBezTo>
                <a:cubicBezTo>
                  <a:pt x="3120" y="7704"/>
                  <a:pt x="3113" y="7197"/>
                  <a:pt x="3105" y="7156"/>
                </a:cubicBezTo>
                <a:cubicBezTo>
                  <a:pt x="3096" y="7116"/>
                  <a:pt x="3090" y="6966"/>
                  <a:pt x="3090" y="6817"/>
                </a:cubicBezTo>
                <a:cubicBezTo>
                  <a:pt x="3090" y="6668"/>
                  <a:pt x="3076" y="6449"/>
                  <a:pt x="3059" y="6331"/>
                </a:cubicBezTo>
                <a:cubicBezTo>
                  <a:pt x="3042" y="6213"/>
                  <a:pt x="3028" y="6058"/>
                  <a:pt x="3028" y="5984"/>
                </a:cubicBezTo>
                <a:cubicBezTo>
                  <a:pt x="3028" y="5562"/>
                  <a:pt x="2780" y="4141"/>
                  <a:pt x="2705" y="4141"/>
                </a:cubicBezTo>
                <a:cubicBezTo>
                  <a:pt x="2691" y="4141"/>
                  <a:pt x="2674" y="4083"/>
                  <a:pt x="2669" y="4018"/>
                </a:cubicBezTo>
                <a:cubicBezTo>
                  <a:pt x="2661" y="3927"/>
                  <a:pt x="2418" y="3889"/>
                  <a:pt x="2173" y="3895"/>
                </a:cubicBezTo>
                <a:close/>
                <a:moveTo>
                  <a:pt x="3625" y="3895"/>
                </a:moveTo>
                <a:cubicBezTo>
                  <a:pt x="3541" y="3895"/>
                  <a:pt x="3457" y="3944"/>
                  <a:pt x="3444" y="4041"/>
                </a:cubicBezTo>
                <a:cubicBezTo>
                  <a:pt x="3431" y="4148"/>
                  <a:pt x="3426" y="5809"/>
                  <a:pt x="3426" y="10781"/>
                </a:cubicBezTo>
                <a:cubicBezTo>
                  <a:pt x="3426" y="17276"/>
                  <a:pt x="3426" y="17374"/>
                  <a:pt x="3456" y="17435"/>
                </a:cubicBezTo>
                <a:cubicBezTo>
                  <a:pt x="3473" y="17469"/>
                  <a:pt x="3487" y="17586"/>
                  <a:pt x="3487" y="17690"/>
                </a:cubicBezTo>
                <a:cubicBezTo>
                  <a:pt x="3487" y="17848"/>
                  <a:pt x="3509" y="17875"/>
                  <a:pt x="3625" y="17875"/>
                </a:cubicBezTo>
                <a:cubicBezTo>
                  <a:pt x="3740" y="17875"/>
                  <a:pt x="3763" y="17848"/>
                  <a:pt x="3763" y="17690"/>
                </a:cubicBezTo>
                <a:cubicBezTo>
                  <a:pt x="3763" y="17586"/>
                  <a:pt x="3776" y="17469"/>
                  <a:pt x="3793" y="17435"/>
                </a:cubicBezTo>
                <a:cubicBezTo>
                  <a:pt x="3823" y="17374"/>
                  <a:pt x="3824" y="17276"/>
                  <a:pt x="3824" y="10781"/>
                </a:cubicBezTo>
                <a:cubicBezTo>
                  <a:pt x="3824" y="5809"/>
                  <a:pt x="3820" y="4148"/>
                  <a:pt x="3806" y="4041"/>
                </a:cubicBezTo>
                <a:cubicBezTo>
                  <a:pt x="3793" y="3944"/>
                  <a:pt x="3709" y="3895"/>
                  <a:pt x="3625" y="3895"/>
                </a:cubicBezTo>
                <a:close/>
                <a:moveTo>
                  <a:pt x="4681" y="3895"/>
                </a:moveTo>
                <a:cubicBezTo>
                  <a:pt x="4436" y="3901"/>
                  <a:pt x="4190" y="3950"/>
                  <a:pt x="4178" y="4041"/>
                </a:cubicBezTo>
                <a:cubicBezTo>
                  <a:pt x="4164" y="4148"/>
                  <a:pt x="4160" y="5804"/>
                  <a:pt x="4160" y="10757"/>
                </a:cubicBezTo>
                <a:lnTo>
                  <a:pt x="4160" y="17327"/>
                </a:lnTo>
                <a:lnTo>
                  <a:pt x="4194" y="17605"/>
                </a:lnTo>
                <a:cubicBezTo>
                  <a:pt x="4227" y="17879"/>
                  <a:pt x="4227" y="17875"/>
                  <a:pt x="4651" y="17875"/>
                </a:cubicBezTo>
                <a:cubicBezTo>
                  <a:pt x="4918" y="17875"/>
                  <a:pt x="5079" y="17833"/>
                  <a:pt x="5085" y="17759"/>
                </a:cubicBezTo>
                <a:cubicBezTo>
                  <a:pt x="5091" y="17694"/>
                  <a:pt x="5132" y="17643"/>
                  <a:pt x="5177" y="17643"/>
                </a:cubicBezTo>
                <a:cubicBezTo>
                  <a:pt x="5222" y="17643"/>
                  <a:pt x="5264" y="17585"/>
                  <a:pt x="5270" y="17520"/>
                </a:cubicBezTo>
                <a:cubicBezTo>
                  <a:pt x="5275" y="17455"/>
                  <a:pt x="5290" y="17404"/>
                  <a:pt x="5305" y="17404"/>
                </a:cubicBezTo>
                <a:cubicBezTo>
                  <a:pt x="5340" y="17404"/>
                  <a:pt x="5421" y="17092"/>
                  <a:pt x="5446" y="16865"/>
                </a:cubicBezTo>
                <a:cubicBezTo>
                  <a:pt x="5456" y="16768"/>
                  <a:pt x="5472" y="16695"/>
                  <a:pt x="5481" y="16695"/>
                </a:cubicBezTo>
                <a:cubicBezTo>
                  <a:pt x="5503" y="16695"/>
                  <a:pt x="5567" y="16204"/>
                  <a:pt x="5567" y="16032"/>
                </a:cubicBezTo>
                <a:cubicBezTo>
                  <a:pt x="5567" y="15953"/>
                  <a:pt x="5578" y="15826"/>
                  <a:pt x="5590" y="15746"/>
                </a:cubicBezTo>
                <a:cubicBezTo>
                  <a:pt x="5640" y="15429"/>
                  <a:pt x="5659" y="14892"/>
                  <a:pt x="5659" y="13857"/>
                </a:cubicBezTo>
                <a:cubicBezTo>
                  <a:pt x="5659" y="13005"/>
                  <a:pt x="5653" y="12731"/>
                  <a:pt x="5622" y="12261"/>
                </a:cubicBezTo>
                <a:cubicBezTo>
                  <a:pt x="5583" y="11671"/>
                  <a:pt x="5512" y="11012"/>
                  <a:pt x="5486" y="11012"/>
                </a:cubicBezTo>
                <a:cubicBezTo>
                  <a:pt x="5460" y="11012"/>
                  <a:pt x="5414" y="10628"/>
                  <a:pt x="5414" y="10418"/>
                </a:cubicBezTo>
                <a:cubicBezTo>
                  <a:pt x="5414" y="10309"/>
                  <a:pt x="5432" y="10093"/>
                  <a:pt x="5453" y="9940"/>
                </a:cubicBezTo>
                <a:cubicBezTo>
                  <a:pt x="5569" y="9095"/>
                  <a:pt x="5606" y="7259"/>
                  <a:pt x="5530" y="6100"/>
                </a:cubicBezTo>
                <a:cubicBezTo>
                  <a:pt x="5510" y="5787"/>
                  <a:pt x="5470" y="5349"/>
                  <a:pt x="5443" y="5128"/>
                </a:cubicBezTo>
                <a:cubicBezTo>
                  <a:pt x="5390" y="4706"/>
                  <a:pt x="5259" y="4141"/>
                  <a:pt x="5214" y="4141"/>
                </a:cubicBezTo>
                <a:cubicBezTo>
                  <a:pt x="5199" y="4141"/>
                  <a:pt x="5182" y="4083"/>
                  <a:pt x="5177" y="4018"/>
                </a:cubicBezTo>
                <a:cubicBezTo>
                  <a:pt x="5170" y="3927"/>
                  <a:pt x="4926" y="3889"/>
                  <a:pt x="4681" y="3895"/>
                </a:cubicBezTo>
                <a:close/>
                <a:moveTo>
                  <a:pt x="4947" y="6524"/>
                </a:moveTo>
                <a:cubicBezTo>
                  <a:pt x="5070" y="6545"/>
                  <a:pt x="5099" y="6673"/>
                  <a:pt x="5158" y="7087"/>
                </a:cubicBezTo>
                <a:cubicBezTo>
                  <a:pt x="5192" y="7327"/>
                  <a:pt x="5200" y="7482"/>
                  <a:pt x="5200" y="7928"/>
                </a:cubicBezTo>
                <a:cubicBezTo>
                  <a:pt x="5200" y="8403"/>
                  <a:pt x="5193" y="8532"/>
                  <a:pt x="5142" y="8915"/>
                </a:cubicBezTo>
                <a:lnTo>
                  <a:pt x="5084" y="9354"/>
                </a:lnTo>
                <a:lnTo>
                  <a:pt x="4814" y="9354"/>
                </a:lnTo>
                <a:cubicBezTo>
                  <a:pt x="4603" y="9354"/>
                  <a:pt x="4540" y="9313"/>
                  <a:pt x="4534" y="9192"/>
                </a:cubicBezTo>
                <a:cubicBezTo>
                  <a:pt x="4529" y="9106"/>
                  <a:pt x="4528" y="8484"/>
                  <a:pt x="4531" y="7804"/>
                </a:cubicBezTo>
                <a:lnTo>
                  <a:pt x="4535" y="6570"/>
                </a:lnTo>
                <a:lnTo>
                  <a:pt x="4788" y="6532"/>
                </a:lnTo>
                <a:cubicBezTo>
                  <a:pt x="4855" y="6523"/>
                  <a:pt x="4906" y="6517"/>
                  <a:pt x="4947" y="6524"/>
                </a:cubicBezTo>
                <a:close/>
                <a:moveTo>
                  <a:pt x="2270" y="6532"/>
                </a:moveTo>
                <a:cubicBezTo>
                  <a:pt x="2422" y="6511"/>
                  <a:pt x="2519" y="6549"/>
                  <a:pt x="2529" y="6624"/>
                </a:cubicBezTo>
                <a:cubicBezTo>
                  <a:pt x="2538" y="6691"/>
                  <a:pt x="2557" y="6748"/>
                  <a:pt x="2571" y="6748"/>
                </a:cubicBezTo>
                <a:cubicBezTo>
                  <a:pt x="2638" y="6748"/>
                  <a:pt x="2722" y="7377"/>
                  <a:pt x="2722" y="7881"/>
                </a:cubicBezTo>
                <a:cubicBezTo>
                  <a:pt x="2722" y="7972"/>
                  <a:pt x="2731" y="8153"/>
                  <a:pt x="2741" y="8282"/>
                </a:cubicBezTo>
                <a:cubicBezTo>
                  <a:pt x="2756" y="8469"/>
                  <a:pt x="2756" y="8573"/>
                  <a:pt x="2741" y="8760"/>
                </a:cubicBezTo>
                <a:cubicBezTo>
                  <a:pt x="2731" y="8890"/>
                  <a:pt x="2722" y="9090"/>
                  <a:pt x="2722" y="9208"/>
                </a:cubicBezTo>
                <a:cubicBezTo>
                  <a:pt x="2722" y="9325"/>
                  <a:pt x="2697" y="9622"/>
                  <a:pt x="2665" y="9863"/>
                </a:cubicBezTo>
                <a:cubicBezTo>
                  <a:pt x="2617" y="10226"/>
                  <a:pt x="2596" y="10295"/>
                  <a:pt x="2543" y="10295"/>
                </a:cubicBezTo>
                <a:cubicBezTo>
                  <a:pt x="2508" y="10295"/>
                  <a:pt x="2476" y="10353"/>
                  <a:pt x="2470" y="10418"/>
                </a:cubicBezTo>
                <a:cubicBezTo>
                  <a:pt x="2455" y="10606"/>
                  <a:pt x="2035" y="10570"/>
                  <a:pt x="2025" y="10380"/>
                </a:cubicBezTo>
                <a:cubicBezTo>
                  <a:pt x="2021" y="10295"/>
                  <a:pt x="2020" y="9405"/>
                  <a:pt x="2022" y="8398"/>
                </a:cubicBezTo>
                <a:lnTo>
                  <a:pt x="2026" y="6570"/>
                </a:lnTo>
                <a:lnTo>
                  <a:pt x="2270" y="6532"/>
                </a:lnTo>
                <a:close/>
                <a:moveTo>
                  <a:pt x="14286" y="10063"/>
                </a:moveTo>
                <a:cubicBezTo>
                  <a:pt x="14272" y="10063"/>
                  <a:pt x="14244" y="10223"/>
                  <a:pt x="14218" y="10426"/>
                </a:cubicBezTo>
                <a:cubicBezTo>
                  <a:pt x="14191" y="10629"/>
                  <a:pt x="14166" y="10871"/>
                  <a:pt x="14159" y="11035"/>
                </a:cubicBezTo>
                <a:cubicBezTo>
                  <a:pt x="14156" y="11092"/>
                  <a:pt x="14151" y="11140"/>
                  <a:pt x="14144" y="11174"/>
                </a:cubicBezTo>
                <a:cubicBezTo>
                  <a:pt x="14124" y="11274"/>
                  <a:pt x="14091" y="11272"/>
                  <a:pt x="14079" y="11128"/>
                </a:cubicBezTo>
                <a:cubicBezTo>
                  <a:pt x="14077" y="11095"/>
                  <a:pt x="14066" y="11064"/>
                  <a:pt x="14051" y="11043"/>
                </a:cubicBezTo>
                <a:cubicBezTo>
                  <a:pt x="14037" y="11021"/>
                  <a:pt x="14018" y="11012"/>
                  <a:pt x="13998" y="11012"/>
                </a:cubicBezTo>
                <a:cubicBezTo>
                  <a:pt x="13969" y="11012"/>
                  <a:pt x="13949" y="11026"/>
                  <a:pt x="13932" y="11081"/>
                </a:cubicBezTo>
                <a:cubicBezTo>
                  <a:pt x="13914" y="11136"/>
                  <a:pt x="13898" y="11233"/>
                  <a:pt x="13877" y="11390"/>
                </a:cubicBezTo>
                <a:cubicBezTo>
                  <a:pt x="13846" y="11623"/>
                  <a:pt x="13832" y="11859"/>
                  <a:pt x="13828" y="12099"/>
                </a:cubicBezTo>
                <a:cubicBezTo>
                  <a:pt x="13828" y="12127"/>
                  <a:pt x="13825" y="12149"/>
                  <a:pt x="13825" y="12176"/>
                </a:cubicBezTo>
                <a:cubicBezTo>
                  <a:pt x="13825" y="12207"/>
                  <a:pt x="13828" y="12238"/>
                  <a:pt x="13828" y="12269"/>
                </a:cubicBezTo>
                <a:cubicBezTo>
                  <a:pt x="13830" y="12372"/>
                  <a:pt x="13832" y="12481"/>
                  <a:pt x="13838" y="12585"/>
                </a:cubicBezTo>
                <a:cubicBezTo>
                  <a:pt x="13847" y="12718"/>
                  <a:pt x="13858" y="12852"/>
                  <a:pt x="13875" y="12986"/>
                </a:cubicBezTo>
                <a:cubicBezTo>
                  <a:pt x="13916" y="13313"/>
                  <a:pt x="13936" y="13379"/>
                  <a:pt x="13993" y="13379"/>
                </a:cubicBezTo>
                <a:cubicBezTo>
                  <a:pt x="14043" y="13379"/>
                  <a:pt x="14072" y="13302"/>
                  <a:pt x="14097" y="13117"/>
                </a:cubicBezTo>
                <a:lnTo>
                  <a:pt x="14133" y="12863"/>
                </a:lnTo>
                <a:lnTo>
                  <a:pt x="14171" y="13140"/>
                </a:lnTo>
                <a:cubicBezTo>
                  <a:pt x="14185" y="13240"/>
                  <a:pt x="14196" y="13296"/>
                  <a:pt x="14207" y="13317"/>
                </a:cubicBezTo>
                <a:cubicBezTo>
                  <a:pt x="14227" y="13360"/>
                  <a:pt x="14242" y="13248"/>
                  <a:pt x="14249" y="12986"/>
                </a:cubicBezTo>
                <a:cubicBezTo>
                  <a:pt x="14249" y="12985"/>
                  <a:pt x="14249" y="12979"/>
                  <a:pt x="14249" y="12978"/>
                </a:cubicBezTo>
                <a:cubicBezTo>
                  <a:pt x="14253" y="12845"/>
                  <a:pt x="14255" y="12678"/>
                  <a:pt x="14255" y="12469"/>
                </a:cubicBezTo>
                <a:cubicBezTo>
                  <a:pt x="14255" y="12188"/>
                  <a:pt x="14256" y="12026"/>
                  <a:pt x="14261" y="11922"/>
                </a:cubicBezTo>
                <a:cubicBezTo>
                  <a:pt x="14266" y="11818"/>
                  <a:pt x="14276" y="11769"/>
                  <a:pt x="14292" y="11721"/>
                </a:cubicBezTo>
                <a:cubicBezTo>
                  <a:pt x="14317" y="11648"/>
                  <a:pt x="14331" y="11576"/>
                  <a:pt x="14337" y="11482"/>
                </a:cubicBezTo>
                <a:cubicBezTo>
                  <a:pt x="14343" y="11388"/>
                  <a:pt x="14340" y="11271"/>
                  <a:pt x="14328" y="11128"/>
                </a:cubicBezTo>
                <a:cubicBezTo>
                  <a:pt x="14320" y="11031"/>
                  <a:pt x="14316" y="10960"/>
                  <a:pt x="14316" y="10889"/>
                </a:cubicBezTo>
                <a:cubicBezTo>
                  <a:pt x="14316" y="10815"/>
                  <a:pt x="14320" y="10744"/>
                  <a:pt x="14328" y="10642"/>
                </a:cubicBezTo>
                <a:cubicBezTo>
                  <a:pt x="14340" y="10499"/>
                  <a:pt x="14340" y="10358"/>
                  <a:pt x="14332" y="10249"/>
                </a:cubicBezTo>
                <a:cubicBezTo>
                  <a:pt x="14324" y="10139"/>
                  <a:pt x="14308" y="10063"/>
                  <a:pt x="14286" y="10063"/>
                </a:cubicBezTo>
                <a:close/>
                <a:moveTo>
                  <a:pt x="16858" y="10063"/>
                </a:moveTo>
                <a:cubicBezTo>
                  <a:pt x="16822" y="10063"/>
                  <a:pt x="16764" y="10540"/>
                  <a:pt x="16764" y="10842"/>
                </a:cubicBezTo>
                <a:cubicBezTo>
                  <a:pt x="16764" y="11309"/>
                  <a:pt x="16732" y="11290"/>
                  <a:pt x="16664" y="10773"/>
                </a:cubicBezTo>
                <a:cubicBezTo>
                  <a:pt x="16634" y="10543"/>
                  <a:pt x="16616" y="10416"/>
                  <a:pt x="16596" y="10349"/>
                </a:cubicBezTo>
                <a:cubicBezTo>
                  <a:pt x="16577" y="10281"/>
                  <a:pt x="16555" y="10272"/>
                  <a:pt x="16519" y="10272"/>
                </a:cubicBezTo>
                <a:cubicBezTo>
                  <a:pt x="16453" y="10272"/>
                  <a:pt x="16432" y="10322"/>
                  <a:pt x="16394" y="10603"/>
                </a:cubicBezTo>
                <a:cubicBezTo>
                  <a:pt x="16351" y="10921"/>
                  <a:pt x="16324" y="11202"/>
                  <a:pt x="16313" y="11482"/>
                </a:cubicBezTo>
                <a:cubicBezTo>
                  <a:pt x="16313" y="11483"/>
                  <a:pt x="16313" y="11489"/>
                  <a:pt x="16313" y="11490"/>
                </a:cubicBezTo>
                <a:cubicBezTo>
                  <a:pt x="16306" y="11665"/>
                  <a:pt x="16306" y="11842"/>
                  <a:pt x="16312" y="12022"/>
                </a:cubicBezTo>
                <a:cubicBezTo>
                  <a:pt x="16312" y="12032"/>
                  <a:pt x="16311" y="12035"/>
                  <a:pt x="16312" y="12045"/>
                </a:cubicBezTo>
                <a:cubicBezTo>
                  <a:pt x="16312" y="12046"/>
                  <a:pt x="16312" y="12052"/>
                  <a:pt x="16312" y="12053"/>
                </a:cubicBezTo>
                <a:cubicBezTo>
                  <a:pt x="16321" y="12340"/>
                  <a:pt x="16346" y="12645"/>
                  <a:pt x="16387" y="12994"/>
                </a:cubicBezTo>
                <a:cubicBezTo>
                  <a:pt x="16428" y="13341"/>
                  <a:pt x="16441" y="13379"/>
                  <a:pt x="16519" y="13379"/>
                </a:cubicBezTo>
                <a:cubicBezTo>
                  <a:pt x="16596" y="13379"/>
                  <a:pt x="16609" y="13339"/>
                  <a:pt x="16651" y="12994"/>
                </a:cubicBezTo>
                <a:cubicBezTo>
                  <a:pt x="16677" y="12782"/>
                  <a:pt x="16702" y="12512"/>
                  <a:pt x="16707" y="12392"/>
                </a:cubicBezTo>
                <a:cubicBezTo>
                  <a:pt x="16711" y="12306"/>
                  <a:pt x="16717" y="12246"/>
                  <a:pt x="16722" y="12223"/>
                </a:cubicBezTo>
                <a:cubicBezTo>
                  <a:pt x="16727" y="12198"/>
                  <a:pt x="16732" y="12206"/>
                  <a:pt x="16738" y="12238"/>
                </a:cubicBezTo>
                <a:cubicBezTo>
                  <a:pt x="16748" y="12301"/>
                  <a:pt x="16758" y="12462"/>
                  <a:pt x="16761" y="12693"/>
                </a:cubicBezTo>
                <a:cubicBezTo>
                  <a:pt x="16762" y="12810"/>
                  <a:pt x="16765" y="12937"/>
                  <a:pt x="16770" y="13040"/>
                </a:cubicBezTo>
                <a:cubicBezTo>
                  <a:pt x="16775" y="13141"/>
                  <a:pt x="16782" y="13225"/>
                  <a:pt x="16788" y="13263"/>
                </a:cubicBezTo>
                <a:cubicBezTo>
                  <a:pt x="16797" y="13325"/>
                  <a:pt x="16805" y="13347"/>
                  <a:pt x="16813" y="13341"/>
                </a:cubicBezTo>
                <a:cubicBezTo>
                  <a:pt x="16822" y="13334"/>
                  <a:pt x="16829" y="13296"/>
                  <a:pt x="16835" y="13225"/>
                </a:cubicBezTo>
                <a:cubicBezTo>
                  <a:pt x="16841" y="13155"/>
                  <a:pt x="16846" y="13053"/>
                  <a:pt x="16850" y="12924"/>
                </a:cubicBezTo>
                <a:cubicBezTo>
                  <a:pt x="16854" y="12794"/>
                  <a:pt x="16857" y="12632"/>
                  <a:pt x="16858" y="12446"/>
                </a:cubicBezTo>
                <a:cubicBezTo>
                  <a:pt x="16862" y="11944"/>
                  <a:pt x="16868" y="11775"/>
                  <a:pt x="16885" y="11775"/>
                </a:cubicBezTo>
                <a:cubicBezTo>
                  <a:pt x="16902" y="11775"/>
                  <a:pt x="16910" y="11944"/>
                  <a:pt x="16913" y="12446"/>
                </a:cubicBezTo>
                <a:cubicBezTo>
                  <a:pt x="16914" y="12645"/>
                  <a:pt x="16917" y="12805"/>
                  <a:pt x="16921" y="12932"/>
                </a:cubicBezTo>
                <a:cubicBezTo>
                  <a:pt x="16921" y="12933"/>
                  <a:pt x="16921" y="12939"/>
                  <a:pt x="16921" y="12940"/>
                </a:cubicBezTo>
                <a:cubicBezTo>
                  <a:pt x="16932" y="13316"/>
                  <a:pt x="16954" y="13390"/>
                  <a:pt x="16997" y="13233"/>
                </a:cubicBezTo>
                <a:cubicBezTo>
                  <a:pt x="17032" y="13105"/>
                  <a:pt x="17038" y="13001"/>
                  <a:pt x="17042" y="12431"/>
                </a:cubicBezTo>
                <a:cubicBezTo>
                  <a:pt x="17045" y="11946"/>
                  <a:pt x="17052" y="11775"/>
                  <a:pt x="17069" y="11775"/>
                </a:cubicBezTo>
                <a:cubicBezTo>
                  <a:pt x="17087" y="11775"/>
                  <a:pt x="17094" y="11944"/>
                  <a:pt x="17097" y="12446"/>
                </a:cubicBezTo>
                <a:cubicBezTo>
                  <a:pt x="17100" y="12876"/>
                  <a:pt x="17109" y="13150"/>
                  <a:pt x="17123" y="13263"/>
                </a:cubicBezTo>
                <a:cubicBezTo>
                  <a:pt x="17130" y="13319"/>
                  <a:pt x="17138" y="13337"/>
                  <a:pt x="17148" y="13317"/>
                </a:cubicBezTo>
                <a:cubicBezTo>
                  <a:pt x="17158" y="13296"/>
                  <a:pt x="17170" y="13238"/>
                  <a:pt x="17184" y="13140"/>
                </a:cubicBezTo>
                <a:lnTo>
                  <a:pt x="17222" y="12863"/>
                </a:lnTo>
                <a:lnTo>
                  <a:pt x="17258" y="13117"/>
                </a:lnTo>
                <a:cubicBezTo>
                  <a:pt x="17283" y="13300"/>
                  <a:pt x="17313" y="13379"/>
                  <a:pt x="17360" y="13379"/>
                </a:cubicBezTo>
                <a:cubicBezTo>
                  <a:pt x="17408" y="13379"/>
                  <a:pt x="17437" y="13300"/>
                  <a:pt x="17462" y="13117"/>
                </a:cubicBezTo>
                <a:lnTo>
                  <a:pt x="17498" y="12863"/>
                </a:lnTo>
                <a:lnTo>
                  <a:pt x="17532" y="13117"/>
                </a:lnTo>
                <a:cubicBezTo>
                  <a:pt x="17544" y="13204"/>
                  <a:pt x="17561" y="13273"/>
                  <a:pt x="17579" y="13317"/>
                </a:cubicBezTo>
                <a:cubicBezTo>
                  <a:pt x="17633" y="13452"/>
                  <a:pt x="17705" y="13395"/>
                  <a:pt x="17735" y="13140"/>
                </a:cubicBezTo>
                <a:cubicBezTo>
                  <a:pt x="17761" y="12914"/>
                  <a:pt x="17761" y="12896"/>
                  <a:pt x="17736" y="12677"/>
                </a:cubicBezTo>
                <a:cubicBezTo>
                  <a:pt x="17721" y="12555"/>
                  <a:pt x="17716" y="12428"/>
                  <a:pt x="17719" y="12338"/>
                </a:cubicBezTo>
                <a:cubicBezTo>
                  <a:pt x="17720" y="12292"/>
                  <a:pt x="17724" y="12256"/>
                  <a:pt x="17730" y="12230"/>
                </a:cubicBezTo>
                <a:cubicBezTo>
                  <a:pt x="17735" y="12205"/>
                  <a:pt x="17742" y="12192"/>
                  <a:pt x="17751" y="12192"/>
                </a:cubicBezTo>
                <a:cubicBezTo>
                  <a:pt x="17760" y="12192"/>
                  <a:pt x="17766" y="12172"/>
                  <a:pt x="17769" y="12130"/>
                </a:cubicBezTo>
                <a:cubicBezTo>
                  <a:pt x="17773" y="12088"/>
                  <a:pt x="17773" y="12019"/>
                  <a:pt x="17770" y="11945"/>
                </a:cubicBezTo>
                <a:cubicBezTo>
                  <a:pt x="17768" y="11871"/>
                  <a:pt x="17763" y="11792"/>
                  <a:pt x="17755" y="11698"/>
                </a:cubicBezTo>
                <a:cubicBezTo>
                  <a:pt x="17748" y="11605"/>
                  <a:pt x="17736" y="11500"/>
                  <a:pt x="17724" y="11397"/>
                </a:cubicBezTo>
                <a:cubicBezTo>
                  <a:pt x="17694" y="11158"/>
                  <a:pt x="17660" y="11028"/>
                  <a:pt x="17626" y="11004"/>
                </a:cubicBezTo>
                <a:cubicBezTo>
                  <a:pt x="17609" y="10993"/>
                  <a:pt x="17593" y="11007"/>
                  <a:pt x="17577" y="11050"/>
                </a:cubicBezTo>
                <a:cubicBezTo>
                  <a:pt x="17561" y="11094"/>
                  <a:pt x="17546" y="11167"/>
                  <a:pt x="17532" y="11266"/>
                </a:cubicBezTo>
                <a:lnTo>
                  <a:pt x="17498" y="11521"/>
                </a:lnTo>
                <a:lnTo>
                  <a:pt x="17462" y="11266"/>
                </a:lnTo>
                <a:cubicBezTo>
                  <a:pt x="17413" y="10915"/>
                  <a:pt x="17306" y="10911"/>
                  <a:pt x="17259" y="11259"/>
                </a:cubicBezTo>
                <a:cubicBezTo>
                  <a:pt x="17237" y="11413"/>
                  <a:pt x="17220" y="11459"/>
                  <a:pt x="17209" y="11413"/>
                </a:cubicBezTo>
                <a:cubicBezTo>
                  <a:pt x="17203" y="11389"/>
                  <a:pt x="17199" y="11343"/>
                  <a:pt x="17196" y="11266"/>
                </a:cubicBezTo>
                <a:cubicBezTo>
                  <a:pt x="17193" y="11191"/>
                  <a:pt x="17192" y="11090"/>
                  <a:pt x="17192" y="10966"/>
                </a:cubicBezTo>
                <a:cubicBezTo>
                  <a:pt x="17192" y="10630"/>
                  <a:pt x="17179" y="10425"/>
                  <a:pt x="17152" y="10341"/>
                </a:cubicBezTo>
                <a:cubicBezTo>
                  <a:pt x="17152" y="10341"/>
                  <a:pt x="17151" y="10341"/>
                  <a:pt x="17151" y="10341"/>
                </a:cubicBezTo>
                <a:cubicBezTo>
                  <a:pt x="17142" y="10313"/>
                  <a:pt x="17132" y="10295"/>
                  <a:pt x="17120" y="10295"/>
                </a:cubicBezTo>
                <a:cubicBezTo>
                  <a:pt x="17111" y="10295"/>
                  <a:pt x="17101" y="10285"/>
                  <a:pt x="17093" y="10264"/>
                </a:cubicBezTo>
                <a:cubicBezTo>
                  <a:pt x="17085" y="10242"/>
                  <a:pt x="17079" y="10212"/>
                  <a:pt x="17076" y="10179"/>
                </a:cubicBezTo>
                <a:cubicBezTo>
                  <a:pt x="17065" y="10033"/>
                  <a:pt x="17036" y="10034"/>
                  <a:pt x="17010" y="10148"/>
                </a:cubicBezTo>
                <a:cubicBezTo>
                  <a:pt x="17001" y="10186"/>
                  <a:pt x="16992" y="10232"/>
                  <a:pt x="16985" y="10295"/>
                </a:cubicBezTo>
                <a:cubicBezTo>
                  <a:pt x="16970" y="10425"/>
                  <a:pt x="16944" y="10534"/>
                  <a:pt x="16928" y="10534"/>
                </a:cubicBezTo>
                <a:cubicBezTo>
                  <a:pt x="16911" y="10534"/>
                  <a:pt x="16895" y="10429"/>
                  <a:pt x="16890" y="10295"/>
                </a:cubicBezTo>
                <a:cubicBezTo>
                  <a:pt x="16888" y="10230"/>
                  <a:pt x="16883" y="10176"/>
                  <a:pt x="16877" y="10133"/>
                </a:cubicBezTo>
                <a:cubicBezTo>
                  <a:pt x="16871" y="10090"/>
                  <a:pt x="16865" y="10063"/>
                  <a:pt x="16858" y="10063"/>
                </a:cubicBezTo>
                <a:close/>
                <a:moveTo>
                  <a:pt x="18355" y="10063"/>
                </a:moveTo>
                <a:cubicBezTo>
                  <a:pt x="18341" y="10063"/>
                  <a:pt x="18312" y="10223"/>
                  <a:pt x="18285" y="10426"/>
                </a:cubicBezTo>
                <a:cubicBezTo>
                  <a:pt x="18259" y="10629"/>
                  <a:pt x="18234" y="10871"/>
                  <a:pt x="18226" y="11035"/>
                </a:cubicBezTo>
                <a:cubicBezTo>
                  <a:pt x="18224" y="11092"/>
                  <a:pt x="18218" y="11140"/>
                  <a:pt x="18212" y="11174"/>
                </a:cubicBezTo>
                <a:cubicBezTo>
                  <a:pt x="18191" y="11274"/>
                  <a:pt x="18159" y="11272"/>
                  <a:pt x="18148" y="11128"/>
                </a:cubicBezTo>
                <a:cubicBezTo>
                  <a:pt x="18145" y="11095"/>
                  <a:pt x="18135" y="11064"/>
                  <a:pt x="18120" y="11043"/>
                </a:cubicBezTo>
                <a:cubicBezTo>
                  <a:pt x="18105" y="11021"/>
                  <a:pt x="18087" y="11012"/>
                  <a:pt x="18067" y="11012"/>
                </a:cubicBezTo>
                <a:cubicBezTo>
                  <a:pt x="18038" y="11012"/>
                  <a:pt x="18017" y="11026"/>
                  <a:pt x="17999" y="11081"/>
                </a:cubicBezTo>
                <a:cubicBezTo>
                  <a:pt x="17982" y="11136"/>
                  <a:pt x="17967" y="11233"/>
                  <a:pt x="17946" y="11390"/>
                </a:cubicBezTo>
                <a:cubicBezTo>
                  <a:pt x="17915" y="11623"/>
                  <a:pt x="17900" y="11859"/>
                  <a:pt x="17897" y="12099"/>
                </a:cubicBezTo>
                <a:cubicBezTo>
                  <a:pt x="17897" y="12127"/>
                  <a:pt x="17894" y="12149"/>
                  <a:pt x="17894" y="12176"/>
                </a:cubicBezTo>
                <a:cubicBezTo>
                  <a:pt x="17894" y="12207"/>
                  <a:pt x="17896" y="12238"/>
                  <a:pt x="17897" y="12269"/>
                </a:cubicBezTo>
                <a:cubicBezTo>
                  <a:pt x="17898" y="12372"/>
                  <a:pt x="17899" y="12481"/>
                  <a:pt x="17906" y="12585"/>
                </a:cubicBezTo>
                <a:cubicBezTo>
                  <a:pt x="17914" y="12718"/>
                  <a:pt x="17927" y="12852"/>
                  <a:pt x="17944" y="12986"/>
                </a:cubicBezTo>
                <a:cubicBezTo>
                  <a:pt x="17985" y="13313"/>
                  <a:pt x="18004" y="13379"/>
                  <a:pt x="18061" y="13379"/>
                </a:cubicBezTo>
                <a:cubicBezTo>
                  <a:pt x="18111" y="13379"/>
                  <a:pt x="18140" y="13302"/>
                  <a:pt x="18166" y="13117"/>
                </a:cubicBezTo>
                <a:lnTo>
                  <a:pt x="18201" y="12863"/>
                </a:lnTo>
                <a:lnTo>
                  <a:pt x="18238" y="13140"/>
                </a:lnTo>
                <a:cubicBezTo>
                  <a:pt x="18252" y="13240"/>
                  <a:pt x="18265" y="13296"/>
                  <a:pt x="18275" y="13317"/>
                </a:cubicBezTo>
                <a:cubicBezTo>
                  <a:pt x="18296" y="13360"/>
                  <a:pt x="18311" y="13248"/>
                  <a:pt x="18318" y="12986"/>
                </a:cubicBezTo>
                <a:cubicBezTo>
                  <a:pt x="18318" y="12985"/>
                  <a:pt x="18318" y="12979"/>
                  <a:pt x="18318" y="12978"/>
                </a:cubicBezTo>
                <a:cubicBezTo>
                  <a:pt x="18322" y="12845"/>
                  <a:pt x="18323" y="12678"/>
                  <a:pt x="18323" y="12469"/>
                </a:cubicBezTo>
                <a:cubicBezTo>
                  <a:pt x="18323" y="12188"/>
                  <a:pt x="18325" y="12026"/>
                  <a:pt x="18330" y="11922"/>
                </a:cubicBezTo>
                <a:cubicBezTo>
                  <a:pt x="18335" y="11818"/>
                  <a:pt x="18344" y="11769"/>
                  <a:pt x="18360" y="11721"/>
                </a:cubicBezTo>
                <a:cubicBezTo>
                  <a:pt x="18385" y="11648"/>
                  <a:pt x="18400" y="11576"/>
                  <a:pt x="18406" y="11482"/>
                </a:cubicBezTo>
                <a:cubicBezTo>
                  <a:pt x="18411" y="11388"/>
                  <a:pt x="18408" y="11271"/>
                  <a:pt x="18397" y="11128"/>
                </a:cubicBezTo>
                <a:cubicBezTo>
                  <a:pt x="18389" y="11031"/>
                  <a:pt x="18385" y="10960"/>
                  <a:pt x="18385" y="10889"/>
                </a:cubicBezTo>
                <a:cubicBezTo>
                  <a:pt x="18385" y="10815"/>
                  <a:pt x="18389" y="10744"/>
                  <a:pt x="18397" y="10642"/>
                </a:cubicBezTo>
                <a:cubicBezTo>
                  <a:pt x="18408" y="10499"/>
                  <a:pt x="18409" y="10358"/>
                  <a:pt x="18401" y="10249"/>
                </a:cubicBezTo>
                <a:cubicBezTo>
                  <a:pt x="18393" y="10139"/>
                  <a:pt x="18377" y="10063"/>
                  <a:pt x="18355" y="10063"/>
                </a:cubicBezTo>
                <a:close/>
                <a:moveTo>
                  <a:pt x="10362" y="10241"/>
                </a:moveTo>
                <a:cubicBezTo>
                  <a:pt x="10326" y="10258"/>
                  <a:pt x="10291" y="10357"/>
                  <a:pt x="10266" y="10526"/>
                </a:cubicBezTo>
                <a:cubicBezTo>
                  <a:pt x="10258" y="10583"/>
                  <a:pt x="10251" y="10646"/>
                  <a:pt x="10245" y="10719"/>
                </a:cubicBezTo>
                <a:cubicBezTo>
                  <a:pt x="10231" y="10913"/>
                  <a:pt x="10218" y="11148"/>
                  <a:pt x="10218" y="11251"/>
                </a:cubicBezTo>
                <a:cubicBezTo>
                  <a:pt x="10217" y="11331"/>
                  <a:pt x="10223" y="11430"/>
                  <a:pt x="10233" y="11529"/>
                </a:cubicBezTo>
                <a:cubicBezTo>
                  <a:pt x="10254" y="11725"/>
                  <a:pt x="10293" y="11936"/>
                  <a:pt x="10333" y="12076"/>
                </a:cubicBezTo>
                <a:cubicBezTo>
                  <a:pt x="10353" y="12146"/>
                  <a:pt x="10374" y="12199"/>
                  <a:pt x="10393" y="12223"/>
                </a:cubicBezTo>
                <a:cubicBezTo>
                  <a:pt x="10410" y="12243"/>
                  <a:pt x="10424" y="12334"/>
                  <a:pt x="10424" y="12431"/>
                </a:cubicBezTo>
                <a:cubicBezTo>
                  <a:pt x="10424" y="12657"/>
                  <a:pt x="10316" y="12740"/>
                  <a:pt x="10284" y="12539"/>
                </a:cubicBezTo>
                <a:cubicBezTo>
                  <a:pt x="10266" y="12424"/>
                  <a:pt x="10256" y="12442"/>
                  <a:pt x="10229" y="12631"/>
                </a:cubicBezTo>
                <a:cubicBezTo>
                  <a:pt x="10209" y="12766"/>
                  <a:pt x="10174" y="12861"/>
                  <a:pt x="10148" y="12855"/>
                </a:cubicBezTo>
                <a:lnTo>
                  <a:pt x="10102" y="12847"/>
                </a:lnTo>
                <a:lnTo>
                  <a:pt x="10098" y="11698"/>
                </a:lnTo>
                <a:cubicBezTo>
                  <a:pt x="10095" y="10871"/>
                  <a:pt x="10087" y="10515"/>
                  <a:pt x="10071" y="10410"/>
                </a:cubicBezTo>
                <a:cubicBezTo>
                  <a:pt x="10049" y="10266"/>
                  <a:pt x="10032" y="10281"/>
                  <a:pt x="10020" y="10472"/>
                </a:cubicBezTo>
                <a:cubicBezTo>
                  <a:pt x="10009" y="10663"/>
                  <a:pt x="10002" y="11031"/>
                  <a:pt x="9999" y="11583"/>
                </a:cubicBezTo>
                <a:lnTo>
                  <a:pt x="9995" y="12608"/>
                </a:lnTo>
                <a:lnTo>
                  <a:pt x="9927" y="12608"/>
                </a:lnTo>
                <a:lnTo>
                  <a:pt x="9858" y="12608"/>
                </a:lnTo>
                <a:lnTo>
                  <a:pt x="9853" y="11583"/>
                </a:lnTo>
                <a:cubicBezTo>
                  <a:pt x="9851" y="11028"/>
                  <a:pt x="9844" y="10662"/>
                  <a:pt x="9832" y="10472"/>
                </a:cubicBezTo>
                <a:cubicBezTo>
                  <a:pt x="9826" y="10377"/>
                  <a:pt x="9820" y="10327"/>
                  <a:pt x="9811" y="10318"/>
                </a:cubicBezTo>
                <a:cubicBezTo>
                  <a:pt x="9803" y="10309"/>
                  <a:pt x="9793" y="10345"/>
                  <a:pt x="9781" y="10418"/>
                </a:cubicBezTo>
                <a:cubicBezTo>
                  <a:pt x="9764" y="10528"/>
                  <a:pt x="9759" y="10816"/>
                  <a:pt x="9759" y="11575"/>
                </a:cubicBezTo>
                <a:cubicBezTo>
                  <a:pt x="9758" y="12066"/>
                  <a:pt x="9758" y="12326"/>
                  <a:pt x="9764" y="12508"/>
                </a:cubicBezTo>
                <a:cubicBezTo>
                  <a:pt x="9765" y="12538"/>
                  <a:pt x="9768" y="12559"/>
                  <a:pt x="9769" y="12585"/>
                </a:cubicBezTo>
                <a:cubicBezTo>
                  <a:pt x="9776" y="12721"/>
                  <a:pt x="9787" y="12827"/>
                  <a:pt x="9807" y="12986"/>
                </a:cubicBezTo>
                <a:cubicBezTo>
                  <a:pt x="9848" y="13313"/>
                  <a:pt x="9867" y="13379"/>
                  <a:pt x="9925" y="13379"/>
                </a:cubicBezTo>
                <a:cubicBezTo>
                  <a:pt x="9973" y="13379"/>
                  <a:pt x="10003" y="13303"/>
                  <a:pt x="10026" y="13132"/>
                </a:cubicBezTo>
                <a:lnTo>
                  <a:pt x="10060" y="12893"/>
                </a:lnTo>
                <a:lnTo>
                  <a:pt x="10116" y="13132"/>
                </a:lnTo>
                <a:cubicBezTo>
                  <a:pt x="10139" y="13233"/>
                  <a:pt x="10155" y="13288"/>
                  <a:pt x="10168" y="13302"/>
                </a:cubicBezTo>
                <a:cubicBezTo>
                  <a:pt x="10180" y="13315"/>
                  <a:pt x="10190" y="13293"/>
                  <a:pt x="10203" y="13233"/>
                </a:cubicBezTo>
                <a:cubicBezTo>
                  <a:pt x="10227" y="13116"/>
                  <a:pt x="10239" y="13116"/>
                  <a:pt x="10263" y="13233"/>
                </a:cubicBezTo>
                <a:cubicBezTo>
                  <a:pt x="10272" y="13273"/>
                  <a:pt x="10288" y="13306"/>
                  <a:pt x="10307" y="13333"/>
                </a:cubicBezTo>
                <a:cubicBezTo>
                  <a:pt x="10327" y="13360"/>
                  <a:pt x="10349" y="13379"/>
                  <a:pt x="10370" y="13379"/>
                </a:cubicBezTo>
                <a:cubicBezTo>
                  <a:pt x="10412" y="13379"/>
                  <a:pt x="10461" y="13313"/>
                  <a:pt x="10477" y="13233"/>
                </a:cubicBezTo>
                <a:cubicBezTo>
                  <a:pt x="10502" y="13116"/>
                  <a:pt x="10514" y="13116"/>
                  <a:pt x="10538" y="13233"/>
                </a:cubicBezTo>
                <a:cubicBezTo>
                  <a:pt x="10548" y="13282"/>
                  <a:pt x="10557" y="13310"/>
                  <a:pt x="10566" y="13333"/>
                </a:cubicBezTo>
                <a:cubicBezTo>
                  <a:pt x="10583" y="13379"/>
                  <a:pt x="10599" y="13383"/>
                  <a:pt x="10612" y="13325"/>
                </a:cubicBezTo>
                <a:cubicBezTo>
                  <a:pt x="10618" y="13297"/>
                  <a:pt x="10625" y="13249"/>
                  <a:pt x="10631" y="13194"/>
                </a:cubicBezTo>
                <a:cubicBezTo>
                  <a:pt x="10643" y="13077"/>
                  <a:pt x="10646" y="13000"/>
                  <a:pt x="10639" y="12947"/>
                </a:cubicBezTo>
                <a:cubicBezTo>
                  <a:pt x="10631" y="12895"/>
                  <a:pt x="10612" y="12867"/>
                  <a:pt x="10581" y="12855"/>
                </a:cubicBezTo>
                <a:cubicBezTo>
                  <a:pt x="10569" y="12850"/>
                  <a:pt x="10560" y="12844"/>
                  <a:pt x="10553" y="12832"/>
                </a:cubicBezTo>
                <a:cubicBezTo>
                  <a:pt x="10546" y="12819"/>
                  <a:pt x="10541" y="12804"/>
                  <a:pt x="10537" y="12770"/>
                </a:cubicBezTo>
                <a:cubicBezTo>
                  <a:pt x="10530" y="12704"/>
                  <a:pt x="10527" y="12584"/>
                  <a:pt x="10523" y="12369"/>
                </a:cubicBezTo>
                <a:cubicBezTo>
                  <a:pt x="10517" y="12003"/>
                  <a:pt x="10506" y="11866"/>
                  <a:pt x="10473" y="11744"/>
                </a:cubicBezTo>
                <a:cubicBezTo>
                  <a:pt x="10460" y="11696"/>
                  <a:pt x="10450" y="11651"/>
                  <a:pt x="10444" y="11606"/>
                </a:cubicBezTo>
                <a:cubicBezTo>
                  <a:pt x="10437" y="11561"/>
                  <a:pt x="10433" y="11523"/>
                  <a:pt x="10433" y="11482"/>
                </a:cubicBezTo>
                <a:cubicBezTo>
                  <a:pt x="10432" y="11400"/>
                  <a:pt x="10444" y="11322"/>
                  <a:pt x="10468" y="11251"/>
                </a:cubicBezTo>
                <a:cubicBezTo>
                  <a:pt x="10482" y="11211"/>
                  <a:pt x="10493" y="11164"/>
                  <a:pt x="10500" y="11120"/>
                </a:cubicBezTo>
                <a:cubicBezTo>
                  <a:pt x="10508" y="11075"/>
                  <a:pt x="10513" y="11033"/>
                  <a:pt x="10515" y="10981"/>
                </a:cubicBezTo>
                <a:cubicBezTo>
                  <a:pt x="10519" y="10877"/>
                  <a:pt x="10511" y="10749"/>
                  <a:pt x="10492" y="10596"/>
                </a:cubicBezTo>
                <a:cubicBezTo>
                  <a:pt x="10476" y="10462"/>
                  <a:pt x="10456" y="10370"/>
                  <a:pt x="10433" y="10310"/>
                </a:cubicBezTo>
                <a:cubicBezTo>
                  <a:pt x="10410" y="10251"/>
                  <a:pt x="10386" y="10229"/>
                  <a:pt x="10362" y="10241"/>
                </a:cubicBezTo>
                <a:close/>
                <a:moveTo>
                  <a:pt x="18683" y="10241"/>
                </a:moveTo>
                <a:cubicBezTo>
                  <a:pt x="18646" y="10258"/>
                  <a:pt x="18611" y="10357"/>
                  <a:pt x="18587" y="10526"/>
                </a:cubicBezTo>
                <a:cubicBezTo>
                  <a:pt x="18579" y="10583"/>
                  <a:pt x="18572" y="10646"/>
                  <a:pt x="18566" y="10719"/>
                </a:cubicBezTo>
                <a:cubicBezTo>
                  <a:pt x="18551" y="10913"/>
                  <a:pt x="18539" y="11148"/>
                  <a:pt x="18538" y="11251"/>
                </a:cubicBezTo>
                <a:cubicBezTo>
                  <a:pt x="18538" y="11331"/>
                  <a:pt x="18544" y="11430"/>
                  <a:pt x="18554" y="11529"/>
                </a:cubicBezTo>
                <a:cubicBezTo>
                  <a:pt x="18575" y="11725"/>
                  <a:pt x="18613" y="11936"/>
                  <a:pt x="18654" y="12076"/>
                </a:cubicBezTo>
                <a:cubicBezTo>
                  <a:pt x="18674" y="12146"/>
                  <a:pt x="18694" y="12199"/>
                  <a:pt x="18713" y="12223"/>
                </a:cubicBezTo>
                <a:cubicBezTo>
                  <a:pt x="18730" y="12243"/>
                  <a:pt x="18744" y="12334"/>
                  <a:pt x="18744" y="12431"/>
                </a:cubicBezTo>
                <a:cubicBezTo>
                  <a:pt x="18744" y="12658"/>
                  <a:pt x="18637" y="12742"/>
                  <a:pt x="18605" y="12539"/>
                </a:cubicBezTo>
                <a:cubicBezTo>
                  <a:pt x="18587" y="12422"/>
                  <a:pt x="18577" y="12429"/>
                  <a:pt x="18557" y="12585"/>
                </a:cubicBezTo>
                <a:cubicBezTo>
                  <a:pt x="18534" y="12766"/>
                  <a:pt x="18534" y="12801"/>
                  <a:pt x="18568" y="13078"/>
                </a:cubicBezTo>
                <a:cubicBezTo>
                  <a:pt x="18583" y="13204"/>
                  <a:pt x="18596" y="13282"/>
                  <a:pt x="18614" y="13325"/>
                </a:cubicBezTo>
                <a:cubicBezTo>
                  <a:pt x="18632" y="13368"/>
                  <a:pt x="18654" y="13379"/>
                  <a:pt x="18691" y="13379"/>
                </a:cubicBezTo>
                <a:cubicBezTo>
                  <a:pt x="18758" y="13379"/>
                  <a:pt x="18784" y="13324"/>
                  <a:pt x="18805" y="13140"/>
                </a:cubicBezTo>
                <a:cubicBezTo>
                  <a:pt x="18820" y="13010"/>
                  <a:pt x="18845" y="12901"/>
                  <a:pt x="18859" y="12901"/>
                </a:cubicBezTo>
                <a:cubicBezTo>
                  <a:pt x="18873" y="12901"/>
                  <a:pt x="18897" y="13010"/>
                  <a:pt x="18913" y="13140"/>
                </a:cubicBezTo>
                <a:cubicBezTo>
                  <a:pt x="18921" y="13209"/>
                  <a:pt x="18933" y="13262"/>
                  <a:pt x="18948" y="13302"/>
                </a:cubicBezTo>
                <a:cubicBezTo>
                  <a:pt x="18949" y="13302"/>
                  <a:pt x="18949" y="13302"/>
                  <a:pt x="18949" y="13302"/>
                </a:cubicBezTo>
                <a:cubicBezTo>
                  <a:pt x="18996" y="13420"/>
                  <a:pt x="19067" y="13410"/>
                  <a:pt x="19104" y="13233"/>
                </a:cubicBezTo>
                <a:cubicBezTo>
                  <a:pt x="19128" y="13115"/>
                  <a:pt x="19141" y="13115"/>
                  <a:pt x="19166" y="13240"/>
                </a:cubicBezTo>
                <a:cubicBezTo>
                  <a:pt x="19195" y="13377"/>
                  <a:pt x="19203" y="13365"/>
                  <a:pt x="19235" y="13132"/>
                </a:cubicBezTo>
                <a:lnTo>
                  <a:pt x="19272" y="12863"/>
                </a:lnTo>
                <a:lnTo>
                  <a:pt x="19307" y="13117"/>
                </a:lnTo>
                <a:cubicBezTo>
                  <a:pt x="19337" y="13338"/>
                  <a:pt x="19403" y="13428"/>
                  <a:pt x="19455" y="13356"/>
                </a:cubicBezTo>
                <a:cubicBezTo>
                  <a:pt x="19473" y="13332"/>
                  <a:pt x="19489" y="13293"/>
                  <a:pt x="19501" y="13233"/>
                </a:cubicBezTo>
                <a:cubicBezTo>
                  <a:pt x="19525" y="13115"/>
                  <a:pt x="19538" y="13117"/>
                  <a:pt x="19564" y="13240"/>
                </a:cubicBezTo>
                <a:cubicBezTo>
                  <a:pt x="19576" y="13299"/>
                  <a:pt x="19586" y="13327"/>
                  <a:pt x="19596" y="13325"/>
                </a:cubicBezTo>
                <a:cubicBezTo>
                  <a:pt x="19605" y="13323"/>
                  <a:pt x="19613" y="13290"/>
                  <a:pt x="19620" y="13225"/>
                </a:cubicBezTo>
                <a:cubicBezTo>
                  <a:pt x="19632" y="13096"/>
                  <a:pt x="19639" y="12836"/>
                  <a:pt x="19641" y="12446"/>
                </a:cubicBezTo>
                <a:cubicBezTo>
                  <a:pt x="19644" y="12129"/>
                  <a:pt x="19646" y="11964"/>
                  <a:pt x="19651" y="11876"/>
                </a:cubicBezTo>
                <a:cubicBezTo>
                  <a:pt x="19657" y="11789"/>
                  <a:pt x="19667" y="11775"/>
                  <a:pt x="19684" y="11775"/>
                </a:cubicBezTo>
                <a:cubicBezTo>
                  <a:pt x="19693" y="11775"/>
                  <a:pt x="19700" y="11777"/>
                  <a:pt x="19705" y="11791"/>
                </a:cubicBezTo>
                <a:cubicBezTo>
                  <a:pt x="19711" y="11805"/>
                  <a:pt x="19714" y="11831"/>
                  <a:pt x="19717" y="11876"/>
                </a:cubicBezTo>
                <a:cubicBezTo>
                  <a:pt x="19723" y="11964"/>
                  <a:pt x="19726" y="12129"/>
                  <a:pt x="19728" y="12446"/>
                </a:cubicBezTo>
                <a:cubicBezTo>
                  <a:pt x="19731" y="12876"/>
                  <a:pt x="19739" y="13150"/>
                  <a:pt x="19753" y="13263"/>
                </a:cubicBezTo>
                <a:cubicBezTo>
                  <a:pt x="19760" y="13319"/>
                  <a:pt x="19769" y="13337"/>
                  <a:pt x="19779" y="13317"/>
                </a:cubicBezTo>
                <a:cubicBezTo>
                  <a:pt x="19789" y="13296"/>
                  <a:pt x="19801" y="13238"/>
                  <a:pt x="19815" y="13140"/>
                </a:cubicBezTo>
                <a:lnTo>
                  <a:pt x="19853" y="12863"/>
                </a:lnTo>
                <a:lnTo>
                  <a:pt x="19888" y="13117"/>
                </a:lnTo>
                <a:cubicBezTo>
                  <a:pt x="19914" y="13300"/>
                  <a:pt x="19943" y="13379"/>
                  <a:pt x="19991" y="13379"/>
                </a:cubicBezTo>
                <a:cubicBezTo>
                  <a:pt x="20039" y="13379"/>
                  <a:pt x="20067" y="13300"/>
                  <a:pt x="20093" y="13117"/>
                </a:cubicBezTo>
                <a:lnTo>
                  <a:pt x="20128" y="12863"/>
                </a:lnTo>
                <a:lnTo>
                  <a:pt x="20163" y="13117"/>
                </a:lnTo>
                <a:cubicBezTo>
                  <a:pt x="20187" y="13291"/>
                  <a:pt x="20227" y="13383"/>
                  <a:pt x="20267" y="13387"/>
                </a:cubicBezTo>
                <a:cubicBezTo>
                  <a:pt x="20306" y="13391"/>
                  <a:pt x="20346" y="13310"/>
                  <a:pt x="20365" y="13140"/>
                </a:cubicBezTo>
                <a:cubicBezTo>
                  <a:pt x="20392" y="12914"/>
                  <a:pt x="20392" y="12896"/>
                  <a:pt x="20366" y="12677"/>
                </a:cubicBezTo>
                <a:cubicBezTo>
                  <a:pt x="20352" y="12555"/>
                  <a:pt x="20347" y="12428"/>
                  <a:pt x="20349" y="12338"/>
                </a:cubicBezTo>
                <a:cubicBezTo>
                  <a:pt x="20351" y="12292"/>
                  <a:pt x="20355" y="12256"/>
                  <a:pt x="20360" y="12230"/>
                </a:cubicBezTo>
                <a:cubicBezTo>
                  <a:pt x="20366" y="12205"/>
                  <a:pt x="20372" y="12192"/>
                  <a:pt x="20381" y="12192"/>
                </a:cubicBezTo>
                <a:cubicBezTo>
                  <a:pt x="20391" y="12192"/>
                  <a:pt x="20397" y="12172"/>
                  <a:pt x="20400" y="12130"/>
                </a:cubicBezTo>
                <a:cubicBezTo>
                  <a:pt x="20403" y="12088"/>
                  <a:pt x="20404" y="12019"/>
                  <a:pt x="20401" y="11945"/>
                </a:cubicBezTo>
                <a:cubicBezTo>
                  <a:pt x="20399" y="11871"/>
                  <a:pt x="20394" y="11792"/>
                  <a:pt x="20386" y="11698"/>
                </a:cubicBezTo>
                <a:cubicBezTo>
                  <a:pt x="20378" y="11605"/>
                  <a:pt x="20367" y="11500"/>
                  <a:pt x="20354" y="11397"/>
                </a:cubicBezTo>
                <a:cubicBezTo>
                  <a:pt x="20324" y="11158"/>
                  <a:pt x="20290" y="11028"/>
                  <a:pt x="20257" y="11004"/>
                </a:cubicBezTo>
                <a:cubicBezTo>
                  <a:pt x="20240" y="10993"/>
                  <a:pt x="20224" y="11007"/>
                  <a:pt x="20208" y="11050"/>
                </a:cubicBezTo>
                <a:cubicBezTo>
                  <a:pt x="20192" y="11094"/>
                  <a:pt x="20177" y="11167"/>
                  <a:pt x="20163" y="11266"/>
                </a:cubicBezTo>
                <a:lnTo>
                  <a:pt x="20128" y="11521"/>
                </a:lnTo>
                <a:lnTo>
                  <a:pt x="20093" y="11266"/>
                </a:lnTo>
                <a:cubicBezTo>
                  <a:pt x="20057" y="11005"/>
                  <a:pt x="19983" y="10935"/>
                  <a:pt x="19932" y="11058"/>
                </a:cubicBezTo>
                <a:cubicBezTo>
                  <a:pt x="19915" y="11099"/>
                  <a:pt x="19901" y="11158"/>
                  <a:pt x="19891" y="11243"/>
                </a:cubicBezTo>
                <a:cubicBezTo>
                  <a:pt x="19884" y="11308"/>
                  <a:pt x="19873" y="11370"/>
                  <a:pt x="19864" y="11413"/>
                </a:cubicBezTo>
                <a:cubicBezTo>
                  <a:pt x="19854" y="11456"/>
                  <a:pt x="19845" y="11482"/>
                  <a:pt x="19838" y="11482"/>
                </a:cubicBezTo>
                <a:cubicBezTo>
                  <a:pt x="19823" y="11482"/>
                  <a:pt x="19799" y="11374"/>
                  <a:pt x="19784" y="11243"/>
                </a:cubicBezTo>
                <a:cubicBezTo>
                  <a:pt x="19774" y="11156"/>
                  <a:pt x="19758" y="11093"/>
                  <a:pt x="19738" y="11050"/>
                </a:cubicBezTo>
                <a:cubicBezTo>
                  <a:pt x="19698" y="10966"/>
                  <a:pt x="19644" y="10974"/>
                  <a:pt x="19603" y="11066"/>
                </a:cubicBezTo>
                <a:cubicBezTo>
                  <a:pt x="19582" y="11112"/>
                  <a:pt x="19564" y="11177"/>
                  <a:pt x="19552" y="11266"/>
                </a:cubicBezTo>
                <a:lnTo>
                  <a:pt x="19516" y="11521"/>
                </a:lnTo>
                <a:lnTo>
                  <a:pt x="19481" y="11266"/>
                </a:lnTo>
                <a:cubicBezTo>
                  <a:pt x="19434" y="10925"/>
                  <a:pt x="19354" y="10923"/>
                  <a:pt x="19307" y="11266"/>
                </a:cubicBezTo>
                <a:lnTo>
                  <a:pt x="19271" y="11529"/>
                </a:lnTo>
                <a:lnTo>
                  <a:pt x="19238" y="11274"/>
                </a:lnTo>
                <a:cubicBezTo>
                  <a:pt x="19210" y="11058"/>
                  <a:pt x="19209" y="10996"/>
                  <a:pt x="19226" y="10835"/>
                </a:cubicBezTo>
                <a:cubicBezTo>
                  <a:pt x="19243" y="10675"/>
                  <a:pt x="19242" y="10613"/>
                  <a:pt x="19222" y="10457"/>
                </a:cubicBezTo>
                <a:cubicBezTo>
                  <a:pt x="19189" y="10196"/>
                  <a:pt x="19164" y="10357"/>
                  <a:pt x="19174" y="10773"/>
                </a:cubicBezTo>
                <a:cubicBezTo>
                  <a:pt x="19185" y="11182"/>
                  <a:pt x="19148" y="11368"/>
                  <a:pt x="19102" y="11143"/>
                </a:cubicBezTo>
                <a:cubicBezTo>
                  <a:pt x="19094" y="11106"/>
                  <a:pt x="19079" y="11075"/>
                  <a:pt x="19062" y="11050"/>
                </a:cubicBezTo>
                <a:cubicBezTo>
                  <a:pt x="19045" y="11026"/>
                  <a:pt x="19025" y="11012"/>
                  <a:pt x="19007" y="11012"/>
                </a:cubicBezTo>
                <a:cubicBezTo>
                  <a:pt x="18953" y="11012"/>
                  <a:pt x="18933" y="11073"/>
                  <a:pt x="18897" y="11367"/>
                </a:cubicBezTo>
                <a:cubicBezTo>
                  <a:pt x="18863" y="11637"/>
                  <a:pt x="18841" y="11717"/>
                  <a:pt x="18807" y="11690"/>
                </a:cubicBezTo>
                <a:cubicBezTo>
                  <a:pt x="18764" y="11657"/>
                  <a:pt x="18747" y="11515"/>
                  <a:pt x="18761" y="11382"/>
                </a:cubicBezTo>
                <a:cubicBezTo>
                  <a:pt x="18766" y="11336"/>
                  <a:pt x="18774" y="11288"/>
                  <a:pt x="18787" y="11251"/>
                </a:cubicBezTo>
                <a:cubicBezTo>
                  <a:pt x="18801" y="11210"/>
                  <a:pt x="18812" y="11165"/>
                  <a:pt x="18820" y="11120"/>
                </a:cubicBezTo>
                <a:cubicBezTo>
                  <a:pt x="18844" y="10985"/>
                  <a:pt x="18841" y="10827"/>
                  <a:pt x="18813" y="10596"/>
                </a:cubicBezTo>
                <a:cubicBezTo>
                  <a:pt x="18797" y="10462"/>
                  <a:pt x="18776" y="10370"/>
                  <a:pt x="18753" y="10310"/>
                </a:cubicBezTo>
                <a:cubicBezTo>
                  <a:pt x="18731" y="10251"/>
                  <a:pt x="18707" y="10229"/>
                  <a:pt x="18683" y="10241"/>
                </a:cubicBezTo>
                <a:close/>
                <a:moveTo>
                  <a:pt x="10935" y="10295"/>
                </a:moveTo>
                <a:cubicBezTo>
                  <a:pt x="10877" y="10295"/>
                  <a:pt x="10827" y="10359"/>
                  <a:pt x="10816" y="10441"/>
                </a:cubicBezTo>
                <a:cubicBezTo>
                  <a:pt x="10810" y="10488"/>
                  <a:pt x="10806" y="10630"/>
                  <a:pt x="10803" y="10865"/>
                </a:cubicBezTo>
                <a:cubicBezTo>
                  <a:pt x="10800" y="11101"/>
                  <a:pt x="10798" y="11429"/>
                  <a:pt x="10798" y="11837"/>
                </a:cubicBezTo>
                <a:cubicBezTo>
                  <a:pt x="10798" y="12246"/>
                  <a:pt x="10800" y="12573"/>
                  <a:pt x="10803" y="12809"/>
                </a:cubicBezTo>
                <a:cubicBezTo>
                  <a:pt x="10806" y="13046"/>
                  <a:pt x="10810" y="13194"/>
                  <a:pt x="10816" y="13240"/>
                </a:cubicBezTo>
                <a:cubicBezTo>
                  <a:pt x="10821" y="13281"/>
                  <a:pt x="10838" y="13308"/>
                  <a:pt x="10859" y="13333"/>
                </a:cubicBezTo>
                <a:cubicBezTo>
                  <a:pt x="10880" y="13358"/>
                  <a:pt x="10906" y="13379"/>
                  <a:pt x="10935" y="13379"/>
                </a:cubicBezTo>
                <a:cubicBezTo>
                  <a:pt x="11028" y="13379"/>
                  <a:pt x="11041" y="13349"/>
                  <a:pt x="11081" y="13024"/>
                </a:cubicBezTo>
                <a:cubicBezTo>
                  <a:pt x="11105" y="12829"/>
                  <a:pt x="11136" y="12670"/>
                  <a:pt x="11150" y="12670"/>
                </a:cubicBezTo>
                <a:cubicBezTo>
                  <a:pt x="11163" y="12670"/>
                  <a:pt x="11195" y="12829"/>
                  <a:pt x="11219" y="13024"/>
                </a:cubicBezTo>
                <a:cubicBezTo>
                  <a:pt x="11274" y="13463"/>
                  <a:pt x="11353" y="13510"/>
                  <a:pt x="11405" y="13132"/>
                </a:cubicBezTo>
                <a:cubicBezTo>
                  <a:pt x="11415" y="13055"/>
                  <a:pt x="11424" y="12997"/>
                  <a:pt x="11432" y="12970"/>
                </a:cubicBezTo>
                <a:cubicBezTo>
                  <a:pt x="11441" y="12944"/>
                  <a:pt x="11448" y="12946"/>
                  <a:pt x="11453" y="12970"/>
                </a:cubicBezTo>
                <a:cubicBezTo>
                  <a:pt x="11459" y="12994"/>
                  <a:pt x="11464" y="13041"/>
                  <a:pt x="11467" y="13117"/>
                </a:cubicBezTo>
                <a:cubicBezTo>
                  <a:pt x="11467" y="13118"/>
                  <a:pt x="11467" y="13123"/>
                  <a:pt x="11467" y="13125"/>
                </a:cubicBezTo>
                <a:cubicBezTo>
                  <a:pt x="11470" y="13199"/>
                  <a:pt x="11471" y="13295"/>
                  <a:pt x="11471" y="13418"/>
                </a:cubicBezTo>
                <a:cubicBezTo>
                  <a:pt x="11471" y="13629"/>
                  <a:pt x="11480" y="13871"/>
                  <a:pt x="11490" y="13950"/>
                </a:cubicBezTo>
                <a:cubicBezTo>
                  <a:pt x="11497" y="13999"/>
                  <a:pt x="11502" y="14027"/>
                  <a:pt x="11508" y="14042"/>
                </a:cubicBezTo>
                <a:cubicBezTo>
                  <a:pt x="11514" y="14056"/>
                  <a:pt x="11520" y="14055"/>
                  <a:pt x="11526" y="14035"/>
                </a:cubicBezTo>
                <a:cubicBezTo>
                  <a:pt x="11532" y="14014"/>
                  <a:pt x="11537" y="13976"/>
                  <a:pt x="11543" y="13919"/>
                </a:cubicBezTo>
                <a:cubicBezTo>
                  <a:pt x="11549" y="13862"/>
                  <a:pt x="11554" y="13789"/>
                  <a:pt x="11560" y="13695"/>
                </a:cubicBezTo>
                <a:cubicBezTo>
                  <a:pt x="11575" y="13447"/>
                  <a:pt x="11591" y="13379"/>
                  <a:pt x="11631" y="13379"/>
                </a:cubicBezTo>
                <a:cubicBezTo>
                  <a:pt x="11661" y="13379"/>
                  <a:pt x="11691" y="13286"/>
                  <a:pt x="11708" y="13140"/>
                </a:cubicBezTo>
                <a:cubicBezTo>
                  <a:pt x="11723" y="13010"/>
                  <a:pt x="11748" y="12901"/>
                  <a:pt x="11762" y="12901"/>
                </a:cubicBezTo>
                <a:cubicBezTo>
                  <a:pt x="11776" y="12901"/>
                  <a:pt x="11801" y="13010"/>
                  <a:pt x="11816" y="13140"/>
                </a:cubicBezTo>
                <a:cubicBezTo>
                  <a:pt x="11826" y="13232"/>
                  <a:pt x="11838" y="13297"/>
                  <a:pt x="11856" y="13333"/>
                </a:cubicBezTo>
                <a:cubicBezTo>
                  <a:pt x="11873" y="13369"/>
                  <a:pt x="11896" y="13379"/>
                  <a:pt x="11929" y="13379"/>
                </a:cubicBezTo>
                <a:cubicBezTo>
                  <a:pt x="11977" y="13379"/>
                  <a:pt x="12024" y="13316"/>
                  <a:pt x="12034" y="13240"/>
                </a:cubicBezTo>
                <a:cubicBezTo>
                  <a:pt x="12047" y="13137"/>
                  <a:pt x="12056" y="13139"/>
                  <a:pt x="12072" y="13240"/>
                </a:cubicBezTo>
                <a:cubicBezTo>
                  <a:pt x="12087" y="13342"/>
                  <a:pt x="12103" y="13343"/>
                  <a:pt x="12133" y="13233"/>
                </a:cubicBezTo>
                <a:cubicBezTo>
                  <a:pt x="12169" y="13105"/>
                  <a:pt x="12174" y="13001"/>
                  <a:pt x="12178" y="12431"/>
                </a:cubicBezTo>
                <a:cubicBezTo>
                  <a:pt x="12182" y="11824"/>
                  <a:pt x="12185" y="11775"/>
                  <a:pt x="12221" y="11775"/>
                </a:cubicBezTo>
                <a:cubicBezTo>
                  <a:pt x="12255" y="11775"/>
                  <a:pt x="12260" y="11835"/>
                  <a:pt x="12264" y="12315"/>
                </a:cubicBezTo>
                <a:cubicBezTo>
                  <a:pt x="12269" y="12910"/>
                  <a:pt x="12293" y="13211"/>
                  <a:pt x="12350" y="13325"/>
                </a:cubicBezTo>
                <a:cubicBezTo>
                  <a:pt x="12370" y="13363"/>
                  <a:pt x="12393" y="13379"/>
                  <a:pt x="12420" y="13379"/>
                </a:cubicBezTo>
                <a:cubicBezTo>
                  <a:pt x="12472" y="13379"/>
                  <a:pt x="12514" y="13316"/>
                  <a:pt x="12524" y="13225"/>
                </a:cubicBezTo>
                <a:cubicBezTo>
                  <a:pt x="12533" y="13142"/>
                  <a:pt x="12542" y="12779"/>
                  <a:pt x="12545" y="12423"/>
                </a:cubicBezTo>
                <a:cubicBezTo>
                  <a:pt x="12549" y="11821"/>
                  <a:pt x="12552" y="11775"/>
                  <a:pt x="12587" y="11775"/>
                </a:cubicBezTo>
                <a:cubicBezTo>
                  <a:pt x="12596" y="11775"/>
                  <a:pt x="12603" y="11777"/>
                  <a:pt x="12608" y="11791"/>
                </a:cubicBezTo>
                <a:cubicBezTo>
                  <a:pt x="12614" y="11805"/>
                  <a:pt x="12617" y="11831"/>
                  <a:pt x="12620" y="11876"/>
                </a:cubicBezTo>
                <a:cubicBezTo>
                  <a:pt x="12626" y="11964"/>
                  <a:pt x="12629" y="12129"/>
                  <a:pt x="12631" y="12446"/>
                </a:cubicBezTo>
                <a:cubicBezTo>
                  <a:pt x="12633" y="12632"/>
                  <a:pt x="12634" y="12794"/>
                  <a:pt x="12638" y="12924"/>
                </a:cubicBezTo>
                <a:cubicBezTo>
                  <a:pt x="12642" y="13053"/>
                  <a:pt x="12648" y="13154"/>
                  <a:pt x="12654" y="13225"/>
                </a:cubicBezTo>
                <a:cubicBezTo>
                  <a:pt x="12658" y="13267"/>
                  <a:pt x="12662" y="13275"/>
                  <a:pt x="12666" y="13294"/>
                </a:cubicBezTo>
                <a:cubicBezTo>
                  <a:pt x="12669" y="13309"/>
                  <a:pt x="12672" y="13338"/>
                  <a:pt x="12675" y="13341"/>
                </a:cubicBezTo>
                <a:cubicBezTo>
                  <a:pt x="12683" y="13346"/>
                  <a:pt x="12693" y="13324"/>
                  <a:pt x="12702" y="13263"/>
                </a:cubicBezTo>
                <a:cubicBezTo>
                  <a:pt x="12715" y="13177"/>
                  <a:pt x="12725" y="12851"/>
                  <a:pt x="12728" y="12446"/>
                </a:cubicBezTo>
                <a:lnTo>
                  <a:pt x="12733" y="11775"/>
                </a:lnTo>
                <a:lnTo>
                  <a:pt x="12787" y="11775"/>
                </a:lnTo>
                <a:lnTo>
                  <a:pt x="12840" y="11775"/>
                </a:lnTo>
                <a:lnTo>
                  <a:pt x="12844" y="12577"/>
                </a:lnTo>
                <a:cubicBezTo>
                  <a:pt x="12846" y="12947"/>
                  <a:pt x="12851" y="13188"/>
                  <a:pt x="12858" y="13302"/>
                </a:cubicBezTo>
                <a:cubicBezTo>
                  <a:pt x="12862" y="13359"/>
                  <a:pt x="12866" y="13387"/>
                  <a:pt x="12870" y="13379"/>
                </a:cubicBezTo>
                <a:cubicBezTo>
                  <a:pt x="12875" y="13372"/>
                  <a:pt x="12880" y="13328"/>
                  <a:pt x="12886" y="13256"/>
                </a:cubicBezTo>
                <a:cubicBezTo>
                  <a:pt x="12891" y="13191"/>
                  <a:pt x="12916" y="13140"/>
                  <a:pt x="12940" y="13140"/>
                </a:cubicBezTo>
                <a:cubicBezTo>
                  <a:pt x="12964" y="13140"/>
                  <a:pt x="12988" y="13191"/>
                  <a:pt x="12993" y="13256"/>
                </a:cubicBezTo>
                <a:cubicBezTo>
                  <a:pt x="12995" y="13288"/>
                  <a:pt x="13004" y="13319"/>
                  <a:pt x="13017" y="13341"/>
                </a:cubicBezTo>
                <a:cubicBezTo>
                  <a:pt x="13029" y="13362"/>
                  <a:pt x="13045" y="13379"/>
                  <a:pt x="13061" y="13379"/>
                </a:cubicBezTo>
                <a:cubicBezTo>
                  <a:pt x="13078" y="13379"/>
                  <a:pt x="13095" y="13362"/>
                  <a:pt x="13107" y="13341"/>
                </a:cubicBezTo>
                <a:cubicBezTo>
                  <a:pt x="13120" y="13319"/>
                  <a:pt x="13129" y="13288"/>
                  <a:pt x="13131" y="13256"/>
                </a:cubicBezTo>
                <a:cubicBezTo>
                  <a:pt x="13134" y="13215"/>
                  <a:pt x="13141" y="13190"/>
                  <a:pt x="13150" y="13171"/>
                </a:cubicBezTo>
                <a:cubicBezTo>
                  <a:pt x="13169" y="13133"/>
                  <a:pt x="13196" y="13134"/>
                  <a:pt x="13217" y="13179"/>
                </a:cubicBezTo>
                <a:cubicBezTo>
                  <a:pt x="13227" y="13201"/>
                  <a:pt x="13236" y="13238"/>
                  <a:pt x="13242" y="13279"/>
                </a:cubicBezTo>
                <a:cubicBezTo>
                  <a:pt x="13258" y="13407"/>
                  <a:pt x="13274" y="13382"/>
                  <a:pt x="13286" y="13233"/>
                </a:cubicBezTo>
                <a:cubicBezTo>
                  <a:pt x="13299" y="13083"/>
                  <a:pt x="13307" y="12806"/>
                  <a:pt x="13309" y="12446"/>
                </a:cubicBezTo>
                <a:cubicBezTo>
                  <a:pt x="13312" y="12129"/>
                  <a:pt x="13313" y="11964"/>
                  <a:pt x="13319" y="11876"/>
                </a:cubicBezTo>
                <a:cubicBezTo>
                  <a:pt x="13325" y="11789"/>
                  <a:pt x="13335" y="11775"/>
                  <a:pt x="13352" y="11775"/>
                </a:cubicBezTo>
                <a:cubicBezTo>
                  <a:pt x="13361" y="11775"/>
                  <a:pt x="13368" y="11777"/>
                  <a:pt x="13373" y="11791"/>
                </a:cubicBezTo>
                <a:cubicBezTo>
                  <a:pt x="13378" y="11805"/>
                  <a:pt x="13382" y="11831"/>
                  <a:pt x="13385" y="11876"/>
                </a:cubicBezTo>
                <a:cubicBezTo>
                  <a:pt x="13391" y="11964"/>
                  <a:pt x="13394" y="12129"/>
                  <a:pt x="13396" y="12446"/>
                </a:cubicBezTo>
                <a:cubicBezTo>
                  <a:pt x="13400" y="12980"/>
                  <a:pt x="13411" y="13270"/>
                  <a:pt x="13433" y="13317"/>
                </a:cubicBezTo>
                <a:cubicBezTo>
                  <a:pt x="13437" y="13327"/>
                  <a:pt x="13442" y="13326"/>
                  <a:pt x="13447" y="13317"/>
                </a:cubicBezTo>
                <a:cubicBezTo>
                  <a:pt x="13457" y="13298"/>
                  <a:pt x="13468" y="13244"/>
                  <a:pt x="13482" y="13148"/>
                </a:cubicBezTo>
                <a:cubicBezTo>
                  <a:pt x="13491" y="13081"/>
                  <a:pt x="13500" y="13024"/>
                  <a:pt x="13509" y="12994"/>
                </a:cubicBezTo>
                <a:cubicBezTo>
                  <a:pt x="13517" y="12963"/>
                  <a:pt x="13524" y="12957"/>
                  <a:pt x="13530" y="12963"/>
                </a:cubicBezTo>
                <a:cubicBezTo>
                  <a:pt x="13543" y="12974"/>
                  <a:pt x="13551" y="13057"/>
                  <a:pt x="13551" y="13210"/>
                </a:cubicBezTo>
                <a:cubicBezTo>
                  <a:pt x="13551" y="13239"/>
                  <a:pt x="13553" y="13257"/>
                  <a:pt x="13556" y="13279"/>
                </a:cubicBezTo>
                <a:cubicBezTo>
                  <a:pt x="13558" y="13293"/>
                  <a:pt x="13561" y="13306"/>
                  <a:pt x="13564" y="13317"/>
                </a:cubicBezTo>
                <a:cubicBezTo>
                  <a:pt x="13566" y="13323"/>
                  <a:pt x="13567" y="13328"/>
                  <a:pt x="13569" y="13333"/>
                </a:cubicBezTo>
                <a:cubicBezTo>
                  <a:pt x="13580" y="13362"/>
                  <a:pt x="13595" y="13380"/>
                  <a:pt x="13611" y="13379"/>
                </a:cubicBezTo>
                <a:cubicBezTo>
                  <a:pt x="13642" y="13378"/>
                  <a:pt x="13676" y="13318"/>
                  <a:pt x="13689" y="13202"/>
                </a:cubicBezTo>
                <a:cubicBezTo>
                  <a:pt x="13694" y="13150"/>
                  <a:pt x="13697" y="13103"/>
                  <a:pt x="13699" y="13055"/>
                </a:cubicBezTo>
                <a:cubicBezTo>
                  <a:pt x="13700" y="13006"/>
                  <a:pt x="13699" y="12954"/>
                  <a:pt x="13696" y="12909"/>
                </a:cubicBezTo>
                <a:cubicBezTo>
                  <a:pt x="13689" y="12818"/>
                  <a:pt x="13673" y="12733"/>
                  <a:pt x="13649" y="12662"/>
                </a:cubicBezTo>
                <a:cubicBezTo>
                  <a:pt x="13594" y="12501"/>
                  <a:pt x="13598" y="11901"/>
                  <a:pt x="13655" y="11690"/>
                </a:cubicBezTo>
                <a:cubicBezTo>
                  <a:pt x="13678" y="11605"/>
                  <a:pt x="13697" y="11463"/>
                  <a:pt x="13697" y="11367"/>
                </a:cubicBezTo>
                <a:cubicBezTo>
                  <a:pt x="13697" y="11271"/>
                  <a:pt x="13678" y="11121"/>
                  <a:pt x="13655" y="11035"/>
                </a:cubicBezTo>
                <a:cubicBezTo>
                  <a:pt x="13643" y="10991"/>
                  <a:pt x="13633" y="10931"/>
                  <a:pt x="13625" y="10873"/>
                </a:cubicBezTo>
                <a:cubicBezTo>
                  <a:pt x="13617" y="10816"/>
                  <a:pt x="13612" y="10762"/>
                  <a:pt x="13612" y="10719"/>
                </a:cubicBezTo>
                <a:cubicBezTo>
                  <a:pt x="13612" y="10677"/>
                  <a:pt x="13610" y="10618"/>
                  <a:pt x="13606" y="10565"/>
                </a:cubicBezTo>
                <a:cubicBezTo>
                  <a:pt x="13602" y="10510"/>
                  <a:pt x="13596" y="10459"/>
                  <a:pt x="13589" y="10418"/>
                </a:cubicBezTo>
                <a:cubicBezTo>
                  <a:pt x="13558" y="10220"/>
                  <a:pt x="13521" y="10458"/>
                  <a:pt x="13521" y="10850"/>
                </a:cubicBezTo>
                <a:cubicBezTo>
                  <a:pt x="13521" y="10935"/>
                  <a:pt x="13519" y="11007"/>
                  <a:pt x="13515" y="11066"/>
                </a:cubicBezTo>
                <a:cubicBezTo>
                  <a:pt x="13510" y="11126"/>
                  <a:pt x="13504" y="11169"/>
                  <a:pt x="13497" y="11197"/>
                </a:cubicBezTo>
                <a:cubicBezTo>
                  <a:pt x="13489" y="11224"/>
                  <a:pt x="13481" y="11235"/>
                  <a:pt x="13472" y="11228"/>
                </a:cubicBezTo>
                <a:cubicBezTo>
                  <a:pt x="13463" y="11220"/>
                  <a:pt x="13453" y="11191"/>
                  <a:pt x="13443" y="11143"/>
                </a:cubicBezTo>
                <a:cubicBezTo>
                  <a:pt x="13427" y="11068"/>
                  <a:pt x="13378" y="11012"/>
                  <a:pt x="13334" y="11012"/>
                </a:cubicBezTo>
                <a:cubicBezTo>
                  <a:pt x="13274" y="11012"/>
                  <a:pt x="13247" y="11070"/>
                  <a:pt x="13220" y="11266"/>
                </a:cubicBezTo>
                <a:lnTo>
                  <a:pt x="13184" y="11521"/>
                </a:lnTo>
                <a:lnTo>
                  <a:pt x="13148" y="11259"/>
                </a:lnTo>
                <a:cubicBezTo>
                  <a:pt x="13119" y="11045"/>
                  <a:pt x="13098" y="10998"/>
                  <a:pt x="13038" y="11027"/>
                </a:cubicBezTo>
                <a:cubicBezTo>
                  <a:pt x="12990" y="11051"/>
                  <a:pt x="12970" y="11086"/>
                  <a:pt x="12956" y="11220"/>
                </a:cubicBezTo>
                <a:cubicBezTo>
                  <a:pt x="12951" y="11265"/>
                  <a:pt x="12947" y="11320"/>
                  <a:pt x="12943" y="11390"/>
                </a:cubicBezTo>
                <a:cubicBezTo>
                  <a:pt x="12937" y="11481"/>
                  <a:pt x="12930" y="11562"/>
                  <a:pt x="12924" y="11621"/>
                </a:cubicBezTo>
                <a:cubicBezTo>
                  <a:pt x="12918" y="11678"/>
                  <a:pt x="12913" y="11721"/>
                  <a:pt x="12909" y="11721"/>
                </a:cubicBezTo>
                <a:cubicBezTo>
                  <a:pt x="12902" y="11721"/>
                  <a:pt x="12886" y="11569"/>
                  <a:pt x="12875" y="11390"/>
                </a:cubicBezTo>
                <a:lnTo>
                  <a:pt x="12855" y="11066"/>
                </a:lnTo>
                <a:lnTo>
                  <a:pt x="12614" y="11012"/>
                </a:lnTo>
                <a:cubicBezTo>
                  <a:pt x="12495" y="10983"/>
                  <a:pt x="12434" y="10964"/>
                  <a:pt x="12401" y="10919"/>
                </a:cubicBezTo>
                <a:cubicBezTo>
                  <a:pt x="12385" y="10897"/>
                  <a:pt x="12375" y="10869"/>
                  <a:pt x="12368" y="10827"/>
                </a:cubicBezTo>
                <a:cubicBezTo>
                  <a:pt x="12362" y="10784"/>
                  <a:pt x="12358" y="10724"/>
                  <a:pt x="12353" y="10649"/>
                </a:cubicBezTo>
                <a:cubicBezTo>
                  <a:pt x="12341" y="10456"/>
                  <a:pt x="12326" y="10367"/>
                  <a:pt x="12312" y="10372"/>
                </a:cubicBezTo>
                <a:cubicBezTo>
                  <a:pt x="12297" y="10379"/>
                  <a:pt x="12282" y="10479"/>
                  <a:pt x="12270" y="10680"/>
                </a:cubicBezTo>
                <a:cubicBezTo>
                  <a:pt x="12263" y="10786"/>
                  <a:pt x="12255" y="10872"/>
                  <a:pt x="12246" y="10927"/>
                </a:cubicBezTo>
                <a:cubicBezTo>
                  <a:pt x="12237" y="10982"/>
                  <a:pt x="12226" y="11012"/>
                  <a:pt x="12215" y="11012"/>
                </a:cubicBezTo>
                <a:cubicBezTo>
                  <a:pt x="12196" y="11012"/>
                  <a:pt x="12173" y="11068"/>
                  <a:pt x="12163" y="11143"/>
                </a:cubicBezTo>
                <a:cubicBezTo>
                  <a:pt x="12150" y="11247"/>
                  <a:pt x="12140" y="11244"/>
                  <a:pt x="12123" y="11135"/>
                </a:cubicBezTo>
                <a:cubicBezTo>
                  <a:pt x="12106" y="11022"/>
                  <a:pt x="12095" y="11030"/>
                  <a:pt x="12070" y="11151"/>
                </a:cubicBezTo>
                <a:cubicBezTo>
                  <a:pt x="12044" y="11274"/>
                  <a:pt x="12031" y="11276"/>
                  <a:pt x="12007" y="11158"/>
                </a:cubicBezTo>
                <a:cubicBezTo>
                  <a:pt x="11958" y="10921"/>
                  <a:pt x="11848" y="10968"/>
                  <a:pt x="11816" y="11243"/>
                </a:cubicBezTo>
                <a:cubicBezTo>
                  <a:pt x="11807" y="11319"/>
                  <a:pt x="11798" y="11375"/>
                  <a:pt x="11789" y="11413"/>
                </a:cubicBezTo>
                <a:cubicBezTo>
                  <a:pt x="11762" y="11526"/>
                  <a:pt x="11735" y="11469"/>
                  <a:pt x="11708" y="11243"/>
                </a:cubicBezTo>
                <a:cubicBezTo>
                  <a:pt x="11698" y="11156"/>
                  <a:pt x="11682" y="11093"/>
                  <a:pt x="11662" y="11050"/>
                </a:cubicBezTo>
                <a:cubicBezTo>
                  <a:pt x="11623" y="10966"/>
                  <a:pt x="11569" y="10974"/>
                  <a:pt x="11527" y="11066"/>
                </a:cubicBezTo>
                <a:cubicBezTo>
                  <a:pt x="11506" y="11112"/>
                  <a:pt x="11488" y="11177"/>
                  <a:pt x="11476" y="11266"/>
                </a:cubicBezTo>
                <a:lnTo>
                  <a:pt x="11440" y="11521"/>
                </a:lnTo>
                <a:lnTo>
                  <a:pt x="11405" y="11266"/>
                </a:lnTo>
                <a:cubicBezTo>
                  <a:pt x="11387" y="11131"/>
                  <a:pt x="11352" y="11041"/>
                  <a:pt x="11320" y="11012"/>
                </a:cubicBezTo>
                <a:cubicBezTo>
                  <a:pt x="11288" y="10983"/>
                  <a:pt x="11258" y="11017"/>
                  <a:pt x="11249" y="11128"/>
                </a:cubicBezTo>
                <a:cubicBezTo>
                  <a:pt x="11227" y="11407"/>
                  <a:pt x="11156" y="11241"/>
                  <a:pt x="11097" y="10773"/>
                </a:cubicBezTo>
                <a:cubicBezTo>
                  <a:pt x="11039" y="10315"/>
                  <a:pt x="11033" y="10295"/>
                  <a:pt x="10935" y="10295"/>
                </a:cubicBezTo>
                <a:close/>
                <a:moveTo>
                  <a:pt x="14615" y="10303"/>
                </a:moveTo>
                <a:cubicBezTo>
                  <a:pt x="14555" y="10301"/>
                  <a:pt x="14500" y="10347"/>
                  <a:pt x="14487" y="10441"/>
                </a:cubicBezTo>
                <a:cubicBezTo>
                  <a:pt x="14475" y="10539"/>
                  <a:pt x="14468" y="11187"/>
                  <a:pt x="14468" y="11837"/>
                </a:cubicBezTo>
                <a:cubicBezTo>
                  <a:pt x="14468" y="12487"/>
                  <a:pt x="14475" y="13143"/>
                  <a:pt x="14487" y="13240"/>
                </a:cubicBezTo>
                <a:cubicBezTo>
                  <a:pt x="14501" y="13342"/>
                  <a:pt x="14593" y="13389"/>
                  <a:pt x="14685" y="13387"/>
                </a:cubicBezTo>
                <a:cubicBezTo>
                  <a:pt x="14685" y="13387"/>
                  <a:pt x="14685" y="13387"/>
                  <a:pt x="14686" y="13387"/>
                </a:cubicBezTo>
                <a:cubicBezTo>
                  <a:pt x="14777" y="13384"/>
                  <a:pt x="14868" y="13327"/>
                  <a:pt x="14879" y="13225"/>
                </a:cubicBezTo>
                <a:cubicBezTo>
                  <a:pt x="14888" y="13142"/>
                  <a:pt x="14898" y="12779"/>
                  <a:pt x="14901" y="12423"/>
                </a:cubicBezTo>
                <a:cubicBezTo>
                  <a:pt x="14905" y="11821"/>
                  <a:pt x="14908" y="11775"/>
                  <a:pt x="14943" y="11775"/>
                </a:cubicBezTo>
                <a:cubicBezTo>
                  <a:pt x="14952" y="11775"/>
                  <a:pt x="14959" y="11777"/>
                  <a:pt x="14964" y="11791"/>
                </a:cubicBezTo>
                <a:cubicBezTo>
                  <a:pt x="14970" y="11805"/>
                  <a:pt x="14973" y="11831"/>
                  <a:pt x="14976" y="11876"/>
                </a:cubicBezTo>
                <a:cubicBezTo>
                  <a:pt x="14982" y="11964"/>
                  <a:pt x="14984" y="12129"/>
                  <a:pt x="14986" y="12446"/>
                </a:cubicBezTo>
                <a:cubicBezTo>
                  <a:pt x="14989" y="12876"/>
                  <a:pt x="14998" y="13150"/>
                  <a:pt x="15012" y="13263"/>
                </a:cubicBezTo>
                <a:cubicBezTo>
                  <a:pt x="15019" y="13319"/>
                  <a:pt x="15028" y="13337"/>
                  <a:pt x="15038" y="13317"/>
                </a:cubicBezTo>
                <a:cubicBezTo>
                  <a:pt x="15048" y="13296"/>
                  <a:pt x="15060" y="13238"/>
                  <a:pt x="15074" y="13140"/>
                </a:cubicBezTo>
                <a:lnTo>
                  <a:pt x="15112" y="12863"/>
                </a:lnTo>
                <a:lnTo>
                  <a:pt x="15147" y="13117"/>
                </a:lnTo>
                <a:cubicBezTo>
                  <a:pt x="15177" y="13338"/>
                  <a:pt x="15243" y="13428"/>
                  <a:pt x="15295" y="13356"/>
                </a:cubicBezTo>
                <a:cubicBezTo>
                  <a:pt x="15312" y="13332"/>
                  <a:pt x="15328" y="13293"/>
                  <a:pt x="15341" y="13233"/>
                </a:cubicBezTo>
                <a:cubicBezTo>
                  <a:pt x="15365" y="13115"/>
                  <a:pt x="15378" y="13117"/>
                  <a:pt x="15403" y="13240"/>
                </a:cubicBezTo>
                <a:cubicBezTo>
                  <a:pt x="15427" y="13354"/>
                  <a:pt x="15445" y="13350"/>
                  <a:pt x="15458" y="13240"/>
                </a:cubicBezTo>
                <a:cubicBezTo>
                  <a:pt x="15465" y="13186"/>
                  <a:pt x="15470" y="13100"/>
                  <a:pt x="15473" y="12994"/>
                </a:cubicBezTo>
                <a:cubicBezTo>
                  <a:pt x="15477" y="12887"/>
                  <a:pt x="15478" y="12757"/>
                  <a:pt x="15478" y="12600"/>
                </a:cubicBezTo>
                <a:cubicBezTo>
                  <a:pt x="15478" y="11769"/>
                  <a:pt x="15529" y="11788"/>
                  <a:pt x="15581" y="12639"/>
                </a:cubicBezTo>
                <a:cubicBezTo>
                  <a:pt x="15601" y="12977"/>
                  <a:pt x="15602" y="13092"/>
                  <a:pt x="15587" y="13287"/>
                </a:cubicBezTo>
                <a:cubicBezTo>
                  <a:pt x="15566" y="13546"/>
                  <a:pt x="15574" y="13657"/>
                  <a:pt x="15634" y="13911"/>
                </a:cubicBezTo>
                <a:cubicBezTo>
                  <a:pt x="15647" y="13967"/>
                  <a:pt x="15660" y="14009"/>
                  <a:pt x="15672" y="14035"/>
                </a:cubicBezTo>
                <a:cubicBezTo>
                  <a:pt x="15710" y="14110"/>
                  <a:pt x="15747" y="14047"/>
                  <a:pt x="15794" y="13842"/>
                </a:cubicBezTo>
                <a:lnTo>
                  <a:pt x="15850" y="13603"/>
                </a:lnTo>
                <a:lnTo>
                  <a:pt x="15882" y="13842"/>
                </a:lnTo>
                <a:cubicBezTo>
                  <a:pt x="15925" y="14149"/>
                  <a:pt x="15986" y="14157"/>
                  <a:pt x="16021" y="13857"/>
                </a:cubicBezTo>
                <a:cubicBezTo>
                  <a:pt x="16054" y="13576"/>
                  <a:pt x="16120" y="12566"/>
                  <a:pt x="16120" y="12354"/>
                </a:cubicBezTo>
                <a:cubicBezTo>
                  <a:pt x="16120" y="12269"/>
                  <a:pt x="16135" y="11999"/>
                  <a:pt x="16152" y="11760"/>
                </a:cubicBezTo>
                <a:cubicBezTo>
                  <a:pt x="16166" y="11566"/>
                  <a:pt x="16174" y="11459"/>
                  <a:pt x="16175" y="11374"/>
                </a:cubicBezTo>
                <a:cubicBezTo>
                  <a:pt x="16175" y="11373"/>
                  <a:pt x="16175" y="11368"/>
                  <a:pt x="16175" y="11367"/>
                </a:cubicBezTo>
                <a:cubicBezTo>
                  <a:pt x="16176" y="11281"/>
                  <a:pt x="16171" y="11225"/>
                  <a:pt x="16160" y="11143"/>
                </a:cubicBezTo>
                <a:cubicBezTo>
                  <a:pt x="16139" y="10980"/>
                  <a:pt x="16134" y="10991"/>
                  <a:pt x="16105" y="11197"/>
                </a:cubicBezTo>
                <a:cubicBezTo>
                  <a:pt x="16086" y="11323"/>
                  <a:pt x="16066" y="11544"/>
                  <a:pt x="16059" y="11690"/>
                </a:cubicBezTo>
                <a:cubicBezTo>
                  <a:pt x="16051" y="11848"/>
                  <a:pt x="16040" y="11932"/>
                  <a:pt x="16030" y="11945"/>
                </a:cubicBezTo>
                <a:cubicBezTo>
                  <a:pt x="16025" y="11950"/>
                  <a:pt x="16019" y="11939"/>
                  <a:pt x="16015" y="11906"/>
                </a:cubicBezTo>
                <a:cubicBezTo>
                  <a:pt x="16010" y="11874"/>
                  <a:pt x="16006" y="11824"/>
                  <a:pt x="16003" y="11752"/>
                </a:cubicBezTo>
                <a:cubicBezTo>
                  <a:pt x="15998" y="11638"/>
                  <a:pt x="15980" y="11421"/>
                  <a:pt x="15963" y="11274"/>
                </a:cubicBezTo>
                <a:cubicBezTo>
                  <a:pt x="15935" y="11034"/>
                  <a:pt x="15918" y="11012"/>
                  <a:pt x="15789" y="11012"/>
                </a:cubicBezTo>
                <a:cubicBezTo>
                  <a:pt x="15745" y="11012"/>
                  <a:pt x="15707" y="11025"/>
                  <a:pt x="15677" y="11050"/>
                </a:cubicBezTo>
                <a:cubicBezTo>
                  <a:pt x="15647" y="11076"/>
                  <a:pt x="15626" y="11114"/>
                  <a:pt x="15617" y="11158"/>
                </a:cubicBezTo>
                <a:cubicBezTo>
                  <a:pt x="15592" y="11275"/>
                  <a:pt x="15579" y="11275"/>
                  <a:pt x="15555" y="11158"/>
                </a:cubicBezTo>
                <a:cubicBezTo>
                  <a:pt x="15531" y="11044"/>
                  <a:pt x="15500" y="10999"/>
                  <a:pt x="15470" y="11020"/>
                </a:cubicBezTo>
                <a:cubicBezTo>
                  <a:pt x="15455" y="11030"/>
                  <a:pt x="15441" y="11055"/>
                  <a:pt x="15427" y="11097"/>
                </a:cubicBezTo>
                <a:cubicBezTo>
                  <a:pt x="15414" y="11138"/>
                  <a:pt x="15401" y="11195"/>
                  <a:pt x="15392" y="11266"/>
                </a:cubicBezTo>
                <a:lnTo>
                  <a:pt x="15356" y="11521"/>
                </a:lnTo>
                <a:lnTo>
                  <a:pt x="15321" y="11266"/>
                </a:lnTo>
                <a:cubicBezTo>
                  <a:pt x="15309" y="11182"/>
                  <a:pt x="15295" y="11117"/>
                  <a:pt x="15280" y="11074"/>
                </a:cubicBezTo>
                <a:cubicBezTo>
                  <a:pt x="15265" y="11031"/>
                  <a:pt x="15248" y="11014"/>
                  <a:pt x="15232" y="11012"/>
                </a:cubicBezTo>
                <a:cubicBezTo>
                  <a:pt x="15216" y="11010"/>
                  <a:pt x="15201" y="11027"/>
                  <a:pt x="15186" y="11066"/>
                </a:cubicBezTo>
                <a:cubicBezTo>
                  <a:pt x="15172" y="11105"/>
                  <a:pt x="15159" y="11162"/>
                  <a:pt x="15150" y="11243"/>
                </a:cubicBezTo>
                <a:cubicBezTo>
                  <a:pt x="15142" y="11308"/>
                  <a:pt x="15132" y="11370"/>
                  <a:pt x="15123" y="11413"/>
                </a:cubicBezTo>
                <a:cubicBezTo>
                  <a:pt x="15113" y="11456"/>
                  <a:pt x="15103" y="11482"/>
                  <a:pt x="15096" y="11482"/>
                </a:cubicBezTo>
                <a:cubicBezTo>
                  <a:pt x="15082" y="11482"/>
                  <a:pt x="15058" y="11374"/>
                  <a:pt x="15043" y="11243"/>
                </a:cubicBezTo>
                <a:cubicBezTo>
                  <a:pt x="15021" y="11053"/>
                  <a:pt x="14996" y="11012"/>
                  <a:pt x="14917" y="11012"/>
                </a:cubicBezTo>
                <a:cubicBezTo>
                  <a:pt x="14884" y="11012"/>
                  <a:pt x="14865" y="10993"/>
                  <a:pt x="14850" y="10973"/>
                </a:cubicBezTo>
                <a:cubicBezTo>
                  <a:pt x="14842" y="10963"/>
                  <a:pt x="14832" y="10953"/>
                  <a:pt x="14827" y="10935"/>
                </a:cubicBezTo>
                <a:cubicBezTo>
                  <a:pt x="14828" y="11022"/>
                  <a:pt x="14823" y="11181"/>
                  <a:pt x="14812" y="11351"/>
                </a:cubicBezTo>
                <a:cubicBezTo>
                  <a:pt x="14787" y="11741"/>
                  <a:pt x="14775" y="11787"/>
                  <a:pt x="14751" y="11606"/>
                </a:cubicBezTo>
                <a:cubicBezTo>
                  <a:pt x="14743" y="11545"/>
                  <a:pt x="14705" y="11480"/>
                  <a:pt x="14668" y="11459"/>
                </a:cubicBezTo>
                <a:cubicBezTo>
                  <a:pt x="14619" y="11433"/>
                  <a:pt x="14599" y="11369"/>
                  <a:pt x="14599" y="11243"/>
                </a:cubicBezTo>
                <a:cubicBezTo>
                  <a:pt x="14599" y="11117"/>
                  <a:pt x="14619" y="11054"/>
                  <a:pt x="14668" y="11027"/>
                </a:cubicBezTo>
                <a:cubicBezTo>
                  <a:pt x="14705" y="11007"/>
                  <a:pt x="14743" y="10942"/>
                  <a:pt x="14751" y="10881"/>
                </a:cubicBezTo>
                <a:cubicBezTo>
                  <a:pt x="14764" y="10781"/>
                  <a:pt x="14791" y="10755"/>
                  <a:pt x="14810" y="10796"/>
                </a:cubicBezTo>
                <a:cubicBezTo>
                  <a:pt x="14809" y="10765"/>
                  <a:pt x="14804" y="10730"/>
                  <a:pt x="14801" y="10696"/>
                </a:cubicBezTo>
                <a:cubicBezTo>
                  <a:pt x="14798" y="10668"/>
                  <a:pt x="14798" y="10638"/>
                  <a:pt x="14794" y="10611"/>
                </a:cubicBezTo>
                <a:cubicBezTo>
                  <a:pt x="14786" y="10548"/>
                  <a:pt x="14774" y="10489"/>
                  <a:pt x="14763" y="10449"/>
                </a:cubicBezTo>
                <a:cubicBezTo>
                  <a:pt x="14737" y="10354"/>
                  <a:pt x="14674" y="10304"/>
                  <a:pt x="14615" y="10303"/>
                </a:cubicBezTo>
                <a:close/>
                <a:moveTo>
                  <a:pt x="10956" y="11027"/>
                </a:moveTo>
                <a:cubicBezTo>
                  <a:pt x="11034" y="10978"/>
                  <a:pt x="11074" y="11252"/>
                  <a:pt x="11074" y="11837"/>
                </a:cubicBezTo>
                <a:cubicBezTo>
                  <a:pt x="11074" y="12110"/>
                  <a:pt x="11062" y="12347"/>
                  <a:pt x="11045" y="12469"/>
                </a:cubicBezTo>
                <a:cubicBezTo>
                  <a:pt x="11011" y="12709"/>
                  <a:pt x="10908" y="12729"/>
                  <a:pt x="10897" y="12500"/>
                </a:cubicBezTo>
                <a:cubicBezTo>
                  <a:pt x="10892" y="12411"/>
                  <a:pt x="10890" y="12056"/>
                  <a:pt x="10893" y="11706"/>
                </a:cubicBezTo>
                <a:lnTo>
                  <a:pt x="10898" y="11066"/>
                </a:lnTo>
                <a:lnTo>
                  <a:pt x="10956" y="11027"/>
                </a:lnTo>
                <a:close/>
                <a:moveTo>
                  <a:pt x="11625" y="11775"/>
                </a:moveTo>
                <a:cubicBezTo>
                  <a:pt x="11676" y="11775"/>
                  <a:pt x="11677" y="11797"/>
                  <a:pt x="11677" y="12192"/>
                </a:cubicBezTo>
                <a:cubicBezTo>
                  <a:pt x="11677" y="12573"/>
                  <a:pt x="11673" y="12612"/>
                  <a:pt x="11628" y="12647"/>
                </a:cubicBezTo>
                <a:cubicBezTo>
                  <a:pt x="11573" y="12687"/>
                  <a:pt x="11557" y="12526"/>
                  <a:pt x="11566" y="12053"/>
                </a:cubicBezTo>
                <a:cubicBezTo>
                  <a:pt x="11570" y="11825"/>
                  <a:pt x="11580" y="11775"/>
                  <a:pt x="11625" y="11775"/>
                </a:cubicBezTo>
                <a:close/>
                <a:moveTo>
                  <a:pt x="4794" y="11983"/>
                </a:moveTo>
                <a:cubicBezTo>
                  <a:pt x="4956" y="11963"/>
                  <a:pt x="5059" y="11992"/>
                  <a:pt x="5068" y="12068"/>
                </a:cubicBezTo>
                <a:cubicBezTo>
                  <a:pt x="5077" y="12135"/>
                  <a:pt x="5103" y="12192"/>
                  <a:pt x="5125" y="12192"/>
                </a:cubicBezTo>
                <a:cubicBezTo>
                  <a:pt x="5225" y="12192"/>
                  <a:pt x="5292" y="12783"/>
                  <a:pt x="5292" y="13664"/>
                </a:cubicBezTo>
                <a:cubicBezTo>
                  <a:pt x="5292" y="14176"/>
                  <a:pt x="5259" y="14522"/>
                  <a:pt x="5174" y="14891"/>
                </a:cubicBezTo>
                <a:cubicBezTo>
                  <a:pt x="5124" y="15107"/>
                  <a:pt x="4544" y="15100"/>
                  <a:pt x="4534" y="14883"/>
                </a:cubicBezTo>
                <a:cubicBezTo>
                  <a:pt x="4529" y="14797"/>
                  <a:pt x="4528" y="14117"/>
                  <a:pt x="4531" y="13371"/>
                </a:cubicBezTo>
                <a:lnTo>
                  <a:pt x="4535" y="12014"/>
                </a:lnTo>
                <a:lnTo>
                  <a:pt x="4794" y="11983"/>
                </a:lnTo>
                <a:close/>
                <a:moveTo>
                  <a:pt x="10622" y="14759"/>
                </a:moveTo>
                <a:cubicBezTo>
                  <a:pt x="10617" y="14766"/>
                  <a:pt x="10613" y="14795"/>
                  <a:pt x="10610" y="14852"/>
                </a:cubicBezTo>
                <a:cubicBezTo>
                  <a:pt x="10605" y="14951"/>
                  <a:pt x="10590" y="15037"/>
                  <a:pt x="10577" y="15037"/>
                </a:cubicBezTo>
                <a:cubicBezTo>
                  <a:pt x="10562" y="15037"/>
                  <a:pt x="10553" y="15142"/>
                  <a:pt x="10553" y="15322"/>
                </a:cubicBezTo>
                <a:cubicBezTo>
                  <a:pt x="10553" y="15662"/>
                  <a:pt x="10528" y="15834"/>
                  <a:pt x="10503" y="15646"/>
                </a:cubicBezTo>
                <a:cubicBezTo>
                  <a:pt x="10489" y="15532"/>
                  <a:pt x="10458" y="15491"/>
                  <a:pt x="10427" y="15515"/>
                </a:cubicBezTo>
                <a:cubicBezTo>
                  <a:pt x="10395" y="15540"/>
                  <a:pt x="10363" y="15628"/>
                  <a:pt x="10344" y="15770"/>
                </a:cubicBezTo>
                <a:lnTo>
                  <a:pt x="10308" y="16032"/>
                </a:lnTo>
                <a:lnTo>
                  <a:pt x="10275" y="15777"/>
                </a:lnTo>
                <a:cubicBezTo>
                  <a:pt x="10247" y="15561"/>
                  <a:pt x="10246" y="15492"/>
                  <a:pt x="10263" y="15330"/>
                </a:cubicBezTo>
                <a:cubicBezTo>
                  <a:pt x="10280" y="15171"/>
                  <a:pt x="10279" y="15113"/>
                  <a:pt x="10259" y="14960"/>
                </a:cubicBezTo>
                <a:cubicBezTo>
                  <a:pt x="10240" y="14808"/>
                  <a:pt x="10231" y="14801"/>
                  <a:pt x="10205" y="14929"/>
                </a:cubicBezTo>
                <a:cubicBezTo>
                  <a:pt x="10179" y="15054"/>
                  <a:pt x="10166" y="15051"/>
                  <a:pt x="10135" y="14921"/>
                </a:cubicBezTo>
                <a:cubicBezTo>
                  <a:pt x="10088" y="14728"/>
                  <a:pt x="10053" y="14826"/>
                  <a:pt x="10035" y="15184"/>
                </a:cubicBezTo>
                <a:cubicBezTo>
                  <a:pt x="10032" y="15258"/>
                  <a:pt x="10024" y="15353"/>
                  <a:pt x="10014" y="15453"/>
                </a:cubicBezTo>
                <a:cubicBezTo>
                  <a:pt x="10005" y="15554"/>
                  <a:pt x="9992" y="15660"/>
                  <a:pt x="9982" y="15739"/>
                </a:cubicBezTo>
                <a:cubicBezTo>
                  <a:pt x="9962" y="15878"/>
                  <a:pt x="9952" y="15946"/>
                  <a:pt x="9943" y="15955"/>
                </a:cubicBezTo>
                <a:cubicBezTo>
                  <a:pt x="9934" y="15964"/>
                  <a:pt x="9926" y="15913"/>
                  <a:pt x="9911" y="15808"/>
                </a:cubicBezTo>
                <a:cubicBezTo>
                  <a:pt x="9894" y="15690"/>
                  <a:pt x="9881" y="15530"/>
                  <a:pt x="9881" y="15453"/>
                </a:cubicBezTo>
                <a:cubicBezTo>
                  <a:pt x="9881" y="15415"/>
                  <a:pt x="9877" y="15352"/>
                  <a:pt x="9870" y="15276"/>
                </a:cubicBezTo>
                <a:cubicBezTo>
                  <a:pt x="9863" y="15201"/>
                  <a:pt x="9854" y="15113"/>
                  <a:pt x="9843" y="15037"/>
                </a:cubicBezTo>
                <a:cubicBezTo>
                  <a:pt x="9827" y="14923"/>
                  <a:pt x="9817" y="14863"/>
                  <a:pt x="9808" y="14844"/>
                </a:cubicBezTo>
                <a:cubicBezTo>
                  <a:pt x="9799" y="14826"/>
                  <a:pt x="9791" y="14851"/>
                  <a:pt x="9781" y="14914"/>
                </a:cubicBezTo>
                <a:cubicBezTo>
                  <a:pt x="9777" y="14941"/>
                  <a:pt x="9774" y="15004"/>
                  <a:pt x="9770" y="15091"/>
                </a:cubicBezTo>
                <a:cubicBezTo>
                  <a:pt x="9755" y="15528"/>
                  <a:pt x="9752" y="16601"/>
                  <a:pt x="9762" y="17250"/>
                </a:cubicBezTo>
                <a:cubicBezTo>
                  <a:pt x="9763" y="17251"/>
                  <a:pt x="9762" y="17257"/>
                  <a:pt x="9762" y="17258"/>
                </a:cubicBezTo>
                <a:cubicBezTo>
                  <a:pt x="9767" y="17516"/>
                  <a:pt x="9773" y="17705"/>
                  <a:pt x="9781" y="17759"/>
                </a:cubicBezTo>
                <a:cubicBezTo>
                  <a:pt x="9798" y="17868"/>
                  <a:pt x="9815" y="17853"/>
                  <a:pt x="9828" y="17751"/>
                </a:cubicBezTo>
                <a:cubicBezTo>
                  <a:pt x="9841" y="17650"/>
                  <a:pt x="9850" y="17462"/>
                  <a:pt x="9850" y="17219"/>
                </a:cubicBezTo>
                <a:cubicBezTo>
                  <a:pt x="9850" y="16833"/>
                  <a:pt x="9863" y="16677"/>
                  <a:pt x="9889" y="16764"/>
                </a:cubicBezTo>
                <a:cubicBezTo>
                  <a:pt x="9889" y="16765"/>
                  <a:pt x="9890" y="16764"/>
                  <a:pt x="9890" y="16764"/>
                </a:cubicBezTo>
                <a:cubicBezTo>
                  <a:pt x="9899" y="16793"/>
                  <a:pt x="9908" y="16852"/>
                  <a:pt x="9919" y="16934"/>
                </a:cubicBezTo>
                <a:cubicBezTo>
                  <a:pt x="9949" y="17151"/>
                  <a:pt x="9960" y="17176"/>
                  <a:pt x="9979" y="17057"/>
                </a:cubicBezTo>
                <a:cubicBezTo>
                  <a:pt x="9986" y="17011"/>
                  <a:pt x="9993" y="16983"/>
                  <a:pt x="9999" y="16972"/>
                </a:cubicBezTo>
                <a:cubicBezTo>
                  <a:pt x="10000" y="16972"/>
                  <a:pt x="10000" y="16973"/>
                  <a:pt x="10000" y="16972"/>
                </a:cubicBezTo>
                <a:cubicBezTo>
                  <a:pt x="10020" y="16943"/>
                  <a:pt x="10033" y="17071"/>
                  <a:pt x="10033" y="17319"/>
                </a:cubicBezTo>
                <a:cubicBezTo>
                  <a:pt x="10033" y="17495"/>
                  <a:pt x="10050" y="17646"/>
                  <a:pt x="10072" y="17728"/>
                </a:cubicBezTo>
                <a:cubicBezTo>
                  <a:pt x="10083" y="17770"/>
                  <a:pt x="10096" y="17797"/>
                  <a:pt x="10108" y="17798"/>
                </a:cubicBezTo>
                <a:cubicBezTo>
                  <a:pt x="10120" y="17799"/>
                  <a:pt x="10132" y="17778"/>
                  <a:pt x="10142" y="17728"/>
                </a:cubicBezTo>
                <a:cubicBezTo>
                  <a:pt x="10165" y="17618"/>
                  <a:pt x="10178" y="17622"/>
                  <a:pt x="10204" y="17744"/>
                </a:cubicBezTo>
                <a:cubicBezTo>
                  <a:pt x="10232" y="17880"/>
                  <a:pt x="10240" y="17861"/>
                  <a:pt x="10272" y="17628"/>
                </a:cubicBezTo>
                <a:cubicBezTo>
                  <a:pt x="10309" y="17364"/>
                  <a:pt x="10309" y="17364"/>
                  <a:pt x="10343" y="17589"/>
                </a:cubicBezTo>
                <a:cubicBezTo>
                  <a:pt x="10381" y="17843"/>
                  <a:pt x="10406" y="17976"/>
                  <a:pt x="10429" y="18013"/>
                </a:cubicBezTo>
                <a:cubicBezTo>
                  <a:pt x="10452" y="18051"/>
                  <a:pt x="10474" y="17991"/>
                  <a:pt x="10507" y="17852"/>
                </a:cubicBezTo>
                <a:cubicBezTo>
                  <a:pt x="10560" y="17632"/>
                  <a:pt x="10575" y="17617"/>
                  <a:pt x="10601" y="17744"/>
                </a:cubicBezTo>
                <a:cubicBezTo>
                  <a:pt x="10625" y="17860"/>
                  <a:pt x="10644" y="17851"/>
                  <a:pt x="10657" y="17720"/>
                </a:cubicBezTo>
                <a:cubicBezTo>
                  <a:pt x="10669" y="17590"/>
                  <a:pt x="10676" y="17337"/>
                  <a:pt x="10679" y="16949"/>
                </a:cubicBezTo>
                <a:cubicBezTo>
                  <a:pt x="10681" y="16632"/>
                  <a:pt x="10683" y="16467"/>
                  <a:pt x="10689" y="16379"/>
                </a:cubicBezTo>
                <a:cubicBezTo>
                  <a:pt x="10694" y="16292"/>
                  <a:pt x="10704" y="16278"/>
                  <a:pt x="10721" y="16278"/>
                </a:cubicBezTo>
                <a:cubicBezTo>
                  <a:pt x="10730" y="16278"/>
                  <a:pt x="10738" y="16280"/>
                  <a:pt x="10743" y="16294"/>
                </a:cubicBezTo>
                <a:cubicBezTo>
                  <a:pt x="10749" y="16308"/>
                  <a:pt x="10752" y="16334"/>
                  <a:pt x="10755" y="16379"/>
                </a:cubicBezTo>
                <a:cubicBezTo>
                  <a:pt x="10761" y="16467"/>
                  <a:pt x="10763" y="16632"/>
                  <a:pt x="10765" y="16949"/>
                </a:cubicBezTo>
                <a:cubicBezTo>
                  <a:pt x="10768" y="17337"/>
                  <a:pt x="10775" y="17590"/>
                  <a:pt x="10788" y="17720"/>
                </a:cubicBezTo>
                <a:cubicBezTo>
                  <a:pt x="10801" y="17851"/>
                  <a:pt x="10818" y="17859"/>
                  <a:pt x="10842" y="17744"/>
                </a:cubicBezTo>
                <a:cubicBezTo>
                  <a:pt x="10858" y="17665"/>
                  <a:pt x="10879" y="17652"/>
                  <a:pt x="10904" y="17713"/>
                </a:cubicBezTo>
                <a:cubicBezTo>
                  <a:pt x="10928" y="17773"/>
                  <a:pt x="10955" y="17904"/>
                  <a:pt x="10985" y="18098"/>
                </a:cubicBezTo>
                <a:cubicBezTo>
                  <a:pt x="11000" y="18193"/>
                  <a:pt x="11028" y="18341"/>
                  <a:pt x="11047" y="18422"/>
                </a:cubicBezTo>
                <a:cubicBezTo>
                  <a:pt x="11066" y="18503"/>
                  <a:pt x="11106" y="18570"/>
                  <a:pt x="11135" y="18576"/>
                </a:cubicBezTo>
                <a:cubicBezTo>
                  <a:pt x="11177" y="18586"/>
                  <a:pt x="11199" y="18491"/>
                  <a:pt x="11250" y="18106"/>
                </a:cubicBezTo>
                <a:lnTo>
                  <a:pt x="11314" y="17628"/>
                </a:lnTo>
                <a:lnTo>
                  <a:pt x="11372" y="17875"/>
                </a:lnTo>
                <a:cubicBezTo>
                  <a:pt x="11392" y="17963"/>
                  <a:pt x="11408" y="18024"/>
                  <a:pt x="11420" y="18044"/>
                </a:cubicBezTo>
                <a:cubicBezTo>
                  <a:pt x="11432" y="18063"/>
                  <a:pt x="11441" y="18049"/>
                  <a:pt x="11446" y="18006"/>
                </a:cubicBezTo>
                <a:cubicBezTo>
                  <a:pt x="11455" y="17937"/>
                  <a:pt x="11475" y="17875"/>
                  <a:pt x="11490" y="17875"/>
                </a:cubicBezTo>
                <a:cubicBezTo>
                  <a:pt x="11505" y="17875"/>
                  <a:pt x="11531" y="17809"/>
                  <a:pt x="11548" y="17728"/>
                </a:cubicBezTo>
                <a:cubicBezTo>
                  <a:pt x="11572" y="17611"/>
                  <a:pt x="11585" y="17613"/>
                  <a:pt x="11611" y="17736"/>
                </a:cubicBezTo>
                <a:cubicBezTo>
                  <a:pt x="11623" y="17795"/>
                  <a:pt x="11633" y="17823"/>
                  <a:pt x="11642" y="17821"/>
                </a:cubicBezTo>
                <a:cubicBezTo>
                  <a:pt x="11652" y="17819"/>
                  <a:pt x="11659" y="17785"/>
                  <a:pt x="11665" y="17720"/>
                </a:cubicBezTo>
                <a:cubicBezTo>
                  <a:pt x="11678" y="17591"/>
                  <a:pt x="11686" y="17339"/>
                  <a:pt x="11688" y="16949"/>
                </a:cubicBezTo>
                <a:cubicBezTo>
                  <a:pt x="11690" y="16632"/>
                  <a:pt x="11692" y="16467"/>
                  <a:pt x="11698" y="16379"/>
                </a:cubicBezTo>
                <a:cubicBezTo>
                  <a:pt x="11704" y="16292"/>
                  <a:pt x="11713" y="16278"/>
                  <a:pt x="11731" y="16278"/>
                </a:cubicBezTo>
                <a:cubicBezTo>
                  <a:pt x="11740" y="16278"/>
                  <a:pt x="11747" y="16280"/>
                  <a:pt x="11752" y="16294"/>
                </a:cubicBezTo>
                <a:cubicBezTo>
                  <a:pt x="11757" y="16308"/>
                  <a:pt x="11761" y="16334"/>
                  <a:pt x="11764" y="16379"/>
                </a:cubicBezTo>
                <a:cubicBezTo>
                  <a:pt x="11770" y="16467"/>
                  <a:pt x="11772" y="16632"/>
                  <a:pt x="11774" y="16949"/>
                </a:cubicBezTo>
                <a:cubicBezTo>
                  <a:pt x="11775" y="17137"/>
                  <a:pt x="11778" y="17297"/>
                  <a:pt x="11782" y="17427"/>
                </a:cubicBezTo>
                <a:cubicBezTo>
                  <a:pt x="11794" y="17817"/>
                  <a:pt x="11816" y="17947"/>
                  <a:pt x="11846" y="17759"/>
                </a:cubicBezTo>
                <a:cubicBezTo>
                  <a:pt x="11862" y="17655"/>
                  <a:pt x="11869" y="17380"/>
                  <a:pt x="11869" y="16834"/>
                </a:cubicBezTo>
                <a:cubicBezTo>
                  <a:pt x="11869" y="16310"/>
                  <a:pt x="11861" y="15977"/>
                  <a:pt x="11839" y="15777"/>
                </a:cubicBezTo>
                <a:cubicBezTo>
                  <a:pt x="11833" y="15727"/>
                  <a:pt x="11826" y="15681"/>
                  <a:pt x="11819" y="15646"/>
                </a:cubicBezTo>
                <a:cubicBezTo>
                  <a:pt x="11796" y="15543"/>
                  <a:pt x="11763" y="15507"/>
                  <a:pt x="11718" y="15507"/>
                </a:cubicBezTo>
                <a:cubicBezTo>
                  <a:pt x="11685" y="15507"/>
                  <a:pt x="11662" y="15522"/>
                  <a:pt x="11643" y="15561"/>
                </a:cubicBezTo>
                <a:cubicBezTo>
                  <a:pt x="11625" y="15601"/>
                  <a:pt x="11612" y="15670"/>
                  <a:pt x="11599" y="15770"/>
                </a:cubicBezTo>
                <a:lnTo>
                  <a:pt x="11563" y="16024"/>
                </a:lnTo>
                <a:lnTo>
                  <a:pt x="11528" y="15770"/>
                </a:lnTo>
                <a:cubicBezTo>
                  <a:pt x="11498" y="15549"/>
                  <a:pt x="11432" y="15459"/>
                  <a:pt x="11380" y="15531"/>
                </a:cubicBezTo>
                <a:cubicBezTo>
                  <a:pt x="11362" y="15554"/>
                  <a:pt x="11346" y="15593"/>
                  <a:pt x="11334" y="15654"/>
                </a:cubicBezTo>
                <a:cubicBezTo>
                  <a:pt x="11310" y="15771"/>
                  <a:pt x="11296" y="15771"/>
                  <a:pt x="11272" y="15654"/>
                </a:cubicBezTo>
                <a:cubicBezTo>
                  <a:pt x="11264" y="15614"/>
                  <a:pt x="11248" y="15580"/>
                  <a:pt x="11228" y="15554"/>
                </a:cubicBezTo>
                <a:cubicBezTo>
                  <a:pt x="11228" y="15553"/>
                  <a:pt x="11227" y="15554"/>
                  <a:pt x="11227" y="15554"/>
                </a:cubicBezTo>
                <a:cubicBezTo>
                  <a:pt x="11207" y="15527"/>
                  <a:pt x="11184" y="15507"/>
                  <a:pt x="11163" y="15507"/>
                </a:cubicBezTo>
                <a:cubicBezTo>
                  <a:pt x="11102" y="15507"/>
                  <a:pt x="11074" y="15570"/>
                  <a:pt x="11047" y="15770"/>
                </a:cubicBezTo>
                <a:lnTo>
                  <a:pt x="11011" y="16032"/>
                </a:lnTo>
                <a:lnTo>
                  <a:pt x="10979" y="15777"/>
                </a:lnTo>
                <a:cubicBezTo>
                  <a:pt x="10951" y="15561"/>
                  <a:pt x="10949" y="15492"/>
                  <a:pt x="10966" y="15330"/>
                </a:cubicBezTo>
                <a:cubicBezTo>
                  <a:pt x="10975" y="15252"/>
                  <a:pt x="10979" y="15197"/>
                  <a:pt x="10979" y="15145"/>
                </a:cubicBezTo>
                <a:cubicBezTo>
                  <a:pt x="10979" y="15092"/>
                  <a:pt x="10974" y="15040"/>
                  <a:pt x="10964" y="14968"/>
                </a:cubicBezTo>
                <a:cubicBezTo>
                  <a:pt x="10946" y="14825"/>
                  <a:pt x="10935" y="14821"/>
                  <a:pt x="10901" y="14944"/>
                </a:cubicBezTo>
                <a:cubicBezTo>
                  <a:pt x="10856" y="15106"/>
                  <a:pt x="10847" y="15276"/>
                  <a:pt x="10882" y="15276"/>
                </a:cubicBezTo>
                <a:cubicBezTo>
                  <a:pt x="10891" y="15276"/>
                  <a:pt x="10898" y="15284"/>
                  <a:pt x="10903" y="15307"/>
                </a:cubicBezTo>
                <a:cubicBezTo>
                  <a:pt x="10913" y="15354"/>
                  <a:pt x="10915" y="15447"/>
                  <a:pt x="10910" y="15592"/>
                </a:cubicBezTo>
                <a:cubicBezTo>
                  <a:pt x="10907" y="15665"/>
                  <a:pt x="10903" y="15748"/>
                  <a:pt x="10897" y="15847"/>
                </a:cubicBezTo>
                <a:cubicBezTo>
                  <a:pt x="10867" y="16301"/>
                  <a:pt x="10852" y="16313"/>
                  <a:pt x="10826" y="15893"/>
                </a:cubicBezTo>
                <a:cubicBezTo>
                  <a:pt x="10810" y="15636"/>
                  <a:pt x="10793" y="15560"/>
                  <a:pt x="10747" y="15531"/>
                </a:cubicBezTo>
                <a:cubicBezTo>
                  <a:pt x="10704" y="15503"/>
                  <a:pt x="10686" y="15427"/>
                  <a:pt x="10677" y="15230"/>
                </a:cubicBezTo>
                <a:cubicBezTo>
                  <a:pt x="10670" y="15096"/>
                  <a:pt x="10662" y="14995"/>
                  <a:pt x="10653" y="14914"/>
                </a:cubicBezTo>
                <a:cubicBezTo>
                  <a:pt x="10651" y="14896"/>
                  <a:pt x="10649" y="14882"/>
                  <a:pt x="10647" y="14867"/>
                </a:cubicBezTo>
                <a:cubicBezTo>
                  <a:pt x="10638" y="14801"/>
                  <a:pt x="10629" y="14751"/>
                  <a:pt x="10622" y="14759"/>
                </a:cubicBezTo>
                <a:close/>
                <a:moveTo>
                  <a:pt x="12187" y="14790"/>
                </a:moveTo>
                <a:cubicBezTo>
                  <a:pt x="12148" y="14792"/>
                  <a:pt x="12109" y="14884"/>
                  <a:pt x="12088" y="15068"/>
                </a:cubicBezTo>
                <a:cubicBezTo>
                  <a:pt x="12071" y="15214"/>
                  <a:pt x="12053" y="15424"/>
                  <a:pt x="12048" y="15538"/>
                </a:cubicBezTo>
                <a:cubicBezTo>
                  <a:pt x="12040" y="15700"/>
                  <a:pt x="12045" y="15896"/>
                  <a:pt x="12056" y="16070"/>
                </a:cubicBezTo>
                <a:cubicBezTo>
                  <a:pt x="12061" y="16157"/>
                  <a:pt x="12068" y="16235"/>
                  <a:pt x="12077" y="16302"/>
                </a:cubicBezTo>
                <a:cubicBezTo>
                  <a:pt x="12085" y="16369"/>
                  <a:pt x="12096" y="16431"/>
                  <a:pt x="12107" y="16464"/>
                </a:cubicBezTo>
                <a:cubicBezTo>
                  <a:pt x="12155" y="16607"/>
                  <a:pt x="12149" y="16861"/>
                  <a:pt x="12095" y="16911"/>
                </a:cubicBezTo>
                <a:cubicBezTo>
                  <a:pt x="12073" y="16931"/>
                  <a:pt x="12046" y="17023"/>
                  <a:pt x="12036" y="17119"/>
                </a:cubicBezTo>
                <a:cubicBezTo>
                  <a:pt x="12021" y="17260"/>
                  <a:pt x="12024" y="17352"/>
                  <a:pt x="12053" y="17589"/>
                </a:cubicBezTo>
                <a:cubicBezTo>
                  <a:pt x="12063" y="17670"/>
                  <a:pt x="12076" y="17737"/>
                  <a:pt x="12089" y="17790"/>
                </a:cubicBezTo>
                <a:cubicBezTo>
                  <a:pt x="12101" y="17843"/>
                  <a:pt x="12114" y="17875"/>
                  <a:pt x="12123" y="17875"/>
                </a:cubicBezTo>
                <a:cubicBezTo>
                  <a:pt x="12143" y="17875"/>
                  <a:pt x="12162" y="17933"/>
                  <a:pt x="12167" y="17998"/>
                </a:cubicBezTo>
                <a:cubicBezTo>
                  <a:pt x="12172" y="18063"/>
                  <a:pt x="12179" y="18114"/>
                  <a:pt x="12181" y="18114"/>
                </a:cubicBezTo>
                <a:cubicBezTo>
                  <a:pt x="12197" y="18114"/>
                  <a:pt x="12282" y="17726"/>
                  <a:pt x="12298" y="17582"/>
                </a:cubicBezTo>
                <a:cubicBezTo>
                  <a:pt x="12305" y="17516"/>
                  <a:pt x="12313" y="17469"/>
                  <a:pt x="12321" y="17443"/>
                </a:cubicBezTo>
                <a:cubicBezTo>
                  <a:pt x="12337" y="17389"/>
                  <a:pt x="12354" y="17415"/>
                  <a:pt x="12377" y="17535"/>
                </a:cubicBezTo>
                <a:cubicBezTo>
                  <a:pt x="12389" y="17595"/>
                  <a:pt x="12401" y="17679"/>
                  <a:pt x="12415" y="17782"/>
                </a:cubicBezTo>
                <a:lnTo>
                  <a:pt x="12465" y="18160"/>
                </a:lnTo>
                <a:lnTo>
                  <a:pt x="12502" y="17890"/>
                </a:lnTo>
                <a:lnTo>
                  <a:pt x="12538" y="17628"/>
                </a:lnTo>
                <a:lnTo>
                  <a:pt x="12595" y="17875"/>
                </a:lnTo>
                <a:cubicBezTo>
                  <a:pt x="12636" y="18051"/>
                  <a:pt x="12658" y="18094"/>
                  <a:pt x="12669" y="18006"/>
                </a:cubicBezTo>
                <a:cubicBezTo>
                  <a:pt x="12678" y="17937"/>
                  <a:pt x="12705" y="17875"/>
                  <a:pt x="12729" y="17875"/>
                </a:cubicBezTo>
                <a:cubicBezTo>
                  <a:pt x="12741" y="17875"/>
                  <a:pt x="12755" y="17861"/>
                  <a:pt x="12768" y="17836"/>
                </a:cubicBezTo>
                <a:cubicBezTo>
                  <a:pt x="12781" y="17810"/>
                  <a:pt x="12793" y="17774"/>
                  <a:pt x="12801" y="17736"/>
                </a:cubicBezTo>
                <a:cubicBezTo>
                  <a:pt x="12823" y="17626"/>
                  <a:pt x="12840" y="17639"/>
                  <a:pt x="12880" y="17790"/>
                </a:cubicBezTo>
                <a:cubicBezTo>
                  <a:pt x="12899" y="17862"/>
                  <a:pt x="12912" y="17897"/>
                  <a:pt x="12922" y="17905"/>
                </a:cubicBezTo>
                <a:cubicBezTo>
                  <a:pt x="12932" y="17914"/>
                  <a:pt x="12938" y="17897"/>
                  <a:pt x="12942" y="17844"/>
                </a:cubicBezTo>
                <a:cubicBezTo>
                  <a:pt x="12959" y="17629"/>
                  <a:pt x="13033" y="17657"/>
                  <a:pt x="13090" y="17905"/>
                </a:cubicBezTo>
                <a:cubicBezTo>
                  <a:pt x="13127" y="18062"/>
                  <a:pt x="13148" y="18094"/>
                  <a:pt x="13159" y="18006"/>
                </a:cubicBezTo>
                <a:cubicBezTo>
                  <a:pt x="13168" y="17937"/>
                  <a:pt x="13189" y="17875"/>
                  <a:pt x="13207" y="17875"/>
                </a:cubicBezTo>
                <a:cubicBezTo>
                  <a:pt x="13252" y="17875"/>
                  <a:pt x="13277" y="17655"/>
                  <a:pt x="13277" y="17227"/>
                </a:cubicBezTo>
                <a:cubicBezTo>
                  <a:pt x="13277" y="17025"/>
                  <a:pt x="13283" y="16804"/>
                  <a:pt x="13292" y="16733"/>
                </a:cubicBezTo>
                <a:cubicBezTo>
                  <a:pt x="13311" y="16593"/>
                  <a:pt x="13292" y="16256"/>
                  <a:pt x="13239" y="15777"/>
                </a:cubicBezTo>
                <a:cubicBezTo>
                  <a:pt x="13206" y="15480"/>
                  <a:pt x="13126" y="15414"/>
                  <a:pt x="13078" y="15646"/>
                </a:cubicBezTo>
                <a:cubicBezTo>
                  <a:pt x="13056" y="15756"/>
                  <a:pt x="13039" y="15745"/>
                  <a:pt x="12995" y="15584"/>
                </a:cubicBezTo>
                <a:cubicBezTo>
                  <a:pt x="12979" y="15528"/>
                  <a:pt x="12966" y="15458"/>
                  <a:pt x="12956" y="15392"/>
                </a:cubicBezTo>
                <a:cubicBezTo>
                  <a:pt x="12946" y="15326"/>
                  <a:pt x="12940" y="15265"/>
                  <a:pt x="12940" y="15222"/>
                </a:cubicBezTo>
                <a:cubicBezTo>
                  <a:pt x="12940" y="15180"/>
                  <a:pt x="12937" y="15122"/>
                  <a:pt x="12933" y="15068"/>
                </a:cubicBezTo>
                <a:cubicBezTo>
                  <a:pt x="12929" y="15013"/>
                  <a:pt x="12923" y="14954"/>
                  <a:pt x="12917" y="14914"/>
                </a:cubicBezTo>
                <a:cubicBezTo>
                  <a:pt x="12886" y="14715"/>
                  <a:pt x="12847" y="14961"/>
                  <a:pt x="12847" y="15353"/>
                </a:cubicBezTo>
                <a:cubicBezTo>
                  <a:pt x="12847" y="15438"/>
                  <a:pt x="12846" y="15503"/>
                  <a:pt x="12841" y="15561"/>
                </a:cubicBezTo>
                <a:cubicBezTo>
                  <a:pt x="12837" y="15621"/>
                  <a:pt x="12831" y="15672"/>
                  <a:pt x="12823" y="15700"/>
                </a:cubicBezTo>
                <a:cubicBezTo>
                  <a:pt x="12816" y="15727"/>
                  <a:pt x="12808" y="15738"/>
                  <a:pt x="12799" y="15731"/>
                </a:cubicBezTo>
                <a:cubicBezTo>
                  <a:pt x="12789" y="15723"/>
                  <a:pt x="12780" y="15694"/>
                  <a:pt x="12770" y="15646"/>
                </a:cubicBezTo>
                <a:cubicBezTo>
                  <a:pt x="12733" y="15469"/>
                  <a:pt x="12626" y="15468"/>
                  <a:pt x="12589" y="15646"/>
                </a:cubicBezTo>
                <a:cubicBezTo>
                  <a:pt x="12567" y="15756"/>
                  <a:pt x="12550" y="15745"/>
                  <a:pt x="12506" y="15584"/>
                </a:cubicBezTo>
                <a:cubicBezTo>
                  <a:pt x="12490" y="15528"/>
                  <a:pt x="12476" y="15458"/>
                  <a:pt x="12466" y="15392"/>
                </a:cubicBezTo>
                <a:cubicBezTo>
                  <a:pt x="12456" y="15326"/>
                  <a:pt x="12450" y="15265"/>
                  <a:pt x="12450" y="15222"/>
                </a:cubicBezTo>
                <a:cubicBezTo>
                  <a:pt x="12450" y="15135"/>
                  <a:pt x="12440" y="14996"/>
                  <a:pt x="12427" y="14914"/>
                </a:cubicBezTo>
                <a:cubicBezTo>
                  <a:pt x="12417" y="14851"/>
                  <a:pt x="12409" y="14826"/>
                  <a:pt x="12400" y="14844"/>
                </a:cubicBezTo>
                <a:cubicBezTo>
                  <a:pt x="12391" y="14863"/>
                  <a:pt x="12381" y="14923"/>
                  <a:pt x="12365" y="15037"/>
                </a:cubicBezTo>
                <a:lnTo>
                  <a:pt x="12328" y="15315"/>
                </a:lnTo>
                <a:lnTo>
                  <a:pt x="12293" y="15060"/>
                </a:lnTo>
                <a:cubicBezTo>
                  <a:pt x="12268" y="14878"/>
                  <a:pt x="12227" y="14789"/>
                  <a:pt x="12187" y="14790"/>
                </a:cubicBezTo>
                <a:close/>
                <a:moveTo>
                  <a:pt x="13479" y="14806"/>
                </a:moveTo>
                <a:cubicBezTo>
                  <a:pt x="13471" y="14797"/>
                  <a:pt x="13459" y="14838"/>
                  <a:pt x="13447" y="14937"/>
                </a:cubicBezTo>
                <a:cubicBezTo>
                  <a:pt x="13428" y="15079"/>
                  <a:pt x="13424" y="16020"/>
                  <a:pt x="13434" y="16625"/>
                </a:cubicBezTo>
                <a:cubicBezTo>
                  <a:pt x="13437" y="16827"/>
                  <a:pt x="13442" y="16995"/>
                  <a:pt x="13448" y="17080"/>
                </a:cubicBezTo>
                <a:cubicBezTo>
                  <a:pt x="13482" y="17549"/>
                  <a:pt x="13511" y="17767"/>
                  <a:pt x="13563" y="17959"/>
                </a:cubicBezTo>
                <a:cubicBezTo>
                  <a:pt x="13620" y="18167"/>
                  <a:pt x="13659" y="18080"/>
                  <a:pt x="13731" y="17597"/>
                </a:cubicBezTo>
                <a:cubicBezTo>
                  <a:pt x="13765" y="17364"/>
                  <a:pt x="13766" y="17364"/>
                  <a:pt x="13801" y="17620"/>
                </a:cubicBezTo>
                <a:cubicBezTo>
                  <a:pt x="13832" y="17846"/>
                  <a:pt x="13841" y="17858"/>
                  <a:pt x="13877" y="17728"/>
                </a:cubicBezTo>
                <a:cubicBezTo>
                  <a:pt x="13886" y="17696"/>
                  <a:pt x="13892" y="17663"/>
                  <a:pt x="13898" y="17628"/>
                </a:cubicBezTo>
                <a:cubicBezTo>
                  <a:pt x="13915" y="17519"/>
                  <a:pt x="13919" y="17363"/>
                  <a:pt x="13922" y="16934"/>
                </a:cubicBezTo>
                <a:cubicBezTo>
                  <a:pt x="13926" y="16327"/>
                  <a:pt x="13929" y="16278"/>
                  <a:pt x="13965" y="16278"/>
                </a:cubicBezTo>
                <a:cubicBezTo>
                  <a:pt x="13974" y="16278"/>
                  <a:pt x="13980" y="16280"/>
                  <a:pt x="13986" y="16294"/>
                </a:cubicBezTo>
                <a:cubicBezTo>
                  <a:pt x="13991" y="16308"/>
                  <a:pt x="13995" y="16334"/>
                  <a:pt x="13997" y="16379"/>
                </a:cubicBezTo>
                <a:cubicBezTo>
                  <a:pt x="14003" y="16467"/>
                  <a:pt x="14005" y="16632"/>
                  <a:pt x="14007" y="16949"/>
                </a:cubicBezTo>
                <a:cubicBezTo>
                  <a:pt x="14010" y="17319"/>
                  <a:pt x="14018" y="17586"/>
                  <a:pt x="14030" y="17728"/>
                </a:cubicBezTo>
                <a:cubicBezTo>
                  <a:pt x="14043" y="17871"/>
                  <a:pt x="14058" y="17888"/>
                  <a:pt x="14077" y="17767"/>
                </a:cubicBezTo>
                <a:cubicBezTo>
                  <a:pt x="14089" y="17690"/>
                  <a:pt x="14115" y="17638"/>
                  <a:pt x="14135" y="17651"/>
                </a:cubicBezTo>
                <a:cubicBezTo>
                  <a:pt x="14173" y="17677"/>
                  <a:pt x="14196" y="17676"/>
                  <a:pt x="14209" y="17612"/>
                </a:cubicBezTo>
                <a:cubicBezTo>
                  <a:pt x="14215" y="17581"/>
                  <a:pt x="14219" y="17540"/>
                  <a:pt x="14222" y="17474"/>
                </a:cubicBezTo>
                <a:cubicBezTo>
                  <a:pt x="14222" y="17473"/>
                  <a:pt x="14221" y="17467"/>
                  <a:pt x="14222" y="17466"/>
                </a:cubicBezTo>
                <a:cubicBezTo>
                  <a:pt x="14224" y="17398"/>
                  <a:pt x="14226" y="17311"/>
                  <a:pt x="14227" y="17196"/>
                </a:cubicBezTo>
                <a:cubicBezTo>
                  <a:pt x="14233" y="16670"/>
                  <a:pt x="14275" y="16570"/>
                  <a:pt x="14282" y="17065"/>
                </a:cubicBezTo>
                <a:cubicBezTo>
                  <a:pt x="14285" y="17236"/>
                  <a:pt x="14304" y="17494"/>
                  <a:pt x="14324" y="17643"/>
                </a:cubicBezTo>
                <a:cubicBezTo>
                  <a:pt x="14361" y="17911"/>
                  <a:pt x="14362" y="17914"/>
                  <a:pt x="14394" y="17690"/>
                </a:cubicBezTo>
                <a:cubicBezTo>
                  <a:pt x="14412" y="17565"/>
                  <a:pt x="14432" y="17343"/>
                  <a:pt x="14440" y="17196"/>
                </a:cubicBezTo>
                <a:cubicBezTo>
                  <a:pt x="14447" y="17050"/>
                  <a:pt x="14461" y="16934"/>
                  <a:pt x="14469" y="16934"/>
                </a:cubicBezTo>
                <a:cubicBezTo>
                  <a:pt x="14478" y="16934"/>
                  <a:pt x="14491" y="17050"/>
                  <a:pt x="14498" y="17196"/>
                </a:cubicBezTo>
                <a:cubicBezTo>
                  <a:pt x="14505" y="17335"/>
                  <a:pt x="14516" y="17463"/>
                  <a:pt x="14533" y="17589"/>
                </a:cubicBezTo>
                <a:cubicBezTo>
                  <a:pt x="14550" y="17715"/>
                  <a:pt x="14573" y="17836"/>
                  <a:pt x="14602" y="17959"/>
                </a:cubicBezTo>
                <a:cubicBezTo>
                  <a:pt x="14630" y="18082"/>
                  <a:pt x="14646" y="18070"/>
                  <a:pt x="14698" y="17852"/>
                </a:cubicBezTo>
                <a:cubicBezTo>
                  <a:pt x="14752" y="17632"/>
                  <a:pt x="14766" y="17617"/>
                  <a:pt x="14792" y="17744"/>
                </a:cubicBezTo>
                <a:cubicBezTo>
                  <a:pt x="14833" y="17941"/>
                  <a:pt x="14867" y="17733"/>
                  <a:pt x="14867" y="17289"/>
                </a:cubicBezTo>
                <a:cubicBezTo>
                  <a:pt x="14867" y="16946"/>
                  <a:pt x="14907" y="16217"/>
                  <a:pt x="14926" y="16217"/>
                </a:cubicBezTo>
                <a:cubicBezTo>
                  <a:pt x="14932" y="16217"/>
                  <a:pt x="14957" y="16376"/>
                  <a:pt x="14981" y="16571"/>
                </a:cubicBezTo>
                <a:lnTo>
                  <a:pt x="15025" y="16934"/>
                </a:lnTo>
                <a:lnTo>
                  <a:pt x="14989" y="17219"/>
                </a:lnTo>
                <a:cubicBezTo>
                  <a:pt x="14974" y="17341"/>
                  <a:pt x="14967" y="17428"/>
                  <a:pt x="14964" y="17497"/>
                </a:cubicBezTo>
                <a:cubicBezTo>
                  <a:pt x="14962" y="17566"/>
                  <a:pt x="14965" y="17622"/>
                  <a:pt x="14973" y="17697"/>
                </a:cubicBezTo>
                <a:cubicBezTo>
                  <a:pt x="14984" y="17797"/>
                  <a:pt x="15008" y="17875"/>
                  <a:pt x="15026" y="17875"/>
                </a:cubicBezTo>
                <a:cubicBezTo>
                  <a:pt x="15035" y="17875"/>
                  <a:pt x="15045" y="17891"/>
                  <a:pt x="15054" y="17913"/>
                </a:cubicBezTo>
                <a:cubicBezTo>
                  <a:pt x="15063" y="17935"/>
                  <a:pt x="15070" y="17964"/>
                  <a:pt x="15075" y="17998"/>
                </a:cubicBezTo>
                <a:cubicBezTo>
                  <a:pt x="15086" y="18083"/>
                  <a:pt x="15111" y="18043"/>
                  <a:pt x="15156" y="17859"/>
                </a:cubicBezTo>
                <a:cubicBezTo>
                  <a:pt x="15210" y="17632"/>
                  <a:pt x="15224" y="17614"/>
                  <a:pt x="15251" y="17744"/>
                </a:cubicBezTo>
                <a:cubicBezTo>
                  <a:pt x="15278" y="17875"/>
                  <a:pt x="15288" y="17859"/>
                  <a:pt x="15320" y="17628"/>
                </a:cubicBezTo>
                <a:lnTo>
                  <a:pt x="15357" y="17358"/>
                </a:lnTo>
                <a:lnTo>
                  <a:pt x="15406" y="17736"/>
                </a:lnTo>
                <a:cubicBezTo>
                  <a:pt x="15442" y="18005"/>
                  <a:pt x="15472" y="18114"/>
                  <a:pt x="15508" y="18114"/>
                </a:cubicBezTo>
                <a:cubicBezTo>
                  <a:pt x="15527" y="18114"/>
                  <a:pt x="15539" y="18130"/>
                  <a:pt x="15548" y="18168"/>
                </a:cubicBezTo>
                <a:cubicBezTo>
                  <a:pt x="15557" y="18205"/>
                  <a:pt x="15563" y="18264"/>
                  <a:pt x="15566" y="18353"/>
                </a:cubicBezTo>
                <a:cubicBezTo>
                  <a:pt x="15568" y="18420"/>
                  <a:pt x="15571" y="18470"/>
                  <a:pt x="15575" y="18507"/>
                </a:cubicBezTo>
                <a:cubicBezTo>
                  <a:pt x="15579" y="18544"/>
                  <a:pt x="15584" y="18569"/>
                  <a:pt x="15591" y="18576"/>
                </a:cubicBezTo>
                <a:cubicBezTo>
                  <a:pt x="15603" y="18592"/>
                  <a:pt x="15621" y="18550"/>
                  <a:pt x="15647" y="18453"/>
                </a:cubicBezTo>
                <a:cubicBezTo>
                  <a:pt x="15683" y="18324"/>
                  <a:pt x="15785" y="16951"/>
                  <a:pt x="15785" y="16602"/>
                </a:cubicBezTo>
                <a:cubicBezTo>
                  <a:pt x="15785" y="16521"/>
                  <a:pt x="15793" y="16346"/>
                  <a:pt x="15804" y="16217"/>
                </a:cubicBezTo>
                <a:cubicBezTo>
                  <a:pt x="15811" y="16131"/>
                  <a:pt x="15814" y="16061"/>
                  <a:pt x="15815" y="15993"/>
                </a:cubicBezTo>
                <a:cubicBezTo>
                  <a:pt x="15815" y="15992"/>
                  <a:pt x="15815" y="15987"/>
                  <a:pt x="15815" y="15985"/>
                </a:cubicBezTo>
                <a:cubicBezTo>
                  <a:pt x="15815" y="15916"/>
                  <a:pt x="15812" y="15854"/>
                  <a:pt x="15806" y="15777"/>
                </a:cubicBezTo>
                <a:cubicBezTo>
                  <a:pt x="15800" y="15703"/>
                  <a:pt x="15793" y="15648"/>
                  <a:pt x="15786" y="15615"/>
                </a:cubicBezTo>
                <a:cubicBezTo>
                  <a:pt x="15772" y="15551"/>
                  <a:pt x="15759" y="15570"/>
                  <a:pt x="15746" y="15669"/>
                </a:cubicBezTo>
                <a:cubicBezTo>
                  <a:pt x="15740" y="15719"/>
                  <a:pt x="15733" y="15788"/>
                  <a:pt x="15727" y="15878"/>
                </a:cubicBezTo>
                <a:cubicBezTo>
                  <a:pt x="15717" y="16035"/>
                  <a:pt x="15707" y="16158"/>
                  <a:pt x="15696" y="16248"/>
                </a:cubicBezTo>
                <a:cubicBezTo>
                  <a:pt x="15680" y="16380"/>
                  <a:pt x="15665" y="16435"/>
                  <a:pt x="15652" y="16410"/>
                </a:cubicBezTo>
                <a:cubicBezTo>
                  <a:pt x="15652" y="16409"/>
                  <a:pt x="15652" y="16410"/>
                  <a:pt x="15651" y="16410"/>
                </a:cubicBezTo>
                <a:cubicBezTo>
                  <a:pt x="15647" y="16400"/>
                  <a:pt x="15645" y="16385"/>
                  <a:pt x="15641" y="16356"/>
                </a:cubicBezTo>
                <a:cubicBezTo>
                  <a:pt x="15635" y="16298"/>
                  <a:pt x="15632" y="16200"/>
                  <a:pt x="15632" y="16063"/>
                </a:cubicBezTo>
                <a:cubicBezTo>
                  <a:pt x="15631" y="15988"/>
                  <a:pt x="15627" y="15920"/>
                  <a:pt x="15621" y="15854"/>
                </a:cubicBezTo>
                <a:cubicBezTo>
                  <a:pt x="15614" y="15788"/>
                  <a:pt x="15605" y="15728"/>
                  <a:pt x="15594" y="15677"/>
                </a:cubicBezTo>
                <a:cubicBezTo>
                  <a:pt x="15571" y="15575"/>
                  <a:pt x="15540" y="15507"/>
                  <a:pt x="15506" y="15507"/>
                </a:cubicBezTo>
                <a:cubicBezTo>
                  <a:pt x="15475" y="15507"/>
                  <a:pt x="15459" y="15430"/>
                  <a:pt x="15448" y="15222"/>
                </a:cubicBezTo>
                <a:cubicBezTo>
                  <a:pt x="15439" y="15029"/>
                  <a:pt x="15429" y="14919"/>
                  <a:pt x="15416" y="14875"/>
                </a:cubicBezTo>
                <a:cubicBezTo>
                  <a:pt x="15404" y="14831"/>
                  <a:pt x="15390" y="14855"/>
                  <a:pt x="15372" y="14944"/>
                </a:cubicBezTo>
                <a:cubicBezTo>
                  <a:pt x="15346" y="15067"/>
                  <a:pt x="15334" y="15065"/>
                  <a:pt x="15308" y="14937"/>
                </a:cubicBezTo>
                <a:cubicBezTo>
                  <a:pt x="15294" y="14870"/>
                  <a:pt x="15286" y="14833"/>
                  <a:pt x="15278" y="14837"/>
                </a:cubicBezTo>
                <a:cubicBezTo>
                  <a:pt x="15278" y="14837"/>
                  <a:pt x="15277" y="14836"/>
                  <a:pt x="15277" y="14837"/>
                </a:cubicBezTo>
                <a:cubicBezTo>
                  <a:pt x="15269" y="14841"/>
                  <a:pt x="15262" y="14884"/>
                  <a:pt x="15252" y="14960"/>
                </a:cubicBezTo>
                <a:cubicBezTo>
                  <a:pt x="15233" y="15107"/>
                  <a:pt x="15233" y="15178"/>
                  <a:pt x="15248" y="15322"/>
                </a:cubicBezTo>
                <a:cubicBezTo>
                  <a:pt x="15259" y="15420"/>
                  <a:pt x="15263" y="15555"/>
                  <a:pt x="15257" y="15623"/>
                </a:cubicBezTo>
                <a:cubicBezTo>
                  <a:pt x="15251" y="15702"/>
                  <a:pt x="15234" y="15738"/>
                  <a:pt x="15218" y="15739"/>
                </a:cubicBezTo>
                <a:cubicBezTo>
                  <a:pt x="15210" y="15739"/>
                  <a:pt x="15202" y="15735"/>
                  <a:pt x="15195" y="15716"/>
                </a:cubicBezTo>
                <a:cubicBezTo>
                  <a:pt x="15189" y="15696"/>
                  <a:pt x="15184" y="15670"/>
                  <a:pt x="15180" y="15631"/>
                </a:cubicBezTo>
                <a:cubicBezTo>
                  <a:pt x="15168" y="15471"/>
                  <a:pt x="15030" y="15477"/>
                  <a:pt x="15009" y="15638"/>
                </a:cubicBezTo>
                <a:cubicBezTo>
                  <a:pt x="14997" y="15730"/>
                  <a:pt x="14984" y="15720"/>
                  <a:pt x="14960" y="15608"/>
                </a:cubicBezTo>
                <a:cubicBezTo>
                  <a:pt x="14934" y="15479"/>
                  <a:pt x="14922" y="15481"/>
                  <a:pt x="14896" y="15608"/>
                </a:cubicBezTo>
                <a:cubicBezTo>
                  <a:pt x="14872" y="15722"/>
                  <a:pt x="14859" y="15729"/>
                  <a:pt x="14844" y="15631"/>
                </a:cubicBezTo>
                <a:cubicBezTo>
                  <a:pt x="14829" y="15533"/>
                  <a:pt x="14816" y="15532"/>
                  <a:pt x="14792" y="15646"/>
                </a:cubicBezTo>
                <a:cubicBezTo>
                  <a:pt x="14767" y="15769"/>
                  <a:pt x="14754" y="15772"/>
                  <a:pt x="14729" y="15654"/>
                </a:cubicBezTo>
                <a:cubicBezTo>
                  <a:pt x="14720" y="15609"/>
                  <a:pt x="14705" y="15577"/>
                  <a:pt x="14689" y="15554"/>
                </a:cubicBezTo>
                <a:cubicBezTo>
                  <a:pt x="14638" y="15482"/>
                  <a:pt x="14567" y="15508"/>
                  <a:pt x="14550" y="15638"/>
                </a:cubicBezTo>
                <a:cubicBezTo>
                  <a:pt x="14538" y="15730"/>
                  <a:pt x="14525" y="15720"/>
                  <a:pt x="14501" y="15608"/>
                </a:cubicBezTo>
                <a:cubicBezTo>
                  <a:pt x="14460" y="15409"/>
                  <a:pt x="14418" y="15588"/>
                  <a:pt x="14411" y="15993"/>
                </a:cubicBezTo>
                <a:cubicBezTo>
                  <a:pt x="14408" y="16149"/>
                  <a:pt x="14399" y="16327"/>
                  <a:pt x="14392" y="16386"/>
                </a:cubicBezTo>
                <a:cubicBezTo>
                  <a:pt x="14388" y="16420"/>
                  <a:pt x="14382" y="16427"/>
                  <a:pt x="14376" y="16417"/>
                </a:cubicBezTo>
                <a:cubicBezTo>
                  <a:pt x="14356" y="16384"/>
                  <a:pt x="14328" y="16170"/>
                  <a:pt x="14315" y="15901"/>
                </a:cubicBezTo>
                <a:cubicBezTo>
                  <a:pt x="14308" y="15750"/>
                  <a:pt x="14285" y="15570"/>
                  <a:pt x="14263" y="15507"/>
                </a:cubicBezTo>
                <a:cubicBezTo>
                  <a:pt x="14242" y="15445"/>
                  <a:pt x="14225" y="15328"/>
                  <a:pt x="14225" y="15245"/>
                </a:cubicBezTo>
                <a:cubicBezTo>
                  <a:pt x="14224" y="15162"/>
                  <a:pt x="14205" y="15026"/>
                  <a:pt x="14183" y="14944"/>
                </a:cubicBezTo>
                <a:cubicBezTo>
                  <a:pt x="14148" y="14821"/>
                  <a:pt x="14137" y="14825"/>
                  <a:pt x="14119" y="14968"/>
                </a:cubicBezTo>
                <a:cubicBezTo>
                  <a:pt x="14100" y="15112"/>
                  <a:pt x="14100" y="15171"/>
                  <a:pt x="14117" y="15330"/>
                </a:cubicBezTo>
                <a:cubicBezTo>
                  <a:pt x="14134" y="15492"/>
                  <a:pt x="14133" y="15561"/>
                  <a:pt x="14105" y="15777"/>
                </a:cubicBezTo>
                <a:lnTo>
                  <a:pt x="14072" y="16032"/>
                </a:lnTo>
                <a:lnTo>
                  <a:pt x="14036" y="15770"/>
                </a:lnTo>
                <a:cubicBezTo>
                  <a:pt x="14022" y="15664"/>
                  <a:pt x="14008" y="15600"/>
                  <a:pt x="13989" y="15561"/>
                </a:cubicBezTo>
                <a:cubicBezTo>
                  <a:pt x="13969" y="15523"/>
                  <a:pt x="13944" y="15507"/>
                  <a:pt x="13906" y="15507"/>
                </a:cubicBezTo>
                <a:cubicBezTo>
                  <a:pt x="13820" y="15507"/>
                  <a:pt x="13809" y="15480"/>
                  <a:pt x="13796" y="15222"/>
                </a:cubicBezTo>
                <a:cubicBezTo>
                  <a:pt x="13787" y="15035"/>
                  <a:pt x="13777" y="14918"/>
                  <a:pt x="13765" y="14867"/>
                </a:cubicBezTo>
                <a:cubicBezTo>
                  <a:pt x="13760" y="14842"/>
                  <a:pt x="13753" y="14835"/>
                  <a:pt x="13747" y="14844"/>
                </a:cubicBezTo>
                <a:cubicBezTo>
                  <a:pt x="13740" y="14854"/>
                  <a:pt x="13733" y="14879"/>
                  <a:pt x="13727" y="14921"/>
                </a:cubicBezTo>
                <a:cubicBezTo>
                  <a:pt x="13711" y="15022"/>
                  <a:pt x="13705" y="15319"/>
                  <a:pt x="13705" y="15924"/>
                </a:cubicBezTo>
                <a:cubicBezTo>
                  <a:pt x="13705" y="16414"/>
                  <a:pt x="13698" y="16734"/>
                  <a:pt x="13682" y="16926"/>
                </a:cubicBezTo>
                <a:cubicBezTo>
                  <a:pt x="13666" y="17119"/>
                  <a:pt x="13640" y="17176"/>
                  <a:pt x="13602" y="17142"/>
                </a:cubicBezTo>
                <a:cubicBezTo>
                  <a:pt x="13591" y="17133"/>
                  <a:pt x="13583" y="17131"/>
                  <a:pt x="13577" y="17111"/>
                </a:cubicBezTo>
                <a:cubicBezTo>
                  <a:pt x="13559" y="17051"/>
                  <a:pt x="13558" y="16874"/>
                  <a:pt x="13554" y="16201"/>
                </a:cubicBezTo>
                <a:cubicBezTo>
                  <a:pt x="13552" y="15811"/>
                  <a:pt x="13550" y="15583"/>
                  <a:pt x="13545" y="15446"/>
                </a:cubicBezTo>
                <a:cubicBezTo>
                  <a:pt x="13541" y="15309"/>
                  <a:pt x="13533" y="15264"/>
                  <a:pt x="13521" y="15237"/>
                </a:cubicBezTo>
                <a:cubicBezTo>
                  <a:pt x="13512" y="15221"/>
                  <a:pt x="13505" y="15182"/>
                  <a:pt x="13500" y="15137"/>
                </a:cubicBezTo>
                <a:cubicBezTo>
                  <a:pt x="13494" y="15092"/>
                  <a:pt x="13491" y="15044"/>
                  <a:pt x="13491" y="14991"/>
                </a:cubicBezTo>
                <a:cubicBezTo>
                  <a:pt x="13491" y="14879"/>
                  <a:pt x="13486" y="14814"/>
                  <a:pt x="13479" y="14806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1963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</p:sldLayoutIdLst>
  <p:transition spd="med"/>
  <p:txStyles>
    <p:titleStyle>
      <a:lvl1pPr marL="0" marR="0" indent="0" algn="ctr" defTabSz="803293" rtl="0" latinLnBrk="0">
        <a:lnSpc>
          <a:spcPct val="8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6430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803293" rtl="0" latinLnBrk="0">
        <a:lnSpc>
          <a:spcPct val="8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6430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803293" rtl="0" latinLnBrk="0">
        <a:lnSpc>
          <a:spcPct val="8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6430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803293" rtl="0" latinLnBrk="0">
        <a:lnSpc>
          <a:spcPct val="8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6430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803293" rtl="0" latinLnBrk="0">
        <a:lnSpc>
          <a:spcPct val="8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64308"/>
          </a:solidFill>
          <a:uFillTx/>
          <a:latin typeface="Arial"/>
          <a:ea typeface="Arial"/>
          <a:cs typeface="Arial"/>
          <a:sym typeface="Arial"/>
        </a:defRPr>
      </a:lvl5pPr>
      <a:lvl6pPr marL="0" marR="0" indent="228518" algn="ctr" defTabSz="803293" rtl="0" latinLnBrk="0">
        <a:lnSpc>
          <a:spcPct val="8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64308"/>
          </a:solidFill>
          <a:uFillTx/>
          <a:latin typeface="Arial"/>
          <a:ea typeface="Arial"/>
          <a:cs typeface="Arial"/>
          <a:sym typeface="Arial"/>
        </a:defRPr>
      </a:lvl6pPr>
      <a:lvl7pPr marL="0" marR="0" indent="457037" algn="ctr" defTabSz="803293" rtl="0" latinLnBrk="0">
        <a:lnSpc>
          <a:spcPct val="8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64308"/>
          </a:solidFill>
          <a:uFillTx/>
          <a:latin typeface="Arial"/>
          <a:ea typeface="Arial"/>
          <a:cs typeface="Arial"/>
          <a:sym typeface="Arial"/>
        </a:defRPr>
      </a:lvl7pPr>
      <a:lvl8pPr marL="0" marR="0" indent="685555" algn="ctr" defTabSz="803293" rtl="0" latinLnBrk="0">
        <a:lnSpc>
          <a:spcPct val="8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64308"/>
          </a:solidFill>
          <a:uFillTx/>
          <a:latin typeface="Arial"/>
          <a:ea typeface="Arial"/>
          <a:cs typeface="Arial"/>
          <a:sym typeface="Arial"/>
        </a:defRPr>
      </a:lvl8pPr>
      <a:lvl9pPr marL="0" marR="0" indent="914074" algn="ctr" defTabSz="803293" rtl="0" latinLnBrk="0">
        <a:lnSpc>
          <a:spcPct val="8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6430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80178" marR="0" indent="-180178" algn="l" defTabSz="803293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Tx/>
        <a:buChar char="▪"/>
        <a:tabLst/>
        <a:defRPr sz="2200" b="0" i="0" u="none" strike="noStrike" cap="none" spc="0" baseline="0">
          <a:solidFill>
            <a:srgbClr val="064308"/>
          </a:solidFill>
          <a:uFillTx/>
          <a:latin typeface="Arial"/>
          <a:ea typeface="Arial"/>
          <a:cs typeface="Arial"/>
          <a:sym typeface="Arial"/>
        </a:defRPr>
      </a:lvl1pPr>
      <a:lvl2pPr marL="272669" marR="0" indent="-166815" algn="l" defTabSz="803293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solidFill>
            <a:srgbClr val="064308"/>
          </a:solidFill>
          <a:uFillTx/>
          <a:latin typeface="Arial"/>
          <a:ea typeface="Arial"/>
          <a:cs typeface="Arial"/>
          <a:sym typeface="Arial"/>
        </a:defRPr>
      </a:lvl2pPr>
      <a:lvl3pPr marL="411823" marR="0" indent="-196360" algn="l" defTabSz="803293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Tx/>
        <a:buChar char="»"/>
        <a:tabLst/>
        <a:defRPr sz="2200" b="0" i="0" u="none" strike="noStrike" cap="none" spc="0" baseline="0">
          <a:solidFill>
            <a:srgbClr val="064308"/>
          </a:solidFill>
          <a:uFillTx/>
          <a:latin typeface="Arial"/>
          <a:ea typeface="Arial"/>
          <a:cs typeface="Arial"/>
          <a:sym typeface="Arial"/>
        </a:defRPr>
      </a:lvl3pPr>
      <a:lvl4pPr marL="481037" marR="0" indent="-183744" algn="l" defTabSz="803293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solidFill>
            <a:srgbClr val="064308"/>
          </a:solidFill>
          <a:uFillTx/>
          <a:latin typeface="Arial"/>
          <a:ea typeface="Arial"/>
          <a:cs typeface="Arial"/>
          <a:sym typeface="Arial"/>
        </a:defRPr>
      </a:lvl4pPr>
      <a:lvl5pPr marL="694543" marR="0" indent="-283137" algn="l" defTabSz="803293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Tx/>
        <a:buChar char="»"/>
        <a:tabLst/>
        <a:defRPr sz="2200" b="0" i="0" u="none" strike="noStrike" cap="none" spc="0" baseline="0">
          <a:solidFill>
            <a:srgbClr val="064308"/>
          </a:solidFill>
          <a:uFillTx/>
          <a:latin typeface="Arial"/>
          <a:ea typeface="Arial"/>
          <a:cs typeface="Arial"/>
          <a:sym typeface="Arial"/>
        </a:defRPr>
      </a:lvl5pPr>
      <a:lvl6pPr marL="1291398" marR="0" indent="-255131" algn="l" defTabSz="803293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Tx/>
        <a:buChar char="–"/>
        <a:tabLst/>
        <a:defRPr sz="2200" b="0" i="0" u="none" strike="noStrike" cap="none" spc="0" baseline="0">
          <a:solidFill>
            <a:srgbClr val="064308"/>
          </a:solidFill>
          <a:uFillTx/>
          <a:latin typeface="Arial"/>
          <a:ea typeface="Arial"/>
          <a:cs typeface="Arial"/>
          <a:sym typeface="Arial"/>
        </a:defRPr>
      </a:lvl6pPr>
      <a:lvl7pPr marL="1519918" marR="0" indent="-255131" algn="l" defTabSz="803293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Tx/>
        <a:buChar char="–"/>
        <a:tabLst/>
        <a:defRPr sz="2200" b="0" i="0" u="none" strike="noStrike" cap="none" spc="0" baseline="0">
          <a:solidFill>
            <a:srgbClr val="064308"/>
          </a:solidFill>
          <a:uFillTx/>
          <a:latin typeface="Arial"/>
          <a:ea typeface="Arial"/>
          <a:cs typeface="Arial"/>
          <a:sym typeface="Arial"/>
        </a:defRPr>
      </a:lvl7pPr>
      <a:lvl8pPr marL="1748437" marR="0" indent="-255131" algn="l" defTabSz="803293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Tx/>
        <a:buChar char="–"/>
        <a:tabLst/>
        <a:defRPr sz="2200" b="0" i="0" u="none" strike="noStrike" cap="none" spc="0" baseline="0">
          <a:solidFill>
            <a:srgbClr val="064308"/>
          </a:solidFill>
          <a:uFillTx/>
          <a:latin typeface="Arial"/>
          <a:ea typeface="Arial"/>
          <a:cs typeface="Arial"/>
          <a:sym typeface="Arial"/>
        </a:defRPr>
      </a:lvl8pPr>
      <a:lvl9pPr marL="1976955" marR="0" indent="-255131" algn="l" defTabSz="803293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Tx/>
        <a:buChar char="–"/>
        <a:tabLst/>
        <a:defRPr sz="2200" b="0" i="0" u="none" strike="noStrike" cap="none" spc="0" baseline="0">
          <a:solidFill>
            <a:srgbClr val="06430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457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l" defTabSz="457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l" defTabSz="457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l" defTabSz="457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l" defTabSz="457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l" defTabSz="457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l" defTabSz="457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l" defTabSz="457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457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673B45-6831-B4A5-E6F6-604EF56FF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9EB264-B95C-CFA3-871F-C9E787FC1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ED7B4-375A-8ED3-50EC-52672D2B66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DB7B5-FCB8-7A4D-B926-67674324A2A8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5036C-EB27-F72F-A664-2BA94FFC3C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C7C54-F77F-E993-DAFD-35AC611D68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BC6CF-F289-DC40-B5D4-C98FCE313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1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F8589-E377-49BF-ABAD-9291D1E28E99}" type="datetimeFigureOut">
              <a:rPr lang="de-DE" smtClean="0"/>
              <a:t>06.10.2022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7188D-D748-495D-852A-F009470026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717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169729C-F1F9-D292-376A-A0F887490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E17B934-49E5-9AB3-262F-163A7CE4F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7A216-6138-7694-644B-A2452009F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44732-BA49-F24D-8CB2-FEECD3A42421}" type="datetimeFigureOut">
              <a:rPr kumimoji="1" lang="ja-JP" altLang="en-US" smtClean="0"/>
              <a:t>2022/10/6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AB99DC-A3F4-5D7A-377C-FCFB66649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723061-BE60-58C8-9557-F5408AA78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7C748-F7D3-5B41-A6A2-44AE6DE08B6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03B352E-5CD7-2C44-6DF9-8D30E9020CA7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459" y="-1"/>
            <a:ext cx="324000" cy="687600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56692B6-BE23-4E28-3452-0E015D33AEAB}"/>
              </a:ext>
            </a:extLst>
          </p:cNvPr>
          <p:cNvSpPr/>
          <p:nvPr userDrawn="1"/>
        </p:nvSpPr>
        <p:spPr>
          <a:xfrm>
            <a:off x="11540399" y="0"/>
            <a:ext cx="648000" cy="46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B45B4FD0-43EE-BE35-2A7B-1267367A4BEF}"/>
              </a:ext>
            </a:extLst>
          </p:cNvPr>
          <p:cNvCxnSpPr/>
          <p:nvPr userDrawn="1"/>
        </p:nvCxnSpPr>
        <p:spPr>
          <a:xfrm flipV="1">
            <a:off x="202500" y="1089439"/>
            <a:ext cx="113760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02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3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BA54AA3-6842-F84C-B94E-3407F885EC6B}" type="datetime1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8734930-FF10-F84D-8D3B-AE8898994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7081" y="365129"/>
            <a:ext cx="1110532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081" y="1825625"/>
            <a:ext cx="11105321" cy="3929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371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D9922-87B3-6043-9531-5184EA303D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8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36.png"/><Relationship Id="rId7" Type="http://schemas.openxmlformats.org/officeDocument/2006/relationships/hyperlink" Target="https://arxiv.org/abs/2106.03255" TargetMode="External"/><Relationship Id="rId2" Type="http://schemas.openxmlformats.org/officeDocument/2006/relationships/slideLayout" Target="../slideLayouts/slideLayout75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doi.org/10.3390/app12063149" TargetMode="External"/><Relationship Id="rId11" Type="http://schemas.openxmlformats.org/officeDocument/2006/relationships/image" Target="../media/image35.wmf"/><Relationship Id="rId5" Type="http://schemas.openxmlformats.org/officeDocument/2006/relationships/hyperlink" Target="https://www.mdpi.com/2076-3417/12/6/3149" TargetMode="External"/><Relationship Id="rId10" Type="http://schemas.openxmlformats.org/officeDocument/2006/relationships/oleObject" Target="../embeddings/oleObject2.bin"/><Relationship Id="rId4" Type="http://schemas.openxmlformats.org/officeDocument/2006/relationships/image" Target="../media/image37.png"/><Relationship Id="rId9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2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130.xml"/><Relationship Id="rId6" Type="http://schemas.openxmlformats.org/officeDocument/2006/relationships/image" Target="../media/image16.png"/><Relationship Id="rId5" Type="http://schemas.openxmlformats.org/officeDocument/2006/relationships/hyperlink" Target="https://www.spiedigitallibrary.org/journals/journal-of-micro-nanopatterning-materials-and-metrology/volume-21/issue-02/021210/High-power-light-source-for-future-extreme-ultraviolet-lithography-based/10.1117/1.JMM.21.2.021210.full?SSO=1" TargetMode="Externa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02F20-58C0-41D9-8DC2-A10CAC0929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Uses &amp; Applications WG 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92C5F4-C67D-4BBE-8CBB-4787EA5193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Peter Williams &amp; Erdong Wang</a:t>
            </a:r>
          </a:p>
        </p:txBody>
      </p:sp>
    </p:spTree>
    <p:extLst>
      <p:ext uri="{BB962C8B-B14F-4D97-AF65-F5344CB8AC3E}">
        <p14:creationId xmlns:p14="http://schemas.microsoft.com/office/powerpoint/2010/main" val="180271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6CBED92-4D13-D349-9023-6A5991068FDC}"/>
              </a:ext>
            </a:extLst>
          </p:cNvPr>
          <p:cNvSpPr txBox="1">
            <a:spLocks/>
          </p:cNvSpPr>
          <p:nvPr/>
        </p:nvSpPr>
        <p:spPr>
          <a:xfrm>
            <a:off x="6767572" y="1166214"/>
            <a:ext cx="5056669" cy="235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632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Common features</a:t>
            </a:r>
            <a:endParaRPr kumimoji="0" lang="en-US" sz="1600" b="0" i="0" u="none" strike="noStrike" kern="1200" cap="none" spc="0" normalizeH="0" baseline="30000" noProof="0" dirty="0">
              <a:ln>
                <a:noFill/>
              </a:ln>
              <a:solidFill>
                <a:srgbClr val="0632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Recycling of used particles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Energy recovery &amp; High luminosity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High polarization of both e+ and e- beams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632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Differences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ReLiC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has potential of operating at higher luminosity and higher energy that CERC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762A1D-A96C-EA1C-045B-A51F40DDA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6" y="1530266"/>
            <a:ext cx="6556917" cy="121800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0DBC7D1-3843-4EF9-8DDF-561AC8736081}"/>
              </a:ext>
            </a:extLst>
          </p:cNvPr>
          <p:cNvSpPr txBox="1">
            <a:spLocks/>
          </p:cNvSpPr>
          <p:nvPr/>
        </p:nvSpPr>
        <p:spPr>
          <a:xfrm>
            <a:off x="623740" y="63575"/>
            <a:ext cx="10944519" cy="6400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632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Litvinenko: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632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ReLiC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632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and CERC: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polarized e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+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colliders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ED5DD2-74C9-5D0A-245B-28A98DAAC14F}"/>
              </a:ext>
            </a:extLst>
          </p:cNvPr>
          <p:cNvSpPr txBox="1"/>
          <p:nvPr/>
        </p:nvSpPr>
        <p:spPr>
          <a:xfrm>
            <a:off x="412594" y="693492"/>
            <a:ext cx="116195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Vladimir N Litvinenko, Nikhil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Bachhawat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Yichao Jing, Francois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Meot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 Maria Chamizo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Llatas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Irina Petrushina and Thomas Roser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2B95416-2453-1D9F-27DE-8D2B9CB1F41F}"/>
              </a:ext>
            </a:extLst>
          </p:cNvPr>
          <p:cNvGrpSpPr/>
          <p:nvPr/>
        </p:nvGrpSpPr>
        <p:grpSpPr>
          <a:xfrm>
            <a:off x="1427428" y="3524714"/>
            <a:ext cx="2933499" cy="3038707"/>
            <a:chOff x="3097193" y="600679"/>
            <a:chExt cx="6010175" cy="598473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922BADF-ED62-BCF5-1AD6-B7356C9185A9}"/>
                </a:ext>
              </a:extLst>
            </p:cNvPr>
            <p:cNvGrpSpPr/>
            <p:nvPr/>
          </p:nvGrpSpPr>
          <p:grpSpPr>
            <a:xfrm>
              <a:off x="3097193" y="600679"/>
              <a:ext cx="6010175" cy="5984737"/>
              <a:chOff x="1876883" y="498359"/>
              <a:chExt cx="6010175" cy="5984737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B081FA0-CABE-C3DF-E83D-C9EC2AA1BBFD}"/>
                  </a:ext>
                </a:extLst>
              </p:cNvPr>
              <p:cNvSpPr txBox="1"/>
              <p:nvPr/>
            </p:nvSpPr>
            <p:spPr>
              <a:xfrm rot="19298590">
                <a:off x="1876883" y="637168"/>
                <a:ext cx="2083268" cy="631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SRF linac 1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1774C0F-7C6F-2D42-74B2-3DC8C5C2BB10}"/>
                  </a:ext>
                </a:extLst>
              </p:cNvPr>
              <p:cNvSpPr txBox="1"/>
              <p:nvPr/>
            </p:nvSpPr>
            <p:spPr>
              <a:xfrm rot="2303270">
                <a:off x="5803790" y="636951"/>
                <a:ext cx="2083268" cy="631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SRF linac 2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D1F1EEF-C9EB-38F9-1ABF-C2976204F3DD}"/>
                  </a:ext>
                </a:extLst>
              </p:cNvPr>
              <p:cNvSpPr txBox="1"/>
              <p:nvPr/>
            </p:nvSpPr>
            <p:spPr>
              <a:xfrm>
                <a:off x="4957817" y="1902881"/>
                <a:ext cx="2291426" cy="1089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Damping positron ring</a:t>
                </a:r>
              </a:p>
            </p:txBody>
          </p:sp>
          <p:sp>
            <p:nvSpPr>
              <p:cNvPr id="23" name="Donut 22">
                <a:extLst>
                  <a:ext uri="{FF2B5EF4-FFF2-40B4-BE49-F238E27FC236}">
                    <a16:creationId xmlns:a16="http://schemas.microsoft.com/office/drawing/2014/main" id="{146CF65F-DE5B-79FA-B5A1-6B9A18E06B03}"/>
                  </a:ext>
                </a:extLst>
              </p:cNvPr>
              <p:cNvSpPr/>
              <p:nvPr/>
            </p:nvSpPr>
            <p:spPr>
              <a:xfrm>
                <a:off x="5650358" y="1519584"/>
                <a:ext cx="182880" cy="182880"/>
              </a:xfrm>
              <a:prstGeom prst="donut">
                <a:avLst>
                  <a:gd name="adj" fmla="val 3186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6D50D248-2E60-CD1B-543F-3F1D06725A0C}"/>
                  </a:ext>
                </a:extLst>
              </p:cNvPr>
              <p:cNvSpPr/>
              <p:nvPr/>
            </p:nvSpPr>
            <p:spPr>
              <a:xfrm>
                <a:off x="3420533" y="876860"/>
                <a:ext cx="2412365" cy="734641"/>
              </a:xfrm>
              <a:custGeom>
                <a:avLst/>
                <a:gdLst>
                  <a:gd name="connsiteX0" fmla="*/ 0 w 2404873"/>
                  <a:gd name="connsiteY0" fmla="*/ 125300 h 768767"/>
                  <a:gd name="connsiteX1" fmla="*/ 448734 w 2404873"/>
                  <a:gd name="connsiteY1" fmla="*/ 15234 h 768767"/>
                  <a:gd name="connsiteX2" fmla="*/ 2082800 w 2404873"/>
                  <a:gd name="connsiteY2" fmla="*/ 421634 h 768767"/>
                  <a:gd name="connsiteX3" fmla="*/ 2404534 w 2404873"/>
                  <a:gd name="connsiteY3" fmla="*/ 768767 h 768767"/>
                  <a:gd name="connsiteX0" fmla="*/ 0 w 2404873"/>
                  <a:gd name="connsiteY0" fmla="*/ 192999 h 836466"/>
                  <a:gd name="connsiteX1" fmla="*/ 448734 w 2404873"/>
                  <a:gd name="connsiteY1" fmla="*/ 82933 h 836466"/>
                  <a:gd name="connsiteX2" fmla="*/ 2082800 w 2404873"/>
                  <a:gd name="connsiteY2" fmla="*/ 489333 h 836466"/>
                  <a:gd name="connsiteX3" fmla="*/ 2404534 w 2404873"/>
                  <a:gd name="connsiteY3" fmla="*/ 836466 h 836466"/>
                  <a:gd name="connsiteX0" fmla="*/ 0 w 2404873"/>
                  <a:gd name="connsiteY0" fmla="*/ 150911 h 794378"/>
                  <a:gd name="connsiteX1" fmla="*/ 1015214 w 2404873"/>
                  <a:gd name="connsiteY1" fmla="*/ 156454 h 794378"/>
                  <a:gd name="connsiteX2" fmla="*/ 2082800 w 2404873"/>
                  <a:gd name="connsiteY2" fmla="*/ 447245 h 794378"/>
                  <a:gd name="connsiteX3" fmla="*/ 2404534 w 2404873"/>
                  <a:gd name="connsiteY3" fmla="*/ 794378 h 794378"/>
                  <a:gd name="connsiteX0" fmla="*/ 0 w 2404873"/>
                  <a:gd name="connsiteY0" fmla="*/ 78408 h 721875"/>
                  <a:gd name="connsiteX1" fmla="*/ 1015214 w 2404873"/>
                  <a:gd name="connsiteY1" fmla="*/ 83951 h 721875"/>
                  <a:gd name="connsiteX2" fmla="*/ 2082800 w 2404873"/>
                  <a:gd name="connsiteY2" fmla="*/ 374742 h 721875"/>
                  <a:gd name="connsiteX3" fmla="*/ 2404534 w 2404873"/>
                  <a:gd name="connsiteY3" fmla="*/ 721875 h 721875"/>
                  <a:gd name="connsiteX0" fmla="*/ 0 w 2404873"/>
                  <a:gd name="connsiteY0" fmla="*/ 80915 h 724382"/>
                  <a:gd name="connsiteX1" fmla="*/ 1015214 w 2404873"/>
                  <a:gd name="connsiteY1" fmla="*/ 86458 h 724382"/>
                  <a:gd name="connsiteX2" fmla="*/ 2082800 w 2404873"/>
                  <a:gd name="connsiteY2" fmla="*/ 377249 h 724382"/>
                  <a:gd name="connsiteX3" fmla="*/ 2404534 w 2404873"/>
                  <a:gd name="connsiteY3" fmla="*/ 724382 h 724382"/>
                  <a:gd name="connsiteX0" fmla="*/ 0 w 2404873"/>
                  <a:gd name="connsiteY0" fmla="*/ 81772 h 725239"/>
                  <a:gd name="connsiteX1" fmla="*/ 1015214 w 2404873"/>
                  <a:gd name="connsiteY1" fmla="*/ 87315 h 725239"/>
                  <a:gd name="connsiteX2" fmla="*/ 2082800 w 2404873"/>
                  <a:gd name="connsiteY2" fmla="*/ 378106 h 725239"/>
                  <a:gd name="connsiteX3" fmla="*/ 2404534 w 2404873"/>
                  <a:gd name="connsiteY3" fmla="*/ 725239 h 725239"/>
                  <a:gd name="connsiteX0" fmla="*/ 0 w 2404534"/>
                  <a:gd name="connsiteY0" fmla="*/ 81772 h 725239"/>
                  <a:gd name="connsiteX1" fmla="*/ 1015214 w 2404534"/>
                  <a:gd name="connsiteY1" fmla="*/ 87315 h 725239"/>
                  <a:gd name="connsiteX2" fmla="*/ 2082800 w 2404534"/>
                  <a:gd name="connsiteY2" fmla="*/ 378106 h 725239"/>
                  <a:gd name="connsiteX3" fmla="*/ 2404534 w 2404534"/>
                  <a:gd name="connsiteY3" fmla="*/ 725239 h 725239"/>
                  <a:gd name="connsiteX0" fmla="*/ 0 w 2404534"/>
                  <a:gd name="connsiteY0" fmla="*/ 81772 h 703943"/>
                  <a:gd name="connsiteX1" fmla="*/ 1015214 w 2404534"/>
                  <a:gd name="connsiteY1" fmla="*/ 87315 h 703943"/>
                  <a:gd name="connsiteX2" fmla="*/ 2082800 w 2404534"/>
                  <a:gd name="connsiteY2" fmla="*/ 378106 h 703943"/>
                  <a:gd name="connsiteX3" fmla="*/ 2404534 w 2404534"/>
                  <a:gd name="connsiteY3" fmla="*/ 703943 h 703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4534" h="703943">
                    <a:moveTo>
                      <a:pt x="0" y="81772"/>
                    </a:moveTo>
                    <a:cubicBezTo>
                      <a:pt x="262834" y="-70972"/>
                      <a:pt x="674410" y="25757"/>
                      <a:pt x="1015214" y="87315"/>
                    </a:cubicBezTo>
                    <a:cubicBezTo>
                      <a:pt x="1356018" y="148873"/>
                      <a:pt x="1756833" y="252517"/>
                      <a:pt x="2082800" y="378106"/>
                    </a:cubicBezTo>
                    <a:cubicBezTo>
                      <a:pt x="2408767" y="503695"/>
                      <a:pt x="2400321" y="590128"/>
                      <a:pt x="2404534" y="703943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2A1BBF2-7C4B-62B2-8A59-45C1F9F21CCD}"/>
                  </a:ext>
                </a:extLst>
              </p:cNvPr>
              <p:cNvSpPr/>
              <p:nvPr/>
            </p:nvSpPr>
            <p:spPr>
              <a:xfrm>
                <a:off x="5996623" y="1668826"/>
                <a:ext cx="489701" cy="67086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C936587-ED93-B105-62AB-AFCCBD91BBCB}"/>
                  </a:ext>
                </a:extLst>
              </p:cNvPr>
              <p:cNvCxnSpPr>
                <a:stCxn id="23" idx="4"/>
              </p:cNvCxnSpPr>
              <p:nvPr/>
            </p:nvCxnSpPr>
            <p:spPr>
              <a:xfrm>
                <a:off x="5741798" y="1702464"/>
                <a:ext cx="241058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3324DCF-FD02-9EFD-FC2B-6CB975F41BF4}"/>
                  </a:ext>
                </a:extLst>
              </p:cNvPr>
              <p:cNvSpPr txBox="1"/>
              <p:nvPr/>
            </p:nvSpPr>
            <p:spPr>
              <a:xfrm>
                <a:off x="2569464" y="1897560"/>
                <a:ext cx="2243997" cy="1089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Damp electron ring</a:t>
                </a:r>
              </a:p>
            </p:txBody>
          </p:sp>
          <p:sp>
            <p:nvSpPr>
              <p:cNvPr id="28" name="Donut 27">
                <a:extLst>
                  <a:ext uri="{FF2B5EF4-FFF2-40B4-BE49-F238E27FC236}">
                    <a16:creationId xmlns:a16="http://schemas.microsoft.com/office/drawing/2014/main" id="{72ECB802-C37C-645C-CA86-3C13AB028900}"/>
                  </a:ext>
                </a:extLst>
              </p:cNvPr>
              <p:cNvSpPr/>
              <p:nvPr/>
            </p:nvSpPr>
            <p:spPr>
              <a:xfrm flipH="1">
                <a:off x="3919291" y="1551313"/>
                <a:ext cx="182880" cy="182880"/>
              </a:xfrm>
              <a:prstGeom prst="donut">
                <a:avLst>
                  <a:gd name="adj" fmla="val 3186"/>
                </a:avLst>
              </a:prstGeom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FDF3AA4-3943-7DB1-2A6B-46B9273F284C}"/>
                  </a:ext>
                </a:extLst>
              </p:cNvPr>
              <p:cNvSpPr/>
              <p:nvPr/>
            </p:nvSpPr>
            <p:spPr>
              <a:xfrm rot="163813" flipV="1">
                <a:off x="3399773" y="913440"/>
                <a:ext cx="718249" cy="701089"/>
              </a:xfrm>
              <a:custGeom>
                <a:avLst/>
                <a:gdLst>
                  <a:gd name="connsiteX0" fmla="*/ 0 w 1405466"/>
                  <a:gd name="connsiteY0" fmla="*/ 211667 h 252926"/>
                  <a:gd name="connsiteX1" fmla="*/ 804333 w 1405466"/>
                  <a:gd name="connsiteY1" fmla="*/ 237067 h 252926"/>
                  <a:gd name="connsiteX2" fmla="*/ 1405466 w 1405466"/>
                  <a:gd name="connsiteY2" fmla="*/ 0 h 252926"/>
                  <a:gd name="connsiteX3" fmla="*/ 1405466 w 1405466"/>
                  <a:gd name="connsiteY3" fmla="*/ 0 h 252926"/>
                  <a:gd name="connsiteX0" fmla="*/ 0 w 1358343"/>
                  <a:gd name="connsiteY0" fmla="*/ 215556 h 254204"/>
                  <a:gd name="connsiteX1" fmla="*/ 757210 w 1358343"/>
                  <a:gd name="connsiteY1" fmla="*/ 237067 h 254204"/>
                  <a:gd name="connsiteX2" fmla="*/ 1358343 w 1358343"/>
                  <a:gd name="connsiteY2" fmla="*/ 0 h 254204"/>
                  <a:gd name="connsiteX3" fmla="*/ 1358343 w 1358343"/>
                  <a:gd name="connsiteY3" fmla="*/ 0 h 25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8343" h="254204">
                    <a:moveTo>
                      <a:pt x="0" y="215556"/>
                    </a:moveTo>
                    <a:cubicBezTo>
                      <a:pt x="285044" y="245895"/>
                      <a:pt x="530820" y="272993"/>
                      <a:pt x="757210" y="237067"/>
                    </a:cubicBezTo>
                    <a:cubicBezTo>
                      <a:pt x="983600" y="201141"/>
                      <a:pt x="1358343" y="0"/>
                      <a:pt x="1358343" y="0"/>
                    </a:cubicBezTo>
                    <a:lnTo>
                      <a:pt x="1358343" y="0"/>
                    </a:lnTo>
                  </a:path>
                </a:pathLst>
              </a:custGeom>
              <a:noFill/>
              <a:ln>
                <a:solidFill>
                  <a:srgbClr val="0033CC"/>
                </a:solidFill>
                <a:head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BC7A2200-1C4E-1FA5-AAD3-4A132D25CDE3}"/>
                  </a:ext>
                </a:extLst>
              </p:cNvPr>
              <p:cNvSpPr/>
              <p:nvPr/>
            </p:nvSpPr>
            <p:spPr>
              <a:xfrm flipH="1">
                <a:off x="3919631" y="887263"/>
                <a:ext cx="2425065" cy="778192"/>
              </a:xfrm>
              <a:custGeom>
                <a:avLst/>
                <a:gdLst>
                  <a:gd name="connsiteX0" fmla="*/ 0 w 2404873"/>
                  <a:gd name="connsiteY0" fmla="*/ 125300 h 768767"/>
                  <a:gd name="connsiteX1" fmla="*/ 448734 w 2404873"/>
                  <a:gd name="connsiteY1" fmla="*/ 15234 h 768767"/>
                  <a:gd name="connsiteX2" fmla="*/ 2082800 w 2404873"/>
                  <a:gd name="connsiteY2" fmla="*/ 421634 h 768767"/>
                  <a:gd name="connsiteX3" fmla="*/ 2404534 w 2404873"/>
                  <a:gd name="connsiteY3" fmla="*/ 768767 h 768767"/>
                  <a:gd name="connsiteX0" fmla="*/ 0 w 2404873"/>
                  <a:gd name="connsiteY0" fmla="*/ 147187 h 790654"/>
                  <a:gd name="connsiteX1" fmla="*/ 448734 w 2404873"/>
                  <a:gd name="connsiteY1" fmla="*/ 37121 h 790654"/>
                  <a:gd name="connsiteX2" fmla="*/ 2082800 w 2404873"/>
                  <a:gd name="connsiteY2" fmla="*/ 443521 h 790654"/>
                  <a:gd name="connsiteX3" fmla="*/ 2404534 w 2404873"/>
                  <a:gd name="connsiteY3" fmla="*/ 790654 h 790654"/>
                  <a:gd name="connsiteX0" fmla="*/ 0 w 2404873"/>
                  <a:gd name="connsiteY0" fmla="*/ 101529 h 744996"/>
                  <a:gd name="connsiteX1" fmla="*/ 955085 w 2404873"/>
                  <a:gd name="connsiteY1" fmla="*/ 85775 h 744996"/>
                  <a:gd name="connsiteX2" fmla="*/ 2082800 w 2404873"/>
                  <a:gd name="connsiteY2" fmla="*/ 397863 h 744996"/>
                  <a:gd name="connsiteX3" fmla="*/ 2404534 w 2404873"/>
                  <a:gd name="connsiteY3" fmla="*/ 744996 h 744996"/>
                  <a:gd name="connsiteX0" fmla="*/ 0 w 2404873"/>
                  <a:gd name="connsiteY0" fmla="*/ 103310 h 746777"/>
                  <a:gd name="connsiteX1" fmla="*/ 955085 w 2404873"/>
                  <a:gd name="connsiteY1" fmla="*/ 87556 h 746777"/>
                  <a:gd name="connsiteX2" fmla="*/ 2082800 w 2404873"/>
                  <a:gd name="connsiteY2" fmla="*/ 399644 h 746777"/>
                  <a:gd name="connsiteX3" fmla="*/ 2404534 w 2404873"/>
                  <a:gd name="connsiteY3" fmla="*/ 746777 h 746777"/>
                  <a:gd name="connsiteX0" fmla="*/ 0 w 2404873"/>
                  <a:gd name="connsiteY0" fmla="*/ 94221 h 737688"/>
                  <a:gd name="connsiteX1" fmla="*/ 955085 w 2404873"/>
                  <a:gd name="connsiteY1" fmla="*/ 78467 h 737688"/>
                  <a:gd name="connsiteX2" fmla="*/ 2082800 w 2404873"/>
                  <a:gd name="connsiteY2" fmla="*/ 390555 h 737688"/>
                  <a:gd name="connsiteX3" fmla="*/ 2404534 w 2404873"/>
                  <a:gd name="connsiteY3" fmla="*/ 737688 h 737688"/>
                  <a:gd name="connsiteX0" fmla="*/ 0 w 2404873"/>
                  <a:gd name="connsiteY0" fmla="*/ 98105 h 741572"/>
                  <a:gd name="connsiteX1" fmla="*/ 955085 w 2404873"/>
                  <a:gd name="connsiteY1" fmla="*/ 82351 h 741572"/>
                  <a:gd name="connsiteX2" fmla="*/ 2082800 w 2404873"/>
                  <a:gd name="connsiteY2" fmla="*/ 394439 h 741572"/>
                  <a:gd name="connsiteX3" fmla="*/ 2404534 w 2404873"/>
                  <a:gd name="connsiteY3" fmla="*/ 741572 h 741572"/>
                  <a:gd name="connsiteX0" fmla="*/ 0 w 2404534"/>
                  <a:gd name="connsiteY0" fmla="*/ 98105 h 741572"/>
                  <a:gd name="connsiteX1" fmla="*/ 955085 w 2404534"/>
                  <a:gd name="connsiteY1" fmla="*/ 82351 h 741572"/>
                  <a:gd name="connsiteX2" fmla="*/ 2082800 w 2404534"/>
                  <a:gd name="connsiteY2" fmla="*/ 394439 h 741572"/>
                  <a:gd name="connsiteX3" fmla="*/ 2404534 w 2404534"/>
                  <a:gd name="connsiteY3" fmla="*/ 741572 h 741572"/>
                  <a:gd name="connsiteX0" fmla="*/ 0 w 2404534"/>
                  <a:gd name="connsiteY0" fmla="*/ 98105 h 741572"/>
                  <a:gd name="connsiteX1" fmla="*/ 955085 w 2404534"/>
                  <a:gd name="connsiteY1" fmla="*/ 82351 h 741572"/>
                  <a:gd name="connsiteX2" fmla="*/ 2082800 w 2404534"/>
                  <a:gd name="connsiteY2" fmla="*/ 394439 h 741572"/>
                  <a:gd name="connsiteX3" fmla="*/ 2404534 w 2404534"/>
                  <a:gd name="connsiteY3" fmla="*/ 741572 h 741572"/>
                  <a:gd name="connsiteX0" fmla="*/ 0 w 2420357"/>
                  <a:gd name="connsiteY0" fmla="*/ 90875 h 752596"/>
                  <a:gd name="connsiteX1" fmla="*/ 970908 w 2420357"/>
                  <a:gd name="connsiteY1" fmla="*/ 93375 h 752596"/>
                  <a:gd name="connsiteX2" fmla="*/ 2098623 w 2420357"/>
                  <a:gd name="connsiteY2" fmla="*/ 405463 h 752596"/>
                  <a:gd name="connsiteX3" fmla="*/ 2420357 w 2420357"/>
                  <a:gd name="connsiteY3" fmla="*/ 752596 h 752596"/>
                  <a:gd name="connsiteX0" fmla="*/ 0 w 2420357"/>
                  <a:gd name="connsiteY0" fmla="*/ 98322 h 760043"/>
                  <a:gd name="connsiteX1" fmla="*/ 970908 w 2420357"/>
                  <a:gd name="connsiteY1" fmla="*/ 79526 h 760043"/>
                  <a:gd name="connsiteX2" fmla="*/ 2098623 w 2420357"/>
                  <a:gd name="connsiteY2" fmla="*/ 412910 h 760043"/>
                  <a:gd name="connsiteX3" fmla="*/ 2420357 w 2420357"/>
                  <a:gd name="connsiteY3" fmla="*/ 760043 h 760043"/>
                  <a:gd name="connsiteX0" fmla="*/ 0 w 2420357"/>
                  <a:gd name="connsiteY0" fmla="*/ 103045 h 764766"/>
                  <a:gd name="connsiteX1" fmla="*/ 970908 w 2420357"/>
                  <a:gd name="connsiteY1" fmla="*/ 84249 h 764766"/>
                  <a:gd name="connsiteX2" fmla="*/ 2098623 w 2420357"/>
                  <a:gd name="connsiteY2" fmla="*/ 417633 h 764766"/>
                  <a:gd name="connsiteX3" fmla="*/ 2420357 w 2420357"/>
                  <a:gd name="connsiteY3" fmla="*/ 764766 h 764766"/>
                  <a:gd name="connsiteX0" fmla="*/ 0 w 2420357"/>
                  <a:gd name="connsiteY0" fmla="*/ 118474 h 780195"/>
                  <a:gd name="connsiteX1" fmla="*/ 970908 w 2420357"/>
                  <a:gd name="connsiteY1" fmla="*/ 99678 h 780195"/>
                  <a:gd name="connsiteX2" fmla="*/ 2098623 w 2420357"/>
                  <a:gd name="connsiteY2" fmla="*/ 433062 h 780195"/>
                  <a:gd name="connsiteX3" fmla="*/ 2420357 w 2420357"/>
                  <a:gd name="connsiteY3" fmla="*/ 780195 h 780195"/>
                  <a:gd name="connsiteX0" fmla="*/ 0 w 2420357"/>
                  <a:gd name="connsiteY0" fmla="*/ 96724 h 758445"/>
                  <a:gd name="connsiteX1" fmla="*/ 970908 w 2420357"/>
                  <a:gd name="connsiteY1" fmla="*/ 77928 h 758445"/>
                  <a:gd name="connsiteX2" fmla="*/ 2098623 w 2420357"/>
                  <a:gd name="connsiteY2" fmla="*/ 411312 h 758445"/>
                  <a:gd name="connsiteX3" fmla="*/ 2420357 w 2420357"/>
                  <a:gd name="connsiteY3" fmla="*/ 758445 h 758445"/>
                  <a:gd name="connsiteX0" fmla="*/ 0 w 2417192"/>
                  <a:gd name="connsiteY0" fmla="*/ 96121 h 745673"/>
                  <a:gd name="connsiteX1" fmla="*/ 967743 w 2417192"/>
                  <a:gd name="connsiteY1" fmla="*/ 65156 h 745673"/>
                  <a:gd name="connsiteX2" fmla="*/ 2095458 w 2417192"/>
                  <a:gd name="connsiteY2" fmla="*/ 398540 h 745673"/>
                  <a:gd name="connsiteX3" fmla="*/ 2417192 w 2417192"/>
                  <a:gd name="connsiteY3" fmla="*/ 745673 h 745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7192" h="745673">
                    <a:moveTo>
                      <a:pt x="0" y="96121"/>
                    </a:moveTo>
                    <a:cubicBezTo>
                      <a:pt x="316635" y="-65750"/>
                      <a:pt x="618500" y="14753"/>
                      <a:pt x="967743" y="65156"/>
                    </a:cubicBezTo>
                    <a:cubicBezTo>
                      <a:pt x="1316986" y="115559"/>
                      <a:pt x="1769491" y="272951"/>
                      <a:pt x="2095458" y="398540"/>
                    </a:cubicBezTo>
                    <a:cubicBezTo>
                      <a:pt x="2421425" y="524129"/>
                      <a:pt x="2416143" y="619689"/>
                      <a:pt x="2417192" y="745673"/>
                    </a:cubicBezTo>
                  </a:path>
                </a:pathLst>
              </a:custGeom>
              <a:noFill/>
              <a:ln>
                <a:solidFill>
                  <a:srgbClr val="0033CC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C450D65-3615-0492-B963-46477956DF9B}"/>
                  </a:ext>
                </a:extLst>
              </p:cNvPr>
              <p:cNvSpPr/>
              <p:nvPr/>
            </p:nvSpPr>
            <p:spPr>
              <a:xfrm flipH="1">
                <a:off x="3266205" y="1700555"/>
                <a:ext cx="489701" cy="67086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D91FCF2-7401-20BA-A6D1-04E360F23C6C}"/>
                  </a:ext>
                </a:extLst>
              </p:cNvPr>
              <p:cNvCxnSpPr>
                <a:stCxn id="28" idx="4"/>
              </p:cNvCxnSpPr>
              <p:nvPr/>
            </p:nvCxnSpPr>
            <p:spPr>
              <a:xfrm flipH="1">
                <a:off x="3769673" y="1734193"/>
                <a:ext cx="241058" cy="0"/>
              </a:xfrm>
              <a:prstGeom prst="line">
                <a:avLst/>
              </a:prstGeom>
              <a:ln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Arc 32">
                <a:extLst>
                  <a:ext uri="{FF2B5EF4-FFF2-40B4-BE49-F238E27FC236}">
                    <a16:creationId xmlns:a16="http://schemas.microsoft.com/office/drawing/2014/main" id="{24A2ECDE-98DE-8565-6F23-F00A0CA0C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6816" y="607014"/>
                <a:ext cx="5833872" cy="5833872"/>
              </a:xfrm>
              <a:prstGeom prst="arc">
                <a:avLst>
                  <a:gd name="adj1" fmla="val 17991582"/>
                  <a:gd name="adj2" fmla="val 14412532"/>
                </a:avLst>
              </a:prstGeom>
              <a:noFill/>
              <a:ln w="38100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Arc 33">
                <a:extLst>
                  <a:ext uri="{FF2B5EF4-FFF2-40B4-BE49-F238E27FC236}">
                    <a16:creationId xmlns:a16="http://schemas.microsoft.com/office/drawing/2014/main" id="{FE05A75E-3624-6FD9-8A50-C9EB6C0A4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240" y="576072"/>
                <a:ext cx="5907024" cy="5907024"/>
              </a:xfrm>
              <a:prstGeom prst="arc">
                <a:avLst>
                  <a:gd name="adj1" fmla="val 17991582"/>
                  <a:gd name="adj2" fmla="val 14412532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itchFamily="34" charset="-128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08D19609-14B9-A43A-746C-FEC03638968E}"/>
                  </a:ext>
                </a:extLst>
              </p:cNvPr>
              <p:cNvSpPr/>
              <p:nvPr/>
            </p:nvSpPr>
            <p:spPr bwMode="auto">
              <a:xfrm>
                <a:off x="3422649" y="730234"/>
                <a:ext cx="2905125" cy="266715"/>
              </a:xfrm>
              <a:custGeom>
                <a:avLst/>
                <a:gdLst>
                  <a:gd name="connsiteX0" fmla="*/ 0 w 3023758"/>
                  <a:gd name="connsiteY0" fmla="*/ 301659 h 350233"/>
                  <a:gd name="connsiteX1" fmla="*/ 1470025 w 3023758"/>
                  <a:gd name="connsiteY1" fmla="*/ 34 h 350233"/>
                  <a:gd name="connsiteX2" fmla="*/ 2889250 w 3023758"/>
                  <a:gd name="connsiteY2" fmla="*/ 317534 h 350233"/>
                  <a:gd name="connsiteX3" fmla="*/ 2882900 w 3023758"/>
                  <a:gd name="connsiteY3" fmla="*/ 323884 h 350233"/>
                  <a:gd name="connsiteX0" fmla="*/ 0 w 2889250"/>
                  <a:gd name="connsiteY0" fmla="*/ 301659 h 317534"/>
                  <a:gd name="connsiteX1" fmla="*/ 1470025 w 2889250"/>
                  <a:gd name="connsiteY1" fmla="*/ 34 h 317534"/>
                  <a:gd name="connsiteX2" fmla="*/ 2889250 w 2889250"/>
                  <a:gd name="connsiteY2" fmla="*/ 317534 h 317534"/>
                  <a:gd name="connsiteX0" fmla="*/ 0 w 2889250"/>
                  <a:gd name="connsiteY0" fmla="*/ 301662 h 317537"/>
                  <a:gd name="connsiteX1" fmla="*/ 1470025 w 2889250"/>
                  <a:gd name="connsiteY1" fmla="*/ 37 h 317537"/>
                  <a:gd name="connsiteX2" fmla="*/ 2889250 w 2889250"/>
                  <a:gd name="connsiteY2" fmla="*/ 317537 h 317537"/>
                  <a:gd name="connsiteX0" fmla="*/ 0 w 2889250"/>
                  <a:gd name="connsiteY0" fmla="*/ 309032 h 324907"/>
                  <a:gd name="connsiteX1" fmla="*/ 1470025 w 2889250"/>
                  <a:gd name="connsiteY1" fmla="*/ 7407 h 324907"/>
                  <a:gd name="connsiteX2" fmla="*/ 2889250 w 2889250"/>
                  <a:gd name="connsiteY2" fmla="*/ 324907 h 324907"/>
                  <a:gd name="connsiteX0" fmla="*/ 0 w 2889250"/>
                  <a:gd name="connsiteY0" fmla="*/ 309032 h 324907"/>
                  <a:gd name="connsiteX1" fmla="*/ 1470025 w 2889250"/>
                  <a:gd name="connsiteY1" fmla="*/ 7407 h 324907"/>
                  <a:gd name="connsiteX2" fmla="*/ 2889250 w 2889250"/>
                  <a:gd name="connsiteY2" fmla="*/ 324907 h 324907"/>
                  <a:gd name="connsiteX0" fmla="*/ 0 w 2889250"/>
                  <a:gd name="connsiteY0" fmla="*/ 311817 h 327692"/>
                  <a:gd name="connsiteX1" fmla="*/ 1470025 w 2889250"/>
                  <a:gd name="connsiteY1" fmla="*/ 10192 h 327692"/>
                  <a:gd name="connsiteX2" fmla="*/ 2889250 w 2889250"/>
                  <a:gd name="connsiteY2" fmla="*/ 327692 h 327692"/>
                  <a:gd name="connsiteX0" fmla="*/ 0 w 2889250"/>
                  <a:gd name="connsiteY0" fmla="*/ 309033 h 324908"/>
                  <a:gd name="connsiteX1" fmla="*/ 1470025 w 2889250"/>
                  <a:gd name="connsiteY1" fmla="*/ 7408 h 324908"/>
                  <a:gd name="connsiteX2" fmla="*/ 2889250 w 2889250"/>
                  <a:gd name="connsiteY2" fmla="*/ 324908 h 324908"/>
                  <a:gd name="connsiteX0" fmla="*/ 0 w 2889250"/>
                  <a:gd name="connsiteY0" fmla="*/ 306254 h 322129"/>
                  <a:gd name="connsiteX1" fmla="*/ 1470025 w 2889250"/>
                  <a:gd name="connsiteY1" fmla="*/ 4629 h 322129"/>
                  <a:gd name="connsiteX2" fmla="*/ 2889250 w 2889250"/>
                  <a:gd name="connsiteY2" fmla="*/ 322129 h 322129"/>
                  <a:gd name="connsiteX0" fmla="*/ 0 w 2889250"/>
                  <a:gd name="connsiteY0" fmla="*/ 0 h 15875"/>
                  <a:gd name="connsiteX1" fmla="*/ 2889250 w 2889250"/>
                  <a:gd name="connsiteY1" fmla="*/ 15875 h 15875"/>
                  <a:gd name="connsiteX0" fmla="*/ 0 w 2889250"/>
                  <a:gd name="connsiteY0" fmla="*/ 0 h 15875"/>
                  <a:gd name="connsiteX1" fmla="*/ 1454150 w 2889250"/>
                  <a:gd name="connsiteY1" fmla="*/ 6351 h 15875"/>
                  <a:gd name="connsiteX2" fmla="*/ 2889250 w 2889250"/>
                  <a:gd name="connsiteY2" fmla="*/ 15875 h 15875"/>
                  <a:gd name="connsiteX0" fmla="*/ 0 w 2889250"/>
                  <a:gd name="connsiteY0" fmla="*/ 285749 h 301624"/>
                  <a:gd name="connsiteX1" fmla="*/ 1466850 w 2889250"/>
                  <a:gd name="connsiteY1" fmla="*/ 0 h 301624"/>
                  <a:gd name="connsiteX2" fmla="*/ 2889250 w 2889250"/>
                  <a:gd name="connsiteY2" fmla="*/ 301624 h 301624"/>
                  <a:gd name="connsiteX0" fmla="*/ 0 w 2889250"/>
                  <a:gd name="connsiteY0" fmla="*/ 304360 h 320235"/>
                  <a:gd name="connsiteX1" fmla="*/ 1466850 w 2889250"/>
                  <a:gd name="connsiteY1" fmla="*/ 18611 h 320235"/>
                  <a:gd name="connsiteX2" fmla="*/ 2889250 w 2889250"/>
                  <a:gd name="connsiteY2" fmla="*/ 320235 h 320235"/>
                  <a:gd name="connsiteX0" fmla="*/ 0 w 2889250"/>
                  <a:gd name="connsiteY0" fmla="*/ 285749 h 301624"/>
                  <a:gd name="connsiteX1" fmla="*/ 1466850 w 2889250"/>
                  <a:gd name="connsiteY1" fmla="*/ 0 h 301624"/>
                  <a:gd name="connsiteX2" fmla="*/ 2889250 w 2889250"/>
                  <a:gd name="connsiteY2" fmla="*/ 301624 h 301624"/>
                  <a:gd name="connsiteX0" fmla="*/ 0 w 2889250"/>
                  <a:gd name="connsiteY0" fmla="*/ 285749 h 301624"/>
                  <a:gd name="connsiteX1" fmla="*/ 1466850 w 2889250"/>
                  <a:gd name="connsiteY1" fmla="*/ 0 h 301624"/>
                  <a:gd name="connsiteX2" fmla="*/ 2889250 w 2889250"/>
                  <a:gd name="connsiteY2" fmla="*/ 301624 h 301624"/>
                  <a:gd name="connsiteX0" fmla="*/ 0 w 2889250"/>
                  <a:gd name="connsiteY0" fmla="*/ 285749 h 301624"/>
                  <a:gd name="connsiteX1" fmla="*/ 1466850 w 2889250"/>
                  <a:gd name="connsiteY1" fmla="*/ 0 h 301624"/>
                  <a:gd name="connsiteX2" fmla="*/ 2889250 w 2889250"/>
                  <a:gd name="connsiteY2" fmla="*/ 301624 h 301624"/>
                  <a:gd name="connsiteX0" fmla="*/ 0 w 2905125"/>
                  <a:gd name="connsiteY0" fmla="*/ 307990 h 307990"/>
                  <a:gd name="connsiteX1" fmla="*/ 1482725 w 2905125"/>
                  <a:gd name="connsiteY1" fmla="*/ 16 h 307990"/>
                  <a:gd name="connsiteX2" fmla="*/ 2905125 w 2905125"/>
                  <a:gd name="connsiteY2" fmla="*/ 301640 h 307990"/>
                  <a:gd name="connsiteX0" fmla="*/ 0 w 2905125"/>
                  <a:gd name="connsiteY0" fmla="*/ 304804 h 304804"/>
                  <a:gd name="connsiteX1" fmla="*/ 1482725 w 2905125"/>
                  <a:gd name="connsiteY1" fmla="*/ 5 h 304804"/>
                  <a:gd name="connsiteX2" fmla="*/ 2905125 w 2905125"/>
                  <a:gd name="connsiteY2" fmla="*/ 301629 h 304804"/>
                  <a:gd name="connsiteX0" fmla="*/ 0 w 2905125"/>
                  <a:gd name="connsiteY0" fmla="*/ 266715 h 266715"/>
                  <a:gd name="connsiteX1" fmla="*/ 1457325 w 2905125"/>
                  <a:gd name="connsiteY1" fmla="*/ 16 h 266715"/>
                  <a:gd name="connsiteX2" fmla="*/ 2905125 w 2905125"/>
                  <a:gd name="connsiteY2" fmla="*/ 263540 h 266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05125" h="266715">
                    <a:moveTo>
                      <a:pt x="0" y="266715"/>
                    </a:moveTo>
                    <a:cubicBezTo>
                      <a:pt x="463550" y="9540"/>
                      <a:pt x="973138" y="545"/>
                      <a:pt x="1457325" y="16"/>
                    </a:cubicBezTo>
                    <a:cubicBezTo>
                      <a:pt x="1941512" y="-513"/>
                      <a:pt x="2434167" y="10599"/>
                      <a:pt x="2905125" y="263540"/>
                    </a:cubicBezTo>
                  </a:path>
                </a:pathLst>
              </a:custGeom>
              <a:noFill/>
              <a:ln w="38100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92B28A9-FEE1-7EEE-08F6-BB756AC0EAAB}"/>
                  </a:ext>
                </a:extLst>
              </p:cNvPr>
              <p:cNvSpPr/>
              <p:nvPr/>
            </p:nvSpPr>
            <p:spPr bwMode="auto">
              <a:xfrm>
                <a:off x="3403652" y="692898"/>
                <a:ext cx="2946400" cy="276236"/>
              </a:xfrm>
              <a:custGeom>
                <a:avLst/>
                <a:gdLst>
                  <a:gd name="connsiteX0" fmla="*/ 0 w 3023758"/>
                  <a:gd name="connsiteY0" fmla="*/ 301659 h 350233"/>
                  <a:gd name="connsiteX1" fmla="*/ 1470025 w 3023758"/>
                  <a:gd name="connsiteY1" fmla="*/ 34 h 350233"/>
                  <a:gd name="connsiteX2" fmla="*/ 2889250 w 3023758"/>
                  <a:gd name="connsiteY2" fmla="*/ 317534 h 350233"/>
                  <a:gd name="connsiteX3" fmla="*/ 2882900 w 3023758"/>
                  <a:gd name="connsiteY3" fmla="*/ 323884 h 350233"/>
                  <a:gd name="connsiteX0" fmla="*/ 0 w 2889250"/>
                  <a:gd name="connsiteY0" fmla="*/ 301659 h 317534"/>
                  <a:gd name="connsiteX1" fmla="*/ 1470025 w 2889250"/>
                  <a:gd name="connsiteY1" fmla="*/ 34 h 317534"/>
                  <a:gd name="connsiteX2" fmla="*/ 2889250 w 2889250"/>
                  <a:gd name="connsiteY2" fmla="*/ 317534 h 317534"/>
                  <a:gd name="connsiteX0" fmla="*/ 0 w 2889250"/>
                  <a:gd name="connsiteY0" fmla="*/ 301662 h 317537"/>
                  <a:gd name="connsiteX1" fmla="*/ 1470025 w 2889250"/>
                  <a:gd name="connsiteY1" fmla="*/ 37 h 317537"/>
                  <a:gd name="connsiteX2" fmla="*/ 2889250 w 2889250"/>
                  <a:gd name="connsiteY2" fmla="*/ 317537 h 317537"/>
                  <a:gd name="connsiteX0" fmla="*/ 0 w 2889250"/>
                  <a:gd name="connsiteY0" fmla="*/ 309032 h 324907"/>
                  <a:gd name="connsiteX1" fmla="*/ 1470025 w 2889250"/>
                  <a:gd name="connsiteY1" fmla="*/ 7407 h 324907"/>
                  <a:gd name="connsiteX2" fmla="*/ 2889250 w 2889250"/>
                  <a:gd name="connsiteY2" fmla="*/ 324907 h 324907"/>
                  <a:gd name="connsiteX0" fmla="*/ 0 w 2889250"/>
                  <a:gd name="connsiteY0" fmla="*/ 309032 h 324907"/>
                  <a:gd name="connsiteX1" fmla="*/ 1470025 w 2889250"/>
                  <a:gd name="connsiteY1" fmla="*/ 7407 h 324907"/>
                  <a:gd name="connsiteX2" fmla="*/ 2889250 w 2889250"/>
                  <a:gd name="connsiteY2" fmla="*/ 324907 h 324907"/>
                  <a:gd name="connsiteX0" fmla="*/ 0 w 2889250"/>
                  <a:gd name="connsiteY0" fmla="*/ 311817 h 327692"/>
                  <a:gd name="connsiteX1" fmla="*/ 1470025 w 2889250"/>
                  <a:gd name="connsiteY1" fmla="*/ 10192 h 327692"/>
                  <a:gd name="connsiteX2" fmla="*/ 2889250 w 2889250"/>
                  <a:gd name="connsiteY2" fmla="*/ 327692 h 327692"/>
                  <a:gd name="connsiteX0" fmla="*/ 0 w 2889250"/>
                  <a:gd name="connsiteY0" fmla="*/ 309033 h 324908"/>
                  <a:gd name="connsiteX1" fmla="*/ 1470025 w 2889250"/>
                  <a:gd name="connsiteY1" fmla="*/ 7408 h 324908"/>
                  <a:gd name="connsiteX2" fmla="*/ 2889250 w 2889250"/>
                  <a:gd name="connsiteY2" fmla="*/ 324908 h 324908"/>
                  <a:gd name="connsiteX0" fmla="*/ 0 w 2889250"/>
                  <a:gd name="connsiteY0" fmla="*/ 306254 h 322129"/>
                  <a:gd name="connsiteX1" fmla="*/ 1470025 w 2889250"/>
                  <a:gd name="connsiteY1" fmla="*/ 4629 h 322129"/>
                  <a:gd name="connsiteX2" fmla="*/ 2889250 w 2889250"/>
                  <a:gd name="connsiteY2" fmla="*/ 322129 h 322129"/>
                  <a:gd name="connsiteX0" fmla="*/ 0 w 2889250"/>
                  <a:gd name="connsiteY0" fmla="*/ 0 h 15875"/>
                  <a:gd name="connsiteX1" fmla="*/ 2889250 w 2889250"/>
                  <a:gd name="connsiteY1" fmla="*/ 15875 h 15875"/>
                  <a:gd name="connsiteX0" fmla="*/ 0 w 2889250"/>
                  <a:gd name="connsiteY0" fmla="*/ 0 h 15875"/>
                  <a:gd name="connsiteX1" fmla="*/ 1454150 w 2889250"/>
                  <a:gd name="connsiteY1" fmla="*/ 6351 h 15875"/>
                  <a:gd name="connsiteX2" fmla="*/ 2889250 w 2889250"/>
                  <a:gd name="connsiteY2" fmla="*/ 15875 h 15875"/>
                  <a:gd name="connsiteX0" fmla="*/ 0 w 2889250"/>
                  <a:gd name="connsiteY0" fmla="*/ 285749 h 301624"/>
                  <a:gd name="connsiteX1" fmla="*/ 1466850 w 2889250"/>
                  <a:gd name="connsiteY1" fmla="*/ 0 h 301624"/>
                  <a:gd name="connsiteX2" fmla="*/ 2889250 w 2889250"/>
                  <a:gd name="connsiteY2" fmla="*/ 301624 h 301624"/>
                  <a:gd name="connsiteX0" fmla="*/ 0 w 2889250"/>
                  <a:gd name="connsiteY0" fmla="*/ 304360 h 320235"/>
                  <a:gd name="connsiteX1" fmla="*/ 1466850 w 2889250"/>
                  <a:gd name="connsiteY1" fmla="*/ 18611 h 320235"/>
                  <a:gd name="connsiteX2" fmla="*/ 2889250 w 2889250"/>
                  <a:gd name="connsiteY2" fmla="*/ 320235 h 320235"/>
                  <a:gd name="connsiteX0" fmla="*/ 0 w 2889250"/>
                  <a:gd name="connsiteY0" fmla="*/ 285749 h 301624"/>
                  <a:gd name="connsiteX1" fmla="*/ 1466850 w 2889250"/>
                  <a:gd name="connsiteY1" fmla="*/ 0 h 301624"/>
                  <a:gd name="connsiteX2" fmla="*/ 2889250 w 2889250"/>
                  <a:gd name="connsiteY2" fmla="*/ 301624 h 301624"/>
                  <a:gd name="connsiteX0" fmla="*/ 0 w 2889250"/>
                  <a:gd name="connsiteY0" fmla="*/ 285749 h 301624"/>
                  <a:gd name="connsiteX1" fmla="*/ 1466850 w 2889250"/>
                  <a:gd name="connsiteY1" fmla="*/ 0 h 301624"/>
                  <a:gd name="connsiteX2" fmla="*/ 2889250 w 2889250"/>
                  <a:gd name="connsiteY2" fmla="*/ 301624 h 301624"/>
                  <a:gd name="connsiteX0" fmla="*/ 0 w 2889250"/>
                  <a:gd name="connsiteY0" fmla="*/ 285749 h 301624"/>
                  <a:gd name="connsiteX1" fmla="*/ 1466850 w 2889250"/>
                  <a:gd name="connsiteY1" fmla="*/ 0 h 301624"/>
                  <a:gd name="connsiteX2" fmla="*/ 2889250 w 2889250"/>
                  <a:gd name="connsiteY2" fmla="*/ 301624 h 301624"/>
                  <a:gd name="connsiteX0" fmla="*/ 0 w 2905125"/>
                  <a:gd name="connsiteY0" fmla="*/ 307990 h 307990"/>
                  <a:gd name="connsiteX1" fmla="*/ 1482725 w 2905125"/>
                  <a:gd name="connsiteY1" fmla="*/ 16 h 307990"/>
                  <a:gd name="connsiteX2" fmla="*/ 2905125 w 2905125"/>
                  <a:gd name="connsiteY2" fmla="*/ 301640 h 307990"/>
                  <a:gd name="connsiteX0" fmla="*/ 0 w 2905125"/>
                  <a:gd name="connsiteY0" fmla="*/ 304804 h 304804"/>
                  <a:gd name="connsiteX1" fmla="*/ 1482725 w 2905125"/>
                  <a:gd name="connsiteY1" fmla="*/ 5 h 304804"/>
                  <a:gd name="connsiteX2" fmla="*/ 2905125 w 2905125"/>
                  <a:gd name="connsiteY2" fmla="*/ 301629 h 304804"/>
                  <a:gd name="connsiteX0" fmla="*/ 0 w 2936875"/>
                  <a:gd name="connsiteY0" fmla="*/ 304804 h 307979"/>
                  <a:gd name="connsiteX1" fmla="*/ 1482725 w 2936875"/>
                  <a:gd name="connsiteY1" fmla="*/ 5 h 307979"/>
                  <a:gd name="connsiteX2" fmla="*/ 2936875 w 2936875"/>
                  <a:gd name="connsiteY2" fmla="*/ 307979 h 307979"/>
                  <a:gd name="connsiteX0" fmla="*/ 0 w 2940050"/>
                  <a:gd name="connsiteY0" fmla="*/ 304835 h 314360"/>
                  <a:gd name="connsiteX1" fmla="*/ 1482725 w 2940050"/>
                  <a:gd name="connsiteY1" fmla="*/ 36 h 314360"/>
                  <a:gd name="connsiteX2" fmla="*/ 2940050 w 2940050"/>
                  <a:gd name="connsiteY2" fmla="*/ 314360 h 314360"/>
                  <a:gd name="connsiteX0" fmla="*/ 0 w 2946400"/>
                  <a:gd name="connsiteY0" fmla="*/ 304835 h 314360"/>
                  <a:gd name="connsiteX1" fmla="*/ 1482725 w 2946400"/>
                  <a:gd name="connsiteY1" fmla="*/ 36 h 314360"/>
                  <a:gd name="connsiteX2" fmla="*/ 2946400 w 2946400"/>
                  <a:gd name="connsiteY2" fmla="*/ 314360 h 314360"/>
                  <a:gd name="connsiteX0" fmla="*/ 0 w 2943225"/>
                  <a:gd name="connsiteY0" fmla="*/ 314324 h 314324"/>
                  <a:gd name="connsiteX1" fmla="*/ 1479550 w 2943225"/>
                  <a:gd name="connsiteY1" fmla="*/ 0 h 314324"/>
                  <a:gd name="connsiteX2" fmla="*/ 2943225 w 2943225"/>
                  <a:gd name="connsiteY2" fmla="*/ 314324 h 314324"/>
                  <a:gd name="connsiteX0" fmla="*/ 0 w 2946400"/>
                  <a:gd name="connsiteY0" fmla="*/ 311152 h 314327"/>
                  <a:gd name="connsiteX1" fmla="*/ 1482725 w 2946400"/>
                  <a:gd name="connsiteY1" fmla="*/ 3 h 314327"/>
                  <a:gd name="connsiteX2" fmla="*/ 2946400 w 2946400"/>
                  <a:gd name="connsiteY2" fmla="*/ 314327 h 314327"/>
                  <a:gd name="connsiteX0" fmla="*/ 0 w 2946400"/>
                  <a:gd name="connsiteY0" fmla="*/ 273061 h 276236"/>
                  <a:gd name="connsiteX1" fmla="*/ 1470025 w 2946400"/>
                  <a:gd name="connsiteY1" fmla="*/ 12 h 276236"/>
                  <a:gd name="connsiteX2" fmla="*/ 2946400 w 2946400"/>
                  <a:gd name="connsiteY2" fmla="*/ 276236 h 276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46400" h="276236">
                    <a:moveTo>
                      <a:pt x="0" y="273061"/>
                    </a:moveTo>
                    <a:cubicBezTo>
                      <a:pt x="463550" y="15886"/>
                      <a:pt x="978958" y="-517"/>
                      <a:pt x="1470025" y="12"/>
                    </a:cubicBezTo>
                    <a:cubicBezTo>
                      <a:pt x="1961092" y="541"/>
                      <a:pt x="2475442" y="23295"/>
                      <a:pt x="2946400" y="276236"/>
                    </a:cubicBezTo>
                  </a:path>
                </a:pathLst>
              </a:cu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7" name="Group 22">
                <a:extLst>
                  <a:ext uri="{FF2B5EF4-FFF2-40B4-BE49-F238E27FC236}">
                    <a16:creationId xmlns:a16="http://schemas.microsoft.com/office/drawing/2014/main" id="{99BA4B48-729A-B10F-941A-9D20B5BB58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277543">
                <a:off x="6315739" y="1066322"/>
                <a:ext cx="521431" cy="151263"/>
                <a:chOff x="7637502" y="919860"/>
                <a:chExt cx="554037" cy="130175"/>
              </a:xfrm>
            </p:grpSpPr>
            <p:grpSp>
              <p:nvGrpSpPr>
                <p:cNvPr id="59" name="Group 21">
                  <a:extLst>
                    <a:ext uri="{FF2B5EF4-FFF2-40B4-BE49-F238E27FC236}">
                      <a16:creationId xmlns:a16="http://schemas.microsoft.com/office/drawing/2014/main" id="{EAB65DE7-D19A-1324-FF90-EEB3504F21A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637502" y="919860"/>
                  <a:ext cx="138112" cy="130175"/>
                  <a:chOff x="7637502" y="919860"/>
                  <a:chExt cx="138112" cy="130175"/>
                </a:xfrm>
              </p:grpSpPr>
              <p:sp>
                <p:nvSpPr>
                  <p:cNvPr id="72" name="Oval 118">
                    <a:extLst>
                      <a:ext uri="{FF2B5EF4-FFF2-40B4-BE49-F238E27FC236}">
                        <a16:creationId xmlns:a16="http://schemas.microsoft.com/office/drawing/2014/main" id="{2CD8F51A-C864-97F0-BB3A-81D635D31D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7623892" y="923000"/>
                    <a:ext cx="46037" cy="130175"/>
                  </a:xfrm>
                  <a:prstGeom prst="ellipse">
                    <a:avLst/>
                  </a:prstGeom>
                  <a:gradFill rotWithShape="0">
                    <a:gsLst>
                      <a:gs pos="16000">
                        <a:schemeClr val="accent1"/>
                      </a:gs>
                      <a:gs pos="5000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80000">
                        <a:schemeClr val="accent1"/>
                      </a:gs>
                    </a:gsLst>
                    <a:lin ang="0" scaled="1"/>
                  </a:gradFill>
                  <a:ln w="9525">
                    <a:solidFill>
                      <a:schemeClr val="accent1">
                        <a:lumMod val="60000"/>
                        <a:lumOff val="40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4572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3" name="Oval 118">
                    <a:extLst>
                      <a:ext uri="{FF2B5EF4-FFF2-40B4-BE49-F238E27FC236}">
                        <a16:creationId xmlns:a16="http://schemas.microsoft.com/office/drawing/2014/main" id="{CB7F6C93-475D-8750-46B5-5B359914ED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7669374" y="923596"/>
                    <a:ext cx="46038" cy="130175"/>
                  </a:xfrm>
                  <a:prstGeom prst="ellipse">
                    <a:avLst/>
                  </a:prstGeom>
                  <a:gradFill rotWithShape="0">
                    <a:gsLst>
                      <a:gs pos="16000">
                        <a:schemeClr val="accent1"/>
                      </a:gs>
                      <a:gs pos="5000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80000">
                        <a:schemeClr val="accent1"/>
                      </a:gs>
                    </a:gsLst>
                    <a:lin ang="0" scaled="1"/>
                  </a:gradFill>
                  <a:ln w="9525">
                    <a:solidFill>
                      <a:schemeClr val="accent1">
                        <a:lumMod val="60000"/>
                        <a:lumOff val="40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4572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4" name="Oval 118">
                    <a:extLst>
                      <a:ext uri="{FF2B5EF4-FFF2-40B4-BE49-F238E27FC236}">
                        <a16:creationId xmlns:a16="http://schemas.microsoft.com/office/drawing/2014/main" id="{808F62F6-348F-5088-30A7-7557C87C44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7717025" y="923612"/>
                    <a:ext cx="46038" cy="130175"/>
                  </a:xfrm>
                  <a:prstGeom prst="ellipse">
                    <a:avLst/>
                  </a:prstGeom>
                  <a:gradFill rotWithShape="0">
                    <a:gsLst>
                      <a:gs pos="16000">
                        <a:schemeClr val="accent1"/>
                      </a:gs>
                      <a:gs pos="5000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80000">
                        <a:schemeClr val="accent1"/>
                      </a:gs>
                    </a:gsLst>
                    <a:lin ang="0" scaled="1"/>
                  </a:gradFill>
                  <a:ln w="9525">
                    <a:solidFill>
                      <a:schemeClr val="accent1">
                        <a:lumMod val="60000"/>
                        <a:lumOff val="40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4572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60" name="Group 445">
                  <a:extLst>
                    <a:ext uri="{FF2B5EF4-FFF2-40B4-BE49-F238E27FC236}">
                      <a16:creationId xmlns:a16="http://schemas.microsoft.com/office/drawing/2014/main" id="{AA1A5E7E-09E6-705C-8B83-FEF1D796B2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777202" y="919860"/>
                  <a:ext cx="138112" cy="130175"/>
                  <a:chOff x="7637502" y="919860"/>
                  <a:chExt cx="138112" cy="130175"/>
                </a:xfrm>
              </p:grpSpPr>
              <p:sp>
                <p:nvSpPr>
                  <p:cNvPr id="69" name="Oval 118">
                    <a:extLst>
                      <a:ext uri="{FF2B5EF4-FFF2-40B4-BE49-F238E27FC236}">
                        <a16:creationId xmlns:a16="http://schemas.microsoft.com/office/drawing/2014/main" id="{E0058A6D-B6A4-60BE-6CE6-8DC8A5A053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7623602" y="922834"/>
                    <a:ext cx="46037" cy="130175"/>
                  </a:xfrm>
                  <a:prstGeom prst="ellipse">
                    <a:avLst/>
                  </a:prstGeom>
                  <a:gradFill rotWithShape="0">
                    <a:gsLst>
                      <a:gs pos="16000">
                        <a:schemeClr val="accent1"/>
                      </a:gs>
                      <a:gs pos="5000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80000">
                        <a:schemeClr val="accent1"/>
                      </a:gs>
                    </a:gsLst>
                    <a:lin ang="0" scaled="1"/>
                  </a:gradFill>
                  <a:ln w="9525">
                    <a:solidFill>
                      <a:schemeClr val="accent1">
                        <a:lumMod val="60000"/>
                        <a:lumOff val="40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4572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0" name="Oval 118">
                    <a:extLst>
                      <a:ext uri="{FF2B5EF4-FFF2-40B4-BE49-F238E27FC236}">
                        <a16:creationId xmlns:a16="http://schemas.microsoft.com/office/drawing/2014/main" id="{92ED2C87-9EE7-E985-4BAF-8E6FC1251E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7669084" y="923430"/>
                    <a:ext cx="46038" cy="130175"/>
                  </a:xfrm>
                  <a:prstGeom prst="ellipse">
                    <a:avLst/>
                  </a:prstGeom>
                  <a:gradFill rotWithShape="0">
                    <a:gsLst>
                      <a:gs pos="16000">
                        <a:schemeClr val="accent1"/>
                      </a:gs>
                      <a:gs pos="5000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80000">
                        <a:schemeClr val="accent1"/>
                      </a:gs>
                    </a:gsLst>
                    <a:lin ang="0" scaled="1"/>
                  </a:gradFill>
                  <a:ln w="9525">
                    <a:solidFill>
                      <a:schemeClr val="accent1">
                        <a:lumMod val="60000"/>
                        <a:lumOff val="40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4572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1" name="Oval 118">
                    <a:extLst>
                      <a:ext uri="{FF2B5EF4-FFF2-40B4-BE49-F238E27FC236}">
                        <a16:creationId xmlns:a16="http://schemas.microsoft.com/office/drawing/2014/main" id="{B6FFC89D-1A47-E177-9ADD-7FFD843C50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7716736" y="923446"/>
                    <a:ext cx="46038" cy="130175"/>
                  </a:xfrm>
                  <a:prstGeom prst="ellipse">
                    <a:avLst/>
                  </a:prstGeom>
                  <a:gradFill rotWithShape="0">
                    <a:gsLst>
                      <a:gs pos="16000">
                        <a:schemeClr val="accent1"/>
                      </a:gs>
                      <a:gs pos="5000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80000">
                        <a:schemeClr val="accent1"/>
                      </a:gs>
                    </a:gsLst>
                    <a:lin ang="0" scaled="1"/>
                  </a:gradFill>
                  <a:ln w="9525">
                    <a:solidFill>
                      <a:schemeClr val="accent1">
                        <a:lumMod val="60000"/>
                        <a:lumOff val="40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4572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61" name="Group 449">
                  <a:extLst>
                    <a:ext uri="{FF2B5EF4-FFF2-40B4-BE49-F238E27FC236}">
                      <a16:creationId xmlns:a16="http://schemas.microsoft.com/office/drawing/2014/main" id="{6F949F6C-2288-B565-D5F5-89A2A8C20F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13727" y="919860"/>
                  <a:ext cx="138112" cy="130175"/>
                  <a:chOff x="7637502" y="919860"/>
                  <a:chExt cx="138112" cy="130175"/>
                </a:xfrm>
              </p:grpSpPr>
              <p:sp>
                <p:nvSpPr>
                  <p:cNvPr id="66" name="Oval 118">
                    <a:extLst>
                      <a:ext uri="{FF2B5EF4-FFF2-40B4-BE49-F238E27FC236}">
                        <a16:creationId xmlns:a16="http://schemas.microsoft.com/office/drawing/2014/main" id="{408675B1-E577-630D-F538-BB85165175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7628444" y="925630"/>
                    <a:ext cx="46037" cy="130175"/>
                  </a:xfrm>
                  <a:prstGeom prst="ellipse">
                    <a:avLst/>
                  </a:prstGeom>
                  <a:gradFill rotWithShape="0">
                    <a:gsLst>
                      <a:gs pos="16000">
                        <a:schemeClr val="accent1"/>
                      </a:gs>
                      <a:gs pos="5000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80000">
                        <a:schemeClr val="accent1"/>
                      </a:gs>
                    </a:gsLst>
                    <a:lin ang="0" scaled="1"/>
                  </a:gradFill>
                  <a:ln w="9525">
                    <a:solidFill>
                      <a:schemeClr val="accent1">
                        <a:lumMod val="60000"/>
                        <a:lumOff val="40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4572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7" name="Oval 118">
                    <a:extLst>
                      <a:ext uri="{FF2B5EF4-FFF2-40B4-BE49-F238E27FC236}">
                        <a16:creationId xmlns:a16="http://schemas.microsoft.com/office/drawing/2014/main" id="{E52D02F4-C67C-3AC8-E4E1-12806E56F1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7669803" y="923845"/>
                    <a:ext cx="46037" cy="130175"/>
                  </a:xfrm>
                  <a:prstGeom prst="ellipse">
                    <a:avLst/>
                  </a:prstGeom>
                  <a:gradFill rotWithShape="0">
                    <a:gsLst>
                      <a:gs pos="16000">
                        <a:schemeClr val="accent1"/>
                      </a:gs>
                      <a:gs pos="5000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80000">
                        <a:schemeClr val="accent1"/>
                      </a:gs>
                    </a:gsLst>
                    <a:lin ang="0" scaled="1"/>
                  </a:gradFill>
                  <a:ln w="9525">
                    <a:solidFill>
                      <a:schemeClr val="accent1">
                        <a:lumMod val="60000"/>
                        <a:lumOff val="40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4572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8" name="Oval 118">
                    <a:extLst>
                      <a:ext uri="{FF2B5EF4-FFF2-40B4-BE49-F238E27FC236}">
                        <a16:creationId xmlns:a16="http://schemas.microsoft.com/office/drawing/2014/main" id="{4F30AFF2-FFC8-A33A-09A1-452998B1A4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7717454" y="923860"/>
                    <a:ext cx="46037" cy="130175"/>
                  </a:xfrm>
                  <a:prstGeom prst="ellipse">
                    <a:avLst/>
                  </a:prstGeom>
                  <a:gradFill rotWithShape="0">
                    <a:gsLst>
                      <a:gs pos="16000">
                        <a:schemeClr val="accent1"/>
                      </a:gs>
                      <a:gs pos="5000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80000">
                        <a:schemeClr val="accent1"/>
                      </a:gs>
                    </a:gsLst>
                    <a:lin ang="0" scaled="1"/>
                  </a:gradFill>
                  <a:ln w="9525">
                    <a:solidFill>
                      <a:schemeClr val="accent1">
                        <a:lumMod val="60000"/>
                        <a:lumOff val="40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4572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62" name="Group 456">
                  <a:extLst>
                    <a:ext uri="{FF2B5EF4-FFF2-40B4-BE49-F238E27FC236}">
                      <a16:creationId xmlns:a16="http://schemas.microsoft.com/office/drawing/2014/main" id="{C33EBDB7-7FFD-8984-AD8E-F66C72D1CC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053427" y="919860"/>
                  <a:ext cx="138112" cy="130175"/>
                  <a:chOff x="7637502" y="919860"/>
                  <a:chExt cx="138112" cy="130175"/>
                </a:xfrm>
              </p:grpSpPr>
              <p:sp>
                <p:nvSpPr>
                  <p:cNvPr id="63" name="Oval 118">
                    <a:extLst>
                      <a:ext uri="{FF2B5EF4-FFF2-40B4-BE49-F238E27FC236}">
                        <a16:creationId xmlns:a16="http://schemas.microsoft.com/office/drawing/2014/main" id="{C78C0E26-932B-55F6-F070-665EA8C851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7624030" y="923081"/>
                    <a:ext cx="46038" cy="130175"/>
                  </a:xfrm>
                  <a:prstGeom prst="ellipse">
                    <a:avLst/>
                  </a:prstGeom>
                  <a:gradFill rotWithShape="0">
                    <a:gsLst>
                      <a:gs pos="16000">
                        <a:schemeClr val="accent1"/>
                      </a:gs>
                      <a:gs pos="5000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80000">
                        <a:schemeClr val="accent1"/>
                      </a:gs>
                    </a:gsLst>
                    <a:lin ang="0" scaled="1"/>
                  </a:gradFill>
                  <a:ln w="9525">
                    <a:solidFill>
                      <a:schemeClr val="accent1">
                        <a:lumMod val="60000"/>
                        <a:lumOff val="40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4572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4" name="Oval 118">
                    <a:extLst>
                      <a:ext uri="{FF2B5EF4-FFF2-40B4-BE49-F238E27FC236}">
                        <a16:creationId xmlns:a16="http://schemas.microsoft.com/office/drawing/2014/main" id="{E8155CD2-073E-83C0-228F-5C631779E2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7669513" y="923678"/>
                    <a:ext cx="46037" cy="130175"/>
                  </a:xfrm>
                  <a:prstGeom prst="ellipse">
                    <a:avLst/>
                  </a:prstGeom>
                  <a:gradFill rotWithShape="0">
                    <a:gsLst>
                      <a:gs pos="16000">
                        <a:schemeClr val="accent1"/>
                      </a:gs>
                      <a:gs pos="5000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80000">
                        <a:schemeClr val="accent1"/>
                      </a:gs>
                    </a:gsLst>
                    <a:lin ang="0" scaled="1"/>
                  </a:gradFill>
                  <a:ln w="9525">
                    <a:solidFill>
                      <a:schemeClr val="accent1">
                        <a:lumMod val="60000"/>
                        <a:lumOff val="40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4572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5" name="Oval 118">
                    <a:extLst>
                      <a:ext uri="{FF2B5EF4-FFF2-40B4-BE49-F238E27FC236}">
                        <a16:creationId xmlns:a16="http://schemas.microsoft.com/office/drawing/2014/main" id="{C9D82E6A-0C6B-0E75-ABCA-F723EA06CD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7717165" y="923693"/>
                    <a:ext cx="46037" cy="130175"/>
                  </a:xfrm>
                  <a:prstGeom prst="ellipse">
                    <a:avLst/>
                  </a:prstGeom>
                  <a:gradFill rotWithShape="0">
                    <a:gsLst>
                      <a:gs pos="16000">
                        <a:schemeClr val="accent1"/>
                      </a:gs>
                      <a:gs pos="5000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80000">
                        <a:schemeClr val="accent1"/>
                      </a:gs>
                    </a:gsLst>
                    <a:lin ang="0" scaled="1"/>
                  </a:gradFill>
                  <a:ln w="9525">
                    <a:solidFill>
                      <a:schemeClr val="accent1">
                        <a:lumMod val="60000"/>
                        <a:lumOff val="40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4572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38" name="Group 22">
                <a:extLst>
                  <a:ext uri="{FF2B5EF4-FFF2-40B4-BE49-F238E27FC236}">
                    <a16:creationId xmlns:a16="http://schemas.microsoft.com/office/drawing/2014/main" id="{7B81D725-77B3-4BE5-2636-AF0D08EFDF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9322457" flipH="1">
                <a:off x="2912139" y="1056179"/>
                <a:ext cx="521431" cy="151263"/>
                <a:chOff x="7637502" y="919860"/>
                <a:chExt cx="554037" cy="130175"/>
              </a:xfrm>
            </p:grpSpPr>
            <p:grpSp>
              <p:nvGrpSpPr>
                <p:cNvPr id="43" name="Group 21">
                  <a:extLst>
                    <a:ext uri="{FF2B5EF4-FFF2-40B4-BE49-F238E27FC236}">
                      <a16:creationId xmlns:a16="http://schemas.microsoft.com/office/drawing/2014/main" id="{A281E8EF-2746-42ED-ADAC-7E22F2387A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637502" y="919860"/>
                  <a:ext cx="138112" cy="130175"/>
                  <a:chOff x="7637502" y="919860"/>
                  <a:chExt cx="138112" cy="130175"/>
                </a:xfrm>
              </p:grpSpPr>
              <p:sp>
                <p:nvSpPr>
                  <p:cNvPr id="56" name="Oval 118">
                    <a:extLst>
                      <a:ext uri="{FF2B5EF4-FFF2-40B4-BE49-F238E27FC236}">
                        <a16:creationId xmlns:a16="http://schemas.microsoft.com/office/drawing/2014/main" id="{19A6A92E-623F-997D-7076-5EA1FA19B8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7623892" y="923000"/>
                    <a:ext cx="46037" cy="130175"/>
                  </a:xfrm>
                  <a:prstGeom prst="ellipse">
                    <a:avLst/>
                  </a:prstGeom>
                  <a:gradFill rotWithShape="0">
                    <a:gsLst>
                      <a:gs pos="16000">
                        <a:schemeClr val="accent1"/>
                      </a:gs>
                      <a:gs pos="5000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80000">
                        <a:schemeClr val="accent1"/>
                      </a:gs>
                    </a:gsLst>
                    <a:lin ang="0" scaled="1"/>
                  </a:gradFill>
                  <a:ln w="9525">
                    <a:solidFill>
                      <a:schemeClr val="accent1">
                        <a:lumMod val="60000"/>
                        <a:lumOff val="40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4572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7" name="Oval 118">
                    <a:extLst>
                      <a:ext uri="{FF2B5EF4-FFF2-40B4-BE49-F238E27FC236}">
                        <a16:creationId xmlns:a16="http://schemas.microsoft.com/office/drawing/2014/main" id="{D080191F-F607-7348-FBD4-6C9277BC7A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7669374" y="923596"/>
                    <a:ext cx="46038" cy="130175"/>
                  </a:xfrm>
                  <a:prstGeom prst="ellipse">
                    <a:avLst/>
                  </a:prstGeom>
                  <a:gradFill rotWithShape="0">
                    <a:gsLst>
                      <a:gs pos="16000">
                        <a:schemeClr val="accent1"/>
                      </a:gs>
                      <a:gs pos="5000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80000">
                        <a:schemeClr val="accent1"/>
                      </a:gs>
                    </a:gsLst>
                    <a:lin ang="0" scaled="1"/>
                  </a:gradFill>
                  <a:ln w="9525">
                    <a:solidFill>
                      <a:schemeClr val="accent1">
                        <a:lumMod val="60000"/>
                        <a:lumOff val="40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4572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8" name="Oval 118">
                    <a:extLst>
                      <a:ext uri="{FF2B5EF4-FFF2-40B4-BE49-F238E27FC236}">
                        <a16:creationId xmlns:a16="http://schemas.microsoft.com/office/drawing/2014/main" id="{CB4068E8-B372-C337-DF93-E3E9052793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7717025" y="923612"/>
                    <a:ext cx="46038" cy="130175"/>
                  </a:xfrm>
                  <a:prstGeom prst="ellipse">
                    <a:avLst/>
                  </a:prstGeom>
                  <a:gradFill rotWithShape="0">
                    <a:gsLst>
                      <a:gs pos="16000">
                        <a:schemeClr val="accent1"/>
                      </a:gs>
                      <a:gs pos="5000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80000">
                        <a:schemeClr val="accent1"/>
                      </a:gs>
                    </a:gsLst>
                    <a:lin ang="0" scaled="1"/>
                  </a:gradFill>
                  <a:ln w="9525">
                    <a:solidFill>
                      <a:schemeClr val="accent1">
                        <a:lumMod val="60000"/>
                        <a:lumOff val="40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4572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44" name="Group 445">
                  <a:extLst>
                    <a:ext uri="{FF2B5EF4-FFF2-40B4-BE49-F238E27FC236}">
                      <a16:creationId xmlns:a16="http://schemas.microsoft.com/office/drawing/2014/main" id="{43195F7D-9201-2707-82AB-D3E06D4A35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777202" y="919860"/>
                  <a:ext cx="138112" cy="130175"/>
                  <a:chOff x="7637502" y="919860"/>
                  <a:chExt cx="138112" cy="130175"/>
                </a:xfrm>
              </p:grpSpPr>
              <p:sp>
                <p:nvSpPr>
                  <p:cNvPr id="53" name="Oval 118">
                    <a:extLst>
                      <a:ext uri="{FF2B5EF4-FFF2-40B4-BE49-F238E27FC236}">
                        <a16:creationId xmlns:a16="http://schemas.microsoft.com/office/drawing/2014/main" id="{F4416BF8-0EDC-5365-D636-520B1B5896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7623602" y="922834"/>
                    <a:ext cx="46037" cy="130175"/>
                  </a:xfrm>
                  <a:prstGeom prst="ellipse">
                    <a:avLst/>
                  </a:prstGeom>
                  <a:gradFill rotWithShape="0">
                    <a:gsLst>
                      <a:gs pos="16000">
                        <a:schemeClr val="accent1"/>
                      </a:gs>
                      <a:gs pos="5000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80000">
                        <a:schemeClr val="accent1"/>
                      </a:gs>
                    </a:gsLst>
                    <a:lin ang="0" scaled="1"/>
                  </a:gradFill>
                  <a:ln w="9525">
                    <a:solidFill>
                      <a:schemeClr val="accent1">
                        <a:lumMod val="60000"/>
                        <a:lumOff val="40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4572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4" name="Oval 118">
                    <a:extLst>
                      <a:ext uri="{FF2B5EF4-FFF2-40B4-BE49-F238E27FC236}">
                        <a16:creationId xmlns:a16="http://schemas.microsoft.com/office/drawing/2014/main" id="{E8BCD411-09EC-E5AB-44E5-AAA2926794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7669084" y="923430"/>
                    <a:ext cx="46038" cy="130175"/>
                  </a:xfrm>
                  <a:prstGeom prst="ellipse">
                    <a:avLst/>
                  </a:prstGeom>
                  <a:gradFill rotWithShape="0">
                    <a:gsLst>
                      <a:gs pos="16000">
                        <a:schemeClr val="accent1"/>
                      </a:gs>
                      <a:gs pos="5000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80000">
                        <a:schemeClr val="accent1"/>
                      </a:gs>
                    </a:gsLst>
                    <a:lin ang="0" scaled="1"/>
                  </a:gradFill>
                  <a:ln w="9525">
                    <a:solidFill>
                      <a:schemeClr val="accent1">
                        <a:lumMod val="60000"/>
                        <a:lumOff val="40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4572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5" name="Oval 118">
                    <a:extLst>
                      <a:ext uri="{FF2B5EF4-FFF2-40B4-BE49-F238E27FC236}">
                        <a16:creationId xmlns:a16="http://schemas.microsoft.com/office/drawing/2014/main" id="{616D292B-9C61-2FE0-78A9-A7190915F1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7716736" y="923446"/>
                    <a:ext cx="46038" cy="130175"/>
                  </a:xfrm>
                  <a:prstGeom prst="ellipse">
                    <a:avLst/>
                  </a:prstGeom>
                  <a:gradFill rotWithShape="0">
                    <a:gsLst>
                      <a:gs pos="16000">
                        <a:schemeClr val="accent1"/>
                      </a:gs>
                      <a:gs pos="5000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80000">
                        <a:schemeClr val="accent1"/>
                      </a:gs>
                    </a:gsLst>
                    <a:lin ang="0" scaled="1"/>
                  </a:gradFill>
                  <a:ln w="9525">
                    <a:solidFill>
                      <a:schemeClr val="accent1">
                        <a:lumMod val="60000"/>
                        <a:lumOff val="40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4572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45" name="Group 449">
                  <a:extLst>
                    <a:ext uri="{FF2B5EF4-FFF2-40B4-BE49-F238E27FC236}">
                      <a16:creationId xmlns:a16="http://schemas.microsoft.com/office/drawing/2014/main" id="{BA189A38-2B92-13E0-D08E-D66413743E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13727" y="919860"/>
                  <a:ext cx="138112" cy="130175"/>
                  <a:chOff x="7637502" y="919860"/>
                  <a:chExt cx="138112" cy="130175"/>
                </a:xfrm>
              </p:grpSpPr>
              <p:sp>
                <p:nvSpPr>
                  <p:cNvPr id="50" name="Oval 118">
                    <a:extLst>
                      <a:ext uri="{FF2B5EF4-FFF2-40B4-BE49-F238E27FC236}">
                        <a16:creationId xmlns:a16="http://schemas.microsoft.com/office/drawing/2014/main" id="{F4226CDD-DD52-847C-A2FB-176C1B0DA15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7628444" y="925630"/>
                    <a:ext cx="46037" cy="130175"/>
                  </a:xfrm>
                  <a:prstGeom prst="ellipse">
                    <a:avLst/>
                  </a:prstGeom>
                  <a:gradFill rotWithShape="0">
                    <a:gsLst>
                      <a:gs pos="16000">
                        <a:schemeClr val="accent1"/>
                      </a:gs>
                      <a:gs pos="5000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80000">
                        <a:schemeClr val="accent1"/>
                      </a:gs>
                    </a:gsLst>
                    <a:lin ang="0" scaled="1"/>
                  </a:gradFill>
                  <a:ln w="9525">
                    <a:solidFill>
                      <a:schemeClr val="accent1">
                        <a:lumMod val="60000"/>
                        <a:lumOff val="40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4572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1" name="Oval 118">
                    <a:extLst>
                      <a:ext uri="{FF2B5EF4-FFF2-40B4-BE49-F238E27FC236}">
                        <a16:creationId xmlns:a16="http://schemas.microsoft.com/office/drawing/2014/main" id="{C04A8C6A-248E-8371-4476-E51CB83CE2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7669803" y="923845"/>
                    <a:ext cx="46037" cy="130175"/>
                  </a:xfrm>
                  <a:prstGeom prst="ellipse">
                    <a:avLst/>
                  </a:prstGeom>
                  <a:gradFill rotWithShape="0">
                    <a:gsLst>
                      <a:gs pos="16000">
                        <a:schemeClr val="accent1"/>
                      </a:gs>
                      <a:gs pos="5000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80000">
                        <a:schemeClr val="accent1"/>
                      </a:gs>
                    </a:gsLst>
                    <a:lin ang="0" scaled="1"/>
                  </a:gradFill>
                  <a:ln w="9525">
                    <a:solidFill>
                      <a:schemeClr val="accent1">
                        <a:lumMod val="60000"/>
                        <a:lumOff val="40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4572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2" name="Oval 118">
                    <a:extLst>
                      <a:ext uri="{FF2B5EF4-FFF2-40B4-BE49-F238E27FC236}">
                        <a16:creationId xmlns:a16="http://schemas.microsoft.com/office/drawing/2014/main" id="{6BCEE482-E7E5-2579-B34C-83FB75C747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7717454" y="923860"/>
                    <a:ext cx="46037" cy="130175"/>
                  </a:xfrm>
                  <a:prstGeom prst="ellipse">
                    <a:avLst/>
                  </a:prstGeom>
                  <a:gradFill rotWithShape="0">
                    <a:gsLst>
                      <a:gs pos="16000">
                        <a:schemeClr val="accent1"/>
                      </a:gs>
                      <a:gs pos="5000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80000">
                        <a:schemeClr val="accent1"/>
                      </a:gs>
                    </a:gsLst>
                    <a:lin ang="0" scaled="1"/>
                  </a:gradFill>
                  <a:ln w="9525">
                    <a:solidFill>
                      <a:schemeClr val="accent1">
                        <a:lumMod val="60000"/>
                        <a:lumOff val="40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4572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46" name="Group 456">
                  <a:extLst>
                    <a:ext uri="{FF2B5EF4-FFF2-40B4-BE49-F238E27FC236}">
                      <a16:creationId xmlns:a16="http://schemas.microsoft.com/office/drawing/2014/main" id="{E0A7B8C3-6856-E50C-909D-9E7C30AF26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053427" y="919860"/>
                  <a:ext cx="138112" cy="130175"/>
                  <a:chOff x="7637502" y="919860"/>
                  <a:chExt cx="138112" cy="130175"/>
                </a:xfrm>
              </p:grpSpPr>
              <p:sp>
                <p:nvSpPr>
                  <p:cNvPr id="47" name="Oval 118">
                    <a:extLst>
                      <a:ext uri="{FF2B5EF4-FFF2-40B4-BE49-F238E27FC236}">
                        <a16:creationId xmlns:a16="http://schemas.microsoft.com/office/drawing/2014/main" id="{3C602D20-8490-31F7-499B-46DBDD2B8E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7624030" y="923081"/>
                    <a:ext cx="46038" cy="130175"/>
                  </a:xfrm>
                  <a:prstGeom prst="ellipse">
                    <a:avLst/>
                  </a:prstGeom>
                  <a:gradFill rotWithShape="0">
                    <a:gsLst>
                      <a:gs pos="16000">
                        <a:schemeClr val="accent1"/>
                      </a:gs>
                      <a:gs pos="5000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80000">
                        <a:schemeClr val="accent1"/>
                      </a:gs>
                    </a:gsLst>
                    <a:lin ang="0" scaled="1"/>
                  </a:gradFill>
                  <a:ln w="9525">
                    <a:solidFill>
                      <a:schemeClr val="accent1">
                        <a:lumMod val="60000"/>
                        <a:lumOff val="40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4572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8" name="Oval 118">
                    <a:extLst>
                      <a:ext uri="{FF2B5EF4-FFF2-40B4-BE49-F238E27FC236}">
                        <a16:creationId xmlns:a16="http://schemas.microsoft.com/office/drawing/2014/main" id="{C8E3EC18-1B83-D1F5-C332-62405FF36FE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7669513" y="923678"/>
                    <a:ext cx="46037" cy="130175"/>
                  </a:xfrm>
                  <a:prstGeom prst="ellipse">
                    <a:avLst/>
                  </a:prstGeom>
                  <a:gradFill rotWithShape="0">
                    <a:gsLst>
                      <a:gs pos="16000">
                        <a:schemeClr val="accent1"/>
                      </a:gs>
                      <a:gs pos="5000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80000">
                        <a:schemeClr val="accent1"/>
                      </a:gs>
                    </a:gsLst>
                    <a:lin ang="0" scaled="1"/>
                  </a:gradFill>
                  <a:ln w="9525">
                    <a:solidFill>
                      <a:schemeClr val="accent1">
                        <a:lumMod val="60000"/>
                        <a:lumOff val="40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4572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9" name="Oval 118">
                    <a:extLst>
                      <a:ext uri="{FF2B5EF4-FFF2-40B4-BE49-F238E27FC236}">
                        <a16:creationId xmlns:a16="http://schemas.microsoft.com/office/drawing/2014/main" id="{8D652DB5-6512-B8DF-419C-9B1C1A1CF9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7717165" y="923693"/>
                    <a:ext cx="46037" cy="130175"/>
                  </a:xfrm>
                  <a:prstGeom prst="ellipse">
                    <a:avLst/>
                  </a:prstGeom>
                  <a:gradFill rotWithShape="0">
                    <a:gsLst>
                      <a:gs pos="16000">
                        <a:schemeClr val="accent1"/>
                      </a:gs>
                      <a:gs pos="5000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80000">
                        <a:schemeClr val="accent1"/>
                      </a:gs>
                    </a:gsLst>
                    <a:lin ang="0" scaled="1"/>
                  </a:gradFill>
                  <a:ln w="9525">
                    <a:solidFill>
                      <a:schemeClr val="accent1">
                        <a:lumMod val="60000"/>
                        <a:lumOff val="40000"/>
                      </a:schemeClr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4572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23F9A082-FCE2-8115-AA16-4F703BBA1650}"/>
                  </a:ext>
                </a:extLst>
              </p:cNvPr>
              <p:cNvSpPr/>
              <p:nvPr/>
            </p:nvSpPr>
            <p:spPr bwMode="auto">
              <a:xfrm>
                <a:off x="3420533" y="586782"/>
                <a:ext cx="2905125" cy="409575"/>
              </a:xfrm>
              <a:custGeom>
                <a:avLst/>
                <a:gdLst>
                  <a:gd name="connsiteX0" fmla="*/ 0 w 3023758"/>
                  <a:gd name="connsiteY0" fmla="*/ 301659 h 350233"/>
                  <a:gd name="connsiteX1" fmla="*/ 1470025 w 3023758"/>
                  <a:gd name="connsiteY1" fmla="*/ 34 h 350233"/>
                  <a:gd name="connsiteX2" fmla="*/ 2889250 w 3023758"/>
                  <a:gd name="connsiteY2" fmla="*/ 317534 h 350233"/>
                  <a:gd name="connsiteX3" fmla="*/ 2882900 w 3023758"/>
                  <a:gd name="connsiteY3" fmla="*/ 323884 h 350233"/>
                  <a:gd name="connsiteX0" fmla="*/ 0 w 2889250"/>
                  <a:gd name="connsiteY0" fmla="*/ 301659 h 317534"/>
                  <a:gd name="connsiteX1" fmla="*/ 1470025 w 2889250"/>
                  <a:gd name="connsiteY1" fmla="*/ 34 h 317534"/>
                  <a:gd name="connsiteX2" fmla="*/ 2889250 w 2889250"/>
                  <a:gd name="connsiteY2" fmla="*/ 317534 h 317534"/>
                  <a:gd name="connsiteX0" fmla="*/ 0 w 2889250"/>
                  <a:gd name="connsiteY0" fmla="*/ 301662 h 317537"/>
                  <a:gd name="connsiteX1" fmla="*/ 1470025 w 2889250"/>
                  <a:gd name="connsiteY1" fmla="*/ 37 h 317537"/>
                  <a:gd name="connsiteX2" fmla="*/ 2889250 w 2889250"/>
                  <a:gd name="connsiteY2" fmla="*/ 317537 h 317537"/>
                  <a:gd name="connsiteX0" fmla="*/ 0 w 2889250"/>
                  <a:gd name="connsiteY0" fmla="*/ 309032 h 324907"/>
                  <a:gd name="connsiteX1" fmla="*/ 1470025 w 2889250"/>
                  <a:gd name="connsiteY1" fmla="*/ 7407 h 324907"/>
                  <a:gd name="connsiteX2" fmla="*/ 2889250 w 2889250"/>
                  <a:gd name="connsiteY2" fmla="*/ 324907 h 324907"/>
                  <a:gd name="connsiteX0" fmla="*/ 0 w 2889250"/>
                  <a:gd name="connsiteY0" fmla="*/ 309032 h 324907"/>
                  <a:gd name="connsiteX1" fmla="*/ 1470025 w 2889250"/>
                  <a:gd name="connsiteY1" fmla="*/ 7407 h 324907"/>
                  <a:gd name="connsiteX2" fmla="*/ 2889250 w 2889250"/>
                  <a:gd name="connsiteY2" fmla="*/ 324907 h 324907"/>
                  <a:gd name="connsiteX0" fmla="*/ 0 w 2889250"/>
                  <a:gd name="connsiteY0" fmla="*/ 311817 h 327692"/>
                  <a:gd name="connsiteX1" fmla="*/ 1470025 w 2889250"/>
                  <a:gd name="connsiteY1" fmla="*/ 10192 h 327692"/>
                  <a:gd name="connsiteX2" fmla="*/ 2889250 w 2889250"/>
                  <a:gd name="connsiteY2" fmla="*/ 327692 h 327692"/>
                  <a:gd name="connsiteX0" fmla="*/ 0 w 2889250"/>
                  <a:gd name="connsiteY0" fmla="*/ 309033 h 324908"/>
                  <a:gd name="connsiteX1" fmla="*/ 1470025 w 2889250"/>
                  <a:gd name="connsiteY1" fmla="*/ 7408 h 324908"/>
                  <a:gd name="connsiteX2" fmla="*/ 2889250 w 2889250"/>
                  <a:gd name="connsiteY2" fmla="*/ 324908 h 324908"/>
                  <a:gd name="connsiteX0" fmla="*/ 0 w 2889250"/>
                  <a:gd name="connsiteY0" fmla="*/ 306254 h 322129"/>
                  <a:gd name="connsiteX1" fmla="*/ 1470025 w 2889250"/>
                  <a:gd name="connsiteY1" fmla="*/ 4629 h 322129"/>
                  <a:gd name="connsiteX2" fmla="*/ 2889250 w 2889250"/>
                  <a:gd name="connsiteY2" fmla="*/ 322129 h 322129"/>
                  <a:gd name="connsiteX0" fmla="*/ 0 w 2889250"/>
                  <a:gd name="connsiteY0" fmla="*/ 0 h 15875"/>
                  <a:gd name="connsiteX1" fmla="*/ 2889250 w 2889250"/>
                  <a:gd name="connsiteY1" fmla="*/ 15875 h 15875"/>
                  <a:gd name="connsiteX0" fmla="*/ 0 w 2889250"/>
                  <a:gd name="connsiteY0" fmla="*/ 0 h 15875"/>
                  <a:gd name="connsiteX1" fmla="*/ 1454150 w 2889250"/>
                  <a:gd name="connsiteY1" fmla="*/ 6351 h 15875"/>
                  <a:gd name="connsiteX2" fmla="*/ 2889250 w 2889250"/>
                  <a:gd name="connsiteY2" fmla="*/ 15875 h 15875"/>
                  <a:gd name="connsiteX0" fmla="*/ 0 w 2889250"/>
                  <a:gd name="connsiteY0" fmla="*/ 285749 h 301624"/>
                  <a:gd name="connsiteX1" fmla="*/ 1466850 w 2889250"/>
                  <a:gd name="connsiteY1" fmla="*/ 0 h 301624"/>
                  <a:gd name="connsiteX2" fmla="*/ 2889250 w 2889250"/>
                  <a:gd name="connsiteY2" fmla="*/ 301624 h 301624"/>
                  <a:gd name="connsiteX0" fmla="*/ 0 w 2889250"/>
                  <a:gd name="connsiteY0" fmla="*/ 304360 h 320235"/>
                  <a:gd name="connsiteX1" fmla="*/ 1466850 w 2889250"/>
                  <a:gd name="connsiteY1" fmla="*/ 18611 h 320235"/>
                  <a:gd name="connsiteX2" fmla="*/ 2889250 w 2889250"/>
                  <a:gd name="connsiteY2" fmla="*/ 320235 h 320235"/>
                  <a:gd name="connsiteX0" fmla="*/ 0 w 2889250"/>
                  <a:gd name="connsiteY0" fmla="*/ 285749 h 301624"/>
                  <a:gd name="connsiteX1" fmla="*/ 1466850 w 2889250"/>
                  <a:gd name="connsiteY1" fmla="*/ 0 h 301624"/>
                  <a:gd name="connsiteX2" fmla="*/ 2889250 w 2889250"/>
                  <a:gd name="connsiteY2" fmla="*/ 301624 h 301624"/>
                  <a:gd name="connsiteX0" fmla="*/ 0 w 2889250"/>
                  <a:gd name="connsiteY0" fmla="*/ 285749 h 301624"/>
                  <a:gd name="connsiteX1" fmla="*/ 1466850 w 2889250"/>
                  <a:gd name="connsiteY1" fmla="*/ 0 h 301624"/>
                  <a:gd name="connsiteX2" fmla="*/ 2889250 w 2889250"/>
                  <a:gd name="connsiteY2" fmla="*/ 301624 h 301624"/>
                  <a:gd name="connsiteX0" fmla="*/ 0 w 2889250"/>
                  <a:gd name="connsiteY0" fmla="*/ 285749 h 301624"/>
                  <a:gd name="connsiteX1" fmla="*/ 1466850 w 2889250"/>
                  <a:gd name="connsiteY1" fmla="*/ 0 h 301624"/>
                  <a:gd name="connsiteX2" fmla="*/ 2889250 w 2889250"/>
                  <a:gd name="connsiteY2" fmla="*/ 301624 h 301624"/>
                  <a:gd name="connsiteX0" fmla="*/ 0 w 2905125"/>
                  <a:gd name="connsiteY0" fmla="*/ 307990 h 307990"/>
                  <a:gd name="connsiteX1" fmla="*/ 1482725 w 2905125"/>
                  <a:gd name="connsiteY1" fmla="*/ 16 h 307990"/>
                  <a:gd name="connsiteX2" fmla="*/ 2905125 w 2905125"/>
                  <a:gd name="connsiteY2" fmla="*/ 301640 h 307990"/>
                  <a:gd name="connsiteX0" fmla="*/ 0 w 2905125"/>
                  <a:gd name="connsiteY0" fmla="*/ 304804 h 304804"/>
                  <a:gd name="connsiteX1" fmla="*/ 1482725 w 2905125"/>
                  <a:gd name="connsiteY1" fmla="*/ 5 h 304804"/>
                  <a:gd name="connsiteX2" fmla="*/ 2905125 w 2905125"/>
                  <a:gd name="connsiteY2" fmla="*/ 301629 h 304804"/>
                  <a:gd name="connsiteX0" fmla="*/ 0 w 2905125"/>
                  <a:gd name="connsiteY0" fmla="*/ 266715 h 266715"/>
                  <a:gd name="connsiteX1" fmla="*/ 1457325 w 2905125"/>
                  <a:gd name="connsiteY1" fmla="*/ 16 h 266715"/>
                  <a:gd name="connsiteX2" fmla="*/ 2905125 w 2905125"/>
                  <a:gd name="connsiteY2" fmla="*/ 263540 h 266715"/>
                  <a:gd name="connsiteX0" fmla="*/ 0 w 2905125"/>
                  <a:gd name="connsiteY0" fmla="*/ 390525 h 390525"/>
                  <a:gd name="connsiteX1" fmla="*/ 1457325 w 2905125"/>
                  <a:gd name="connsiteY1" fmla="*/ 1 h 390525"/>
                  <a:gd name="connsiteX2" fmla="*/ 2905125 w 2905125"/>
                  <a:gd name="connsiteY2" fmla="*/ 387350 h 390525"/>
                  <a:gd name="connsiteX0" fmla="*/ 0 w 2905125"/>
                  <a:gd name="connsiteY0" fmla="*/ 409575 h 409575"/>
                  <a:gd name="connsiteX1" fmla="*/ 1454150 w 2905125"/>
                  <a:gd name="connsiteY1" fmla="*/ 1 h 409575"/>
                  <a:gd name="connsiteX2" fmla="*/ 2905125 w 2905125"/>
                  <a:gd name="connsiteY2" fmla="*/ 406400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05125" h="409575">
                    <a:moveTo>
                      <a:pt x="0" y="409575"/>
                    </a:moveTo>
                    <a:cubicBezTo>
                      <a:pt x="463550" y="152400"/>
                      <a:pt x="969963" y="530"/>
                      <a:pt x="1454150" y="1"/>
                    </a:cubicBezTo>
                    <a:cubicBezTo>
                      <a:pt x="1938337" y="-528"/>
                      <a:pt x="2434167" y="153459"/>
                      <a:pt x="2905125" y="40640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3A273BC-CC70-69DE-9470-2D7702ED4375}"/>
                  </a:ext>
                </a:extLst>
              </p:cNvPr>
              <p:cNvSpPr/>
              <p:nvPr/>
            </p:nvSpPr>
            <p:spPr bwMode="auto">
              <a:xfrm>
                <a:off x="3402011" y="588133"/>
                <a:ext cx="2946400" cy="381000"/>
              </a:xfrm>
              <a:custGeom>
                <a:avLst/>
                <a:gdLst>
                  <a:gd name="connsiteX0" fmla="*/ 0 w 3023758"/>
                  <a:gd name="connsiteY0" fmla="*/ 301659 h 350233"/>
                  <a:gd name="connsiteX1" fmla="*/ 1470025 w 3023758"/>
                  <a:gd name="connsiteY1" fmla="*/ 34 h 350233"/>
                  <a:gd name="connsiteX2" fmla="*/ 2889250 w 3023758"/>
                  <a:gd name="connsiteY2" fmla="*/ 317534 h 350233"/>
                  <a:gd name="connsiteX3" fmla="*/ 2882900 w 3023758"/>
                  <a:gd name="connsiteY3" fmla="*/ 323884 h 350233"/>
                  <a:gd name="connsiteX0" fmla="*/ 0 w 2889250"/>
                  <a:gd name="connsiteY0" fmla="*/ 301659 h 317534"/>
                  <a:gd name="connsiteX1" fmla="*/ 1470025 w 2889250"/>
                  <a:gd name="connsiteY1" fmla="*/ 34 h 317534"/>
                  <a:gd name="connsiteX2" fmla="*/ 2889250 w 2889250"/>
                  <a:gd name="connsiteY2" fmla="*/ 317534 h 317534"/>
                  <a:gd name="connsiteX0" fmla="*/ 0 w 2889250"/>
                  <a:gd name="connsiteY0" fmla="*/ 301662 h 317537"/>
                  <a:gd name="connsiteX1" fmla="*/ 1470025 w 2889250"/>
                  <a:gd name="connsiteY1" fmla="*/ 37 h 317537"/>
                  <a:gd name="connsiteX2" fmla="*/ 2889250 w 2889250"/>
                  <a:gd name="connsiteY2" fmla="*/ 317537 h 317537"/>
                  <a:gd name="connsiteX0" fmla="*/ 0 w 2889250"/>
                  <a:gd name="connsiteY0" fmla="*/ 309032 h 324907"/>
                  <a:gd name="connsiteX1" fmla="*/ 1470025 w 2889250"/>
                  <a:gd name="connsiteY1" fmla="*/ 7407 h 324907"/>
                  <a:gd name="connsiteX2" fmla="*/ 2889250 w 2889250"/>
                  <a:gd name="connsiteY2" fmla="*/ 324907 h 324907"/>
                  <a:gd name="connsiteX0" fmla="*/ 0 w 2889250"/>
                  <a:gd name="connsiteY0" fmla="*/ 309032 h 324907"/>
                  <a:gd name="connsiteX1" fmla="*/ 1470025 w 2889250"/>
                  <a:gd name="connsiteY1" fmla="*/ 7407 h 324907"/>
                  <a:gd name="connsiteX2" fmla="*/ 2889250 w 2889250"/>
                  <a:gd name="connsiteY2" fmla="*/ 324907 h 324907"/>
                  <a:gd name="connsiteX0" fmla="*/ 0 w 2889250"/>
                  <a:gd name="connsiteY0" fmla="*/ 311817 h 327692"/>
                  <a:gd name="connsiteX1" fmla="*/ 1470025 w 2889250"/>
                  <a:gd name="connsiteY1" fmla="*/ 10192 h 327692"/>
                  <a:gd name="connsiteX2" fmla="*/ 2889250 w 2889250"/>
                  <a:gd name="connsiteY2" fmla="*/ 327692 h 327692"/>
                  <a:gd name="connsiteX0" fmla="*/ 0 w 2889250"/>
                  <a:gd name="connsiteY0" fmla="*/ 309033 h 324908"/>
                  <a:gd name="connsiteX1" fmla="*/ 1470025 w 2889250"/>
                  <a:gd name="connsiteY1" fmla="*/ 7408 h 324908"/>
                  <a:gd name="connsiteX2" fmla="*/ 2889250 w 2889250"/>
                  <a:gd name="connsiteY2" fmla="*/ 324908 h 324908"/>
                  <a:gd name="connsiteX0" fmla="*/ 0 w 2889250"/>
                  <a:gd name="connsiteY0" fmla="*/ 306254 h 322129"/>
                  <a:gd name="connsiteX1" fmla="*/ 1470025 w 2889250"/>
                  <a:gd name="connsiteY1" fmla="*/ 4629 h 322129"/>
                  <a:gd name="connsiteX2" fmla="*/ 2889250 w 2889250"/>
                  <a:gd name="connsiteY2" fmla="*/ 322129 h 322129"/>
                  <a:gd name="connsiteX0" fmla="*/ 0 w 2889250"/>
                  <a:gd name="connsiteY0" fmla="*/ 0 h 15875"/>
                  <a:gd name="connsiteX1" fmla="*/ 2889250 w 2889250"/>
                  <a:gd name="connsiteY1" fmla="*/ 15875 h 15875"/>
                  <a:gd name="connsiteX0" fmla="*/ 0 w 2889250"/>
                  <a:gd name="connsiteY0" fmla="*/ 0 h 15875"/>
                  <a:gd name="connsiteX1" fmla="*/ 1454150 w 2889250"/>
                  <a:gd name="connsiteY1" fmla="*/ 6351 h 15875"/>
                  <a:gd name="connsiteX2" fmla="*/ 2889250 w 2889250"/>
                  <a:gd name="connsiteY2" fmla="*/ 15875 h 15875"/>
                  <a:gd name="connsiteX0" fmla="*/ 0 w 2889250"/>
                  <a:gd name="connsiteY0" fmla="*/ 285749 h 301624"/>
                  <a:gd name="connsiteX1" fmla="*/ 1466850 w 2889250"/>
                  <a:gd name="connsiteY1" fmla="*/ 0 h 301624"/>
                  <a:gd name="connsiteX2" fmla="*/ 2889250 w 2889250"/>
                  <a:gd name="connsiteY2" fmla="*/ 301624 h 301624"/>
                  <a:gd name="connsiteX0" fmla="*/ 0 w 2889250"/>
                  <a:gd name="connsiteY0" fmla="*/ 304360 h 320235"/>
                  <a:gd name="connsiteX1" fmla="*/ 1466850 w 2889250"/>
                  <a:gd name="connsiteY1" fmla="*/ 18611 h 320235"/>
                  <a:gd name="connsiteX2" fmla="*/ 2889250 w 2889250"/>
                  <a:gd name="connsiteY2" fmla="*/ 320235 h 320235"/>
                  <a:gd name="connsiteX0" fmla="*/ 0 w 2889250"/>
                  <a:gd name="connsiteY0" fmla="*/ 285749 h 301624"/>
                  <a:gd name="connsiteX1" fmla="*/ 1466850 w 2889250"/>
                  <a:gd name="connsiteY1" fmla="*/ 0 h 301624"/>
                  <a:gd name="connsiteX2" fmla="*/ 2889250 w 2889250"/>
                  <a:gd name="connsiteY2" fmla="*/ 301624 h 301624"/>
                  <a:gd name="connsiteX0" fmla="*/ 0 w 2889250"/>
                  <a:gd name="connsiteY0" fmla="*/ 285749 h 301624"/>
                  <a:gd name="connsiteX1" fmla="*/ 1466850 w 2889250"/>
                  <a:gd name="connsiteY1" fmla="*/ 0 h 301624"/>
                  <a:gd name="connsiteX2" fmla="*/ 2889250 w 2889250"/>
                  <a:gd name="connsiteY2" fmla="*/ 301624 h 301624"/>
                  <a:gd name="connsiteX0" fmla="*/ 0 w 2889250"/>
                  <a:gd name="connsiteY0" fmla="*/ 285749 h 301624"/>
                  <a:gd name="connsiteX1" fmla="*/ 1466850 w 2889250"/>
                  <a:gd name="connsiteY1" fmla="*/ 0 h 301624"/>
                  <a:gd name="connsiteX2" fmla="*/ 2889250 w 2889250"/>
                  <a:gd name="connsiteY2" fmla="*/ 301624 h 301624"/>
                  <a:gd name="connsiteX0" fmla="*/ 0 w 2905125"/>
                  <a:gd name="connsiteY0" fmla="*/ 307990 h 307990"/>
                  <a:gd name="connsiteX1" fmla="*/ 1482725 w 2905125"/>
                  <a:gd name="connsiteY1" fmla="*/ 16 h 307990"/>
                  <a:gd name="connsiteX2" fmla="*/ 2905125 w 2905125"/>
                  <a:gd name="connsiteY2" fmla="*/ 301640 h 307990"/>
                  <a:gd name="connsiteX0" fmla="*/ 0 w 2905125"/>
                  <a:gd name="connsiteY0" fmla="*/ 304804 h 304804"/>
                  <a:gd name="connsiteX1" fmla="*/ 1482725 w 2905125"/>
                  <a:gd name="connsiteY1" fmla="*/ 5 h 304804"/>
                  <a:gd name="connsiteX2" fmla="*/ 2905125 w 2905125"/>
                  <a:gd name="connsiteY2" fmla="*/ 301629 h 304804"/>
                  <a:gd name="connsiteX0" fmla="*/ 0 w 2936875"/>
                  <a:gd name="connsiteY0" fmla="*/ 304804 h 307979"/>
                  <a:gd name="connsiteX1" fmla="*/ 1482725 w 2936875"/>
                  <a:gd name="connsiteY1" fmla="*/ 5 h 307979"/>
                  <a:gd name="connsiteX2" fmla="*/ 2936875 w 2936875"/>
                  <a:gd name="connsiteY2" fmla="*/ 307979 h 307979"/>
                  <a:gd name="connsiteX0" fmla="*/ 0 w 2940050"/>
                  <a:gd name="connsiteY0" fmla="*/ 304835 h 314360"/>
                  <a:gd name="connsiteX1" fmla="*/ 1482725 w 2940050"/>
                  <a:gd name="connsiteY1" fmla="*/ 36 h 314360"/>
                  <a:gd name="connsiteX2" fmla="*/ 2940050 w 2940050"/>
                  <a:gd name="connsiteY2" fmla="*/ 314360 h 314360"/>
                  <a:gd name="connsiteX0" fmla="*/ 0 w 2946400"/>
                  <a:gd name="connsiteY0" fmla="*/ 304835 h 314360"/>
                  <a:gd name="connsiteX1" fmla="*/ 1482725 w 2946400"/>
                  <a:gd name="connsiteY1" fmla="*/ 36 h 314360"/>
                  <a:gd name="connsiteX2" fmla="*/ 2946400 w 2946400"/>
                  <a:gd name="connsiteY2" fmla="*/ 314360 h 314360"/>
                  <a:gd name="connsiteX0" fmla="*/ 0 w 2943225"/>
                  <a:gd name="connsiteY0" fmla="*/ 314324 h 314324"/>
                  <a:gd name="connsiteX1" fmla="*/ 1479550 w 2943225"/>
                  <a:gd name="connsiteY1" fmla="*/ 0 h 314324"/>
                  <a:gd name="connsiteX2" fmla="*/ 2943225 w 2943225"/>
                  <a:gd name="connsiteY2" fmla="*/ 314324 h 314324"/>
                  <a:gd name="connsiteX0" fmla="*/ 0 w 2946400"/>
                  <a:gd name="connsiteY0" fmla="*/ 311152 h 314327"/>
                  <a:gd name="connsiteX1" fmla="*/ 1482725 w 2946400"/>
                  <a:gd name="connsiteY1" fmla="*/ 3 h 314327"/>
                  <a:gd name="connsiteX2" fmla="*/ 2946400 w 2946400"/>
                  <a:gd name="connsiteY2" fmla="*/ 314327 h 314327"/>
                  <a:gd name="connsiteX0" fmla="*/ 0 w 2946400"/>
                  <a:gd name="connsiteY0" fmla="*/ 273061 h 276236"/>
                  <a:gd name="connsiteX1" fmla="*/ 1470025 w 2946400"/>
                  <a:gd name="connsiteY1" fmla="*/ 12 h 276236"/>
                  <a:gd name="connsiteX2" fmla="*/ 2946400 w 2946400"/>
                  <a:gd name="connsiteY2" fmla="*/ 276236 h 276236"/>
                  <a:gd name="connsiteX0" fmla="*/ 0 w 2946400"/>
                  <a:gd name="connsiteY0" fmla="*/ 377825 h 381000"/>
                  <a:gd name="connsiteX1" fmla="*/ 1470025 w 2946400"/>
                  <a:gd name="connsiteY1" fmla="*/ 1 h 381000"/>
                  <a:gd name="connsiteX2" fmla="*/ 2946400 w 2946400"/>
                  <a:gd name="connsiteY2" fmla="*/ 38100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46400" h="381000">
                    <a:moveTo>
                      <a:pt x="0" y="377825"/>
                    </a:moveTo>
                    <a:cubicBezTo>
                      <a:pt x="463550" y="120650"/>
                      <a:pt x="978958" y="-528"/>
                      <a:pt x="1470025" y="1"/>
                    </a:cubicBezTo>
                    <a:cubicBezTo>
                      <a:pt x="1961092" y="530"/>
                      <a:pt x="2475442" y="128059"/>
                      <a:pt x="2946400" y="38100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EF0E11E3-FA54-0CB5-4800-BDBB97B0ECA2}"/>
                  </a:ext>
                </a:extLst>
              </p:cNvPr>
              <p:cNvSpPr/>
              <p:nvPr/>
            </p:nvSpPr>
            <p:spPr>
              <a:xfrm rot="21436187" flipH="1" flipV="1">
                <a:off x="5634801" y="894081"/>
                <a:ext cx="728590" cy="688466"/>
              </a:xfrm>
              <a:custGeom>
                <a:avLst/>
                <a:gdLst>
                  <a:gd name="connsiteX0" fmla="*/ 0 w 1405466"/>
                  <a:gd name="connsiteY0" fmla="*/ 211667 h 252926"/>
                  <a:gd name="connsiteX1" fmla="*/ 804333 w 1405466"/>
                  <a:gd name="connsiteY1" fmla="*/ 237067 h 252926"/>
                  <a:gd name="connsiteX2" fmla="*/ 1405466 w 1405466"/>
                  <a:gd name="connsiteY2" fmla="*/ 0 h 252926"/>
                  <a:gd name="connsiteX3" fmla="*/ 1405466 w 1405466"/>
                  <a:gd name="connsiteY3" fmla="*/ 0 h 252926"/>
                  <a:gd name="connsiteX0" fmla="*/ -1 w 1370337"/>
                  <a:gd name="connsiteY0" fmla="*/ 215446 h 254167"/>
                  <a:gd name="connsiteX1" fmla="*/ 769204 w 1370337"/>
                  <a:gd name="connsiteY1" fmla="*/ 237067 h 254167"/>
                  <a:gd name="connsiteX2" fmla="*/ 1370337 w 1370337"/>
                  <a:gd name="connsiteY2" fmla="*/ 0 h 254167"/>
                  <a:gd name="connsiteX3" fmla="*/ 1370337 w 1370337"/>
                  <a:gd name="connsiteY3" fmla="*/ 0 h 254167"/>
                  <a:gd name="connsiteX0" fmla="*/ 1 w 1370339"/>
                  <a:gd name="connsiteY0" fmla="*/ 215446 h 255890"/>
                  <a:gd name="connsiteX1" fmla="*/ 769206 w 1370339"/>
                  <a:gd name="connsiteY1" fmla="*/ 237067 h 255890"/>
                  <a:gd name="connsiteX2" fmla="*/ 1370339 w 1370339"/>
                  <a:gd name="connsiteY2" fmla="*/ 0 h 255890"/>
                  <a:gd name="connsiteX3" fmla="*/ 1370339 w 1370339"/>
                  <a:gd name="connsiteY3" fmla="*/ 0 h 255890"/>
                  <a:gd name="connsiteX0" fmla="*/ 1 w 1331778"/>
                  <a:gd name="connsiteY0" fmla="*/ 205426 h 252446"/>
                  <a:gd name="connsiteX1" fmla="*/ 730645 w 1331778"/>
                  <a:gd name="connsiteY1" fmla="*/ 237067 h 252446"/>
                  <a:gd name="connsiteX2" fmla="*/ 1331778 w 1331778"/>
                  <a:gd name="connsiteY2" fmla="*/ 0 h 252446"/>
                  <a:gd name="connsiteX3" fmla="*/ 1331778 w 1331778"/>
                  <a:gd name="connsiteY3" fmla="*/ 0 h 252446"/>
                  <a:gd name="connsiteX0" fmla="*/ -1 w 1331776"/>
                  <a:gd name="connsiteY0" fmla="*/ 205426 h 245095"/>
                  <a:gd name="connsiteX1" fmla="*/ 763206 w 1331776"/>
                  <a:gd name="connsiteY1" fmla="*/ 226992 h 245095"/>
                  <a:gd name="connsiteX2" fmla="*/ 1331776 w 1331776"/>
                  <a:gd name="connsiteY2" fmla="*/ 0 h 245095"/>
                  <a:gd name="connsiteX3" fmla="*/ 1331776 w 1331776"/>
                  <a:gd name="connsiteY3" fmla="*/ 0 h 245095"/>
                  <a:gd name="connsiteX0" fmla="*/ -1 w 1377900"/>
                  <a:gd name="connsiteY0" fmla="*/ 216114 h 249627"/>
                  <a:gd name="connsiteX1" fmla="*/ 809330 w 1377900"/>
                  <a:gd name="connsiteY1" fmla="*/ 226992 h 249627"/>
                  <a:gd name="connsiteX2" fmla="*/ 1377900 w 1377900"/>
                  <a:gd name="connsiteY2" fmla="*/ 0 h 249627"/>
                  <a:gd name="connsiteX3" fmla="*/ 1377900 w 1377900"/>
                  <a:gd name="connsiteY3" fmla="*/ 0 h 249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7900" h="249627">
                    <a:moveTo>
                      <a:pt x="-1" y="216114"/>
                    </a:moveTo>
                    <a:cubicBezTo>
                      <a:pt x="307318" y="253572"/>
                      <a:pt x="579680" y="263011"/>
                      <a:pt x="809330" y="226992"/>
                    </a:cubicBezTo>
                    <a:cubicBezTo>
                      <a:pt x="1038980" y="190973"/>
                      <a:pt x="1377900" y="0"/>
                      <a:pt x="1377900" y="0"/>
                    </a:cubicBezTo>
                    <a:lnTo>
                      <a:pt x="1377900" y="0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  <a:head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5-Point Star 41">
                <a:extLst>
                  <a:ext uri="{FF2B5EF4-FFF2-40B4-BE49-F238E27FC236}">
                    <a16:creationId xmlns:a16="http://schemas.microsoft.com/office/drawing/2014/main" id="{5F9AFE47-4E64-6BF4-00CD-DFC1A38176C4}"/>
                  </a:ext>
                </a:extLst>
              </p:cNvPr>
              <p:cNvSpPr/>
              <p:nvPr/>
            </p:nvSpPr>
            <p:spPr>
              <a:xfrm>
                <a:off x="4718820" y="498359"/>
                <a:ext cx="137160" cy="137160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5-Point Star 14">
              <a:extLst>
                <a:ext uri="{FF2B5EF4-FFF2-40B4-BE49-F238E27FC236}">
                  <a16:creationId xmlns:a16="http://schemas.microsoft.com/office/drawing/2014/main" id="{A1058108-73FA-95BB-5FA1-197FE600DBB5}"/>
                </a:ext>
              </a:extLst>
            </p:cNvPr>
            <p:cNvSpPr/>
            <p:nvPr/>
          </p:nvSpPr>
          <p:spPr>
            <a:xfrm>
              <a:off x="6557303" y="634657"/>
              <a:ext cx="137160" cy="13716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6" name="5-Point Star 15">
              <a:extLst>
                <a:ext uri="{FF2B5EF4-FFF2-40B4-BE49-F238E27FC236}">
                  <a16:creationId xmlns:a16="http://schemas.microsoft.com/office/drawing/2014/main" id="{B4A14C9D-3192-D703-64CE-B12C5969A292}"/>
                </a:ext>
              </a:extLst>
            </p:cNvPr>
            <p:cNvSpPr/>
            <p:nvPr/>
          </p:nvSpPr>
          <p:spPr>
            <a:xfrm>
              <a:off x="5536889" y="652028"/>
              <a:ext cx="137160" cy="13716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5-Point Star 16">
              <a:extLst>
                <a:ext uri="{FF2B5EF4-FFF2-40B4-BE49-F238E27FC236}">
                  <a16:creationId xmlns:a16="http://schemas.microsoft.com/office/drawing/2014/main" id="{9B03D351-F52A-5CC5-186A-76D741A2BDB4}"/>
                </a:ext>
              </a:extLst>
            </p:cNvPr>
            <p:cNvSpPr/>
            <p:nvPr/>
          </p:nvSpPr>
          <p:spPr>
            <a:xfrm>
              <a:off x="6287185" y="617633"/>
              <a:ext cx="137160" cy="13716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BF20A71C-B18C-F908-EA31-1953AF8F152A}"/>
              </a:ext>
            </a:extLst>
          </p:cNvPr>
          <p:cNvSpPr txBox="1"/>
          <p:nvPr/>
        </p:nvSpPr>
        <p:spPr>
          <a:xfrm>
            <a:off x="1239421" y="1125451"/>
            <a:ext cx="37536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632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ReLiC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32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Recycling Linear Collider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7540B75-5DD2-4279-F1A6-D12B81012DCF}"/>
              </a:ext>
            </a:extLst>
          </p:cNvPr>
          <p:cNvSpPr txBox="1"/>
          <p:nvPr/>
        </p:nvSpPr>
        <p:spPr>
          <a:xfrm>
            <a:off x="758242" y="2814462"/>
            <a:ext cx="4782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632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CERC: Circular Energy-Recovery Collider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BEA37E67-DC58-EF8D-2C42-6C7EA644F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138" y="3429000"/>
            <a:ext cx="5206186" cy="336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60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84593" y="0"/>
            <a:ext cx="9822815" cy="725170"/>
          </a:xfrm>
        </p:spPr>
        <p:txBody>
          <a:bodyPr>
            <a:noAutofit/>
          </a:bodyPr>
          <a:lstStyle/>
          <a:p>
            <a:r>
              <a:rPr lang="it-IT" altLang="en-US" sz="3600" dirty="0"/>
              <a:t>Serafini: Electrons and X-rays to muon pairs (EXMP)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25" y="1914525"/>
            <a:ext cx="5380355" cy="26733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299720" y="1552575"/>
            <a:ext cx="75031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Strongly asymmetric collision: relativistic Doppler </a:t>
            </a:r>
            <a:r>
              <a:rPr kumimoji="0" lang="it-IT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→</a:t>
            </a:r>
            <a:r>
              <a:rPr kumimoji="0" lang="it-IT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 E</a:t>
            </a:r>
            <a:r>
              <a:rPr kumimoji="0" lang="it-IT" altLang="en-US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CM </a:t>
            </a:r>
            <a:r>
              <a:rPr kumimoji="0" lang="it-IT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above MPP threshold</a:t>
            </a:r>
          </a:p>
        </p:txBody>
      </p:sp>
      <p:pic>
        <p:nvPicPr>
          <p:cNvPr id="12" name="Picture 11" descr="Twin_schema_500"/>
          <p:cNvPicPr>
            <a:picLocks noChangeAspect="1"/>
          </p:cNvPicPr>
          <p:nvPr/>
        </p:nvPicPr>
        <p:blipFill>
          <a:blip r:embed="rId4"/>
          <a:srcRect l="5561" t="22426" r="4926" b="22278"/>
          <a:stretch>
            <a:fillRect/>
          </a:stretch>
        </p:blipFill>
        <p:spPr>
          <a:xfrm>
            <a:off x="852805" y="3358515"/>
            <a:ext cx="7891145" cy="344487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80670" y="1240155"/>
            <a:ext cx="3209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it-IT" altLang="en-US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it-IT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=500 GeV, h</a:t>
            </a:r>
            <a:r>
              <a:rPr kumimoji="0" lang="it-IT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charset="0"/>
                <a:ea typeface="+mn-ea"/>
                <a:cs typeface="Symbol" panose="05050102010706020507" charset="0"/>
              </a:rPr>
              <a:t>n</a:t>
            </a:r>
            <a:r>
              <a:rPr kumimoji="0" lang="it-IT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=60 keV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99720" y="2152015"/>
            <a:ext cx="59143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Recoil parameter X=4</a:t>
            </a:r>
            <a:r>
              <a:rPr kumimoji="0" lang="it-IT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charset="0"/>
                <a:ea typeface="+mn-ea"/>
                <a:cs typeface="Symbol" panose="05050102010706020507" charset="0"/>
              </a:rPr>
              <a:t>g</a:t>
            </a:r>
            <a:r>
              <a:rPr kumimoji="0" lang="it-IT" altLang="en-US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it-IT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it-IT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charset="0"/>
                <a:ea typeface="+mn-ea"/>
                <a:cs typeface="Symbol" panose="05050102010706020507" charset="0"/>
              </a:rPr>
              <a:t>n</a:t>
            </a:r>
            <a:r>
              <a:rPr kumimoji="0" lang="it-IT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/M</a:t>
            </a:r>
            <a:r>
              <a:rPr kumimoji="0" lang="it-IT" altLang="en-US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it-IT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=4.6</a:t>
            </a:r>
            <a:r>
              <a:rPr kumimoji="0" lang="it-IT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∙</a:t>
            </a:r>
            <a:r>
              <a:rPr kumimoji="0" lang="it-IT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r>
              <a:rPr kumimoji="0" lang="it-IT" altLang="en-US" sz="1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412240" y="537845"/>
            <a:ext cx="92659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  <a:hlinkClick r:id="rId5" action="ppaction://hlinkfile"/>
              </a:rPr>
              <a:t>Camilla Curatolo and Luca Serafini, </a:t>
            </a:r>
            <a:r>
              <a:rPr kumimoji="0" lang="it-IT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 action="ppaction://hlinkfile"/>
              </a:rPr>
              <a:t>Electrons and X-rays to Muon Pairs (EXMP) Appl. Sci. (2022), 12(6), 3149</a:t>
            </a:r>
            <a:endParaRPr kumimoji="0" lang="it-IT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hlinkClick r:id="rId6" action="ppaction://hlinkfile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2038350" y="775970"/>
            <a:ext cx="81153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7" action="ppaction://hlinkfile"/>
              </a:rPr>
              <a:t>GeV muon beams with picometer-class emittance from electron-photon collisions, ArXiv (2021)</a:t>
            </a:r>
          </a:p>
        </p:txBody>
      </p:sp>
      <p:graphicFrame>
        <p:nvGraphicFramePr>
          <p:cNvPr id="49" name="Object 48"/>
          <p:cNvGraphicFramePr/>
          <p:nvPr/>
        </p:nvGraphicFramePr>
        <p:xfrm>
          <a:off x="9110345" y="4345940"/>
          <a:ext cx="2701290" cy="247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8" imgW="3124200" imgH="3208020" progId="Paint.Picture">
                  <p:embed/>
                </p:oleObj>
              </mc:Choice>
              <mc:Fallback>
                <p:oleObj r:id="rId8" imgW="3124200" imgH="3208020" progId="Paint.Picture">
                  <p:embed/>
                  <p:pic>
                    <p:nvPicPr>
                      <p:cNvPr id="49" name="Object 4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10345" y="4345940"/>
                        <a:ext cx="2701290" cy="247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s 50"/>
          <p:cNvSpPr/>
          <p:nvPr/>
        </p:nvSpPr>
        <p:spPr>
          <a:xfrm>
            <a:off x="9673590" y="4315460"/>
            <a:ext cx="2074545" cy="3162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9064625" y="3700145"/>
            <a:ext cx="28867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normalized rms transverse emittance @ source</a:t>
            </a:r>
          </a:p>
        </p:txBody>
      </p:sp>
      <p:graphicFrame>
        <p:nvGraphicFramePr>
          <p:cNvPr id="16" name="Object 15"/>
          <p:cNvGraphicFramePr/>
          <p:nvPr/>
        </p:nvGraphicFramePr>
        <p:xfrm>
          <a:off x="8867775" y="1078230"/>
          <a:ext cx="2939415" cy="2543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r:id="rId10" imgW="4290060" imgH="3771900" progId="Paint.Picture">
                  <p:embed/>
                </p:oleObj>
              </mc:Choice>
              <mc:Fallback>
                <p:oleObj r:id="rId10" imgW="4290060" imgH="3771900" progId="Paint.Picture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867775" y="1078230"/>
                        <a:ext cx="2939415" cy="2543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3"/>
          <p:cNvSpPr txBox="1"/>
          <p:nvPr/>
        </p:nvSpPr>
        <p:spPr>
          <a:xfrm>
            <a:off x="10196195" y="1854835"/>
            <a:ext cx="12058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it-IT" altLang="en-US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charset="0"/>
                <a:ea typeface="+mn-ea"/>
                <a:cs typeface="Symbol" panose="05050102010706020507" charset="0"/>
              </a:rPr>
              <a:t>m</a:t>
            </a:r>
            <a:r>
              <a:rPr kumimoji="0" lang="it-IT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~10</a:t>
            </a:r>
            <a:r>
              <a:rPr kumimoji="0" lang="it-IT" altLang="en-US" sz="1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 </a:t>
            </a:r>
            <a:r>
              <a:rPr kumimoji="0" lang="it-IT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0022840" y="2223135"/>
            <a:ext cx="468630" cy="39751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8"/>
          <p:cNvSpPr txBox="1"/>
          <p:nvPr/>
        </p:nvSpPr>
        <p:spPr>
          <a:xfrm>
            <a:off x="301625" y="2616835"/>
            <a:ext cx="75533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muon production in-vacuum </a:t>
            </a:r>
            <a:r>
              <a:rPr kumimoji="0" lang="it-IT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→ </a:t>
            </a:r>
            <a:r>
              <a:rPr kumimoji="0" lang="it-IT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target handling, no cooling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beam-beam, no ring </a:t>
            </a:r>
            <a:r>
              <a:rPr kumimoji="0" lang="it-IT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→ </a:t>
            </a:r>
            <a:r>
              <a:rPr kumimoji="0" lang="it-IT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very tight focus allowed, </a:t>
            </a:r>
            <a:r>
              <a:rPr kumimoji="0" lang="it-IT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+mn-ea"/>
              </a:rPr>
              <a:t>L ~ 10</a:t>
            </a:r>
            <a:r>
              <a:rPr kumimoji="0" lang="it-IT" altLang="en-US" sz="1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+mn-ea"/>
              </a:rPr>
              <a:t>42 </a:t>
            </a:r>
            <a:r>
              <a:rPr kumimoji="0" lang="it-IT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+mn-ea"/>
              </a:rPr>
              <a:t>cm</a:t>
            </a:r>
            <a:r>
              <a:rPr kumimoji="0" lang="it-IT" altLang="en-US" sz="1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+mn-ea"/>
              </a:rPr>
              <a:t>-2 </a:t>
            </a:r>
            <a:r>
              <a:rPr kumimoji="0" lang="it-IT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+mn-ea"/>
              </a:rPr>
              <a:t>s</a:t>
            </a:r>
            <a:r>
              <a:rPr kumimoji="0" lang="it-IT" altLang="en-US" sz="1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+mn-ea"/>
              </a:rPr>
              <a:t>-1</a:t>
            </a:r>
            <a:endParaRPr kumimoji="0" lang="it-IT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 Box 19"/>
          <p:cNvSpPr txBox="1"/>
          <p:nvPr/>
        </p:nvSpPr>
        <p:spPr>
          <a:xfrm>
            <a:off x="2069465" y="5302250"/>
            <a:ext cx="1844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av. curr. 200 mA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5996305" y="5292725"/>
            <a:ext cx="1844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av. curr. 200 mA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9">
            <a:extLst>
              <a:ext uri="{FF2B5EF4-FFF2-40B4-BE49-F238E27FC236}">
                <a16:creationId xmlns:a16="http://schemas.microsoft.com/office/drawing/2014/main" id="{3741F4E3-F598-4050-B55D-084BF4DA960B}"/>
              </a:ext>
            </a:extLst>
          </p:cNvPr>
          <p:cNvGrpSpPr/>
          <p:nvPr/>
        </p:nvGrpSpPr>
        <p:grpSpPr>
          <a:xfrm>
            <a:off x="2946071" y="4420243"/>
            <a:ext cx="3149929" cy="2407840"/>
            <a:chOff x="93980" y="1899285"/>
            <a:chExt cx="6262072" cy="4519295"/>
          </a:xfrm>
        </p:grpSpPr>
        <p:pic>
          <p:nvPicPr>
            <p:cNvPr id="8" name="图片 3">
              <a:extLst>
                <a:ext uri="{FF2B5EF4-FFF2-40B4-BE49-F238E27FC236}">
                  <a16:creationId xmlns:a16="http://schemas.microsoft.com/office/drawing/2014/main" id="{B416A563-E157-40A8-9A3C-9E7BFD8BA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980" y="1899285"/>
              <a:ext cx="6262072" cy="3060000"/>
            </a:xfrm>
            <a:prstGeom prst="rect">
              <a:avLst/>
            </a:prstGeom>
          </p:spPr>
        </p:pic>
        <p:pic>
          <p:nvPicPr>
            <p:cNvPr id="9" name="图片 5">
              <a:extLst>
                <a:ext uri="{FF2B5EF4-FFF2-40B4-BE49-F238E27FC236}">
                  <a16:creationId xmlns:a16="http://schemas.microsoft.com/office/drawing/2014/main" id="{5FBB42FA-4E08-4805-94CA-38BE89C67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7800" b="285"/>
            <a:stretch>
              <a:fillRect/>
            </a:stretch>
          </p:blipFill>
          <p:spPr>
            <a:xfrm>
              <a:off x="1264285" y="5086985"/>
              <a:ext cx="4973320" cy="1331595"/>
            </a:xfrm>
            <a:prstGeom prst="rect">
              <a:avLst/>
            </a:prstGeom>
          </p:spPr>
        </p:pic>
        <p:pic>
          <p:nvPicPr>
            <p:cNvPr id="10" name="图片 8">
              <a:extLst>
                <a:ext uri="{FF2B5EF4-FFF2-40B4-BE49-F238E27FC236}">
                  <a16:creationId xmlns:a16="http://schemas.microsoft.com/office/drawing/2014/main" id="{C1E26E3F-203A-4924-A7DF-344710E3E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5750" y="5401310"/>
              <a:ext cx="770890" cy="702945"/>
            </a:xfrm>
            <a:prstGeom prst="rect">
              <a:avLst/>
            </a:prstGeom>
          </p:spPr>
        </p:pic>
      </p:grpSp>
      <p:pic>
        <p:nvPicPr>
          <p:cNvPr id="6" name="图片 2">
            <a:extLst>
              <a:ext uri="{FF2B5EF4-FFF2-40B4-BE49-F238E27FC236}">
                <a16:creationId xmlns:a16="http://schemas.microsoft.com/office/drawing/2014/main" id="{3C56E7D0-5A18-4494-8D33-41AF3C76AB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3410" y="4346187"/>
            <a:ext cx="5998590" cy="2518882"/>
          </a:xfrm>
          <a:prstGeom prst="rect">
            <a:avLst/>
          </a:prstGeom>
        </p:spPr>
      </p:pic>
      <p:sp>
        <p:nvSpPr>
          <p:cNvPr id="59" name="CompactLight (XLS)"/>
          <p:cNvSpPr txBox="1">
            <a:spLocks noGrp="1"/>
          </p:cNvSpPr>
          <p:nvPr>
            <p:ph type="title"/>
          </p:nvPr>
        </p:nvSpPr>
        <p:spPr>
          <a:xfrm>
            <a:off x="540240" y="243231"/>
            <a:ext cx="10852237" cy="44196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altLang="zh-CN" sz="2800" b="1" spc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Zhao: </a:t>
            </a:r>
            <a:r>
              <a:rPr lang="en-US" altLang="zh-CN" sz="2800" b="1" spc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ERL Based F</a:t>
            </a:r>
            <a:r>
              <a:rPr lang="zh-CN" altLang="en-US" sz="2800" b="1" spc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ully </a:t>
            </a:r>
            <a:r>
              <a:rPr lang="en-US" altLang="zh-CN" sz="2800" b="1" spc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</a:t>
            </a:r>
            <a:r>
              <a:rPr lang="zh-CN" altLang="en-US" sz="2800" b="1" spc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oherent </a:t>
            </a:r>
            <a:r>
              <a:rPr lang="en-US" altLang="zh-CN" sz="2800" b="1" spc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Light Source</a:t>
            </a:r>
            <a:endParaRPr lang="en-US" sz="2800" spc="0" dirty="0">
              <a:solidFill>
                <a:srgbClr val="002060"/>
              </a:solidFill>
              <a:sym typeface="+mn-ea"/>
            </a:endParaRP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40946" y="6485709"/>
            <a:ext cx="116887" cy="17331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615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615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746760" y="866055"/>
            <a:ext cx="1104201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746718" y="935727"/>
            <a:ext cx="107496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We report a new method for high repetition rate fully coherent pulse generation by taking advantages of the ERL and ADM.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The proposed light source holds the merits such as fully coherent radiation with a brightness 5–6 orders of magnitude higher than that of a DLSR with the same beam energy, and much higher repetition rate comparing with an FEL.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We also proposed two future ERL light sources to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ea"/>
              </a:rPr>
              <a:t>generat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ea"/>
              </a:rPr>
              <a:t>e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ea"/>
              </a:rPr>
              <a:t> fully coherent EUV and X-ray radiation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ea"/>
              </a:rPr>
              <a:t>s, and we considered a multi-radiation source system consists of DBAs and radiators to support multi-user operation.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577CCE"/>
              </a:solidFill>
              <a:effectLst/>
              <a:uLnTx/>
              <a:uFillTx/>
              <a:latin typeface="Arial"/>
              <a:ea typeface="微软雅黑"/>
              <a:cs typeface="+mn-cs"/>
              <a:sym typeface="+mn-e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ea"/>
              </a:rPr>
              <a:t>However, limited by the photoinjector and the HOM BBU effect, the 100-mA-level average current is a big challenge. Meanwhile, dominated by the injector,  the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ea"/>
              </a:rPr>
              <a:t>energy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ea"/>
              </a:rPr>
              <a:t> jitter,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ea"/>
              </a:rPr>
              <a:t>temporal jitter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ea"/>
              </a:rPr>
              <a:t> and the temporal stability might become larger than storage rings.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  <a:sym typeface="+mn-e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ea"/>
              </a:rPr>
              <a:t>T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ea"/>
              </a:rPr>
              <a:t>he ADM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ea"/>
              </a:rPr>
              <a:t>scheme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ea"/>
              </a:rPr>
              <a:t> has not been experimentally demonstrated yet,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ea"/>
              </a:rPr>
              <a:t> but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ea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ea"/>
              </a:rPr>
              <a:t>a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ea"/>
              </a:rPr>
              <a:t> proof-of-principle experiment of ADM is under preparation at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ea"/>
              </a:rPr>
              <a:t>SARI.</a:t>
            </a:r>
            <a:b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77CCE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ea"/>
              </a:rPr>
            </a:b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D597007-CED4-1748-9CA1-7AD0D4A7F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400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en-US" altLang="ja-JP" sz="3200" dirty="0">
                <a:latin typeface="Arial"/>
                <a:cs typeface="Arial"/>
              </a:rPr>
              <a:t>Nakamura: ERL based EUV-FEL light source for lithography</a:t>
            </a:r>
            <a:endParaRPr lang="ja-JP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図形グループ 12">
            <a:extLst>
              <a:ext uri="{FF2B5EF4-FFF2-40B4-BE49-F238E27FC236}">
                <a16:creationId xmlns:a16="http://schemas.microsoft.com/office/drawing/2014/main" id="{01DBC1C7-DE65-5F4B-B1BB-062A004DDA80}"/>
              </a:ext>
            </a:extLst>
          </p:cNvPr>
          <p:cNvGrpSpPr>
            <a:grpSpLocks noChangeAspect="1"/>
          </p:cNvGrpSpPr>
          <p:nvPr/>
        </p:nvGrpSpPr>
        <p:grpSpPr>
          <a:xfrm>
            <a:off x="5993897" y="1526373"/>
            <a:ext cx="6118384" cy="3189332"/>
            <a:chOff x="665820" y="1880282"/>
            <a:chExt cx="7863677" cy="4099103"/>
          </a:xfrm>
        </p:grpSpPr>
        <p:pic>
          <p:nvPicPr>
            <p:cNvPr id="52" name="図 51" descr="euvERL_image_a_2.jpg">
              <a:extLst>
                <a:ext uri="{FF2B5EF4-FFF2-40B4-BE49-F238E27FC236}">
                  <a16:creationId xmlns:a16="http://schemas.microsoft.com/office/drawing/2014/main" id="{2F8B97A6-50B6-1441-BCDB-4B36C61C2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6747" y="2140714"/>
              <a:ext cx="6242711" cy="3600000"/>
            </a:xfrm>
            <a:prstGeom prst="rect">
              <a:avLst/>
            </a:prstGeom>
          </p:spPr>
        </p:pic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D72A2A93-AFED-7D48-8CD5-C85C505E2A32}"/>
                </a:ext>
              </a:extLst>
            </p:cNvPr>
            <p:cNvSpPr txBox="1"/>
            <p:nvPr/>
          </p:nvSpPr>
          <p:spPr>
            <a:xfrm>
              <a:off x="4761712" y="3692374"/>
              <a:ext cx="1115016" cy="336235"/>
            </a:xfrm>
            <a:prstGeom prst="rect">
              <a:avLst/>
            </a:prstGeom>
            <a:noFill/>
            <a:scene3d>
              <a:camera prst="orthographicFront">
                <a:rot lat="0" lon="0" rev="21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游ゴシック" panose="020B0400000000000000" pitchFamily="34" charset="-128"/>
                  <a:cs typeface="Arial"/>
                </a:rPr>
                <a:t>Main </a:t>
              </a:r>
              <a:r>
                <a:rPr kumimoji="1" lang="en-US" altLang="ja-JP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游ゴシック" panose="020B0400000000000000" pitchFamily="34" charset="-128"/>
                  <a:cs typeface="Arial"/>
                </a:rPr>
                <a:t>Linac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Arial"/>
              </a:endParaRPr>
            </a:p>
          </p:txBody>
        </p:sp>
        <p:sp>
          <p:nvSpPr>
            <p:cNvPr id="89" name="テキスト ボックス 88">
              <a:extLst>
                <a:ext uri="{FF2B5EF4-FFF2-40B4-BE49-F238E27FC236}">
                  <a16:creationId xmlns:a16="http://schemas.microsoft.com/office/drawing/2014/main" id="{F14BF942-A43F-6045-90B1-FB4CD2E7BC0E}"/>
                </a:ext>
              </a:extLst>
            </p:cNvPr>
            <p:cNvSpPr txBox="1"/>
            <p:nvPr/>
          </p:nvSpPr>
          <p:spPr>
            <a:xfrm>
              <a:off x="3136361" y="5436621"/>
              <a:ext cx="1314862" cy="336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游ゴシック" panose="020B0400000000000000" pitchFamily="34" charset="-128"/>
                  <a:cs typeface="Arial"/>
                </a:rPr>
                <a:t>Injector </a:t>
              </a:r>
              <a:r>
                <a:rPr kumimoji="1" lang="en-US" altLang="ja-JP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游ゴシック" panose="020B0400000000000000" pitchFamily="34" charset="-128"/>
                  <a:cs typeface="Arial"/>
                </a:rPr>
                <a:t>Linac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Arial"/>
              </a:endParaRPr>
            </a:p>
          </p:txBody>
        </p: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C5B789D3-8772-484A-99A6-6EF9A62DA8E8}"/>
                </a:ext>
              </a:extLst>
            </p:cNvPr>
            <p:cNvSpPr txBox="1"/>
            <p:nvPr/>
          </p:nvSpPr>
          <p:spPr>
            <a:xfrm>
              <a:off x="7379456" y="2177141"/>
              <a:ext cx="1150041" cy="316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游ゴシック" panose="020B0400000000000000" pitchFamily="34" charset="-128"/>
                  <a:cs typeface="Arial"/>
                </a:rPr>
                <a:t>Beam Dump</a:t>
              </a:r>
              <a:endPara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Arial"/>
              </a:endParaRPr>
            </a:p>
          </p:txBody>
        </p:sp>
        <p:sp>
          <p:nvSpPr>
            <p:cNvPr id="91" name="テキスト ボックス 90">
              <a:extLst>
                <a:ext uri="{FF2B5EF4-FFF2-40B4-BE49-F238E27FC236}">
                  <a16:creationId xmlns:a16="http://schemas.microsoft.com/office/drawing/2014/main" id="{FADE73B7-E140-F241-8E93-0D97D4DAD1A0}"/>
                </a:ext>
              </a:extLst>
            </p:cNvPr>
            <p:cNvSpPr txBox="1"/>
            <p:nvPr/>
          </p:nvSpPr>
          <p:spPr>
            <a:xfrm>
              <a:off x="3909635" y="3225272"/>
              <a:ext cx="1568275" cy="336235"/>
            </a:xfrm>
            <a:prstGeom prst="rect">
              <a:avLst/>
            </a:prstGeom>
            <a:noFill/>
            <a:scene3d>
              <a:camera prst="orthographicFront">
                <a:rot lat="0" lon="0" rev="168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游ゴシック" panose="020B0400000000000000" pitchFamily="34" charset="-128"/>
                  <a:cs typeface="Arial"/>
                </a:rPr>
                <a:t>Undulators</a:t>
              </a: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游ゴシック" panose="020B0400000000000000" pitchFamily="34" charset="-128"/>
                  <a:cs typeface="Arial"/>
                </a:rPr>
                <a:t>(FEL)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Arial"/>
              </a:endParaRPr>
            </a:p>
          </p:txBody>
        </p:sp>
        <p:sp>
          <p:nvSpPr>
            <p:cNvPr id="92" name="テキスト ボックス 91">
              <a:extLst>
                <a:ext uri="{FF2B5EF4-FFF2-40B4-BE49-F238E27FC236}">
                  <a16:creationId xmlns:a16="http://schemas.microsoft.com/office/drawing/2014/main" id="{F98C2AA6-265F-8447-9BFC-A5C3411CA3EA}"/>
                </a:ext>
              </a:extLst>
            </p:cNvPr>
            <p:cNvSpPr txBox="1"/>
            <p:nvPr/>
          </p:nvSpPr>
          <p:spPr>
            <a:xfrm>
              <a:off x="6899637" y="1880282"/>
              <a:ext cx="752409" cy="336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游ゴシック" panose="020B0400000000000000" pitchFamily="34" charset="-128"/>
                  <a:cs typeface="Arial"/>
                </a:rPr>
                <a:t>1</a:t>
              </a:r>
              <a:r>
                <a:rPr kumimoji="1" lang="en-US" altLang="ja-JP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游ゴシック" panose="020B0400000000000000" pitchFamily="34" charset="-128"/>
                  <a:cs typeface="Arial"/>
                </a:rPr>
                <a:t>st</a:t>
              </a: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游ゴシック" panose="020B0400000000000000" pitchFamily="34" charset="-128"/>
                  <a:cs typeface="Arial"/>
                </a:rPr>
                <a:t> Arc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Arial"/>
              </a:endParaRPr>
            </a:p>
          </p:txBody>
        </p:sp>
        <p:sp>
          <p:nvSpPr>
            <p:cNvPr id="93" name="テキスト ボックス 92">
              <a:extLst>
                <a:ext uri="{FF2B5EF4-FFF2-40B4-BE49-F238E27FC236}">
                  <a16:creationId xmlns:a16="http://schemas.microsoft.com/office/drawing/2014/main" id="{12FF1BFE-8AF0-584A-B551-10D01EA2800B}"/>
                </a:ext>
              </a:extLst>
            </p:cNvPr>
            <p:cNvSpPr txBox="1"/>
            <p:nvPr/>
          </p:nvSpPr>
          <p:spPr>
            <a:xfrm>
              <a:off x="1373594" y="5204104"/>
              <a:ext cx="649767" cy="274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游ゴシック" panose="020B0400000000000000" pitchFamily="34" charset="-128"/>
                  <a:cs typeface="Arial"/>
                </a:rPr>
                <a:t>2</a:t>
              </a:r>
              <a:r>
                <a:rPr kumimoji="1" lang="en-US" altLang="ja-JP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游ゴシック" panose="020B0400000000000000" pitchFamily="34" charset="-128"/>
                  <a:cs typeface="Arial"/>
                </a:rPr>
                <a:t>nd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游ゴシック" panose="020B0400000000000000" pitchFamily="34" charset="-128"/>
                  <a:cs typeface="Arial"/>
                </a:rPr>
                <a:t> Arc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Arial"/>
              </a:endParaRPr>
            </a:p>
          </p:txBody>
        </p:sp>
        <p:cxnSp>
          <p:nvCxnSpPr>
            <p:cNvPr id="94" name="直線矢印コネクタ 93">
              <a:extLst>
                <a:ext uri="{FF2B5EF4-FFF2-40B4-BE49-F238E27FC236}">
                  <a16:creationId xmlns:a16="http://schemas.microsoft.com/office/drawing/2014/main" id="{A046DAD3-F08A-684E-BC03-59DAB5032069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809258" y="2092776"/>
              <a:ext cx="5741088" cy="2910362"/>
            </a:xfrm>
            <a:prstGeom prst="straightConnector1">
              <a:avLst/>
            </a:prstGeom>
            <a:ln w="9525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矢印コネクタ 94">
              <a:extLst>
                <a:ext uri="{FF2B5EF4-FFF2-40B4-BE49-F238E27FC236}">
                  <a16:creationId xmlns:a16="http://schemas.microsoft.com/office/drawing/2014/main" id="{41006003-EF9A-9C49-B9D1-EBF6EAF6E7B2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665820" y="5341689"/>
              <a:ext cx="1058372" cy="637696"/>
            </a:xfrm>
            <a:prstGeom prst="straightConnector1">
              <a:avLst/>
            </a:prstGeom>
            <a:ln w="6350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テキスト ボックス 95">
              <a:extLst>
                <a:ext uri="{FF2B5EF4-FFF2-40B4-BE49-F238E27FC236}">
                  <a16:creationId xmlns:a16="http://schemas.microsoft.com/office/drawing/2014/main" id="{10A3418F-F8AB-624C-94BE-E4A85F097103}"/>
                </a:ext>
              </a:extLst>
            </p:cNvPr>
            <p:cNvSpPr txBox="1"/>
            <p:nvPr/>
          </p:nvSpPr>
          <p:spPr>
            <a:xfrm>
              <a:off x="3070472" y="3225272"/>
              <a:ext cx="1246872" cy="336235"/>
            </a:xfrm>
            <a:prstGeom prst="rect">
              <a:avLst/>
            </a:prstGeom>
            <a:noFill/>
            <a:scene3d>
              <a:camera prst="orthographicFront">
                <a:rot lat="0" lon="0" rev="162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游ゴシック" panose="020B0400000000000000" pitchFamily="34" charset="-128"/>
                  <a:cs typeface="Arial"/>
                </a:rPr>
                <a:t>150 ~ 200 m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Arial"/>
              </a:endParaRPr>
            </a:p>
          </p:txBody>
        </p:sp>
        <p:sp>
          <p:nvSpPr>
            <p:cNvPr id="97" name="テキスト ボックス 96">
              <a:extLst>
                <a:ext uri="{FF2B5EF4-FFF2-40B4-BE49-F238E27FC236}">
                  <a16:creationId xmlns:a16="http://schemas.microsoft.com/office/drawing/2014/main" id="{41C9C96F-930E-D64D-BC22-4F599DFEC25D}"/>
                </a:ext>
              </a:extLst>
            </p:cNvPr>
            <p:cNvSpPr txBox="1"/>
            <p:nvPr/>
          </p:nvSpPr>
          <p:spPr>
            <a:xfrm>
              <a:off x="739151" y="5555969"/>
              <a:ext cx="744168" cy="336235"/>
            </a:xfrm>
            <a:prstGeom prst="rect">
              <a:avLst/>
            </a:prstGeom>
            <a:noFill/>
            <a:scene3d>
              <a:camera prst="orthographicFront">
                <a:rot lat="0" lon="0" rev="2028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游ゴシック" panose="020B0400000000000000" pitchFamily="34" charset="-128"/>
                  <a:cs typeface="Arial"/>
                </a:rPr>
                <a:t>~20 m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Arial"/>
              </a:endParaRPr>
            </a:p>
          </p:txBody>
        </p:sp>
        <p:sp>
          <p:nvSpPr>
            <p:cNvPr id="98" name="テキスト ボックス 97">
              <a:extLst>
                <a:ext uri="{FF2B5EF4-FFF2-40B4-BE49-F238E27FC236}">
                  <a16:creationId xmlns:a16="http://schemas.microsoft.com/office/drawing/2014/main" id="{1089BE06-AE3B-3645-9BB3-5B95DDA1D07E}"/>
                </a:ext>
              </a:extLst>
            </p:cNvPr>
            <p:cNvSpPr txBox="1"/>
            <p:nvPr/>
          </p:nvSpPr>
          <p:spPr>
            <a:xfrm>
              <a:off x="2496524" y="5602208"/>
              <a:ext cx="579346" cy="336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游ゴシック" panose="020B0400000000000000" pitchFamily="34" charset="-128"/>
                  <a:cs typeface="Arial"/>
                </a:rPr>
                <a:t>Gun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Arial"/>
              </a:endParaRPr>
            </a:p>
          </p:txBody>
        </p:sp>
        <p:cxnSp>
          <p:nvCxnSpPr>
            <p:cNvPr id="99" name="直線コネクタ 98">
              <a:extLst>
                <a:ext uri="{FF2B5EF4-FFF2-40B4-BE49-F238E27FC236}">
                  <a16:creationId xmlns:a16="http://schemas.microsoft.com/office/drawing/2014/main" id="{B5A9DB33-9EAC-CA40-8213-76F2ECADE4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29144" y="2341219"/>
              <a:ext cx="128317" cy="61389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99">
              <a:extLst>
                <a:ext uri="{FF2B5EF4-FFF2-40B4-BE49-F238E27FC236}">
                  <a16:creationId xmlns:a16="http://schemas.microsoft.com/office/drawing/2014/main" id="{2CEF6BF1-4862-4D44-8ABC-754FA1B602EB}"/>
                </a:ext>
              </a:extLst>
            </p:cNvPr>
            <p:cNvCxnSpPr/>
            <p:nvPr/>
          </p:nvCxnSpPr>
          <p:spPr>
            <a:xfrm>
              <a:off x="2757974" y="5382165"/>
              <a:ext cx="402177" cy="173804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7656DDE9-A80E-2B4C-B637-42CC4688A81E}"/>
                </a:ext>
              </a:extLst>
            </p:cNvPr>
            <p:cNvSpPr txBox="1"/>
            <p:nvPr/>
          </p:nvSpPr>
          <p:spPr>
            <a:xfrm>
              <a:off x="3452159" y="5110430"/>
              <a:ext cx="758590" cy="316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游ゴシック" panose="020B0400000000000000" pitchFamily="34" charset="-128"/>
                  <a:cs typeface="Arial"/>
                </a:rPr>
                <a:t>Merger</a:t>
              </a:r>
              <a:endPara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Arial"/>
              </a:endParaRPr>
            </a:p>
          </p:txBody>
        </p:sp>
        <p:cxnSp>
          <p:nvCxnSpPr>
            <p:cNvPr id="102" name="直線コネクタ 101">
              <a:extLst>
                <a:ext uri="{FF2B5EF4-FFF2-40B4-BE49-F238E27FC236}">
                  <a16:creationId xmlns:a16="http://schemas.microsoft.com/office/drawing/2014/main" id="{A43D877D-AF5E-2C46-A5C5-E87CC835436E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3116533" y="5046827"/>
              <a:ext cx="360000" cy="14400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テキスト ボックス 104">
              <a:extLst>
                <a:ext uri="{FF2B5EF4-FFF2-40B4-BE49-F238E27FC236}">
                  <a16:creationId xmlns:a16="http://schemas.microsoft.com/office/drawing/2014/main" id="{469B04A9-C41B-7345-B8D7-8DA54BDF5C5C}"/>
                </a:ext>
              </a:extLst>
            </p:cNvPr>
            <p:cNvSpPr txBox="1"/>
            <p:nvPr/>
          </p:nvSpPr>
          <p:spPr>
            <a:xfrm>
              <a:off x="2310274" y="4449980"/>
              <a:ext cx="1941183" cy="316457"/>
            </a:xfrm>
            <a:prstGeom prst="rect">
              <a:avLst/>
            </a:prstGeom>
            <a:noFill/>
            <a:scene3d>
              <a:camera prst="orthographicFront">
                <a:rot lat="0" lon="0" rev="186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游ゴシック" panose="020B0400000000000000" pitchFamily="34" charset="-128"/>
                  <a:cs typeface="Arial"/>
                </a:rPr>
                <a:t>Injector Diagnostic Line</a:t>
              </a:r>
              <a:endPara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Arial"/>
              </a:endParaRPr>
            </a:p>
          </p:txBody>
        </p:sp>
        <p:cxnSp>
          <p:nvCxnSpPr>
            <p:cNvPr id="106" name="直線コネクタ 105">
              <a:extLst>
                <a:ext uri="{FF2B5EF4-FFF2-40B4-BE49-F238E27FC236}">
                  <a16:creationId xmlns:a16="http://schemas.microsoft.com/office/drawing/2014/main" id="{62D52B95-B46F-604D-920E-28DDFC7CEFDA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3296533" y="4557272"/>
              <a:ext cx="36000" cy="251998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テキスト ボックス 106">
              <a:extLst>
                <a:ext uri="{FF2B5EF4-FFF2-40B4-BE49-F238E27FC236}">
                  <a16:creationId xmlns:a16="http://schemas.microsoft.com/office/drawing/2014/main" id="{B211BF41-495E-884F-92C9-0BCD05DB968A}"/>
                </a:ext>
              </a:extLst>
            </p:cNvPr>
            <p:cNvSpPr txBox="1"/>
            <p:nvPr/>
          </p:nvSpPr>
          <p:spPr>
            <a:xfrm>
              <a:off x="5893592" y="3666702"/>
              <a:ext cx="1557973" cy="336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34" charset="-128"/>
                  <a:cs typeface="+mn-cs"/>
                </a:rPr>
                <a:t>©</a:t>
              </a:r>
              <a:r>
                <a:rPr kumimoji="1" lang="en-US" altLang="ja-JP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34" charset="-128"/>
                  <a:cs typeface="+mn-cs"/>
                </a:rPr>
                <a:t>Rey.Hori</a:t>
              </a: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34" charset="-128"/>
                  <a:cs typeface="+mn-cs"/>
                </a:rPr>
                <a:t>/KEK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108" name="正方形/長方形 107">
              <a:extLst>
                <a:ext uri="{FF2B5EF4-FFF2-40B4-BE49-F238E27FC236}">
                  <a16:creationId xmlns:a16="http://schemas.microsoft.com/office/drawing/2014/main" id="{9FFD3D74-2CEE-554D-A180-01221FBD2AF1}"/>
                </a:ext>
              </a:extLst>
            </p:cNvPr>
            <p:cNvSpPr/>
            <p:nvPr/>
          </p:nvSpPr>
          <p:spPr>
            <a:xfrm>
              <a:off x="1402641" y="4651451"/>
              <a:ext cx="1154162" cy="336235"/>
            </a:xfrm>
            <a:prstGeom prst="rect">
              <a:avLst/>
            </a:prstGeom>
            <a:scene3d>
              <a:camera prst="orthographicFront">
                <a:rot lat="0" lon="0" rev="174000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游ゴシック" panose="020B0400000000000000" pitchFamily="34" charset="-128"/>
                  <a:cs typeface="Arial"/>
                </a:rPr>
                <a:t>EUV Light </a:t>
              </a:r>
            </a:p>
          </p:txBody>
        </p:sp>
        <p:sp>
          <p:nvSpPr>
            <p:cNvPr id="109" name="左矢印 108">
              <a:extLst>
                <a:ext uri="{FF2B5EF4-FFF2-40B4-BE49-F238E27FC236}">
                  <a16:creationId xmlns:a16="http://schemas.microsoft.com/office/drawing/2014/main" id="{AF9929D5-9448-5A48-BF86-8D441167D6F3}"/>
                </a:ext>
              </a:extLst>
            </p:cNvPr>
            <p:cNvSpPr/>
            <p:nvPr/>
          </p:nvSpPr>
          <p:spPr>
            <a:xfrm>
              <a:off x="787457" y="4818822"/>
              <a:ext cx="1261400" cy="251998"/>
            </a:xfrm>
            <a:prstGeom prst="leftArrow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  <a:scene3d>
              <a:camera prst="orthographicFront">
                <a:rot lat="0" lon="0" rev="162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34" charset="-128"/>
                <a:cs typeface="+mn-cs"/>
              </a:endParaRPr>
            </a:p>
          </p:txBody>
        </p:sp>
      </p:grpSp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E1C78C85-FACA-7B47-B867-F538DABAB754}"/>
              </a:ext>
            </a:extLst>
          </p:cNvPr>
          <p:cNvSpPr/>
          <p:nvPr/>
        </p:nvSpPr>
        <p:spPr>
          <a:xfrm>
            <a:off x="553030" y="1481980"/>
            <a:ext cx="5595186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Advantages (compared to LPP source) :</a:t>
            </a: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(1)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High EUV power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(</a:t>
            </a:r>
            <a:r>
              <a:rPr kumimoji="1" lang="en-US" altLang="ja-JP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&gt;</a:t>
            </a:r>
            <a:r>
              <a:rPr kumimoji="1" lang="en-US" altLang="ja-JP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10 kW</a:t>
            </a:r>
            <a:r>
              <a:rPr kumimoji="1" lang="en-US" altLang="ja-JP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) without Tin debris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  <a:sym typeface="Wingdings" pitchFamily="2" charset="2"/>
              </a:rPr>
              <a:t>       1-kW EUV power x 10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  <a:sym typeface="Wingdings" pitchFamily="2" charset="2"/>
              </a:rPr>
              <a:t>scanners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  <a:sym typeface="Wingdings"/>
              </a:rPr>
              <a:t>(2) Upgradable to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  <a:sym typeface="Wingdings"/>
              </a:rPr>
              <a:t>a Beyond EUV(BEUV) FEL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  <a:sym typeface="Wingdings"/>
              </a:rPr>
              <a:t>(6.6 - 6.7 nm)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  <a:sym typeface="Wingdings"/>
              </a:rPr>
              <a:t>(3) Variable control of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40FF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  <a:sym typeface="Wingdings"/>
              </a:rPr>
              <a:t>polarization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  <a:sym typeface="Wingdings" pitchFamily="2" charset="2"/>
              </a:rPr>
              <a:t>       polarization use for high-NA lithography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  <a:sym typeface="Wingdings" pitchFamily="2" charset="2"/>
              </a:rPr>
              <a:t>(4)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9051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  <a:sym typeface="Wingdings" pitchFamily="2" charset="2"/>
              </a:rPr>
              <a:t>Low electricity consumption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34" charset="-128"/>
              <a:cs typeface="Arial" panose="020B0604020202020204" pitchFamily="34" charset="0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  <a:sym typeface="Wingdings" pitchFamily="2" charset="2"/>
              </a:rPr>
              <a:t>       carbon neutral &amp; sustainability</a:t>
            </a:r>
          </a:p>
        </p:txBody>
      </p:sp>
      <p:sp>
        <p:nvSpPr>
          <p:cNvPr id="112" name="正方形/長方形 111">
            <a:extLst>
              <a:ext uri="{FF2B5EF4-FFF2-40B4-BE49-F238E27FC236}">
                <a16:creationId xmlns:a16="http://schemas.microsoft.com/office/drawing/2014/main" id="{E71C8D58-B220-5A41-9F51-1E241307F110}"/>
              </a:ext>
            </a:extLst>
          </p:cNvPr>
          <p:cNvSpPr/>
          <p:nvPr/>
        </p:nvSpPr>
        <p:spPr>
          <a:xfrm>
            <a:off x="3645533" y="1115575"/>
            <a:ext cx="5060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Arial"/>
              </a:rPr>
              <a:t>ERL based EUV-FEL light source </a:t>
            </a: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34" charset="-128"/>
              <a:cs typeface="+mn-cs"/>
            </a:endParaRPr>
          </a:p>
        </p:txBody>
      </p:sp>
      <p:graphicFrame>
        <p:nvGraphicFramePr>
          <p:cNvPr id="113" name="表 112">
            <a:extLst>
              <a:ext uri="{FF2B5EF4-FFF2-40B4-BE49-F238E27FC236}">
                <a16:creationId xmlns:a16="http://schemas.microsoft.com/office/drawing/2014/main" id="{1D7C3EC3-EF5A-1B41-A8DA-9ACC6F8ABD0E}"/>
              </a:ext>
            </a:extLst>
          </p:cNvPr>
          <p:cNvGraphicFramePr>
            <a:graphicFrameLocks noGrp="1"/>
          </p:cNvGraphicFramePr>
          <p:nvPr/>
        </p:nvGraphicFramePr>
        <p:xfrm>
          <a:off x="9128176" y="3570271"/>
          <a:ext cx="2545893" cy="251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9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baseline="0" dirty="0">
                          <a:latin typeface="Arial"/>
                          <a:cs typeface="Arial"/>
                        </a:rPr>
                        <a:t>Parameter</a:t>
                      </a:r>
                      <a:endParaRPr kumimoji="1" lang="ja-JP" altLang="en-US" sz="12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latin typeface="Arial"/>
                          <a:cs typeface="Arial"/>
                        </a:rPr>
                        <a:t>Design</a:t>
                      </a:r>
                      <a:r>
                        <a:rPr kumimoji="1" lang="en-US" altLang="ja-JP" sz="1200" b="0" baseline="0" dirty="0">
                          <a:latin typeface="Arial"/>
                          <a:cs typeface="Arial"/>
                        </a:rPr>
                        <a:t> value</a:t>
                      </a:r>
                      <a:endParaRPr kumimoji="1" lang="ja-JP" altLang="en-US" sz="12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0" dirty="0">
                          <a:latin typeface="Arial"/>
                          <a:cs typeface="Arial"/>
                        </a:rPr>
                        <a:t>Beam Energy</a:t>
                      </a:r>
                      <a:endParaRPr kumimoji="1" lang="ja-JP" altLang="en-US" sz="12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latin typeface="Arial"/>
                          <a:cs typeface="Arial"/>
                        </a:rPr>
                        <a:t>800 MeV</a:t>
                      </a:r>
                      <a:endParaRPr kumimoji="1" lang="ja-JP" altLang="en-US" sz="12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0" dirty="0">
                          <a:latin typeface="Arial"/>
                          <a:cs typeface="Arial"/>
                        </a:rPr>
                        <a:t>Bunch Charge</a:t>
                      </a:r>
                      <a:endParaRPr kumimoji="1" lang="ja-JP" altLang="en-US" sz="12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latin typeface="Arial"/>
                          <a:cs typeface="Arial"/>
                        </a:rPr>
                        <a:t>60 </a:t>
                      </a:r>
                      <a:r>
                        <a:rPr kumimoji="1" lang="en-US" altLang="ja-JP" sz="1200" b="0" dirty="0" err="1">
                          <a:latin typeface="Arial"/>
                          <a:cs typeface="Arial"/>
                        </a:rPr>
                        <a:t>pC</a:t>
                      </a:r>
                      <a:endParaRPr kumimoji="1" lang="ja-JP" altLang="en-US" sz="12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0" dirty="0">
                          <a:latin typeface="Arial"/>
                          <a:cs typeface="Arial"/>
                        </a:rPr>
                        <a:t>Bunch Repetition</a:t>
                      </a:r>
                      <a:endParaRPr kumimoji="1" lang="ja-JP" altLang="en-US" sz="12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latin typeface="Arial"/>
                          <a:cs typeface="Arial"/>
                        </a:rPr>
                        <a:t>162.5 MHz</a:t>
                      </a:r>
                      <a:endParaRPr kumimoji="1" lang="ja-JP" altLang="en-US" sz="12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0" dirty="0">
                          <a:latin typeface="Arial"/>
                          <a:cs typeface="Arial"/>
                        </a:rPr>
                        <a:t>Average Current</a:t>
                      </a:r>
                      <a:endParaRPr kumimoji="1" lang="ja-JP" altLang="en-US" sz="12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latin typeface="Arial"/>
                          <a:cs typeface="Arial"/>
                        </a:rPr>
                        <a:t>10 mA</a:t>
                      </a:r>
                      <a:endParaRPr kumimoji="1" lang="ja-JP" altLang="en-US" sz="12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811755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0" dirty="0">
                          <a:latin typeface="Arial"/>
                          <a:cs typeface="Arial"/>
                        </a:rPr>
                        <a:t>RF Frequency</a:t>
                      </a:r>
                      <a:endParaRPr kumimoji="1" lang="ja-JP" altLang="en-US" sz="12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latin typeface="Arial"/>
                          <a:cs typeface="Arial"/>
                        </a:rPr>
                        <a:t>1.3 GHz</a:t>
                      </a:r>
                      <a:endParaRPr kumimoji="1" lang="ja-JP" altLang="en-US" sz="12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932812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0" dirty="0">
                          <a:latin typeface="Arial"/>
                          <a:cs typeface="Arial"/>
                        </a:rPr>
                        <a:t>EUV Wavelength</a:t>
                      </a:r>
                      <a:endParaRPr kumimoji="1" lang="ja-JP" altLang="en-US" sz="12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latin typeface="Arial"/>
                          <a:cs typeface="Arial"/>
                        </a:rPr>
                        <a:t>13.5 nm</a:t>
                      </a:r>
                      <a:endParaRPr kumimoji="1" lang="ja-JP" altLang="en-US" sz="12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0" dirty="0">
                          <a:latin typeface="Arial"/>
                          <a:cs typeface="Arial"/>
                        </a:rPr>
                        <a:t>EUV </a:t>
                      </a:r>
                      <a:r>
                        <a:rPr kumimoji="1" lang="en-US" altLang="ja-JP" sz="1200" b="0" baseline="0" dirty="0">
                          <a:latin typeface="Arial"/>
                          <a:cs typeface="Arial"/>
                        </a:rPr>
                        <a:t>Power</a:t>
                      </a:r>
                      <a:endParaRPr kumimoji="1" lang="ja-JP" altLang="en-US" sz="12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latin typeface="Arial"/>
                          <a:cs typeface="Arial"/>
                        </a:rPr>
                        <a:t>&gt; 10 kW</a:t>
                      </a:r>
                      <a:endParaRPr kumimoji="1" lang="ja-JP" altLang="en-US" sz="1200" b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CE94CBA-F98E-57A3-3EE8-823CB198926D}"/>
              </a:ext>
            </a:extLst>
          </p:cNvPr>
          <p:cNvSpPr txBox="1"/>
          <p:nvPr/>
        </p:nvSpPr>
        <p:spPr>
          <a:xfrm>
            <a:off x="6269649" y="6239618"/>
            <a:ext cx="5376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N. Nakamura et al., Proc. ERL2015, pp.4-9(2015)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  <a:hlinkClick r:id="rId5"/>
              </a:rPr>
              <a:t>H.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  <a:hlinkClick r:id="rId5"/>
              </a:rPr>
              <a:t>Kawata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  <a:hlinkClick r:id="rId5"/>
              </a:rPr>
              <a:t> et al, J. Micro/Nanopattern Mater.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  <a:hlinkClick r:id="rId5"/>
              </a:rPr>
              <a:t>Metrol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  <a:hlinkClick r:id="rId5"/>
              </a:rPr>
              <a:t>. 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  <a:hlinkClick r:id="rId5"/>
              </a:rPr>
              <a:t>212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  <a:hlinkClick r:id="rId5"/>
              </a:rPr>
              <a:t>(2), 021210(2022)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547B9B21-3167-4E43-91D2-1C0E6D34FFC2}"/>
              </a:ext>
            </a:extLst>
          </p:cNvPr>
          <p:cNvGrpSpPr/>
          <p:nvPr/>
        </p:nvGrpSpPr>
        <p:grpSpPr>
          <a:xfrm>
            <a:off x="407085" y="3634516"/>
            <a:ext cx="5344796" cy="2978296"/>
            <a:chOff x="438913" y="3670199"/>
            <a:chExt cx="5344796" cy="2978296"/>
          </a:xfrm>
        </p:grpSpPr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001DA71E-CAC4-2710-95EE-C8F909E20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8913" y="3670199"/>
              <a:ext cx="2700000" cy="2681463"/>
            </a:xfrm>
            <a:prstGeom prst="rect">
              <a:avLst/>
            </a:prstGeom>
          </p:spPr>
        </p:pic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E7EC5FD7-B5EE-12E4-66D5-7E7069600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05488" y="3697305"/>
              <a:ext cx="2099520" cy="1296000"/>
            </a:xfrm>
            <a:prstGeom prst="rect">
              <a:avLst/>
            </a:prstGeom>
          </p:spPr>
        </p:pic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B0E7949D-E806-5498-9CAD-3C544FA11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53568" y="4993305"/>
              <a:ext cx="1941831" cy="1296000"/>
            </a:xfrm>
            <a:prstGeom prst="rect">
              <a:avLst/>
            </a:prstGeom>
          </p:spPr>
        </p:pic>
        <p:cxnSp>
          <p:nvCxnSpPr>
            <p:cNvPr id="29" name="直線矢印コネクタ 28">
              <a:extLst>
                <a:ext uri="{FF2B5EF4-FFF2-40B4-BE49-F238E27FC236}">
                  <a16:creationId xmlns:a16="http://schemas.microsoft.com/office/drawing/2014/main" id="{678ED860-07D2-A258-CDEB-98B30E31F90D}"/>
                </a:ext>
              </a:extLst>
            </p:cNvPr>
            <p:cNvCxnSpPr/>
            <p:nvPr/>
          </p:nvCxnSpPr>
          <p:spPr>
            <a:xfrm>
              <a:off x="4408251" y="5160241"/>
              <a:ext cx="396000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>
              <a:extLst>
                <a:ext uri="{FF2B5EF4-FFF2-40B4-BE49-F238E27FC236}">
                  <a16:creationId xmlns:a16="http://schemas.microsoft.com/office/drawing/2014/main" id="{36C5F0B9-F827-AD4A-9D65-F55D8C9DF411}"/>
                </a:ext>
              </a:extLst>
            </p:cNvPr>
            <p:cNvCxnSpPr>
              <a:cxnSpLocks/>
            </p:cNvCxnSpPr>
            <p:nvPr/>
          </p:nvCxnSpPr>
          <p:spPr>
            <a:xfrm>
              <a:off x="3100301" y="4004043"/>
              <a:ext cx="505187" cy="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dash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>
              <a:extLst>
                <a:ext uri="{FF2B5EF4-FFF2-40B4-BE49-F238E27FC236}">
                  <a16:creationId xmlns:a16="http://schemas.microsoft.com/office/drawing/2014/main" id="{E7508CB7-D1C1-FDFF-8359-5356BDCDB6C3}"/>
                </a:ext>
              </a:extLst>
            </p:cNvPr>
            <p:cNvCxnSpPr>
              <a:cxnSpLocks/>
            </p:cNvCxnSpPr>
            <p:nvPr/>
          </p:nvCxnSpPr>
          <p:spPr>
            <a:xfrm>
              <a:off x="3121133" y="4024158"/>
              <a:ext cx="439584" cy="986772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dash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22EC2FE0-87BE-AA1A-CA4E-92AD1CC5A67C}"/>
                </a:ext>
              </a:extLst>
            </p:cNvPr>
            <p:cNvSpPr txBox="1"/>
            <p:nvPr/>
          </p:nvSpPr>
          <p:spPr>
            <a:xfrm>
              <a:off x="487066" y="6386885"/>
              <a:ext cx="5296643" cy="26161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游ゴシック" panose="020B0400000000000000" pitchFamily="34" charset="-128"/>
                  <a:cs typeface="Arial"/>
                </a:rPr>
                <a:t>EUV-FEL power with 4% tapering: 17.8/35.5 kW @ 9.75/19.5 mA (162.5/325 MHz)</a:t>
              </a: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65C9936C-6A20-4373-511B-3281C387C471}"/>
                </a:ext>
              </a:extLst>
            </p:cNvPr>
            <p:cNvSpPr txBox="1"/>
            <p:nvPr/>
          </p:nvSpPr>
          <p:spPr>
            <a:xfrm>
              <a:off x="2313823" y="4068306"/>
              <a:ext cx="67518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游ゴシック" panose="020B0400000000000000" pitchFamily="34" charset="-128"/>
                  <a:cs typeface="Arial"/>
                </a:rPr>
                <a:t>109.4 </a:t>
              </a:r>
              <a:r>
                <a:rPr kumimoji="1" lang="en-US" altLang="ja-JP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charset="2"/>
                  <a:ea typeface="游ゴシック" panose="020B0400000000000000" pitchFamily="34" charset="-128"/>
                  <a:cs typeface="Symbol" charset="2"/>
                </a:rPr>
                <a:t>m</a:t>
              </a:r>
              <a:r>
                <a:rPr kumimoji="1" lang="en-US" altLang="ja-JP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游ゴシック" panose="020B0400000000000000" pitchFamily="34" charset="-128"/>
                  <a:cs typeface="Arial"/>
                </a:rPr>
                <a:t>J</a:t>
              </a:r>
              <a:endPara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Arial"/>
              </a:endParaRP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DD258C5D-805D-A546-E276-E191C75F250E}"/>
                </a:ext>
              </a:extLst>
            </p:cNvPr>
            <p:cNvSpPr txBox="1"/>
            <p:nvPr/>
          </p:nvSpPr>
          <p:spPr>
            <a:xfrm>
              <a:off x="2380291" y="4625539"/>
              <a:ext cx="60465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游ゴシック" panose="020B0400000000000000" pitchFamily="34" charset="-128"/>
                  <a:cs typeface="Arial"/>
                </a:rPr>
                <a:t>79.2 </a:t>
              </a:r>
              <a:r>
                <a:rPr kumimoji="1" lang="en-US" altLang="ja-JP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charset="2"/>
                  <a:ea typeface="游ゴシック" panose="020B0400000000000000" pitchFamily="34" charset="-128"/>
                  <a:cs typeface="Symbol" charset="2"/>
                </a:rPr>
                <a:t>m</a:t>
              </a:r>
              <a:r>
                <a:rPr kumimoji="1" lang="en-US" altLang="ja-JP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游ゴシック" panose="020B0400000000000000" pitchFamily="34" charset="-128"/>
                  <a:cs typeface="Arial"/>
                </a:rPr>
                <a:t>J</a:t>
              </a:r>
              <a:endPara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Arial"/>
              </a:endParaRP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7370DA5-7910-D4DD-E712-B37F3344BAD4}"/>
              </a:ext>
            </a:extLst>
          </p:cNvPr>
          <p:cNvSpPr txBox="1"/>
          <p:nvPr/>
        </p:nvSpPr>
        <p:spPr>
          <a:xfrm>
            <a:off x="9818358" y="1163400"/>
            <a:ext cx="18934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34" charset="-128"/>
                <a:cs typeface="+mn-cs"/>
              </a:rPr>
              <a:t>N. Nakamura (KEK)</a:t>
            </a:r>
            <a:endParaRPr kumimoji="1" lang="ja-JP" alt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7302D74-6ED6-B218-293C-0D95FCE9244B}"/>
              </a:ext>
            </a:extLst>
          </p:cNvPr>
          <p:cNvSpPr txBox="1"/>
          <p:nvPr/>
        </p:nvSpPr>
        <p:spPr>
          <a:xfrm>
            <a:off x="4587664" y="5121640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Arial"/>
              </a:rPr>
              <a:t>Bandwidth of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游ゴシック" panose="020B0400000000000000" pitchFamily="34" charset="-128"/>
                <a:cs typeface="Arial"/>
              </a:rPr>
              <a:t>Mo/Si reflectivity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游ゴシック" panose="020B0400000000000000" pitchFamily="34" charset="-128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6296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With the advent of LCB-generated photon beams, the field of photonuclear reactions experienced a renaissance. A next-generation photon source based on a multi-turn SRF-ERL offers critical improvements:…"/>
              <p:cNvSpPr txBox="1"/>
              <p:nvPr/>
            </p:nvSpPr>
            <p:spPr>
              <a:xfrm>
                <a:off x="39361" y="1066800"/>
                <a:ext cx="11646720" cy="5205271"/>
              </a:xfrm>
              <a:prstGeom prst="rect">
                <a:avLst/>
              </a:prstGeom>
              <a:ln w="254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tIns="45720" bIns="45720">
                <a:spAutoFit/>
              </a:bodyPr>
              <a:lstStyle/>
              <a:p>
                <a:pPr defTabSz="457200" hangingPunct="0">
                  <a:defRPr sz="4400"/>
                </a:pPr>
                <a:r>
                  <a:rPr sz="22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With the advent of LCB-generated photon beams, the field of photonuclear reactions experienced a renaissance. A next-generation photon source based on a multi-turn SRF-ERL offers critical improvements:</a:t>
                </a:r>
              </a:p>
              <a:p>
                <a:pPr defTabSz="457200" hangingPunct="0">
                  <a:defRPr sz="4400"/>
                </a:pPr>
                <a:endParaRPr sz="22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marL="601579" lvl="2" indent="-220579" defTabSz="457200" hangingPunct="0">
                  <a:buSzPct val="100000"/>
                  <a:buFontTx/>
                  <a:buChar char="•"/>
                  <a:defRPr sz="4400"/>
                </a:pPr>
                <a:r>
                  <a:rPr sz="22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narrower bandwidth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sz="2425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Δ</m:t>
                    </m:r>
                    <m:r>
                      <a:rPr sz="2425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𝐸</m:t>
                    </m:r>
                    <m:r>
                      <a:rPr sz="2425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/</m:t>
                    </m:r>
                    <m:r>
                      <a:rPr sz="2425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𝐸</m:t>
                    </m:r>
                  </m:oMath>
                </a14:m>
                <a:endParaRPr sz="22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defTabSz="457200" hangingPunct="0">
                  <a:defRPr sz="4400"/>
                </a:pPr>
                <a:endParaRPr sz="22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marL="0" lvl="8" indent="914400" defTabSz="457200" hangingPunct="0">
                  <a:defRPr sz="4400"/>
                </a:pPr>
                <a:r>
                  <a:rPr sz="22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selective manipulation of single excited states</a:t>
                </a:r>
              </a:p>
              <a:p>
                <a:pPr defTabSz="457200" hangingPunct="0">
                  <a:defRPr sz="4400"/>
                </a:pPr>
                <a:endParaRPr sz="22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marL="601579" lvl="2" indent="-220579" defTabSz="457200" hangingPunct="0">
                  <a:buSzPct val="100000"/>
                  <a:buFontTx/>
                  <a:buChar char="•"/>
                  <a:defRPr sz="4400"/>
                </a:pPr>
                <a:r>
                  <a:rPr sz="22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reduced beam-spot size</a:t>
                </a:r>
              </a:p>
              <a:p>
                <a:pPr defTabSz="457200" hangingPunct="0">
                  <a:defRPr sz="4400"/>
                </a:pPr>
                <a:endParaRPr sz="22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marL="0" lvl="8" indent="914400" defTabSz="457200" hangingPunct="0">
                  <a:defRPr sz="4400"/>
                </a:pPr>
                <a:r>
                  <a:rPr sz="22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improved spatial resolution</a:t>
                </a:r>
              </a:p>
              <a:p>
                <a:pPr defTabSz="457200" hangingPunct="0">
                  <a:defRPr sz="4400"/>
                </a:pPr>
                <a:endParaRPr sz="22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marL="601579" lvl="2" indent="-220579" defTabSz="457200" hangingPunct="0">
                  <a:buSzPct val="100000"/>
                  <a:buFontTx/>
                  <a:buChar char="•"/>
                  <a:defRPr sz="4400"/>
                </a:pPr>
                <a:r>
                  <a:rPr sz="22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increased luminosity</a:t>
                </a:r>
              </a:p>
              <a:p>
                <a:pPr defTabSz="457200" hangingPunct="0">
                  <a:defRPr sz="4400"/>
                </a:pPr>
                <a:endParaRPr sz="22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marL="0" lvl="8" indent="914400" defTabSz="457200" hangingPunct="0">
                  <a:defRPr sz="4400"/>
                </a:pPr>
                <a:r>
                  <a:rPr sz="22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competition with low cross-section</a:t>
                </a:r>
              </a:p>
            </p:txBody>
          </p:sp>
        </mc:Choice>
        <mc:Fallback xmlns="">
          <p:sp>
            <p:nvSpPr>
              <p:cNvPr id="109" name="With the advent of LCB-generated photon beams, the field of photonuclear reactions experienced a renaissance. A next-generation photon source based on a multi-turn SRF-ERL offers critical improvements: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1" y="1066800"/>
                <a:ext cx="11646720" cy="5205271"/>
              </a:xfrm>
              <a:prstGeom prst="rect">
                <a:avLst/>
              </a:prstGeom>
              <a:blipFill>
                <a:blip r:embed="rId2"/>
                <a:stretch>
                  <a:fillRect l="-680" t="-703" b="-1405"/>
                </a:stretch>
              </a:blipFill>
              <a:ln w="254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Title 4"/>
          <p:cNvSpPr txBox="1">
            <a:spLocks noGrp="1"/>
          </p:cNvSpPr>
          <p:nvPr>
            <p:ph type="title"/>
          </p:nvPr>
        </p:nvSpPr>
        <p:spPr>
          <a:xfrm>
            <a:off x="1230796" y="285755"/>
            <a:ext cx="9730409" cy="485776"/>
          </a:xfrm>
          <a:prstGeom prst="rect">
            <a:avLst/>
          </a:prstGeom>
        </p:spPr>
        <p:txBody>
          <a:bodyPr>
            <a:noAutofit/>
          </a:bodyPr>
          <a:lstStyle>
            <a:lvl1pPr defTabSz="1558388">
              <a:defRPr sz="6208"/>
            </a:lvl1pPr>
          </a:lstStyle>
          <a:p>
            <a:r>
              <a:rPr lang="en-GB" sz="2800" dirty="0"/>
              <a:t>Beck: </a:t>
            </a:r>
            <a:r>
              <a:rPr sz="2800" dirty="0"/>
              <a:t>“Wishlist” for next-generation photon sources</a:t>
            </a:r>
          </a:p>
        </p:txBody>
      </p:sp>
      <p:sp>
        <p:nvSpPr>
          <p:cNvPr id="111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430000" y="6582580"/>
            <a:ext cx="70532" cy="1384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defTabSz="457200" hangingPunct="0"/>
            <a:fld id="{86CB4B4D-7CA3-9044-876B-883B54F8677D}" type="slidenum">
              <a:rPr kern="0">
                <a:latin typeface="Arial"/>
                <a:cs typeface="Arial"/>
                <a:sym typeface="Arial"/>
              </a:rPr>
              <a:pPr defTabSz="457200" hangingPunct="0"/>
              <a:t>4</a:t>
            </a:fld>
            <a:endParaRPr kern="0">
              <a:latin typeface="Arial"/>
              <a:cs typeface="Arial"/>
              <a:sym typeface="Arial"/>
            </a:endParaRPr>
          </a:p>
        </p:txBody>
      </p:sp>
      <p:sp>
        <p:nvSpPr>
          <p:cNvPr id="112" name="Footer Placeholder 4"/>
          <p:cNvSpPr txBox="1"/>
          <p:nvPr/>
        </p:nvSpPr>
        <p:spPr>
          <a:xfrm>
            <a:off x="5664680" y="6536868"/>
            <a:ext cx="4241322" cy="13849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spAutoFit/>
          </a:bodyPr>
          <a:lstStyle>
            <a:lvl1pPr algn="r">
              <a:lnSpc>
                <a:spcPct val="90000"/>
              </a:lnSpc>
              <a:defRPr sz="2000">
                <a:solidFill>
                  <a:srgbClr val="064308"/>
                </a:solidFill>
              </a:defRPr>
            </a:lvl1pPr>
          </a:lstStyle>
          <a:p>
            <a:pPr defTabSz="457200" hangingPunct="0"/>
            <a:r>
              <a:rPr sz="1000" kern="0">
                <a:latin typeface="Arial"/>
                <a:cs typeface="Arial"/>
                <a:sym typeface="Arial"/>
              </a:rPr>
              <a:t>Tobias Beck, ERL’22, 05.10.2022 </a:t>
            </a:r>
          </a:p>
        </p:txBody>
      </p:sp>
      <p:pic>
        <p:nvPicPr>
          <p:cNvPr id="113" name="spectrum_164Dy.pdf" descr="spectrum_164Dy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019" y="3247089"/>
            <a:ext cx="4693878" cy="26822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0">
            <a:extLst>
              <a:ext uri="{FF2B5EF4-FFF2-40B4-BE49-F238E27FC236}">
                <a16:creationId xmlns:a16="http://schemas.microsoft.com/office/drawing/2014/main" id="{58F84A9D-E428-644D-B92D-8E9CA49AC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60706" y="6627629"/>
            <a:ext cx="9132364" cy="21228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ERL’22, Oct 5, 2022, Cornell University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0FEDA90-2E15-3848-0397-56C26BB5F631}"/>
              </a:ext>
            </a:extLst>
          </p:cNvPr>
          <p:cNvSpPr txBox="1">
            <a:spLocks/>
          </p:cNvSpPr>
          <p:nvPr/>
        </p:nvSpPr>
        <p:spPr>
          <a:xfrm>
            <a:off x="266049" y="46369"/>
            <a:ext cx="6323594" cy="4997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Kayran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: ERL potential as a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+mj-ea"/>
                <a:cs typeface="+mj-cs"/>
              </a:rPr>
              <a:t>g-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ray source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D29B185-DD12-AFF9-0E14-1422992228E0}"/>
              </a:ext>
            </a:extLst>
          </p:cNvPr>
          <p:cNvSpPr txBox="1">
            <a:spLocks/>
          </p:cNvSpPr>
          <p:nvPr/>
        </p:nvSpPr>
        <p:spPr>
          <a:xfrm>
            <a:off x="-932646" y="420673"/>
            <a:ext cx="6962342" cy="3160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Dmitry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Kayran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and Vladimir Litvinenko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65FC6B-C35F-82A3-F380-91975601C772}"/>
              </a:ext>
            </a:extLst>
          </p:cNvPr>
          <p:cNvSpPr/>
          <p:nvPr/>
        </p:nvSpPr>
        <p:spPr>
          <a:xfrm>
            <a:off x="25023" y="731765"/>
            <a:ext cx="54864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Brookhaven National Laboratory Stony Brook University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8FC448-43A7-E02F-5177-ECD7B87807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5" r="21247"/>
          <a:stretch/>
        </p:blipFill>
        <p:spPr>
          <a:xfrm>
            <a:off x="59929" y="1126539"/>
            <a:ext cx="4301874" cy="2290077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EFF6AB5-4EF3-4CBD-380E-A30E72681A03}"/>
              </a:ext>
            </a:extLst>
          </p:cNvPr>
          <p:cNvSpPr txBox="1"/>
          <p:nvPr/>
        </p:nvSpPr>
        <p:spPr>
          <a:xfrm>
            <a:off x="7461138" y="139698"/>
            <a:ext cx="3754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Why Compton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-ray sources?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8924E1A-2F76-7619-AE2C-4D917A044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580" y="544042"/>
            <a:ext cx="6048371" cy="889129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68E6D6AC-B01B-5116-9F1F-58FDA26B1BFC}"/>
              </a:ext>
            </a:extLst>
          </p:cNvPr>
          <p:cNvGrpSpPr/>
          <p:nvPr/>
        </p:nvGrpSpPr>
        <p:grpSpPr>
          <a:xfrm>
            <a:off x="5951042" y="905348"/>
            <a:ext cx="1775135" cy="612319"/>
            <a:chOff x="9338429" y="2005059"/>
            <a:chExt cx="1775135" cy="61231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E6AD4BD-48A8-2CA0-2849-07D948F87D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1385" t="50000"/>
            <a:stretch/>
          </p:blipFill>
          <p:spPr>
            <a:xfrm>
              <a:off x="9338429" y="2028135"/>
              <a:ext cx="1775135" cy="589243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0B7F994-E65D-D024-0B65-E9A358511F5C}"/>
                </a:ext>
              </a:extLst>
            </p:cNvPr>
            <p:cNvSpPr/>
            <p:nvPr/>
          </p:nvSpPr>
          <p:spPr>
            <a:xfrm>
              <a:off x="9338429" y="2005059"/>
              <a:ext cx="1354641" cy="58924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E2D5E519-62C7-7002-5414-9DB8B53EEE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93" b="21397"/>
          <a:stretch/>
        </p:blipFill>
        <p:spPr>
          <a:xfrm>
            <a:off x="4444933" y="2076157"/>
            <a:ext cx="4301874" cy="219802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214892D4-AC24-A458-8036-513EE05996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91310" y="1791683"/>
            <a:ext cx="3451212" cy="4291309"/>
          </a:xfrm>
          <a:prstGeom prst="rect">
            <a:avLst/>
          </a:prstGeom>
        </p:spPr>
      </p:pic>
      <p:sp>
        <p:nvSpPr>
          <p:cNvPr id="38" name="Rectangle 2">
            <a:extLst>
              <a:ext uri="{FF2B5EF4-FFF2-40B4-BE49-F238E27FC236}">
                <a16:creationId xmlns:a16="http://schemas.microsoft.com/office/drawing/2014/main" id="{121CCA0B-7D98-0566-54C5-549B9D1CA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45" y="3977754"/>
            <a:ext cx="6019949" cy="3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Conclusions</a:t>
            </a:r>
          </a:p>
        </p:txBody>
      </p:sp>
      <p:sp>
        <p:nvSpPr>
          <p:cNvPr id="39" name="Rectangle 3">
            <a:extLst>
              <a:ext uri="{FF2B5EF4-FFF2-40B4-BE49-F238E27FC236}">
                <a16:creationId xmlns:a16="http://schemas.microsoft.com/office/drawing/2014/main" id="{C196727D-AB8B-EE44-D0E6-A8E153F1B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45" y="4062250"/>
            <a:ext cx="8445287" cy="249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CC"/>
              </a:buClr>
              <a:buSzPct val="150000"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CC"/>
              </a:buClr>
              <a:buSzPct val="150000"/>
              <a:buFont typeface="Wingdings" charset="0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backscattering Compton sources are promising high intensity, monoenergetic and high brightness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γ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-ray beams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CC"/>
              </a:buClr>
              <a:buSzPct val="150000"/>
              <a:buFont typeface="Wingdings" charset="0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Combination of high current Energy Recovery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Linacs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with high power lasers (both the 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“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conventional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”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and FEL with  only 100 kW of intra-cavity power!) opens possibility of generating a few order of magnitude higher flux of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charset="0"/>
                <a:ea typeface="+mn-ea"/>
                <a:cs typeface="+mn-cs"/>
              </a:rPr>
              <a:t>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-rays then currently available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CC"/>
              </a:buClr>
              <a:buSzPct val="150000"/>
              <a:buFont typeface="Wingdings" charset="0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Such sources can find applications expending from the high energy and nuclear physics to medical application and potentially disposal of radioactive waste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CC"/>
              </a:buClr>
              <a:buSzPct val="150000"/>
              <a:buFont typeface="Wingdings" charset="0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Down Arrow 39">
            <a:extLst>
              <a:ext uri="{FF2B5EF4-FFF2-40B4-BE49-F238E27FC236}">
                <a16:creationId xmlns:a16="http://schemas.microsoft.com/office/drawing/2014/main" id="{1517E828-0C9F-AFB3-D9F4-9835D03689FB}"/>
              </a:ext>
            </a:extLst>
          </p:cNvPr>
          <p:cNvSpPr/>
          <p:nvPr/>
        </p:nvSpPr>
        <p:spPr>
          <a:xfrm rot="15430858">
            <a:off x="5050626" y="768275"/>
            <a:ext cx="355594" cy="11121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Down Arrow 40">
            <a:extLst>
              <a:ext uri="{FF2B5EF4-FFF2-40B4-BE49-F238E27FC236}">
                <a16:creationId xmlns:a16="http://schemas.microsoft.com/office/drawing/2014/main" id="{3A7E468E-C50D-ABA9-08E6-FB1B31FA43CC}"/>
              </a:ext>
            </a:extLst>
          </p:cNvPr>
          <p:cNvSpPr/>
          <p:nvPr/>
        </p:nvSpPr>
        <p:spPr>
          <a:xfrm rot="2032209">
            <a:off x="8022161" y="1367116"/>
            <a:ext cx="410318" cy="6812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001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7AE85-1111-42EF-9EF5-47F7233C9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228600"/>
            <a:ext cx="10515600" cy="454582"/>
          </a:xfrm>
        </p:spPr>
        <p:txBody>
          <a:bodyPr>
            <a:normAutofit fontScale="90000"/>
          </a:bodyPr>
          <a:lstStyle/>
          <a:p>
            <a:r>
              <a:rPr lang="en-GB" dirty="0"/>
              <a:t>Bernauer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2733E-ECE0-4DB8-9D72-B84A4E995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4930-FF10-F84D-8D3B-AE8898994A49}" type="slidenum">
              <a:rPr lang="en-US" smtClean="0"/>
              <a:t>6</a:t>
            </a:fld>
            <a:endParaRPr lang="en-US"/>
          </a:p>
        </p:txBody>
      </p:sp>
      <p:pic>
        <p:nvPicPr>
          <p:cNvPr id="10" name="Content Placeholder 9" descr="Text&#10;&#10;Description automatically generated">
            <a:extLst>
              <a:ext uri="{FF2B5EF4-FFF2-40B4-BE49-F238E27FC236}">
                <a16:creationId xmlns:a16="http://schemas.microsoft.com/office/drawing/2014/main" id="{3959C3AA-996F-4910-96C3-111A8026F9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792" y="770012"/>
            <a:ext cx="10850880" cy="6038293"/>
          </a:xfrm>
        </p:spPr>
      </p:pic>
    </p:spTree>
    <p:extLst>
      <p:ext uri="{BB962C8B-B14F-4D97-AF65-F5344CB8AC3E}">
        <p14:creationId xmlns:p14="http://schemas.microsoft.com/office/powerpoint/2010/main" val="2251456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AB1578-B040-4A7A-B327-D32B72AB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de-DE" dirty="0"/>
              <a:t>Hug: MESA Experiments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ED5B6C5-96BA-49A3-B0CC-3E0763239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1556792"/>
            <a:ext cx="6644992" cy="500041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37D0A29-3DC8-4328-B817-5A61DDB79E40}"/>
              </a:ext>
            </a:extLst>
          </p:cNvPr>
          <p:cNvSpPr txBox="1"/>
          <p:nvPr/>
        </p:nvSpPr>
        <p:spPr>
          <a:xfrm>
            <a:off x="7824192" y="1484784"/>
            <a:ext cx="42484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P2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experiment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High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target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density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0.15mA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External beam 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(EB)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Luminosity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&gt;10</a:t>
            </a:r>
            <a:r>
              <a:rPr kumimoji="0" lang="de-DE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39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cm</a:t>
            </a:r>
            <a:r>
              <a:rPr kumimoji="0" lang="de-DE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-2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de-DE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-1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MAGIX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experiment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low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target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density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1mA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Energy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recovery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(ERL)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Luminosity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&gt;10</a:t>
            </a:r>
            <a:r>
              <a:rPr kumimoji="0" lang="de-DE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cm</a:t>
            </a:r>
            <a:r>
              <a:rPr kumimoji="0" lang="de-DE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-2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de-DE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-1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DarkMESA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Beam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dump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experiment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running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parasitically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P2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Versatile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facility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nuclear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physics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particle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physics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dark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sector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searches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accuracy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beam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stability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spread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polarization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needed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577E8BC-E03B-EF0E-F3AC-CFB9561EF10A}"/>
              </a:ext>
            </a:extLst>
          </p:cNvPr>
          <p:cNvSpPr txBox="1"/>
          <p:nvPr/>
        </p:nvSpPr>
        <p:spPr>
          <a:xfrm>
            <a:off x="4776192" y="6557204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H.Merkel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Talk at DPG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Springmeeting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2022 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Tabelle 18">
            <a:extLst>
              <a:ext uri="{FF2B5EF4-FFF2-40B4-BE49-F238E27FC236}">
                <a16:creationId xmlns:a16="http://schemas.microsoft.com/office/drawing/2014/main" id="{3E32D275-146F-451B-9B85-98594A19618D}"/>
              </a:ext>
            </a:extLst>
          </p:cNvPr>
          <p:cNvGraphicFramePr>
            <a:graphicFrameLocks noGrp="1"/>
          </p:cNvGraphicFramePr>
          <p:nvPr/>
        </p:nvGraphicFramePr>
        <p:xfrm>
          <a:off x="47328" y="5117004"/>
          <a:ext cx="417571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419">
                  <a:extLst>
                    <a:ext uri="{9D8B030D-6E8A-4147-A177-3AD203B41FA5}">
                      <a16:colId xmlns:a16="http://schemas.microsoft.com/office/drawing/2014/main" val="3991767359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969373852"/>
                    </a:ext>
                  </a:extLst>
                </a:gridCol>
                <a:gridCol w="1440158">
                  <a:extLst>
                    <a:ext uri="{9D8B030D-6E8A-4147-A177-3AD203B41FA5}">
                      <a16:colId xmlns:a16="http://schemas.microsoft.com/office/drawing/2014/main" val="31813869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Operation-</a:t>
                      </a:r>
                      <a:r>
                        <a:rPr lang="de-DE" sz="1600" dirty="0" err="1"/>
                        <a:t>modes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Beam </a:t>
                      </a:r>
                      <a:r>
                        <a:rPr lang="de-DE" sz="1600" dirty="0" err="1"/>
                        <a:t>power@target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021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Ext. Beam</a:t>
                      </a:r>
                    </a:p>
                    <a:p>
                      <a:r>
                        <a:rPr lang="de-DE" sz="1600" dirty="0"/>
                        <a:t>(EB)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Solid/</a:t>
                      </a:r>
                    </a:p>
                    <a:p>
                      <a:r>
                        <a:rPr lang="de-DE" sz="1600" dirty="0"/>
                        <a:t>Liquid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0-25kW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1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Energy </a:t>
                      </a:r>
                      <a:r>
                        <a:rPr lang="de-DE" sz="1600" dirty="0" err="1"/>
                        <a:t>recovery</a:t>
                      </a:r>
                      <a:r>
                        <a:rPr lang="de-DE" sz="1600" dirty="0"/>
                        <a:t>(ERL)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Gas-jet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0.1-1MW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019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688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4C2A2-3389-BC70-D801-D5B3219EA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Wang: Strong</a:t>
            </a:r>
            <a:r>
              <a:rPr lang="zh-CN" altLang="en-US" sz="4000" dirty="0"/>
              <a:t> </a:t>
            </a:r>
            <a:r>
              <a:rPr lang="en-US" altLang="zh-CN" sz="4000" dirty="0"/>
              <a:t>Hadron</a:t>
            </a:r>
            <a:r>
              <a:rPr lang="zh-CN" altLang="en-US" sz="4000" dirty="0"/>
              <a:t> </a:t>
            </a:r>
            <a:r>
              <a:rPr lang="en-US" altLang="zh-CN" sz="4000" dirty="0"/>
              <a:t>Cooling</a:t>
            </a:r>
            <a:r>
              <a:rPr lang="zh-CN" altLang="en-US" sz="4000" dirty="0"/>
              <a:t> </a:t>
            </a:r>
            <a:r>
              <a:rPr lang="en-US" altLang="zh-CN" sz="4000" dirty="0"/>
              <a:t>in</a:t>
            </a:r>
            <a:r>
              <a:rPr lang="zh-CN" altLang="en-US" sz="4000" dirty="0"/>
              <a:t> </a:t>
            </a:r>
            <a:r>
              <a:rPr lang="en-US" altLang="zh-CN" sz="4000" dirty="0"/>
              <a:t>EIC</a:t>
            </a:r>
            <a:r>
              <a:rPr lang="zh-CN" altLang="en-US" sz="4000" dirty="0"/>
              <a:t> </a:t>
            </a:r>
            <a:r>
              <a:rPr lang="en-US" altLang="zh-CN" sz="4000" dirty="0"/>
              <a:t>with</a:t>
            </a:r>
            <a:r>
              <a:rPr lang="zh-CN" altLang="en-US" sz="4000" dirty="0"/>
              <a:t> </a:t>
            </a:r>
            <a:r>
              <a:rPr lang="en-US" altLang="zh-CN" sz="4000" dirty="0"/>
              <a:t>an</a:t>
            </a:r>
            <a:r>
              <a:rPr lang="zh-CN" altLang="en-US" sz="4000" dirty="0"/>
              <a:t> </a:t>
            </a:r>
            <a:r>
              <a:rPr lang="en-US" altLang="zh-CN" sz="4000" dirty="0"/>
              <a:t>ERL</a:t>
            </a:r>
            <a:endParaRPr lang="en-US" sz="40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E6EF182-5990-21AA-ED2C-64B4C9D86BD4}"/>
              </a:ext>
            </a:extLst>
          </p:cNvPr>
          <p:cNvSpPr txBox="1"/>
          <p:nvPr/>
        </p:nvSpPr>
        <p:spPr>
          <a:xfrm>
            <a:off x="59614" y="3270167"/>
            <a:ext cx="58081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EIC Strong hadron cooling is based on a coherent electron cooling concept using the micro-bunching amplifier.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will boost EIC luminosity by a factor of 3-10.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cooling needs a high-quality electron beam with 100 mA high current, 10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-4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small energy spread, and small noise in the beam. It requires the development of an ERL with parameters beyond the state of the art.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simulations show that beam quality, energy spread, and beam noise can meet the cooling requirement.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83FD9045-0AE9-4BC0-3C14-731D419A1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993" y="1323521"/>
            <a:ext cx="6129512" cy="295739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20669EE-475F-095D-1D73-DCC0B7925120}"/>
              </a:ext>
            </a:extLst>
          </p:cNvPr>
          <p:cNvGrpSpPr/>
          <p:nvPr/>
        </p:nvGrpSpPr>
        <p:grpSpPr>
          <a:xfrm>
            <a:off x="361122" y="1690688"/>
            <a:ext cx="4971745" cy="1036484"/>
            <a:chOff x="1257503" y="1632024"/>
            <a:chExt cx="6628993" cy="138197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C0ED836-462E-9F96-92DE-964E0E15CA5B}"/>
                </a:ext>
              </a:extLst>
            </p:cNvPr>
            <p:cNvGrpSpPr/>
            <p:nvPr/>
          </p:nvGrpSpPr>
          <p:grpSpPr>
            <a:xfrm>
              <a:off x="1257503" y="1632024"/>
              <a:ext cx="6628993" cy="1381979"/>
              <a:chOff x="1169943" y="1200636"/>
              <a:chExt cx="6628993" cy="1381979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C0AF2599-BCCA-8DFE-9987-34BAC7A478D9}"/>
                  </a:ext>
                </a:extLst>
              </p:cNvPr>
              <p:cNvCxnSpPr/>
              <p:nvPr/>
            </p:nvCxnSpPr>
            <p:spPr>
              <a:xfrm>
                <a:off x="3134449" y="1486991"/>
                <a:ext cx="2744688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E3E901C-890C-C79F-9A4C-423E43A4AD46}"/>
                  </a:ext>
                </a:extLst>
              </p:cNvPr>
              <p:cNvGrpSpPr/>
              <p:nvPr/>
            </p:nvGrpSpPr>
            <p:grpSpPr>
              <a:xfrm>
                <a:off x="1169943" y="1200636"/>
                <a:ext cx="6628993" cy="1381979"/>
                <a:chOff x="583520" y="1226896"/>
                <a:chExt cx="6628993" cy="1381979"/>
              </a:xfrm>
            </p:grpSpPr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DEC883F-81B8-00C9-B6C9-89816CCFF8AC}"/>
                    </a:ext>
                  </a:extLst>
                </p:cNvPr>
                <p:cNvSpPr txBox="1"/>
                <p:nvPr/>
              </p:nvSpPr>
              <p:spPr>
                <a:xfrm>
                  <a:off x="4264313" y="1226896"/>
                  <a:ext cx="571096" cy="338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432FF"/>
                      </a:solidFill>
                      <a:effectLst/>
                      <a:uLnTx/>
                      <a:uFillTx/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rPr>
                    <a:t>E&lt;E</a:t>
                  </a:r>
                  <a:r>
                    <a:rPr kumimoji="0" lang="en-US" sz="105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432FF"/>
                      </a:solidFill>
                      <a:effectLst/>
                      <a:uLnTx/>
                      <a:uFillTx/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rPr>
                    <a:t>0</a:t>
                  </a:r>
                </a:p>
              </p:txBody>
            </p: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B686294C-BA2F-EACE-7816-A8F562866511}"/>
                    </a:ext>
                  </a:extLst>
                </p:cNvPr>
                <p:cNvGrpSpPr/>
                <p:nvPr/>
              </p:nvGrpSpPr>
              <p:grpSpPr>
                <a:xfrm>
                  <a:off x="583520" y="1393724"/>
                  <a:ext cx="6628993" cy="1215151"/>
                  <a:chOff x="583520" y="1393724"/>
                  <a:chExt cx="6628993" cy="1215151"/>
                </a:xfrm>
              </p:grpSpPr>
              <p:cxnSp>
                <p:nvCxnSpPr>
                  <p:cNvPr id="15" name="Straight Arrow Connector 14">
                    <a:extLst>
                      <a:ext uri="{FF2B5EF4-FFF2-40B4-BE49-F238E27FC236}">
                        <a16:creationId xmlns:a16="http://schemas.microsoft.com/office/drawing/2014/main" id="{784E706C-00DC-7AB7-BA4A-20A0CD7CDF0B}"/>
                      </a:ext>
                    </a:extLst>
                  </p:cNvPr>
                  <p:cNvCxnSpPr/>
                  <p:nvPr/>
                </p:nvCxnSpPr>
                <p:spPr>
                  <a:xfrm>
                    <a:off x="754912" y="1839433"/>
                    <a:ext cx="446567" cy="0"/>
                  </a:xfrm>
                  <a:prstGeom prst="straightConnector1">
                    <a:avLst/>
                  </a:prstGeom>
                  <a:ln w="50800" cmpd="tri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Arrow Connector 15">
                    <a:extLst>
                      <a:ext uri="{FF2B5EF4-FFF2-40B4-BE49-F238E27FC236}">
                        <a16:creationId xmlns:a16="http://schemas.microsoft.com/office/drawing/2014/main" id="{BE510162-C823-BD66-085D-77803E632497}"/>
                      </a:ext>
                    </a:extLst>
                  </p:cNvPr>
                  <p:cNvCxnSpPr/>
                  <p:nvPr/>
                </p:nvCxnSpPr>
                <p:spPr>
                  <a:xfrm>
                    <a:off x="6670159" y="1839433"/>
                    <a:ext cx="446567" cy="0"/>
                  </a:xfrm>
                  <a:prstGeom prst="straightConnector1">
                    <a:avLst/>
                  </a:prstGeom>
                  <a:ln w="50800" cmpd="tri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>
                    <a:extLst>
                      <a:ext uri="{FF2B5EF4-FFF2-40B4-BE49-F238E27FC236}">
                        <a16:creationId xmlns:a16="http://schemas.microsoft.com/office/drawing/2014/main" id="{CF664560-5B1A-7AD3-D7F6-3036F58C2449}"/>
                      </a:ext>
                    </a:extLst>
                  </p:cNvPr>
                  <p:cNvCxnSpPr/>
                  <p:nvPr/>
                </p:nvCxnSpPr>
                <p:spPr>
                  <a:xfrm>
                    <a:off x="1201479" y="1839433"/>
                    <a:ext cx="1116208" cy="0"/>
                  </a:xfrm>
                  <a:prstGeom prst="line">
                    <a:avLst/>
                  </a:prstGeom>
                  <a:ln w="317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>
                    <a:extLst>
                      <a:ext uri="{FF2B5EF4-FFF2-40B4-BE49-F238E27FC236}">
                        <a16:creationId xmlns:a16="http://schemas.microsoft.com/office/drawing/2014/main" id="{D07828EF-9041-6264-0117-4BA48572245D}"/>
                      </a:ext>
                    </a:extLst>
                  </p:cNvPr>
                  <p:cNvCxnSpPr/>
                  <p:nvPr/>
                </p:nvCxnSpPr>
                <p:spPr>
                  <a:xfrm>
                    <a:off x="5553951" y="1839433"/>
                    <a:ext cx="1116208" cy="0"/>
                  </a:xfrm>
                  <a:prstGeom prst="line">
                    <a:avLst/>
                  </a:prstGeom>
                  <a:ln w="317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Arrow Connector 18">
                    <a:extLst>
                      <a:ext uri="{FF2B5EF4-FFF2-40B4-BE49-F238E27FC236}">
                        <a16:creationId xmlns:a16="http://schemas.microsoft.com/office/drawing/2014/main" id="{4C89F8D9-0C84-5040-4995-A795742811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041578" y="1660397"/>
                    <a:ext cx="437011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prstDash val="dash"/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Arrow Connector 19">
                    <a:extLst>
                      <a:ext uri="{FF2B5EF4-FFF2-40B4-BE49-F238E27FC236}">
                        <a16:creationId xmlns:a16="http://schemas.microsoft.com/office/drawing/2014/main" id="{D56092F2-0BD3-F60F-6AA4-894BCC648B3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48236" y="1393724"/>
                    <a:ext cx="494211" cy="0"/>
                  </a:xfrm>
                  <a:prstGeom prst="straightConnector1">
                    <a:avLst/>
                  </a:prstGeom>
                  <a:ln>
                    <a:solidFill>
                      <a:srgbClr val="0432FF"/>
                    </a:solidFill>
                    <a:prstDash val="dash"/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3F799FB9-EA98-D9C4-1FFC-DD53622AC265}"/>
                      </a:ext>
                    </a:extLst>
                  </p:cNvPr>
                  <p:cNvSpPr txBox="1"/>
                  <p:nvPr/>
                </p:nvSpPr>
                <p:spPr>
                  <a:xfrm>
                    <a:off x="4407736" y="1502017"/>
                    <a:ext cx="571096" cy="3385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rPr>
                      <a:t>E&gt;E</a:t>
                    </a:r>
                    <a:r>
                      <a:rPr kumimoji="0" lang="en-US" sz="105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rPr>
                      <a:t>0</a:t>
                    </a:r>
                  </a:p>
                </p:txBody>
              </p:sp>
              <p:cxnSp>
                <p:nvCxnSpPr>
                  <p:cNvPr id="22" name="Straight Arrow Connector 21">
                    <a:extLst>
                      <a:ext uri="{FF2B5EF4-FFF2-40B4-BE49-F238E27FC236}">
                        <a16:creationId xmlns:a16="http://schemas.microsoft.com/office/drawing/2014/main" id="{C0DB22BE-63F3-E5AF-3F3D-F31AA30E6F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0924" y="1527569"/>
                    <a:ext cx="437011" cy="0"/>
                  </a:xfrm>
                  <a:prstGeom prst="straightConnector1">
                    <a:avLst/>
                  </a:prstGeom>
                  <a:ln>
                    <a:solidFill>
                      <a:srgbClr val="7030A0"/>
                    </a:solidFill>
                    <a:prstDash val="dash"/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3" name="Group 22">
                    <a:extLst>
                      <a:ext uri="{FF2B5EF4-FFF2-40B4-BE49-F238E27FC236}">
                        <a16:creationId xmlns:a16="http://schemas.microsoft.com/office/drawing/2014/main" id="{58625C22-3F73-5872-77BF-CE03B1285BC9}"/>
                      </a:ext>
                    </a:extLst>
                  </p:cNvPr>
                  <p:cNvGrpSpPr/>
                  <p:nvPr/>
                </p:nvGrpSpPr>
                <p:grpSpPr>
                  <a:xfrm>
                    <a:off x="642143" y="1841632"/>
                    <a:ext cx="3151862" cy="522638"/>
                    <a:chOff x="642143" y="1841632"/>
                    <a:chExt cx="3151862" cy="522638"/>
                  </a:xfrm>
                </p:grpSpPr>
                <p:cxnSp>
                  <p:nvCxnSpPr>
                    <p:cNvPr id="46" name="Straight Arrow Connector 45">
                      <a:extLst>
                        <a:ext uri="{FF2B5EF4-FFF2-40B4-BE49-F238E27FC236}">
                          <a16:creationId xmlns:a16="http://schemas.microsoft.com/office/drawing/2014/main" id="{EA6F6D26-53D9-4E3D-EEC5-7D0BF4919AA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642143" y="2035196"/>
                      <a:ext cx="404261" cy="329074"/>
                    </a:xfrm>
                    <a:prstGeom prst="straightConnector1">
                      <a:avLst/>
                    </a:prstGeom>
                    <a:ln w="50800" cmpd="tri">
                      <a:solidFill>
                        <a:srgbClr val="92B8EF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Straight Connector 46">
                      <a:extLst>
                        <a:ext uri="{FF2B5EF4-FFF2-40B4-BE49-F238E27FC236}">
                          <a16:creationId xmlns:a16="http://schemas.microsoft.com/office/drawing/2014/main" id="{24A395DA-966D-DFEB-8DE3-5A2D1B683E2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046404" y="1850530"/>
                      <a:ext cx="227996" cy="184666"/>
                    </a:xfrm>
                    <a:prstGeom prst="line">
                      <a:avLst/>
                    </a:prstGeom>
                    <a:ln w="31750">
                      <a:solidFill>
                        <a:srgbClr val="92B8E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Straight Connector 47">
                      <a:extLst>
                        <a:ext uri="{FF2B5EF4-FFF2-40B4-BE49-F238E27FC236}">
                          <a16:creationId xmlns:a16="http://schemas.microsoft.com/office/drawing/2014/main" id="{5E80D348-A5DB-5CF6-5B3A-E4CDD491527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260917" y="1850530"/>
                      <a:ext cx="1046984" cy="6230"/>
                    </a:xfrm>
                    <a:prstGeom prst="line">
                      <a:avLst/>
                    </a:prstGeom>
                    <a:ln w="31750">
                      <a:solidFill>
                        <a:srgbClr val="92B8E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Straight Connector 48">
                      <a:extLst>
                        <a:ext uri="{FF2B5EF4-FFF2-40B4-BE49-F238E27FC236}">
                          <a16:creationId xmlns:a16="http://schemas.microsoft.com/office/drawing/2014/main" id="{7AA11F93-F476-C382-EE41-A9FE27E6F41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2294826" y="1850530"/>
                      <a:ext cx="100429" cy="201718"/>
                    </a:xfrm>
                    <a:prstGeom prst="line">
                      <a:avLst/>
                    </a:prstGeom>
                    <a:ln w="31750">
                      <a:solidFill>
                        <a:srgbClr val="92B8E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Straight Connector 49">
                      <a:extLst>
                        <a:ext uri="{FF2B5EF4-FFF2-40B4-BE49-F238E27FC236}">
                          <a16:creationId xmlns:a16="http://schemas.microsoft.com/office/drawing/2014/main" id="{6BB2867E-A317-7AE2-8EFB-C889CFC24FC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380210" y="2042511"/>
                      <a:ext cx="299510" cy="0"/>
                    </a:xfrm>
                    <a:prstGeom prst="line">
                      <a:avLst/>
                    </a:prstGeom>
                    <a:ln w="31750">
                      <a:solidFill>
                        <a:srgbClr val="92B8E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Straight Connector 50">
                      <a:extLst>
                        <a:ext uri="{FF2B5EF4-FFF2-40B4-BE49-F238E27FC236}">
                          <a16:creationId xmlns:a16="http://schemas.microsoft.com/office/drawing/2014/main" id="{0FEFE4EE-C0F1-A375-BFAB-B05DA14228B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657464" y="1850530"/>
                      <a:ext cx="100429" cy="201718"/>
                    </a:xfrm>
                    <a:prstGeom prst="line">
                      <a:avLst/>
                    </a:prstGeom>
                    <a:ln w="31750">
                      <a:solidFill>
                        <a:srgbClr val="92B8E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Straight Connector 51">
                      <a:extLst>
                        <a:ext uri="{FF2B5EF4-FFF2-40B4-BE49-F238E27FC236}">
                          <a16:creationId xmlns:a16="http://schemas.microsoft.com/office/drawing/2014/main" id="{BCCD5EAC-A4FF-80BB-1417-DFD2B429114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750209" y="1850158"/>
                      <a:ext cx="954419" cy="8949"/>
                    </a:xfrm>
                    <a:prstGeom prst="line">
                      <a:avLst/>
                    </a:prstGeom>
                    <a:ln w="31750">
                      <a:solidFill>
                        <a:srgbClr val="92B8E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Straight Connector 52">
                      <a:extLst>
                        <a:ext uri="{FF2B5EF4-FFF2-40B4-BE49-F238E27FC236}">
                          <a16:creationId xmlns:a16="http://schemas.microsoft.com/office/drawing/2014/main" id="{9763B621-24A3-1168-A9EF-372F8EEB42E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693576" y="1841632"/>
                      <a:ext cx="100429" cy="201718"/>
                    </a:xfrm>
                    <a:prstGeom prst="line">
                      <a:avLst/>
                    </a:prstGeom>
                    <a:ln w="31750">
                      <a:solidFill>
                        <a:srgbClr val="92B8E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4" name="Straight Arrow Connector 23">
                    <a:extLst>
                      <a:ext uri="{FF2B5EF4-FFF2-40B4-BE49-F238E27FC236}">
                        <a16:creationId xmlns:a16="http://schemas.microsoft.com/office/drawing/2014/main" id="{78BAB569-F3F3-1CF1-3200-6B8402C2F6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08252" y="2034824"/>
                    <a:ext cx="404261" cy="329074"/>
                  </a:xfrm>
                  <a:prstGeom prst="straightConnector1">
                    <a:avLst/>
                  </a:prstGeom>
                  <a:ln w="50800" cmpd="tri">
                    <a:solidFill>
                      <a:srgbClr val="92B8EF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74C7B466-E2AE-92D1-189B-D22C5EF5A73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6580256" y="1850158"/>
                    <a:ext cx="227996" cy="184666"/>
                  </a:xfrm>
                  <a:prstGeom prst="line">
                    <a:avLst/>
                  </a:prstGeom>
                  <a:ln w="31750">
                    <a:solidFill>
                      <a:srgbClr val="92B8E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>
                    <a:extLst>
                      <a:ext uri="{FF2B5EF4-FFF2-40B4-BE49-F238E27FC236}">
                        <a16:creationId xmlns:a16="http://schemas.microsoft.com/office/drawing/2014/main" id="{2D0D93F6-6670-E74E-7A0D-854D50D90A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546755" y="1850158"/>
                    <a:ext cx="1046984" cy="6230"/>
                  </a:xfrm>
                  <a:prstGeom prst="line">
                    <a:avLst/>
                  </a:prstGeom>
                  <a:ln w="31750">
                    <a:solidFill>
                      <a:srgbClr val="92B8E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>
                    <a:extLst>
                      <a:ext uri="{FF2B5EF4-FFF2-40B4-BE49-F238E27FC236}">
                        <a16:creationId xmlns:a16="http://schemas.microsoft.com/office/drawing/2014/main" id="{0636E3D2-B955-AF78-42F4-C4255F4952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459401" y="1850158"/>
                    <a:ext cx="100429" cy="201718"/>
                  </a:xfrm>
                  <a:prstGeom prst="line">
                    <a:avLst/>
                  </a:prstGeom>
                  <a:ln w="31750">
                    <a:solidFill>
                      <a:srgbClr val="92B8E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>
                    <a:extLst>
                      <a:ext uri="{FF2B5EF4-FFF2-40B4-BE49-F238E27FC236}">
                        <a16:creationId xmlns:a16="http://schemas.microsoft.com/office/drawing/2014/main" id="{C3096F5B-6FD8-BFFD-D3FB-9CA15630D5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74936" y="2042139"/>
                    <a:ext cx="299510" cy="0"/>
                  </a:xfrm>
                  <a:prstGeom prst="line">
                    <a:avLst/>
                  </a:prstGeom>
                  <a:ln w="31750">
                    <a:solidFill>
                      <a:srgbClr val="92B8E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>
                    <a:extLst>
                      <a:ext uri="{FF2B5EF4-FFF2-40B4-BE49-F238E27FC236}">
                        <a16:creationId xmlns:a16="http://schemas.microsoft.com/office/drawing/2014/main" id="{4CC1B868-AFC6-2C75-97F2-A4E932365B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096763" y="1850158"/>
                    <a:ext cx="100429" cy="201718"/>
                  </a:xfrm>
                  <a:prstGeom prst="line">
                    <a:avLst/>
                  </a:prstGeom>
                  <a:ln w="31750">
                    <a:solidFill>
                      <a:srgbClr val="92B8E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78B5C7B9-1A08-3783-2F6E-9B64DB09BC6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43568" y="1849048"/>
                    <a:ext cx="960879" cy="9687"/>
                  </a:xfrm>
                  <a:prstGeom prst="line">
                    <a:avLst/>
                  </a:prstGeom>
                  <a:ln w="31750">
                    <a:solidFill>
                      <a:srgbClr val="92B8E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4651A449-2447-126F-7448-53FC23EF16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053630" y="1841632"/>
                    <a:ext cx="100429" cy="201718"/>
                  </a:xfrm>
                  <a:prstGeom prst="line">
                    <a:avLst/>
                  </a:prstGeom>
                  <a:ln w="31750">
                    <a:solidFill>
                      <a:srgbClr val="92B8E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031C0F83-C1CC-A31A-6D6F-86E38FFA61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81169" y="2034966"/>
                    <a:ext cx="299510" cy="0"/>
                  </a:xfrm>
                  <a:prstGeom prst="line">
                    <a:avLst/>
                  </a:prstGeom>
                  <a:ln w="31750">
                    <a:solidFill>
                      <a:srgbClr val="92B8E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82F2542F-8632-DC7B-741D-EB5E70E70701}"/>
                      </a:ext>
                    </a:extLst>
                  </p:cNvPr>
                  <p:cNvSpPr txBox="1"/>
                  <p:nvPr/>
                </p:nvSpPr>
                <p:spPr>
                  <a:xfrm>
                    <a:off x="1296673" y="1573583"/>
                    <a:ext cx="908796" cy="3077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rPr>
                      <a:t>Modulator</a:t>
                    </a:r>
                  </a:p>
                </p:txBody>
              </p:sp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F92803F2-1E93-619D-8234-44388C453739}"/>
                      </a:ext>
                    </a:extLst>
                  </p:cNvPr>
                  <p:cNvSpPr txBox="1"/>
                  <p:nvPr/>
                </p:nvSpPr>
                <p:spPr>
                  <a:xfrm>
                    <a:off x="5805753" y="1572049"/>
                    <a:ext cx="622392" cy="3077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rPr>
                      <a:t>Kicker</a:t>
                    </a:r>
                  </a:p>
                </p:txBody>
              </p:sp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4F46C479-1D27-81CB-D167-6F80106C4431}"/>
                      </a:ext>
                    </a:extLst>
                  </p:cNvPr>
                  <p:cNvSpPr txBox="1"/>
                  <p:nvPr/>
                </p:nvSpPr>
                <p:spPr>
                  <a:xfrm>
                    <a:off x="583520" y="1500181"/>
                    <a:ext cx="466368" cy="40010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rPr>
                      <a:t>H</a:t>
                    </a:r>
                    <a:r>
                      <a:rPr kumimoji="0" lang="en-US" sz="135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rPr>
                      <a:t>+</a:t>
                    </a:r>
                  </a:p>
                </p:txBody>
              </p:sp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813640E3-5B9F-DB8B-0BFE-20AD786FD9F0}"/>
                      </a:ext>
                    </a:extLst>
                  </p:cNvPr>
                  <p:cNvSpPr txBox="1"/>
                  <p:nvPr/>
                </p:nvSpPr>
                <p:spPr>
                  <a:xfrm>
                    <a:off x="587857" y="2208766"/>
                    <a:ext cx="406523" cy="40010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2B8EF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rPr>
                      <a:t>e</a:t>
                    </a:r>
                    <a:r>
                      <a:rPr kumimoji="0" lang="en-US" sz="135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92B8EF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rPr>
                      <a:t>-</a:t>
                    </a:r>
                  </a:p>
                </p:txBody>
              </p:sp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DC5D0A9B-1530-A5ED-A5D9-696223451191}"/>
                      </a:ext>
                    </a:extLst>
                  </p:cNvPr>
                  <p:cNvSpPr txBox="1"/>
                  <p:nvPr/>
                </p:nvSpPr>
                <p:spPr>
                  <a:xfrm>
                    <a:off x="2366439" y="1765140"/>
                    <a:ext cx="430032" cy="3077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2B8EF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rPr>
                      <a:t>R</a:t>
                    </a:r>
                    <a:r>
                      <a:rPr kumimoji="0" lang="en-US" sz="9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92B8EF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rPr>
                      <a:t>56</a:t>
                    </a:r>
                  </a:p>
                </p:txBody>
              </p: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94A47805-F33A-BB92-EF6A-D6AB8D67E42A}"/>
                      </a:ext>
                    </a:extLst>
                  </p:cNvPr>
                  <p:cNvSpPr txBox="1"/>
                  <p:nvPr/>
                </p:nvSpPr>
                <p:spPr>
                  <a:xfrm>
                    <a:off x="3708721" y="1762159"/>
                    <a:ext cx="430032" cy="3077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2B8EF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rPr>
                      <a:t>R</a:t>
                    </a:r>
                    <a:r>
                      <a:rPr kumimoji="0" lang="en-US" sz="9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92B8EF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rPr>
                      <a:t>56</a:t>
                    </a:r>
                  </a:p>
                </p:txBody>
              </p:sp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B0066EE7-53EB-DD31-5242-EE219E2AB255}"/>
                      </a:ext>
                    </a:extLst>
                  </p:cNvPr>
                  <p:cNvSpPr txBox="1"/>
                  <p:nvPr/>
                </p:nvSpPr>
                <p:spPr>
                  <a:xfrm>
                    <a:off x="5144248" y="1762159"/>
                    <a:ext cx="430032" cy="3077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2B8EF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rPr>
                      <a:t>R</a:t>
                    </a:r>
                    <a:r>
                      <a:rPr kumimoji="0" lang="en-US" sz="9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92B8EF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rPr>
                      <a:t>56</a:t>
                    </a:r>
                  </a:p>
                </p:txBody>
              </p:sp>
              <p:sp>
                <p:nvSpPr>
                  <p:cNvPr id="40" name="Oval 39">
                    <a:extLst>
                      <a:ext uri="{FF2B5EF4-FFF2-40B4-BE49-F238E27FC236}">
                        <a16:creationId xmlns:a16="http://schemas.microsoft.com/office/drawing/2014/main" id="{E67EAE0F-F7B3-FE25-8FBD-0C8C10681D1D}"/>
                      </a:ext>
                    </a:extLst>
                  </p:cNvPr>
                  <p:cNvSpPr/>
                  <p:nvPr/>
                </p:nvSpPr>
                <p:spPr>
                  <a:xfrm>
                    <a:off x="1145281" y="2007045"/>
                    <a:ext cx="1203881" cy="201719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89000"/>
                        </a:schemeClr>
                      </a:gs>
                      <a:gs pos="97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endParaRPr>
                  </a:p>
                </p:txBody>
              </p:sp>
              <p:sp>
                <p:nvSpPr>
                  <p:cNvPr id="41" name="Oval 40">
                    <a:extLst>
                      <a:ext uri="{FF2B5EF4-FFF2-40B4-BE49-F238E27FC236}">
                        <a16:creationId xmlns:a16="http://schemas.microsoft.com/office/drawing/2014/main" id="{252C7374-53B9-12D4-B69B-1EA55E07D302}"/>
                      </a:ext>
                    </a:extLst>
                  </p:cNvPr>
                  <p:cNvSpPr/>
                  <p:nvPr/>
                </p:nvSpPr>
                <p:spPr>
                  <a:xfrm>
                    <a:off x="5574054" y="2005958"/>
                    <a:ext cx="1203881" cy="201719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89000"/>
                        </a:schemeClr>
                      </a:gs>
                      <a:gs pos="97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endParaRPr>
                  </a:p>
                </p:txBody>
              </p:sp>
              <p:sp>
                <p:nvSpPr>
                  <p:cNvPr id="42" name="Oval 41">
                    <a:extLst>
                      <a:ext uri="{FF2B5EF4-FFF2-40B4-BE49-F238E27FC236}">
                        <a16:creationId xmlns:a16="http://schemas.microsoft.com/office/drawing/2014/main" id="{701ADF26-3908-CBFC-C8D2-F94CF7E0A81D}"/>
                      </a:ext>
                    </a:extLst>
                  </p:cNvPr>
                  <p:cNvSpPr/>
                  <p:nvPr/>
                </p:nvSpPr>
                <p:spPr>
                  <a:xfrm>
                    <a:off x="1721782" y="2028752"/>
                    <a:ext cx="53103" cy="184666"/>
                  </a:xfrm>
                  <a:prstGeom prst="ellipse">
                    <a:avLst/>
                  </a:prstGeom>
                  <a:solidFill>
                    <a:srgbClr val="0432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endParaRPr>
                  </a:p>
                </p:txBody>
              </p:sp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62D6528A-116C-C903-9CB2-0CDD1D0BD43A}"/>
                      </a:ext>
                    </a:extLst>
                  </p:cNvPr>
                  <p:cNvSpPr/>
                  <p:nvPr/>
                </p:nvSpPr>
                <p:spPr>
                  <a:xfrm>
                    <a:off x="6160404" y="2012188"/>
                    <a:ext cx="52872" cy="184666"/>
                  </a:xfrm>
                  <a:prstGeom prst="ellipse">
                    <a:avLst/>
                  </a:prstGeom>
                  <a:solidFill>
                    <a:srgbClr val="0432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endParaRPr>
                  </a:p>
                </p:txBody>
              </p:sp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BF9FBBF2-4C8A-5125-356E-C0999453854F}"/>
                      </a:ext>
                    </a:extLst>
                  </p:cNvPr>
                  <p:cNvSpPr/>
                  <p:nvPr/>
                </p:nvSpPr>
                <p:spPr>
                  <a:xfrm>
                    <a:off x="6214846" y="2012188"/>
                    <a:ext cx="52872" cy="184666"/>
                  </a:xfrm>
                  <a:prstGeom prst="ellipse">
                    <a:avLst/>
                  </a:prstGeom>
                  <a:solidFill>
                    <a:schemeClr val="bg1">
                      <a:alpha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endParaRPr>
                  </a:p>
                </p:txBody>
              </p:sp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B424841D-B12D-BB32-7048-320B9EB0EC81}"/>
                      </a:ext>
                    </a:extLst>
                  </p:cNvPr>
                  <p:cNvSpPr/>
                  <p:nvPr/>
                </p:nvSpPr>
                <p:spPr>
                  <a:xfrm>
                    <a:off x="6108880" y="2014695"/>
                    <a:ext cx="52872" cy="184666"/>
                  </a:xfrm>
                  <a:prstGeom prst="ellipse">
                    <a:avLst/>
                  </a:prstGeom>
                  <a:solidFill>
                    <a:schemeClr val="bg1">
                      <a:alpha val="59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endParaRPr>
                  </a:p>
                </p:txBody>
              </p:sp>
            </p:grpSp>
          </p:grp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D4CC39A7-7FD4-D66F-2912-1504B0E6D07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89012" y="1476882"/>
                <a:ext cx="255103" cy="336291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2A0C6F0-C435-A9CA-7A39-CD54036118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0563" y="1482887"/>
                <a:ext cx="278921" cy="314196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3273B54-7EE6-93A2-8401-DBC4241248B3}"/>
                </a:ext>
              </a:extLst>
            </p:cNvPr>
            <p:cNvSpPr/>
            <p:nvPr/>
          </p:nvSpPr>
          <p:spPr>
            <a:xfrm>
              <a:off x="4457994" y="1775993"/>
              <a:ext cx="45719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1CC199A-E33E-DBB5-7D7A-FE95CB833749}"/>
                </a:ext>
              </a:extLst>
            </p:cNvPr>
            <p:cNvSpPr/>
            <p:nvPr/>
          </p:nvSpPr>
          <p:spPr>
            <a:xfrm>
              <a:off x="4570173" y="1905176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4DB9B4E-6165-4AC9-50F6-7B607459FDE5}"/>
                </a:ext>
              </a:extLst>
            </p:cNvPr>
            <p:cNvSpPr/>
            <p:nvPr/>
          </p:nvSpPr>
          <p:spPr>
            <a:xfrm>
              <a:off x="4663983" y="2051052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94EF9CE-DD76-9B4C-1E94-0231C1A4AF4F}"/>
              </a:ext>
            </a:extLst>
          </p:cNvPr>
          <p:cNvSpPr txBox="1"/>
          <p:nvPr/>
        </p:nvSpPr>
        <p:spPr>
          <a:xfrm>
            <a:off x="536713" y="1769165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80C220E-FF40-FF0F-B326-35656FA97EA0}"/>
              </a:ext>
            </a:extLst>
          </p:cNvPr>
          <p:cNvSpPr txBox="1">
            <a:spLocks/>
          </p:cNvSpPr>
          <p:nvPr/>
        </p:nvSpPr>
        <p:spPr>
          <a:xfrm>
            <a:off x="5997002" y="3521227"/>
            <a:ext cx="5946969" cy="3436163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942160" algn="ctr"/>
                <a:tab pos="4964906" algn="ctr"/>
              </a:tabLst>
              <a:defRPr/>
            </a:pPr>
            <a:r>
              <a:rPr kumimoji="0" lang="en-US" sz="135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Arial" charset="0"/>
              </a:rPr>
              <a:t>Case</a:t>
            </a:r>
            <a:r>
              <a:rPr kumimoji="0" lang="en-US" sz="135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Arial" charset="0"/>
              </a:rPr>
              <a:t>	</a:t>
            </a:r>
            <a:r>
              <a:rPr kumimoji="0" lang="en-US" sz="135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Arial" charset="0"/>
              </a:rPr>
              <a:t>100 GeV	275 GeV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942160" algn="ctr"/>
                <a:tab pos="4964906" algn="ctr"/>
              </a:tabLst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Arial" charset="0"/>
              </a:rPr>
              <a:t>Electron Energy (MeV)	55	150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942160" algn="ctr"/>
                <a:tab pos="4964906" algn="ctr"/>
              </a:tabLst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Arial" charset="0"/>
              </a:rPr>
              <a:t>Electron Norm. Emit. (x/y) (mm-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Arial" charset="0"/>
              </a:rPr>
              <a:t>mrad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Arial" charset="0"/>
              </a:rPr>
              <a:t>)	2.8 / 2.8	2.8 / 2.8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942160" algn="ctr"/>
                <a:tab pos="4964906" algn="ctr"/>
              </a:tabLst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Arial" charset="0"/>
              </a:rPr>
              <a:t>Repetition rate (MHz)	98.5	98.5</a:t>
            </a:r>
            <a:b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Arial" charset="0"/>
              </a:rPr>
            </a:b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Arial" charset="0"/>
              </a:rPr>
              <a:t>Electron Bunch Charge (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Arial" charset="0"/>
              </a:rPr>
              <a:t>nC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Arial" charset="0"/>
              </a:rPr>
              <a:t>)	1	1</a:t>
            </a:r>
            <a:b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Arial" charset="0"/>
              </a:rPr>
            </a:b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Arial" charset="0"/>
              </a:rPr>
              <a:t>Electron Peak Current (A)	10	17</a:t>
            </a:r>
            <a:b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Arial" charset="0"/>
              </a:rPr>
            </a:b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Arial" charset="0"/>
              </a:rPr>
              <a:t>Electron Bunch Length (mm, rms)*	12	7</a:t>
            </a:r>
            <a:b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Arial" charset="0"/>
              </a:rPr>
            </a:b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Arial" charset="0"/>
              </a:rPr>
              <a:t>Electron Fractional Energy Spread	10</a:t>
            </a:r>
            <a:r>
              <a:rPr kumimoji="0" lang="en-US" sz="135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Arial" charset="0"/>
              </a:rPr>
              <a:t>-4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Arial" charset="0"/>
              </a:rPr>
              <a:t>	10</a:t>
            </a:r>
            <a:r>
              <a:rPr kumimoji="0" lang="en-US" sz="135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Arial" charset="0"/>
              </a:rPr>
              <a:t>-4</a:t>
            </a:r>
            <a:b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Arial" charset="0"/>
              </a:rPr>
            </a:b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Arial" charset="0"/>
              </a:rPr>
              <a:t>Hor./Vert. Elec. Betas in Modulator (m)	86.6 / 14.1	64/ 11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942160" algn="ctr"/>
                <a:tab pos="4964906" algn="ctr"/>
              </a:tabLst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Arial" charset="0"/>
              </a:rPr>
              <a:t>Hor./Vert. Electron Betas in Kicker (m)	49.7 / 10	16 / 2</a:t>
            </a:r>
            <a:b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Arial" charset="0"/>
              </a:rPr>
            </a:b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Arial" charset="0"/>
              </a:rPr>
              <a:t>Modulator Length (m)	55	55</a:t>
            </a:r>
            <a:b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Arial" charset="0"/>
              </a:rPr>
            </a:b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Arial" charset="0"/>
              </a:rPr>
              <a:t>Kicker Length (m)	55	55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942160" algn="ctr"/>
                <a:tab pos="4964906" algn="ctr"/>
              </a:tabLst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Arial" charset="0"/>
              </a:rPr>
              <a:t>H/V/L Cooling time(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Arial" charset="0"/>
              </a:rPr>
              <a:t>hr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Arial" charset="0"/>
              </a:rPr>
              <a:t>)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cs typeface="Arial" charset="0"/>
              </a:rPr>
              <a:t>	1.3/2.5/1.7	0.8/2.1/1.2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942160" algn="ctr"/>
                <a:tab pos="4964906" algn="ctr"/>
              </a:tabLst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Arial" charset="0"/>
              </a:rPr>
              <a:t>H/V/L IBS time(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Arial" charset="0"/>
              </a:rPr>
              <a:t>hr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Arial" charset="0"/>
              </a:rPr>
              <a:t>)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cs typeface="Arial" charset="0"/>
              </a:rPr>
              <a:t>	2/4/2.5	2/5/2.9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942160" algn="ctr"/>
                <a:tab pos="4964906" algn="ctr"/>
              </a:tabLst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cs typeface="Arial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cs typeface="Arial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730F3C1-C2F6-D2F2-0FC0-1D39E0383541}"/>
              </a:ext>
            </a:extLst>
          </p:cNvPr>
          <p:cNvSpPr/>
          <p:nvPr/>
        </p:nvSpPr>
        <p:spPr>
          <a:xfrm>
            <a:off x="9740391" y="4437362"/>
            <a:ext cx="1520687" cy="9098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169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6EEB8B-C1E7-425A-A0F7-C8BB615AE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85" y="1743299"/>
            <a:ext cx="2086377" cy="21789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DCB8D1-032E-449A-8BB7-6F4602B34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78" y="3659839"/>
            <a:ext cx="11522439" cy="33165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91298D-4747-466F-8A41-A1D2CAF678A2}"/>
              </a:ext>
            </a:extLst>
          </p:cNvPr>
          <p:cNvSpPr txBox="1"/>
          <p:nvPr/>
        </p:nvSpPr>
        <p:spPr>
          <a:xfrm>
            <a:off x="3140243" y="1905513"/>
            <a:ext cx="85544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ERL injector 40MeV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Recirculating energy recovery system 1GeV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“non- emitting” Storage Ring (1GeV, 2km –diameter) to provide beams for photon factories and LERC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Photon factories – ERL FELs hubs driven by the Storage Ring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Linear Energy Recovery Collider driven by storage ring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980F19-27FA-45F0-AFDC-6C6BA38E7CA6}"/>
              </a:ext>
            </a:extLst>
          </p:cNvPr>
          <p:cNvSpPr txBox="1"/>
          <p:nvPr/>
        </p:nvSpPr>
        <p:spPr>
          <a:xfrm>
            <a:off x="223022" y="274448"/>
            <a:ext cx="1174595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Konoplev: Circular-Linear energy recovery accelerator to probe the energy-frontier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I.V. Konoplev,</a:t>
            </a:r>
            <a:r>
              <a:rPr kumimoji="0" lang="es-ES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S.A. Bogacz, Ya. </a:t>
            </a:r>
            <a:r>
              <a:rPr kumimoji="0" lang="es-ES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Shashkov</a:t>
            </a:r>
            <a:r>
              <a:rPr kumimoji="0" lang="es-ES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FF0832-7CA2-4AED-9224-80697FE0B865}"/>
              </a:ext>
            </a:extLst>
          </p:cNvPr>
          <p:cNvSpPr txBox="1"/>
          <p:nvPr/>
        </p:nvSpPr>
        <p:spPr>
          <a:xfrm>
            <a:off x="223022" y="1373967"/>
            <a:ext cx="2773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Asymmetric dual-axis cavity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B73F26-391C-4F62-9825-FA9C590DD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1658" y="1905513"/>
            <a:ext cx="4130342" cy="3670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0E8E824-8A44-47F4-AFAF-E313664DC357}"/>
              </a:ext>
            </a:extLst>
          </p:cNvPr>
          <p:cNvSpPr txBox="1"/>
          <p:nvPr/>
        </p:nvSpPr>
        <p:spPr>
          <a:xfrm>
            <a:off x="9665741" y="1526336"/>
            <a:ext cx="461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A7040F-911B-47A0-A0CD-2146FFBBEB9A}"/>
              </a:ext>
            </a:extLst>
          </p:cNvPr>
          <p:cNvSpPr txBox="1"/>
          <p:nvPr/>
        </p:nvSpPr>
        <p:spPr>
          <a:xfrm>
            <a:off x="10595610" y="1518828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CLER-C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0FA1B5-EF84-4EC8-B8EB-360029CE3E36}"/>
              </a:ext>
            </a:extLst>
          </p:cNvPr>
          <p:cNvSpPr/>
          <p:nvPr/>
        </p:nvSpPr>
        <p:spPr>
          <a:xfrm>
            <a:off x="7880684" y="1518828"/>
            <a:ext cx="3726231" cy="899519"/>
          </a:xfrm>
          <a:prstGeom prst="rect">
            <a:avLst/>
          </a:prstGeom>
          <a:solidFill>
            <a:srgbClr val="00B050">
              <a:alpha val="1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5877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4"/>
  <p:tag name="KSO_WM_UNIT_LAYERLEVEL" val="1"/>
  <p:tag name="KSO_WM_TAG_VERSION" val="1.0"/>
  <p:tag name="KSO_WM_BEAUTIFY_FLAG" val="#wm#"/>
  <p:tag name="KSO_WM_UNIT_TYPE" val="y"/>
  <p:tag name="KSO_WM_UNIT_INDEX" val="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5"/>
  <p:tag name="KSO_WM_UNIT_LAYERLEVEL" val="1"/>
  <p:tag name="KSO_WM_TAG_VERSION" val="1.0"/>
  <p:tag name="KSO_WM_BEAUTIFY_FLAG" val="#wm#"/>
  <p:tag name="KSO_WM_UNIT_TYPE" val="y"/>
  <p:tag name="KSO_WM_UNIT_INDEX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6"/>
  <p:tag name="KSO_WM_UNIT_LAYERLEVEL" val="1"/>
  <p:tag name="KSO_WM_TAG_VERSION" val="1.0"/>
  <p:tag name="KSO_WM_BEAUTIFY_FLAG" val="#wm#"/>
  <p:tag name="KSO_WM_UNIT_TYPE" val="y"/>
  <p:tag name="KSO_WM_UNIT_INDEX" val="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6915"/>
  <p:tag name="KSO_WM_TEMPLATE_MASTER_THUMB_INDEX" val="12"/>
  <p:tag name="KSO_WM_TEMPLATE_THUMBS_INDEX" val="1、4、7、8、10、11、12、13、1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7"/>
  <p:tag name="KSO_WM_UNIT_LAYERLEVEL" val="1"/>
  <p:tag name="KSO_WM_TAG_VERSION" val="1.0"/>
  <p:tag name="KSO_WM_BEAUTIFY_FLAG" val="#wm#"/>
  <p:tag name="KSO_WM_UNIT_TYPE" val="y"/>
  <p:tag name="KSO_WM_UNIT_INDEX" val="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BK_DARK_LIGHT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SM 预置配色-浅色">
      <a:dk1>
        <a:srgbClr val="000000"/>
      </a:dk1>
      <a:lt1>
        <a:srgbClr val="FFFFFF"/>
      </a:lt1>
      <a:dk2>
        <a:srgbClr val="F5F5F8"/>
      </a:dk2>
      <a:lt2>
        <a:srgbClr val="FFFFFF"/>
      </a:lt2>
      <a:accent1>
        <a:srgbClr val="577CCE"/>
      </a:accent1>
      <a:accent2>
        <a:srgbClr val="5999AF"/>
      </a:accent2>
      <a:accent3>
        <a:srgbClr val="5BA080"/>
      </a:accent3>
      <a:accent4>
        <a:srgbClr val="8BAA69"/>
      </a:accent4>
      <a:accent5>
        <a:srgbClr val="D6B250"/>
      </a:accent5>
      <a:accent6>
        <a:srgbClr val="E79647"/>
      </a:accent6>
      <a:hlink>
        <a:srgbClr val="0000FF"/>
      </a:hlink>
      <a:folHlink>
        <a:srgbClr val="FF00FF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RIB3">
  <a:themeElements>
    <a:clrScheme name="FRIB3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0000FF"/>
      </a:hlink>
      <a:folHlink>
        <a:srgbClr val="FF00FF"/>
      </a:folHlink>
    </a:clrScheme>
    <a:fontScheme name="FRIB3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FRIB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mbria"/>
            <a:ea typeface="Cambria"/>
            <a:cs typeface="Cambria"/>
            <a:sym typeface="Cambr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5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44D26690-78E5-6546-8A13-4EFD6970A2AE}" vid="{477AE1AD-E9EA-EF46-8D86-0CDDF60AA87F}"/>
    </a:ext>
  </a:ext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Update_2018" id="{46157873-5E33-154A-842E-91B7BD99CC32}" vid="{319E15CB-F710-7D41-B73E-697C834693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1435</Words>
  <Application>Microsoft Office PowerPoint</Application>
  <PresentationFormat>Widescreen</PresentationFormat>
  <Paragraphs>174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32" baseType="lpstr">
      <vt:lpstr>游ゴシック</vt:lpstr>
      <vt:lpstr>游ゴシック Light</vt:lpstr>
      <vt:lpstr>Arial</vt:lpstr>
      <vt:lpstr>Calibri</vt:lpstr>
      <vt:lpstr>Calibri Light</vt:lpstr>
      <vt:lpstr>Cambria</vt:lpstr>
      <vt:lpstr>Cambria Math</vt:lpstr>
      <vt:lpstr>Helvetica</vt:lpstr>
      <vt:lpstr>Symbol</vt:lpstr>
      <vt:lpstr>Times New Roman</vt:lpstr>
      <vt:lpstr>Wingdings</vt:lpstr>
      <vt:lpstr>Office Theme</vt:lpstr>
      <vt:lpstr>1_Office 主题​​</vt:lpstr>
      <vt:lpstr>FRIB3</vt:lpstr>
      <vt:lpstr>1_Office Theme</vt:lpstr>
      <vt:lpstr>Benutzerdefiniertes Design</vt:lpstr>
      <vt:lpstr>Office テーマ</vt:lpstr>
      <vt:lpstr>2_Office Theme</vt:lpstr>
      <vt:lpstr>3_Office Theme</vt:lpstr>
      <vt:lpstr>4_Office Theme</vt:lpstr>
      <vt:lpstr>Bitmap Image</vt:lpstr>
      <vt:lpstr>Uses &amp; Applications WG Summary</vt:lpstr>
      <vt:lpstr>Zhao: ERL Based Fully Coherent Light Source</vt:lpstr>
      <vt:lpstr>Nakamura: ERL based EUV-FEL light source for lithography</vt:lpstr>
      <vt:lpstr>Beck: “Wishlist” for next-generation photon sources</vt:lpstr>
      <vt:lpstr>PowerPoint Presentation</vt:lpstr>
      <vt:lpstr>Bernauer</vt:lpstr>
      <vt:lpstr>Hug: MESA Experiments</vt:lpstr>
      <vt:lpstr>Wang: Strong Hadron Cooling in EIC with an ERL</vt:lpstr>
      <vt:lpstr>PowerPoint Presentation</vt:lpstr>
      <vt:lpstr>PowerPoint Presentation</vt:lpstr>
      <vt:lpstr>Serafini: Electrons and X-rays to muon pairs (EXMP) </vt:lpstr>
    </vt:vector>
  </TitlesOfParts>
  <Company>Science and Technology Facilities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Uses &amp; Applications WG Summary</dc:title>
  <dc:creator>Peter Williams</dc:creator>
  <cp:lastModifiedBy>Peter Williams</cp:lastModifiedBy>
  <cp:revision>14</cp:revision>
  <dcterms:created xsi:type="dcterms:W3CDTF">2022-10-06T12:37:15Z</dcterms:created>
  <dcterms:modified xsi:type="dcterms:W3CDTF">2022-10-06T14:30:46Z</dcterms:modified>
</cp:coreProperties>
</file>