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6"/>
  </p:notesMasterIdLst>
  <p:sldIdLst>
    <p:sldId id="257" r:id="rId2"/>
    <p:sldId id="258" r:id="rId3"/>
    <p:sldId id="301" r:id="rId4"/>
    <p:sldId id="259" r:id="rId5"/>
    <p:sldId id="260" r:id="rId6"/>
    <p:sldId id="264" r:id="rId7"/>
    <p:sldId id="288" r:id="rId8"/>
    <p:sldId id="281" r:id="rId9"/>
    <p:sldId id="278" r:id="rId10"/>
    <p:sldId id="280" r:id="rId11"/>
    <p:sldId id="282" r:id="rId12"/>
    <p:sldId id="276" r:id="rId13"/>
    <p:sldId id="303" r:id="rId14"/>
    <p:sldId id="286" r:id="rId15"/>
    <p:sldId id="295" r:id="rId16"/>
    <p:sldId id="290" r:id="rId17"/>
    <p:sldId id="291" r:id="rId18"/>
    <p:sldId id="302" r:id="rId19"/>
    <p:sldId id="296" r:id="rId20"/>
    <p:sldId id="300" r:id="rId21"/>
    <p:sldId id="299" r:id="rId22"/>
    <p:sldId id="293" r:id="rId23"/>
    <p:sldId id="277" r:id="rId24"/>
    <p:sldId id="26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24A7F3-E191-48D0-9F8B-F69DF119DBD7}" v="3" dt="2022-09-30T13:18:57.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915" autoAdjust="0"/>
  </p:normalViewPr>
  <p:slideViewPr>
    <p:cSldViewPr snapToGrid="0">
      <p:cViewPr varScale="1">
        <p:scale>
          <a:sx n="77" d="100"/>
          <a:sy n="77" d="100"/>
        </p:scale>
        <p:origin x="91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galdi@gmail.com" userId="61f7dda2b9740107" providerId="LiveId" clId="{FE24A7F3-E191-48D0-9F8B-F69DF119DBD7}"/>
    <pc:docChg chg="undo custSel addSld delSld modSld sldOrd">
      <pc:chgData name="alice.galdi@gmail.com" userId="61f7dda2b9740107" providerId="LiveId" clId="{FE24A7F3-E191-48D0-9F8B-F69DF119DBD7}" dt="2022-09-30T13:23:09.410" v="116" actId="1038"/>
      <pc:docMkLst>
        <pc:docMk/>
      </pc:docMkLst>
      <pc:sldChg chg="modNotesTx">
        <pc:chgData name="alice.galdi@gmail.com" userId="61f7dda2b9740107" providerId="LiveId" clId="{FE24A7F3-E191-48D0-9F8B-F69DF119DBD7}" dt="2022-09-10T17:01:16.100" v="0" actId="20577"/>
        <pc:sldMkLst>
          <pc:docMk/>
          <pc:sldMk cId="1417516189" sldId="257"/>
        </pc:sldMkLst>
      </pc:sldChg>
      <pc:sldChg chg="modNotesTx">
        <pc:chgData name="alice.galdi@gmail.com" userId="61f7dda2b9740107" providerId="LiveId" clId="{FE24A7F3-E191-48D0-9F8B-F69DF119DBD7}" dt="2022-09-10T17:01:20.018" v="1" actId="20577"/>
        <pc:sldMkLst>
          <pc:docMk/>
          <pc:sldMk cId="2062758428" sldId="258"/>
        </pc:sldMkLst>
      </pc:sldChg>
      <pc:sldChg chg="modNotesTx">
        <pc:chgData name="alice.galdi@gmail.com" userId="61f7dda2b9740107" providerId="LiveId" clId="{FE24A7F3-E191-48D0-9F8B-F69DF119DBD7}" dt="2022-09-10T17:01:32.150" v="3" actId="20577"/>
        <pc:sldMkLst>
          <pc:docMk/>
          <pc:sldMk cId="1661203136" sldId="259"/>
        </pc:sldMkLst>
      </pc:sldChg>
      <pc:sldChg chg="modNotesTx">
        <pc:chgData name="alice.galdi@gmail.com" userId="61f7dda2b9740107" providerId="LiveId" clId="{FE24A7F3-E191-48D0-9F8B-F69DF119DBD7}" dt="2022-09-10T17:01:36.538" v="4" actId="20577"/>
        <pc:sldMkLst>
          <pc:docMk/>
          <pc:sldMk cId="256593201" sldId="260"/>
        </pc:sldMkLst>
      </pc:sldChg>
      <pc:sldChg chg="modNotesTx">
        <pc:chgData name="alice.galdi@gmail.com" userId="61f7dda2b9740107" providerId="LiveId" clId="{FE24A7F3-E191-48D0-9F8B-F69DF119DBD7}" dt="2022-09-10T17:01:40.868" v="5" actId="20577"/>
        <pc:sldMkLst>
          <pc:docMk/>
          <pc:sldMk cId="2918026717" sldId="264"/>
        </pc:sldMkLst>
      </pc:sldChg>
      <pc:sldChg chg="modNotesTx">
        <pc:chgData name="alice.galdi@gmail.com" userId="61f7dda2b9740107" providerId="LiveId" clId="{FE24A7F3-E191-48D0-9F8B-F69DF119DBD7}" dt="2022-09-10T17:02:13.197" v="10" actId="20577"/>
        <pc:sldMkLst>
          <pc:docMk/>
          <pc:sldMk cId="2137309713" sldId="276"/>
        </pc:sldMkLst>
      </pc:sldChg>
      <pc:sldChg chg="modSp mod modNotesTx">
        <pc:chgData name="alice.galdi@gmail.com" userId="61f7dda2b9740107" providerId="LiveId" clId="{FE24A7F3-E191-48D0-9F8B-F69DF119DBD7}" dt="2022-09-30T13:18:38.299" v="38" actId="14100"/>
        <pc:sldMkLst>
          <pc:docMk/>
          <pc:sldMk cId="3632677500" sldId="278"/>
        </pc:sldMkLst>
        <pc:spChg chg="mod">
          <ac:chgData name="alice.galdi@gmail.com" userId="61f7dda2b9740107" providerId="LiveId" clId="{FE24A7F3-E191-48D0-9F8B-F69DF119DBD7}" dt="2022-09-30T13:18:14.408" v="35" actId="2711"/>
          <ac:spMkLst>
            <pc:docMk/>
            <pc:sldMk cId="3632677500" sldId="278"/>
            <ac:spMk id="4" creationId="{7A575903-2344-4824-9B20-2569B89A00BD}"/>
          </ac:spMkLst>
        </pc:spChg>
        <pc:spChg chg="mod">
          <ac:chgData name="alice.galdi@gmail.com" userId="61f7dda2b9740107" providerId="LiveId" clId="{FE24A7F3-E191-48D0-9F8B-F69DF119DBD7}" dt="2022-09-30T13:18:14.408" v="35" actId="2711"/>
          <ac:spMkLst>
            <pc:docMk/>
            <pc:sldMk cId="3632677500" sldId="278"/>
            <ac:spMk id="7" creationId="{B116064E-F86F-4A91-BCD8-C2E50F4F4BCC}"/>
          </ac:spMkLst>
        </pc:spChg>
        <pc:spChg chg="mod">
          <ac:chgData name="alice.galdi@gmail.com" userId="61f7dda2b9740107" providerId="LiveId" clId="{FE24A7F3-E191-48D0-9F8B-F69DF119DBD7}" dt="2022-09-30T13:18:14.408" v="35" actId="2711"/>
          <ac:spMkLst>
            <pc:docMk/>
            <pc:sldMk cId="3632677500" sldId="278"/>
            <ac:spMk id="12" creationId="{F7BD579C-123C-4523-8166-8A4331C68894}"/>
          </ac:spMkLst>
        </pc:spChg>
        <pc:spChg chg="mod">
          <ac:chgData name="alice.galdi@gmail.com" userId="61f7dda2b9740107" providerId="LiveId" clId="{FE24A7F3-E191-48D0-9F8B-F69DF119DBD7}" dt="2022-09-30T13:18:14.408" v="35" actId="2711"/>
          <ac:spMkLst>
            <pc:docMk/>
            <pc:sldMk cId="3632677500" sldId="278"/>
            <ac:spMk id="13" creationId="{4C15BE7D-EC75-429C-907A-17C09D1F33B8}"/>
          </ac:spMkLst>
        </pc:spChg>
        <pc:spChg chg="mod">
          <ac:chgData name="alice.galdi@gmail.com" userId="61f7dda2b9740107" providerId="LiveId" clId="{FE24A7F3-E191-48D0-9F8B-F69DF119DBD7}" dt="2022-09-30T13:18:14.408" v="35" actId="2711"/>
          <ac:spMkLst>
            <pc:docMk/>
            <pc:sldMk cId="3632677500" sldId="278"/>
            <ac:spMk id="14" creationId="{3E64F1D1-714F-4487-A1BD-F4971CEF60AD}"/>
          </ac:spMkLst>
        </pc:spChg>
        <pc:spChg chg="mod">
          <ac:chgData name="alice.galdi@gmail.com" userId="61f7dda2b9740107" providerId="LiveId" clId="{FE24A7F3-E191-48D0-9F8B-F69DF119DBD7}" dt="2022-09-30T13:18:14.408" v="35" actId="2711"/>
          <ac:spMkLst>
            <pc:docMk/>
            <pc:sldMk cId="3632677500" sldId="278"/>
            <ac:spMk id="15" creationId="{32599A75-D8AF-4A38-83AC-8A3FABBAB645}"/>
          </ac:spMkLst>
        </pc:spChg>
        <pc:spChg chg="mod">
          <ac:chgData name="alice.galdi@gmail.com" userId="61f7dda2b9740107" providerId="LiveId" clId="{FE24A7F3-E191-48D0-9F8B-F69DF119DBD7}" dt="2022-09-30T13:18:14.408" v="35" actId="2711"/>
          <ac:spMkLst>
            <pc:docMk/>
            <pc:sldMk cId="3632677500" sldId="278"/>
            <ac:spMk id="16" creationId="{FC8B1AF4-2EB5-45F9-8B2E-317B78817D9F}"/>
          </ac:spMkLst>
        </pc:spChg>
        <pc:spChg chg="mod">
          <ac:chgData name="alice.galdi@gmail.com" userId="61f7dda2b9740107" providerId="LiveId" clId="{FE24A7F3-E191-48D0-9F8B-F69DF119DBD7}" dt="2022-09-30T13:18:14.408" v="35" actId="2711"/>
          <ac:spMkLst>
            <pc:docMk/>
            <pc:sldMk cId="3632677500" sldId="278"/>
            <ac:spMk id="17" creationId="{FB96BBE7-5791-4860-9625-5B0CE2329601}"/>
          </ac:spMkLst>
        </pc:spChg>
        <pc:spChg chg="mod">
          <ac:chgData name="alice.galdi@gmail.com" userId="61f7dda2b9740107" providerId="LiveId" clId="{FE24A7F3-E191-48D0-9F8B-F69DF119DBD7}" dt="2022-09-30T13:18:14.408" v="35" actId="2711"/>
          <ac:spMkLst>
            <pc:docMk/>
            <pc:sldMk cId="3632677500" sldId="278"/>
            <ac:spMk id="18" creationId="{3A991BC4-537C-4725-A761-27BCC99EAA4E}"/>
          </ac:spMkLst>
        </pc:spChg>
        <pc:spChg chg="mod">
          <ac:chgData name="alice.galdi@gmail.com" userId="61f7dda2b9740107" providerId="LiveId" clId="{FE24A7F3-E191-48D0-9F8B-F69DF119DBD7}" dt="2022-09-30T13:18:38.299" v="38" actId="14100"/>
          <ac:spMkLst>
            <pc:docMk/>
            <pc:sldMk cId="3632677500" sldId="278"/>
            <ac:spMk id="19" creationId="{F7EF1F30-2EF1-44DB-8697-49D829EE35A0}"/>
          </ac:spMkLst>
        </pc:spChg>
        <pc:grpChg chg="mod">
          <ac:chgData name="alice.galdi@gmail.com" userId="61f7dda2b9740107" providerId="LiveId" clId="{FE24A7F3-E191-48D0-9F8B-F69DF119DBD7}" dt="2022-09-30T13:18:14.408" v="35" actId="2711"/>
          <ac:grpSpMkLst>
            <pc:docMk/>
            <pc:sldMk cId="3632677500" sldId="278"/>
            <ac:grpSpMk id="3" creationId="{AC7A994A-6BF0-F567-1A11-FEE5A17EB344}"/>
          </ac:grpSpMkLst>
        </pc:grpChg>
        <pc:grpChg chg="mod">
          <ac:chgData name="alice.galdi@gmail.com" userId="61f7dda2b9740107" providerId="LiveId" clId="{FE24A7F3-E191-48D0-9F8B-F69DF119DBD7}" dt="2022-09-30T13:18:14.408" v="35" actId="2711"/>
          <ac:grpSpMkLst>
            <pc:docMk/>
            <pc:sldMk cId="3632677500" sldId="278"/>
            <ac:grpSpMk id="43" creationId="{7A8144EB-63CA-4420-9A7A-30B1535F6305}"/>
          </ac:grpSpMkLst>
        </pc:grpChg>
        <pc:grpChg chg="mod">
          <ac:chgData name="alice.galdi@gmail.com" userId="61f7dda2b9740107" providerId="LiveId" clId="{FE24A7F3-E191-48D0-9F8B-F69DF119DBD7}" dt="2022-09-30T13:18:14.408" v="35" actId="2711"/>
          <ac:grpSpMkLst>
            <pc:docMk/>
            <pc:sldMk cId="3632677500" sldId="278"/>
            <ac:grpSpMk id="44" creationId="{6EB3E7E4-3694-DD4B-0C67-3D74389311C8}"/>
          </ac:grpSpMkLst>
        </pc:grpChg>
        <pc:picChg chg="mod">
          <ac:chgData name="alice.galdi@gmail.com" userId="61f7dda2b9740107" providerId="LiveId" clId="{FE24A7F3-E191-48D0-9F8B-F69DF119DBD7}" dt="2022-09-30T13:18:14.408" v="35" actId="2711"/>
          <ac:picMkLst>
            <pc:docMk/>
            <pc:sldMk cId="3632677500" sldId="278"/>
            <ac:picMk id="5" creationId="{31A6C3DF-4B6D-4B39-B243-02348722B6F7}"/>
          </ac:picMkLst>
        </pc:picChg>
        <pc:picChg chg="mod">
          <ac:chgData name="alice.galdi@gmail.com" userId="61f7dda2b9740107" providerId="LiveId" clId="{FE24A7F3-E191-48D0-9F8B-F69DF119DBD7}" dt="2022-09-30T13:18:14.408" v="35" actId="2711"/>
          <ac:picMkLst>
            <pc:docMk/>
            <pc:sldMk cId="3632677500" sldId="278"/>
            <ac:picMk id="6" creationId="{185ECFCB-D859-4E72-A1AF-1D97323E4DD5}"/>
          </ac:picMkLst>
        </pc:picChg>
        <pc:cxnChg chg="mod">
          <ac:chgData name="alice.galdi@gmail.com" userId="61f7dda2b9740107" providerId="LiveId" clId="{FE24A7F3-E191-48D0-9F8B-F69DF119DBD7}" dt="2022-09-30T13:18:14.408" v="35" actId="2711"/>
          <ac:cxnSpMkLst>
            <pc:docMk/>
            <pc:sldMk cId="3632677500" sldId="278"/>
            <ac:cxnSpMk id="8" creationId="{EB3E532D-0475-46AF-89B1-F31C60280594}"/>
          </ac:cxnSpMkLst>
        </pc:cxnChg>
        <pc:cxnChg chg="mod">
          <ac:chgData name="alice.galdi@gmail.com" userId="61f7dda2b9740107" providerId="LiveId" clId="{FE24A7F3-E191-48D0-9F8B-F69DF119DBD7}" dt="2022-09-30T13:18:14.408" v="35" actId="2711"/>
          <ac:cxnSpMkLst>
            <pc:docMk/>
            <pc:sldMk cId="3632677500" sldId="278"/>
            <ac:cxnSpMk id="9" creationId="{C6A875D2-4E61-4544-8BE7-C18ED09A355E}"/>
          </ac:cxnSpMkLst>
        </pc:cxnChg>
        <pc:cxnChg chg="mod">
          <ac:chgData name="alice.galdi@gmail.com" userId="61f7dda2b9740107" providerId="LiveId" clId="{FE24A7F3-E191-48D0-9F8B-F69DF119DBD7}" dt="2022-09-30T13:18:14.408" v="35" actId="2711"/>
          <ac:cxnSpMkLst>
            <pc:docMk/>
            <pc:sldMk cId="3632677500" sldId="278"/>
            <ac:cxnSpMk id="10" creationId="{9D51C0E6-D5D2-4793-BC36-53DD37E52FB3}"/>
          </ac:cxnSpMkLst>
        </pc:cxnChg>
        <pc:cxnChg chg="mod">
          <ac:chgData name="alice.galdi@gmail.com" userId="61f7dda2b9740107" providerId="LiveId" clId="{FE24A7F3-E191-48D0-9F8B-F69DF119DBD7}" dt="2022-09-30T13:18:14.408" v="35" actId="2711"/>
          <ac:cxnSpMkLst>
            <pc:docMk/>
            <pc:sldMk cId="3632677500" sldId="278"/>
            <ac:cxnSpMk id="11" creationId="{41F06528-982B-42B4-A9D9-9657F7A47301}"/>
          </ac:cxnSpMkLst>
        </pc:cxnChg>
      </pc:sldChg>
      <pc:sldChg chg="modSp mod">
        <pc:chgData name="alice.galdi@gmail.com" userId="61f7dda2b9740107" providerId="LiveId" clId="{FE24A7F3-E191-48D0-9F8B-F69DF119DBD7}" dt="2022-09-30T13:19:13.231" v="41" actId="14100"/>
        <pc:sldMkLst>
          <pc:docMk/>
          <pc:sldMk cId="1117906338" sldId="280"/>
        </pc:sldMkLst>
        <pc:spChg chg="mod">
          <ac:chgData name="alice.galdi@gmail.com" userId="61f7dda2b9740107" providerId="LiveId" clId="{FE24A7F3-E191-48D0-9F8B-F69DF119DBD7}" dt="2022-09-30T13:18:57.909" v="39" actId="2711"/>
          <ac:spMkLst>
            <pc:docMk/>
            <pc:sldMk cId="1117906338" sldId="280"/>
            <ac:spMk id="4" creationId="{7A575903-2344-4824-9B20-2569B89A00BD}"/>
          </ac:spMkLst>
        </pc:spChg>
        <pc:spChg chg="mod">
          <ac:chgData name="alice.galdi@gmail.com" userId="61f7dda2b9740107" providerId="LiveId" clId="{FE24A7F3-E191-48D0-9F8B-F69DF119DBD7}" dt="2022-09-30T13:18:57.909" v="39" actId="2711"/>
          <ac:spMkLst>
            <pc:docMk/>
            <pc:sldMk cId="1117906338" sldId="280"/>
            <ac:spMk id="7" creationId="{B116064E-F86F-4A91-BCD8-C2E50F4F4BCC}"/>
          </ac:spMkLst>
        </pc:spChg>
        <pc:spChg chg="mod">
          <ac:chgData name="alice.galdi@gmail.com" userId="61f7dda2b9740107" providerId="LiveId" clId="{FE24A7F3-E191-48D0-9F8B-F69DF119DBD7}" dt="2022-09-30T13:18:57.909" v="39" actId="2711"/>
          <ac:spMkLst>
            <pc:docMk/>
            <pc:sldMk cId="1117906338" sldId="280"/>
            <ac:spMk id="12" creationId="{F7BD579C-123C-4523-8166-8A4331C68894}"/>
          </ac:spMkLst>
        </pc:spChg>
        <pc:spChg chg="mod">
          <ac:chgData name="alice.galdi@gmail.com" userId="61f7dda2b9740107" providerId="LiveId" clId="{FE24A7F3-E191-48D0-9F8B-F69DF119DBD7}" dt="2022-09-30T13:18:57.909" v="39" actId="2711"/>
          <ac:spMkLst>
            <pc:docMk/>
            <pc:sldMk cId="1117906338" sldId="280"/>
            <ac:spMk id="13" creationId="{4C15BE7D-EC75-429C-907A-17C09D1F33B8}"/>
          </ac:spMkLst>
        </pc:spChg>
        <pc:spChg chg="mod">
          <ac:chgData name="alice.galdi@gmail.com" userId="61f7dda2b9740107" providerId="LiveId" clId="{FE24A7F3-E191-48D0-9F8B-F69DF119DBD7}" dt="2022-09-30T13:18:57.909" v="39" actId="2711"/>
          <ac:spMkLst>
            <pc:docMk/>
            <pc:sldMk cId="1117906338" sldId="280"/>
            <ac:spMk id="14" creationId="{3E64F1D1-714F-4487-A1BD-F4971CEF60AD}"/>
          </ac:spMkLst>
        </pc:spChg>
        <pc:spChg chg="mod">
          <ac:chgData name="alice.galdi@gmail.com" userId="61f7dda2b9740107" providerId="LiveId" clId="{FE24A7F3-E191-48D0-9F8B-F69DF119DBD7}" dt="2022-09-30T13:18:57.909" v="39" actId="2711"/>
          <ac:spMkLst>
            <pc:docMk/>
            <pc:sldMk cId="1117906338" sldId="280"/>
            <ac:spMk id="15" creationId="{32599A75-D8AF-4A38-83AC-8A3FABBAB645}"/>
          </ac:spMkLst>
        </pc:spChg>
        <pc:spChg chg="mod">
          <ac:chgData name="alice.galdi@gmail.com" userId="61f7dda2b9740107" providerId="LiveId" clId="{FE24A7F3-E191-48D0-9F8B-F69DF119DBD7}" dt="2022-09-30T13:18:57.909" v="39" actId="2711"/>
          <ac:spMkLst>
            <pc:docMk/>
            <pc:sldMk cId="1117906338" sldId="280"/>
            <ac:spMk id="16" creationId="{FC8B1AF4-2EB5-45F9-8B2E-317B78817D9F}"/>
          </ac:spMkLst>
        </pc:spChg>
        <pc:spChg chg="mod">
          <ac:chgData name="alice.galdi@gmail.com" userId="61f7dda2b9740107" providerId="LiveId" clId="{FE24A7F3-E191-48D0-9F8B-F69DF119DBD7}" dt="2022-09-30T13:18:57.909" v="39" actId="2711"/>
          <ac:spMkLst>
            <pc:docMk/>
            <pc:sldMk cId="1117906338" sldId="280"/>
            <ac:spMk id="21" creationId="{77BA8745-C775-20FB-A554-2D81A98068FB}"/>
          </ac:spMkLst>
        </pc:spChg>
        <pc:spChg chg="mod">
          <ac:chgData name="alice.galdi@gmail.com" userId="61f7dda2b9740107" providerId="LiveId" clId="{FE24A7F3-E191-48D0-9F8B-F69DF119DBD7}" dt="2022-09-30T13:18:57.909" v="39" actId="2711"/>
          <ac:spMkLst>
            <pc:docMk/>
            <pc:sldMk cId="1117906338" sldId="280"/>
            <ac:spMk id="22" creationId="{BB04112C-5ACB-EBDD-2402-7045964D62C9}"/>
          </ac:spMkLst>
        </pc:spChg>
        <pc:spChg chg="mod">
          <ac:chgData name="alice.galdi@gmail.com" userId="61f7dda2b9740107" providerId="LiveId" clId="{FE24A7F3-E191-48D0-9F8B-F69DF119DBD7}" dt="2022-09-30T13:19:13.231" v="41" actId="14100"/>
          <ac:spMkLst>
            <pc:docMk/>
            <pc:sldMk cId="1117906338" sldId="280"/>
            <ac:spMk id="23" creationId="{A6D70787-7BEB-65B6-3A1A-E839A4CA782C}"/>
          </ac:spMkLst>
        </pc:spChg>
        <pc:grpChg chg="mod">
          <ac:chgData name="alice.galdi@gmail.com" userId="61f7dda2b9740107" providerId="LiveId" clId="{FE24A7F3-E191-48D0-9F8B-F69DF119DBD7}" dt="2022-09-30T13:18:57.909" v="39" actId="2711"/>
          <ac:grpSpMkLst>
            <pc:docMk/>
            <pc:sldMk cId="1117906338" sldId="280"/>
            <ac:grpSpMk id="3" creationId="{A5CCE3D4-A0E4-A75C-3CA1-BEC3DA7B9EB1}"/>
          </ac:grpSpMkLst>
        </pc:grpChg>
        <pc:picChg chg="mod">
          <ac:chgData name="alice.galdi@gmail.com" userId="61f7dda2b9740107" providerId="LiveId" clId="{FE24A7F3-E191-48D0-9F8B-F69DF119DBD7}" dt="2022-09-30T13:18:57.909" v="39" actId="2711"/>
          <ac:picMkLst>
            <pc:docMk/>
            <pc:sldMk cId="1117906338" sldId="280"/>
            <ac:picMk id="6" creationId="{185ECFCB-D859-4E72-A1AF-1D97323E4DD5}"/>
          </ac:picMkLst>
        </pc:picChg>
        <pc:picChg chg="mod">
          <ac:chgData name="alice.galdi@gmail.com" userId="61f7dda2b9740107" providerId="LiveId" clId="{FE24A7F3-E191-48D0-9F8B-F69DF119DBD7}" dt="2022-09-30T13:18:57.909" v="39" actId="2711"/>
          <ac:picMkLst>
            <pc:docMk/>
            <pc:sldMk cId="1117906338" sldId="280"/>
            <ac:picMk id="20" creationId="{FF7D6905-871F-F1C9-2E92-A5536FE3571F}"/>
          </ac:picMkLst>
        </pc:picChg>
        <pc:picChg chg="mod">
          <ac:chgData name="alice.galdi@gmail.com" userId="61f7dda2b9740107" providerId="LiveId" clId="{FE24A7F3-E191-48D0-9F8B-F69DF119DBD7}" dt="2022-09-30T13:18:57.909" v="39" actId="2711"/>
          <ac:picMkLst>
            <pc:docMk/>
            <pc:sldMk cId="1117906338" sldId="280"/>
            <ac:picMk id="44" creationId="{7D7BCB74-D4EA-4D69-911B-7C47F598E577}"/>
          </ac:picMkLst>
        </pc:picChg>
        <pc:picChg chg="mod">
          <ac:chgData name="alice.galdi@gmail.com" userId="61f7dda2b9740107" providerId="LiveId" clId="{FE24A7F3-E191-48D0-9F8B-F69DF119DBD7}" dt="2022-09-30T13:18:57.909" v="39" actId="2711"/>
          <ac:picMkLst>
            <pc:docMk/>
            <pc:sldMk cId="1117906338" sldId="280"/>
            <ac:picMk id="45" creationId="{DCA80AE5-FD17-44D1-9655-BAC2A0B3F28E}"/>
          </ac:picMkLst>
        </pc:picChg>
        <pc:cxnChg chg="mod">
          <ac:chgData name="alice.galdi@gmail.com" userId="61f7dda2b9740107" providerId="LiveId" clId="{FE24A7F3-E191-48D0-9F8B-F69DF119DBD7}" dt="2022-09-30T13:18:57.909" v="39" actId="2711"/>
          <ac:cxnSpMkLst>
            <pc:docMk/>
            <pc:sldMk cId="1117906338" sldId="280"/>
            <ac:cxnSpMk id="8" creationId="{EB3E532D-0475-46AF-89B1-F31C60280594}"/>
          </ac:cxnSpMkLst>
        </pc:cxnChg>
        <pc:cxnChg chg="mod">
          <ac:chgData name="alice.galdi@gmail.com" userId="61f7dda2b9740107" providerId="LiveId" clId="{FE24A7F3-E191-48D0-9F8B-F69DF119DBD7}" dt="2022-09-30T13:18:57.909" v="39" actId="2711"/>
          <ac:cxnSpMkLst>
            <pc:docMk/>
            <pc:sldMk cId="1117906338" sldId="280"/>
            <ac:cxnSpMk id="9" creationId="{C6A875D2-4E61-4544-8BE7-C18ED09A355E}"/>
          </ac:cxnSpMkLst>
        </pc:cxnChg>
        <pc:cxnChg chg="mod">
          <ac:chgData name="alice.galdi@gmail.com" userId="61f7dda2b9740107" providerId="LiveId" clId="{FE24A7F3-E191-48D0-9F8B-F69DF119DBD7}" dt="2022-09-30T13:18:57.909" v="39" actId="2711"/>
          <ac:cxnSpMkLst>
            <pc:docMk/>
            <pc:sldMk cId="1117906338" sldId="280"/>
            <ac:cxnSpMk id="10" creationId="{9D51C0E6-D5D2-4793-BC36-53DD37E52FB3}"/>
          </ac:cxnSpMkLst>
        </pc:cxnChg>
        <pc:cxnChg chg="mod">
          <ac:chgData name="alice.galdi@gmail.com" userId="61f7dda2b9740107" providerId="LiveId" clId="{FE24A7F3-E191-48D0-9F8B-F69DF119DBD7}" dt="2022-09-30T13:18:57.909" v="39" actId="2711"/>
          <ac:cxnSpMkLst>
            <pc:docMk/>
            <pc:sldMk cId="1117906338" sldId="280"/>
            <ac:cxnSpMk id="11" creationId="{41F06528-982B-42B4-A9D9-9657F7A47301}"/>
          </ac:cxnSpMkLst>
        </pc:cxnChg>
      </pc:sldChg>
      <pc:sldChg chg="ord modNotesTx">
        <pc:chgData name="alice.galdi@gmail.com" userId="61f7dda2b9740107" providerId="LiveId" clId="{FE24A7F3-E191-48D0-9F8B-F69DF119DBD7}" dt="2022-09-30T13:15:33.205" v="27"/>
        <pc:sldMkLst>
          <pc:docMk/>
          <pc:sldMk cId="1096338100" sldId="281"/>
        </pc:sldMkLst>
      </pc:sldChg>
      <pc:sldChg chg="modNotesTx">
        <pc:chgData name="alice.galdi@gmail.com" userId="61f7dda2b9740107" providerId="LiveId" clId="{FE24A7F3-E191-48D0-9F8B-F69DF119DBD7}" dt="2022-09-10T17:02:05.324" v="9" actId="20577"/>
        <pc:sldMkLst>
          <pc:docMk/>
          <pc:sldMk cId="916231099" sldId="282"/>
        </pc:sldMkLst>
      </pc:sldChg>
      <pc:sldChg chg="modNotesTx">
        <pc:chgData name="alice.galdi@gmail.com" userId="61f7dda2b9740107" providerId="LiveId" clId="{FE24A7F3-E191-48D0-9F8B-F69DF119DBD7}" dt="2022-09-10T17:02:30.798" v="12" actId="20577"/>
        <pc:sldMkLst>
          <pc:docMk/>
          <pc:sldMk cId="760373128" sldId="286"/>
        </pc:sldMkLst>
      </pc:sldChg>
      <pc:sldChg chg="modNotesTx">
        <pc:chgData name="alice.galdi@gmail.com" userId="61f7dda2b9740107" providerId="LiveId" clId="{FE24A7F3-E191-48D0-9F8B-F69DF119DBD7}" dt="2022-09-10T17:01:51.117" v="7" actId="20577"/>
        <pc:sldMkLst>
          <pc:docMk/>
          <pc:sldMk cId="2896995247" sldId="288"/>
        </pc:sldMkLst>
      </pc:sldChg>
      <pc:sldChg chg="modNotesTx">
        <pc:chgData name="alice.galdi@gmail.com" userId="61f7dda2b9740107" providerId="LiveId" clId="{FE24A7F3-E191-48D0-9F8B-F69DF119DBD7}" dt="2022-09-10T17:02:39.351" v="14" actId="20577"/>
        <pc:sldMkLst>
          <pc:docMk/>
          <pc:sldMk cId="2289603044" sldId="290"/>
        </pc:sldMkLst>
      </pc:sldChg>
      <pc:sldChg chg="modNotesTx">
        <pc:chgData name="alice.galdi@gmail.com" userId="61f7dda2b9740107" providerId="LiveId" clId="{FE24A7F3-E191-48D0-9F8B-F69DF119DBD7}" dt="2022-09-10T17:02:43.780" v="15" actId="20577"/>
        <pc:sldMkLst>
          <pc:docMk/>
          <pc:sldMk cId="1664541606" sldId="291"/>
        </pc:sldMkLst>
      </pc:sldChg>
      <pc:sldChg chg="del modNotesTx">
        <pc:chgData name="alice.galdi@gmail.com" userId="61f7dda2b9740107" providerId="LiveId" clId="{FE24A7F3-E191-48D0-9F8B-F69DF119DBD7}" dt="2022-09-21T09:43:39.828" v="22" actId="47"/>
        <pc:sldMkLst>
          <pc:docMk/>
          <pc:sldMk cId="3890630696" sldId="292"/>
        </pc:sldMkLst>
      </pc:sldChg>
      <pc:sldChg chg="modNotesTx">
        <pc:chgData name="alice.galdi@gmail.com" userId="61f7dda2b9740107" providerId="LiveId" clId="{FE24A7F3-E191-48D0-9F8B-F69DF119DBD7}" dt="2022-09-10T17:03:04.513" v="20" actId="20577"/>
        <pc:sldMkLst>
          <pc:docMk/>
          <pc:sldMk cId="3939717001" sldId="293"/>
        </pc:sldMkLst>
      </pc:sldChg>
      <pc:sldChg chg="modNotesTx">
        <pc:chgData name="alice.galdi@gmail.com" userId="61f7dda2b9740107" providerId="LiveId" clId="{FE24A7F3-E191-48D0-9F8B-F69DF119DBD7}" dt="2022-09-10T17:02:34.252" v="13" actId="20577"/>
        <pc:sldMkLst>
          <pc:docMk/>
          <pc:sldMk cId="4060623764" sldId="295"/>
        </pc:sldMkLst>
      </pc:sldChg>
      <pc:sldChg chg="modNotesTx">
        <pc:chgData name="alice.galdi@gmail.com" userId="61f7dda2b9740107" providerId="LiveId" clId="{FE24A7F3-E191-48D0-9F8B-F69DF119DBD7}" dt="2022-09-10T17:02:51.523" v="17" actId="20577"/>
        <pc:sldMkLst>
          <pc:docMk/>
          <pc:sldMk cId="3821601906" sldId="296"/>
        </pc:sldMkLst>
      </pc:sldChg>
      <pc:sldChg chg="modNotesTx">
        <pc:chgData name="alice.galdi@gmail.com" userId="61f7dda2b9740107" providerId="LiveId" clId="{FE24A7F3-E191-48D0-9F8B-F69DF119DBD7}" dt="2022-09-10T17:03:01.728" v="19" actId="20577"/>
        <pc:sldMkLst>
          <pc:docMk/>
          <pc:sldMk cId="847355326" sldId="299"/>
        </pc:sldMkLst>
      </pc:sldChg>
      <pc:sldChg chg="modNotesTx">
        <pc:chgData name="alice.galdi@gmail.com" userId="61f7dda2b9740107" providerId="LiveId" clId="{FE24A7F3-E191-48D0-9F8B-F69DF119DBD7}" dt="2022-09-10T17:02:57.960" v="18" actId="20577"/>
        <pc:sldMkLst>
          <pc:docMk/>
          <pc:sldMk cId="3971345867" sldId="300"/>
        </pc:sldMkLst>
      </pc:sldChg>
      <pc:sldChg chg="modNotesTx">
        <pc:chgData name="alice.galdi@gmail.com" userId="61f7dda2b9740107" providerId="LiveId" clId="{FE24A7F3-E191-48D0-9F8B-F69DF119DBD7}" dt="2022-09-10T17:01:27.836" v="2" actId="20577"/>
        <pc:sldMkLst>
          <pc:docMk/>
          <pc:sldMk cId="562279491" sldId="301"/>
        </pc:sldMkLst>
      </pc:sldChg>
      <pc:sldChg chg="modSp mod modNotesTx">
        <pc:chgData name="alice.galdi@gmail.com" userId="61f7dda2b9740107" providerId="LiveId" clId="{FE24A7F3-E191-48D0-9F8B-F69DF119DBD7}" dt="2022-09-30T13:22:59.216" v="110" actId="12788"/>
        <pc:sldMkLst>
          <pc:docMk/>
          <pc:sldMk cId="2874469033" sldId="302"/>
        </pc:sldMkLst>
        <pc:spChg chg="mod">
          <ac:chgData name="alice.galdi@gmail.com" userId="61f7dda2b9740107" providerId="LiveId" clId="{FE24A7F3-E191-48D0-9F8B-F69DF119DBD7}" dt="2022-09-30T13:22:18.585" v="57" actId="2711"/>
          <ac:spMkLst>
            <pc:docMk/>
            <pc:sldMk cId="2874469033" sldId="302"/>
            <ac:spMk id="3" creationId="{29C13A0B-CA18-482D-9427-8BC7CBA9440C}"/>
          </ac:spMkLst>
        </pc:spChg>
        <pc:spChg chg="mod">
          <ac:chgData name="alice.galdi@gmail.com" userId="61f7dda2b9740107" providerId="LiveId" clId="{FE24A7F3-E191-48D0-9F8B-F69DF119DBD7}" dt="2022-09-30T13:22:18.585" v="57" actId="2711"/>
          <ac:spMkLst>
            <pc:docMk/>
            <pc:sldMk cId="2874469033" sldId="302"/>
            <ac:spMk id="4" creationId="{E01B5DCF-0FCF-BB1B-53A7-66CF7D93845E}"/>
          </ac:spMkLst>
        </pc:spChg>
        <pc:spChg chg="mod">
          <ac:chgData name="alice.galdi@gmail.com" userId="61f7dda2b9740107" providerId="LiveId" clId="{FE24A7F3-E191-48D0-9F8B-F69DF119DBD7}" dt="2022-09-30T13:22:18.585" v="57" actId="2711"/>
          <ac:spMkLst>
            <pc:docMk/>
            <pc:sldMk cId="2874469033" sldId="302"/>
            <ac:spMk id="7" creationId="{E03BCCF7-EAF7-459B-A9E4-90B004881C98}"/>
          </ac:spMkLst>
        </pc:spChg>
        <pc:spChg chg="mod">
          <ac:chgData name="alice.galdi@gmail.com" userId="61f7dda2b9740107" providerId="LiveId" clId="{FE24A7F3-E191-48D0-9F8B-F69DF119DBD7}" dt="2022-09-30T13:22:18.585" v="57" actId="2711"/>
          <ac:spMkLst>
            <pc:docMk/>
            <pc:sldMk cId="2874469033" sldId="302"/>
            <ac:spMk id="9" creationId="{ACA8090A-6B4C-44C9-9549-39A5A6B1FD61}"/>
          </ac:spMkLst>
        </pc:spChg>
        <pc:spChg chg="mod">
          <ac:chgData name="alice.galdi@gmail.com" userId="61f7dda2b9740107" providerId="LiveId" clId="{FE24A7F3-E191-48D0-9F8B-F69DF119DBD7}" dt="2022-09-30T13:22:18.585" v="57" actId="2711"/>
          <ac:spMkLst>
            <pc:docMk/>
            <pc:sldMk cId="2874469033" sldId="302"/>
            <ac:spMk id="11" creationId="{0838E02A-C544-4654-8B18-5842C295CBE7}"/>
          </ac:spMkLst>
        </pc:spChg>
        <pc:spChg chg="mod">
          <ac:chgData name="alice.galdi@gmail.com" userId="61f7dda2b9740107" providerId="LiveId" clId="{FE24A7F3-E191-48D0-9F8B-F69DF119DBD7}" dt="2022-09-30T13:22:18.585" v="57" actId="2711"/>
          <ac:spMkLst>
            <pc:docMk/>
            <pc:sldMk cId="2874469033" sldId="302"/>
            <ac:spMk id="12" creationId="{30C7960D-4DE2-4038-9CAB-B3B4D06DA3C5}"/>
          </ac:spMkLst>
        </pc:spChg>
        <pc:spChg chg="mod">
          <ac:chgData name="alice.galdi@gmail.com" userId="61f7dda2b9740107" providerId="LiveId" clId="{FE24A7F3-E191-48D0-9F8B-F69DF119DBD7}" dt="2022-09-30T13:22:59.216" v="110" actId="12788"/>
          <ac:spMkLst>
            <pc:docMk/>
            <pc:sldMk cId="2874469033" sldId="302"/>
            <ac:spMk id="13" creationId="{C2043715-021D-486C-9E0F-97DD40753B51}"/>
          </ac:spMkLst>
        </pc:spChg>
        <pc:spChg chg="mod">
          <ac:chgData name="alice.galdi@gmail.com" userId="61f7dda2b9740107" providerId="LiveId" clId="{FE24A7F3-E191-48D0-9F8B-F69DF119DBD7}" dt="2022-09-30T13:22:59.216" v="110" actId="12788"/>
          <ac:spMkLst>
            <pc:docMk/>
            <pc:sldMk cId="2874469033" sldId="302"/>
            <ac:spMk id="14" creationId="{B539B11F-C775-42BF-80C0-DB80A9E46D4E}"/>
          </ac:spMkLst>
        </pc:spChg>
        <pc:spChg chg="mod">
          <ac:chgData name="alice.galdi@gmail.com" userId="61f7dda2b9740107" providerId="LiveId" clId="{FE24A7F3-E191-48D0-9F8B-F69DF119DBD7}" dt="2022-09-30T13:22:59.216" v="110" actId="12788"/>
          <ac:spMkLst>
            <pc:docMk/>
            <pc:sldMk cId="2874469033" sldId="302"/>
            <ac:spMk id="15" creationId="{DD079E07-6D93-4FA2-A1F0-6B2E6E23008D}"/>
          </ac:spMkLst>
        </pc:spChg>
        <pc:spChg chg="mod">
          <ac:chgData name="alice.galdi@gmail.com" userId="61f7dda2b9740107" providerId="LiveId" clId="{FE24A7F3-E191-48D0-9F8B-F69DF119DBD7}" dt="2022-09-30T13:22:59.216" v="110" actId="12788"/>
          <ac:spMkLst>
            <pc:docMk/>
            <pc:sldMk cId="2874469033" sldId="302"/>
            <ac:spMk id="16" creationId="{EA2E7485-A2D2-4829-A02D-BBD2CFC2D516}"/>
          </ac:spMkLst>
        </pc:spChg>
        <pc:spChg chg="mod">
          <ac:chgData name="alice.galdi@gmail.com" userId="61f7dda2b9740107" providerId="LiveId" clId="{FE24A7F3-E191-48D0-9F8B-F69DF119DBD7}" dt="2022-09-30T13:22:59.216" v="110" actId="12788"/>
          <ac:spMkLst>
            <pc:docMk/>
            <pc:sldMk cId="2874469033" sldId="302"/>
            <ac:spMk id="17" creationId="{8EA28B85-1E82-4880-A578-52DA329A17B7}"/>
          </ac:spMkLst>
        </pc:spChg>
        <pc:spChg chg="mod">
          <ac:chgData name="alice.galdi@gmail.com" userId="61f7dda2b9740107" providerId="LiveId" clId="{FE24A7F3-E191-48D0-9F8B-F69DF119DBD7}" dt="2022-09-30T13:22:59.216" v="110" actId="12788"/>
          <ac:spMkLst>
            <pc:docMk/>
            <pc:sldMk cId="2874469033" sldId="302"/>
            <ac:spMk id="18" creationId="{5838EEB2-5F41-4AFF-970B-383CA8F18DCF}"/>
          </ac:spMkLst>
        </pc:spChg>
        <pc:spChg chg="mod">
          <ac:chgData name="alice.galdi@gmail.com" userId="61f7dda2b9740107" providerId="LiveId" clId="{FE24A7F3-E191-48D0-9F8B-F69DF119DBD7}" dt="2022-09-30T13:22:18.585" v="57" actId="2711"/>
          <ac:spMkLst>
            <pc:docMk/>
            <pc:sldMk cId="2874469033" sldId="302"/>
            <ac:spMk id="19" creationId="{FD131AC0-8824-23DC-E69B-070141B42DD2}"/>
          </ac:spMkLst>
        </pc:spChg>
        <pc:spChg chg="mod">
          <ac:chgData name="alice.galdi@gmail.com" userId="61f7dda2b9740107" providerId="LiveId" clId="{FE24A7F3-E191-48D0-9F8B-F69DF119DBD7}" dt="2022-09-30T13:22:18.585" v="57" actId="2711"/>
          <ac:spMkLst>
            <pc:docMk/>
            <pc:sldMk cId="2874469033" sldId="302"/>
            <ac:spMk id="26" creationId="{DFE7CB6A-7047-9078-B77B-1E622C51BF66}"/>
          </ac:spMkLst>
        </pc:spChg>
        <pc:spChg chg="mod">
          <ac:chgData name="alice.galdi@gmail.com" userId="61f7dda2b9740107" providerId="LiveId" clId="{FE24A7F3-E191-48D0-9F8B-F69DF119DBD7}" dt="2022-09-30T13:22:18.585" v="57" actId="2711"/>
          <ac:spMkLst>
            <pc:docMk/>
            <pc:sldMk cId="2874469033" sldId="302"/>
            <ac:spMk id="29" creationId="{7C5AF4CA-77AF-5D01-B6D3-C9F3BCB898C0}"/>
          </ac:spMkLst>
        </pc:spChg>
      </pc:sldChg>
      <pc:sldChg chg="modSp add mod">
        <pc:chgData name="alice.galdi@gmail.com" userId="61f7dda2b9740107" providerId="LiveId" clId="{FE24A7F3-E191-48D0-9F8B-F69DF119DBD7}" dt="2022-09-30T13:23:09.410" v="116" actId="1038"/>
        <pc:sldMkLst>
          <pc:docMk/>
          <pc:sldMk cId="1108239414" sldId="303"/>
        </pc:sldMkLst>
        <pc:spChg chg="mod">
          <ac:chgData name="alice.galdi@gmail.com" userId="61f7dda2b9740107" providerId="LiveId" clId="{FE24A7F3-E191-48D0-9F8B-F69DF119DBD7}" dt="2022-09-30T13:20:32.044" v="42" actId="2711"/>
          <ac:spMkLst>
            <pc:docMk/>
            <pc:sldMk cId="1108239414" sldId="303"/>
            <ac:spMk id="3" creationId="{29C13A0B-CA18-482D-9427-8BC7CBA9440C}"/>
          </ac:spMkLst>
        </pc:spChg>
        <pc:spChg chg="mod">
          <ac:chgData name="alice.galdi@gmail.com" userId="61f7dda2b9740107" providerId="LiveId" clId="{FE24A7F3-E191-48D0-9F8B-F69DF119DBD7}" dt="2022-09-30T13:20:32.044" v="42" actId="2711"/>
          <ac:spMkLst>
            <pc:docMk/>
            <pc:sldMk cId="1108239414" sldId="303"/>
            <ac:spMk id="4" creationId="{E01B5DCF-0FCF-BB1B-53A7-66CF7D93845E}"/>
          </ac:spMkLst>
        </pc:spChg>
        <pc:spChg chg="mod">
          <ac:chgData name="alice.galdi@gmail.com" userId="61f7dda2b9740107" providerId="LiveId" clId="{FE24A7F3-E191-48D0-9F8B-F69DF119DBD7}" dt="2022-09-30T13:20:32.044" v="42" actId="2711"/>
          <ac:spMkLst>
            <pc:docMk/>
            <pc:sldMk cId="1108239414" sldId="303"/>
            <ac:spMk id="7" creationId="{E03BCCF7-EAF7-459B-A9E4-90B004881C98}"/>
          </ac:spMkLst>
        </pc:spChg>
        <pc:spChg chg="mod">
          <ac:chgData name="alice.galdi@gmail.com" userId="61f7dda2b9740107" providerId="LiveId" clId="{FE24A7F3-E191-48D0-9F8B-F69DF119DBD7}" dt="2022-09-30T13:20:32.044" v="42" actId="2711"/>
          <ac:spMkLst>
            <pc:docMk/>
            <pc:sldMk cId="1108239414" sldId="303"/>
            <ac:spMk id="9" creationId="{ACA8090A-6B4C-44C9-9549-39A5A6B1FD61}"/>
          </ac:spMkLst>
        </pc:spChg>
        <pc:spChg chg="mod">
          <ac:chgData name="alice.galdi@gmail.com" userId="61f7dda2b9740107" providerId="LiveId" clId="{FE24A7F3-E191-48D0-9F8B-F69DF119DBD7}" dt="2022-09-30T13:20:32.044" v="42" actId="2711"/>
          <ac:spMkLst>
            <pc:docMk/>
            <pc:sldMk cId="1108239414" sldId="303"/>
            <ac:spMk id="11" creationId="{0838E02A-C544-4654-8B18-5842C295CBE7}"/>
          </ac:spMkLst>
        </pc:spChg>
        <pc:spChg chg="mod">
          <ac:chgData name="alice.galdi@gmail.com" userId="61f7dda2b9740107" providerId="LiveId" clId="{FE24A7F3-E191-48D0-9F8B-F69DF119DBD7}" dt="2022-09-30T13:20:32.044" v="42" actId="2711"/>
          <ac:spMkLst>
            <pc:docMk/>
            <pc:sldMk cId="1108239414" sldId="303"/>
            <ac:spMk id="12" creationId="{30C7960D-4DE2-4038-9CAB-B3B4D06DA3C5}"/>
          </ac:spMkLst>
        </pc:spChg>
        <pc:spChg chg="mod">
          <ac:chgData name="alice.galdi@gmail.com" userId="61f7dda2b9740107" providerId="LiveId" clId="{FE24A7F3-E191-48D0-9F8B-F69DF119DBD7}" dt="2022-09-30T13:23:09.410" v="116" actId="1038"/>
          <ac:spMkLst>
            <pc:docMk/>
            <pc:sldMk cId="1108239414" sldId="303"/>
            <ac:spMk id="13" creationId="{C2043715-021D-486C-9E0F-97DD40753B51}"/>
          </ac:spMkLst>
        </pc:spChg>
        <pc:spChg chg="mod">
          <ac:chgData name="alice.galdi@gmail.com" userId="61f7dda2b9740107" providerId="LiveId" clId="{FE24A7F3-E191-48D0-9F8B-F69DF119DBD7}" dt="2022-09-30T13:23:09.410" v="116" actId="1038"/>
          <ac:spMkLst>
            <pc:docMk/>
            <pc:sldMk cId="1108239414" sldId="303"/>
            <ac:spMk id="14" creationId="{B539B11F-C775-42BF-80C0-DB80A9E46D4E}"/>
          </ac:spMkLst>
        </pc:spChg>
        <pc:spChg chg="mod">
          <ac:chgData name="alice.galdi@gmail.com" userId="61f7dda2b9740107" providerId="LiveId" clId="{FE24A7F3-E191-48D0-9F8B-F69DF119DBD7}" dt="2022-09-30T13:23:09.410" v="116" actId="1038"/>
          <ac:spMkLst>
            <pc:docMk/>
            <pc:sldMk cId="1108239414" sldId="303"/>
            <ac:spMk id="15" creationId="{DD079E07-6D93-4FA2-A1F0-6B2E6E23008D}"/>
          </ac:spMkLst>
        </pc:spChg>
        <pc:spChg chg="mod">
          <ac:chgData name="alice.galdi@gmail.com" userId="61f7dda2b9740107" providerId="LiveId" clId="{FE24A7F3-E191-48D0-9F8B-F69DF119DBD7}" dt="2022-09-30T13:23:09.410" v="116" actId="1038"/>
          <ac:spMkLst>
            <pc:docMk/>
            <pc:sldMk cId="1108239414" sldId="303"/>
            <ac:spMk id="16" creationId="{EA2E7485-A2D2-4829-A02D-BBD2CFC2D516}"/>
          </ac:spMkLst>
        </pc:spChg>
        <pc:spChg chg="mod">
          <ac:chgData name="alice.galdi@gmail.com" userId="61f7dda2b9740107" providerId="LiveId" clId="{FE24A7F3-E191-48D0-9F8B-F69DF119DBD7}" dt="2022-09-30T13:23:09.410" v="116" actId="1038"/>
          <ac:spMkLst>
            <pc:docMk/>
            <pc:sldMk cId="1108239414" sldId="303"/>
            <ac:spMk id="17" creationId="{8EA28B85-1E82-4880-A578-52DA329A17B7}"/>
          </ac:spMkLst>
        </pc:spChg>
        <pc:spChg chg="mod">
          <ac:chgData name="alice.galdi@gmail.com" userId="61f7dda2b9740107" providerId="LiveId" clId="{FE24A7F3-E191-48D0-9F8B-F69DF119DBD7}" dt="2022-09-30T13:23:09.410" v="116" actId="1038"/>
          <ac:spMkLst>
            <pc:docMk/>
            <pc:sldMk cId="1108239414" sldId="303"/>
            <ac:spMk id="18" creationId="{5838EEB2-5F41-4AFF-970B-383CA8F18DCF}"/>
          </ac:spMkLst>
        </pc:spChg>
        <pc:spChg chg="mod">
          <ac:chgData name="alice.galdi@gmail.com" userId="61f7dda2b9740107" providerId="LiveId" clId="{FE24A7F3-E191-48D0-9F8B-F69DF119DBD7}" dt="2022-09-30T13:20:32.044" v="42" actId="2711"/>
          <ac:spMkLst>
            <pc:docMk/>
            <pc:sldMk cId="1108239414" sldId="303"/>
            <ac:spMk id="19" creationId="{9EDE4732-E9DF-56D3-3596-295FF0B26263}"/>
          </ac:spMkLst>
        </pc:spChg>
        <pc:spChg chg="mod">
          <ac:chgData name="alice.galdi@gmail.com" userId="61f7dda2b9740107" providerId="LiveId" clId="{FE24A7F3-E191-48D0-9F8B-F69DF119DBD7}" dt="2022-09-30T13:20:32.044" v="42" actId="2711"/>
          <ac:spMkLst>
            <pc:docMk/>
            <pc:sldMk cId="1108239414" sldId="303"/>
            <ac:spMk id="26" creationId="{DFE7CB6A-7047-9078-B77B-1E622C51BF66}"/>
          </ac:spMkLst>
        </pc:spChg>
        <pc:spChg chg="mod">
          <ac:chgData name="alice.galdi@gmail.com" userId="61f7dda2b9740107" providerId="LiveId" clId="{FE24A7F3-E191-48D0-9F8B-F69DF119DBD7}" dt="2022-09-30T13:20:32.044" v="42" actId="2711"/>
          <ac:spMkLst>
            <pc:docMk/>
            <pc:sldMk cId="1108239414" sldId="303"/>
            <ac:spMk id="29" creationId="{7C5AF4CA-77AF-5D01-B6D3-C9F3BCB898C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C909E-40E4-464C-BAB1-CBE664169C06}" type="datetimeFigureOut">
              <a:rPr lang="it-IT" smtClean="0"/>
              <a:t>30/09/2022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FB76C-2E60-49E0-8CF6-A95613427DA7}" type="slidenum">
              <a:rPr lang="it-IT" smtClean="0"/>
              <a:t>‹N›</a:t>
            </a:fld>
            <a:endParaRPr lang="it-IT"/>
          </a:p>
        </p:txBody>
      </p:sp>
    </p:spTree>
    <p:extLst>
      <p:ext uri="{BB962C8B-B14F-4D97-AF65-F5344CB8AC3E}">
        <p14:creationId xmlns:p14="http://schemas.microsoft.com/office/powerpoint/2010/main" val="979720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1</a:t>
            </a:fld>
            <a:endParaRPr lang="it-IT"/>
          </a:p>
        </p:txBody>
      </p:sp>
    </p:spTree>
    <p:extLst>
      <p:ext uri="{BB962C8B-B14F-4D97-AF65-F5344CB8AC3E}">
        <p14:creationId xmlns:p14="http://schemas.microsoft.com/office/powerpoint/2010/main" val="62723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4FB76C-2E60-49E0-8CF6-A95613427DA7}" type="slidenum">
              <a:rPr lang="it-IT" smtClean="0"/>
              <a:t>10</a:t>
            </a:fld>
            <a:endParaRPr lang="it-IT"/>
          </a:p>
        </p:txBody>
      </p:sp>
    </p:spTree>
    <p:extLst>
      <p:ext uri="{BB962C8B-B14F-4D97-AF65-F5344CB8AC3E}">
        <p14:creationId xmlns:p14="http://schemas.microsoft.com/office/powerpoint/2010/main" val="3847928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11</a:t>
            </a:fld>
            <a:endParaRPr lang="it-IT"/>
          </a:p>
        </p:txBody>
      </p:sp>
    </p:spTree>
    <p:extLst>
      <p:ext uri="{BB962C8B-B14F-4D97-AF65-F5344CB8AC3E}">
        <p14:creationId xmlns:p14="http://schemas.microsoft.com/office/powerpoint/2010/main" val="3448536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12</a:t>
            </a:fld>
            <a:endParaRPr lang="it-IT"/>
          </a:p>
        </p:txBody>
      </p:sp>
    </p:spTree>
    <p:extLst>
      <p:ext uri="{BB962C8B-B14F-4D97-AF65-F5344CB8AC3E}">
        <p14:creationId xmlns:p14="http://schemas.microsoft.com/office/powerpoint/2010/main" val="3630050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We started the study by observing how the growth temperature affects the samples properties while we deposit at the same time Cs and Sb. The quantum efficiency decreases as we increase the temperature; however, if we look at the structure, we observe that the high quantum efficiency sample is polycrystalline and has a rough surface, the intermediate samples appear to have low crystallinity, but above a certain temperature the structure changes and becomes flat, so that we observe streaks in the </a:t>
            </a:r>
            <a:r>
              <a:rPr lang="en-US" dirty="0" err="1"/>
              <a:t>rheed</a:t>
            </a:r>
            <a:r>
              <a:rPr lang="en-US" dirty="0"/>
              <a:t> pattern. So how can we achieve at the same time a good, ordered crystalline structure and high quantum efficiency?</a:t>
            </a:r>
            <a:endParaRPr lang="it-IT" dirty="0"/>
          </a:p>
        </p:txBody>
      </p:sp>
      <p:sp>
        <p:nvSpPr>
          <p:cNvPr id="4" name="Segnaposto numero diapositiva 3"/>
          <p:cNvSpPr>
            <a:spLocks noGrp="1"/>
          </p:cNvSpPr>
          <p:nvPr>
            <p:ph type="sldNum" sz="quarter" idx="5"/>
          </p:nvPr>
        </p:nvSpPr>
        <p:spPr/>
        <p:txBody>
          <a:bodyPr/>
          <a:lstStyle/>
          <a:p>
            <a:fld id="{634FB76C-2E60-49E0-8CF6-A95613427DA7}" type="slidenum">
              <a:rPr lang="it-IT" smtClean="0"/>
              <a:t>13</a:t>
            </a:fld>
            <a:endParaRPr lang="it-IT"/>
          </a:p>
        </p:txBody>
      </p:sp>
    </p:spTree>
    <p:extLst>
      <p:ext uri="{BB962C8B-B14F-4D97-AF65-F5344CB8AC3E}">
        <p14:creationId xmlns:p14="http://schemas.microsoft.com/office/powerpoint/2010/main" val="3342389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14</a:t>
            </a:fld>
            <a:endParaRPr lang="it-IT"/>
          </a:p>
        </p:txBody>
      </p:sp>
    </p:spTree>
    <p:extLst>
      <p:ext uri="{BB962C8B-B14F-4D97-AF65-F5344CB8AC3E}">
        <p14:creationId xmlns:p14="http://schemas.microsoft.com/office/powerpoint/2010/main" val="1748016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15</a:t>
            </a:fld>
            <a:endParaRPr lang="it-IT"/>
          </a:p>
        </p:txBody>
      </p:sp>
    </p:spTree>
    <p:extLst>
      <p:ext uri="{BB962C8B-B14F-4D97-AF65-F5344CB8AC3E}">
        <p14:creationId xmlns:p14="http://schemas.microsoft.com/office/powerpoint/2010/main" val="4017210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16</a:t>
            </a:fld>
            <a:endParaRPr lang="it-IT"/>
          </a:p>
        </p:txBody>
      </p:sp>
    </p:spTree>
    <p:extLst>
      <p:ext uri="{BB962C8B-B14F-4D97-AF65-F5344CB8AC3E}">
        <p14:creationId xmlns:p14="http://schemas.microsoft.com/office/powerpoint/2010/main" val="2426449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17</a:t>
            </a:fld>
            <a:endParaRPr lang="it-IT"/>
          </a:p>
        </p:txBody>
      </p:sp>
    </p:spTree>
    <p:extLst>
      <p:ext uri="{BB962C8B-B14F-4D97-AF65-F5344CB8AC3E}">
        <p14:creationId xmlns:p14="http://schemas.microsoft.com/office/powerpoint/2010/main" val="1268334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4FB76C-2E60-49E0-8CF6-A95613427DA7}" type="slidenum">
              <a:rPr lang="it-IT" smtClean="0"/>
              <a:t>18</a:t>
            </a:fld>
            <a:endParaRPr lang="it-IT"/>
          </a:p>
        </p:txBody>
      </p:sp>
    </p:spTree>
    <p:extLst>
      <p:ext uri="{BB962C8B-B14F-4D97-AF65-F5344CB8AC3E}">
        <p14:creationId xmlns:p14="http://schemas.microsoft.com/office/powerpoint/2010/main" val="1605020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4FB76C-2E60-49E0-8CF6-A95613427DA7}" type="slidenum">
              <a:rPr lang="it-IT" smtClean="0"/>
              <a:t>19</a:t>
            </a:fld>
            <a:endParaRPr lang="it-IT"/>
          </a:p>
        </p:txBody>
      </p:sp>
    </p:spTree>
    <p:extLst>
      <p:ext uri="{BB962C8B-B14F-4D97-AF65-F5344CB8AC3E}">
        <p14:creationId xmlns:p14="http://schemas.microsoft.com/office/powerpoint/2010/main" val="190366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2</a:t>
            </a:fld>
            <a:endParaRPr lang="it-IT"/>
          </a:p>
        </p:txBody>
      </p:sp>
    </p:spTree>
    <p:extLst>
      <p:ext uri="{BB962C8B-B14F-4D97-AF65-F5344CB8AC3E}">
        <p14:creationId xmlns:p14="http://schemas.microsoft.com/office/powerpoint/2010/main" val="187682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4FB76C-2E60-49E0-8CF6-A95613427DA7}" type="slidenum">
              <a:rPr lang="it-IT" smtClean="0"/>
              <a:t>20</a:t>
            </a:fld>
            <a:endParaRPr lang="it-IT"/>
          </a:p>
        </p:txBody>
      </p:sp>
    </p:spTree>
    <p:extLst>
      <p:ext uri="{BB962C8B-B14F-4D97-AF65-F5344CB8AC3E}">
        <p14:creationId xmlns:p14="http://schemas.microsoft.com/office/powerpoint/2010/main" val="1718893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4FB76C-2E60-49E0-8CF6-A95613427DA7}" type="slidenum">
              <a:rPr lang="it-IT" smtClean="0"/>
              <a:t>21</a:t>
            </a:fld>
            <a:endParaRPr lang="it-IT"/>
          </a:p>
        </p:txBody>
      </p:sp>
    </p:spTree>
    <p:extLst>
      <p:ext uri="{BB962C8B-B14F-4D97-AF65-F5344CB8AC3E}">
        <p14:creationId xmlns:p14="http://schemas.microsoft.com/office/powerpoint/2010/main" val="1984279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4FB76C-2E60-49E0-8CF6-A95613427DA7}" type="slidenum">
              <a:rPr lang="it-IT" smtClean="0"/>
              <a:t>22</a:t>
            </a:fld>
            <a:endParaRPr lang="it-IT"/>
          </a:p>
        </p:txBody>
      </p:sp>
    </p:spTree>
    <p:extLst>
      <p:ext uri="{BB962C8B-B14F-4D97-AF65-F5344CB8AC3E}">
        <p14:creationId xmlns:p14="http://schemas.microsoft.com/office/powerpoint/2010/main" val="706552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4FB76C-2E60-49E0-8CF6-A95613427DA7}" type="slidenum">
              <a:rPr lang="it-IT" smtClean="0"/>
              <a:t>24</a:t>
            </a:fld>
            <a:endParaRPr lang="it-IT"/>
          </a:p>
        </p:txBody>
      </p:sp>
    </p:spTree>
    <p:extLst>
      <p:ext uri="{BB962C8B-B14F-4D97-AF65-F5344CB8AC3E}">
        <p14:creationId xmlns:p14="http://schemas.microsoft.com/office/powerpoint/2010/main" val="418880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4FB76C-2E60-49E0-8CF6-A95613427DA7}" type="slidenum">
              <a:rPr lang="it-IT" smtClean="0"/>
              <a:t>3</a:t>
            </a:fld>
            <a:endParaRPr lang="it-IT"/>
          </a:p>
        </p:txBody>
      </p:sp>
    </p:spTree>
    <p:extLst>
      <p:ext uri="{BB962C8B-B14F-4D97-AF65-F5344CB8AC3E}">
        <p14:creationId xmlns:p14="http://schemas.microsoft.com/office/powerpoint/2010/main" val="255359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4</a:t>
            </a:fld>
            <a:endParaRPr lang="it-IT"/>
          </a:p>
        </p:txBody>
      </p:sp>
    </p:spTree>
    <p:extLst>
      <p:ext uri="{BB962C8B-B14F-4D97-AF65-F5344CB8AC3E}">
        <p14:creationId xmlns:p14="http://schemas.microsoft.com/office/powerpoint/2010/main" val="2350381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5</a:t>
            </a:fld>
            <a:endParaRPr lang="it-IT"/>
          </a:p>
        </p:txBody>
      </p:sp>
    </p:spTree>
    <p:extLst>
      <p:ext uri="{BB962C8B-B14F-4D97-AF65-F5344CB8AC3E}">
        <p14:creationId xmlns:p14="http://schemas.microsoft.com/office/powerpoint/2010/main" val="3132502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6</a:t>
            </a:fld>
            <a:endParaRPr lang="it-IT"/>
          </a:p>
        </p:txBody>
      </p:sp>
    </p:spTree>
    <p:extLst>
      <p:ext uri="{BB962C8B-B14F-4D97-AF65-F5344CB8AC3E}">
        <p14:creationId xmlns:p14="http://schemas.microsoft.com/office/powerpoint/2010/main" val="609613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7</a:t>
            </a:fld>
            <a:endParaRPr lang="it-IT"/>
          </a:p>
        </p:txBody>
      </p:sp>
    </p:spTree>
    <p:extLst>
      <p:ext uri="{BB962C8B-B14F-4D97-AF65-F5344CB8AC3E}">
        <p14:creationId xmlns:p14="http://schemas.microsoft.com/office/powerpoint/2010/main" val="47445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8</a:t>
            </a:fld>
            <a:endParaRPr lang="it-IT"/>
          </a:p>
        </p:txBody>
      </p:sp>
    </p:spTree>
    <p:extLst>
      <p:ext uri="{BB962C8B-B14F-4D97-AF65-F5344CB8AC3E}">
        <p14:creationId xmlns:p14="http://schemas.microsoft.com/office/powerpoint/2010/main" val="3032440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57BFCB-885A-4180-8347-EA1AACBB44DB}" type="slidenum">
              <a:rPr lang="it-IT" smtClean="0"/>
              <a:t>9</a:t>
            </a:fld>
            <a:endParaRPr lang="it-IT"/>
          </a:p>
        </p:txBody>
      </p:sp>
    </p:spTree>
    <p:extLst>
      <p:ext uri="{BB962C8B-B14F-4D97-AF65-F5344CB8AC3E}">
        <p14:creationId xmlns:p14="http://schemas.microsoft.com/office/powerpoint/2010/main" val="3612323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a titolo">
    <p:bg>
      <p:bgRef idx="1001">
        <a:schemeClr val="bg1"/>
      </p:bgRef>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9" y="2942950"/>
            <a:ext cx="184731" cy="248209"/>
          </a:xfrm>
          <a:prstGeom prst="rect">
            <a:avLst/>
          </a:prstGeom>
          <a:noFill/>
          <a:ln w="9525">
            <a:noFill/>
            <a:miter lim="800000"/>
            <a:headEnd/>
            <a:tailEnd/>
          </a:ln>
          <a:effectLst/>
        </p:spPr>
        <p:txBody>
          <a:bodyPr wrap="none" anchor="ctr">
            <a:spAutoFit/>
          </a:bodyPr>
          <a:lstStyle/>
          <a:p>
            <a:pPr>
              <a:defRPr/>
            </a:pPr>
            <a:endParaRPr lang="en-US" sz="1013"/>
          </a:p>
        </p:txBody>
      </p:sp>
      <p:sp>
        <p:nvSpPr>
          <p:cNvPr id="5122" name="Rectangle 2"/>
          <p:cNvSpPr>
            <a:spLocks noGrp="1" noChangeArrowheads="1"/>
          </p:cNvSpPr>
          <p:nvPr>
            <p:ph type="ctrTitle"/>
          </p:nvPr>
        </p:nvSpPr>
        <p:spPr>
          <a:xfrm>
            <a:off x="912672" y="2318163"/>
            <a:ext cx="10283648" cy="2268045"/>
          </a:xfrm>
          <a:noFill/>
          <a:ln>
            <a:noFill/>
          </a:ln>
        </p:spPr>
        <p:txBody>
          <a:bodyPr/>
          <a:lstStyle>
            <a:lvl1pPr algn="ctr">
              <a:defRPr sz="3600">
                <a:solidFill>
                  <a:schemeClr val="tx1"/>
                </a:solidFill>
                <a:latin typeface="+mj-lt"/>
                <a:cs typeface="Palatino"/>
              </a:defRPr>
            </a:lvl1pPr>
          </a:lstStyle>
          <a:p>
            <a:r>
              <a:rPr lang="it-IT"/>
              <a:t>Fare clic per modificare lo stile del titolo dello schema</a:t>
            </a:r>
            <a:endParaRPr lang="en-US" dirty="0"/>
          </a:p>
        </p:txBody>
      </p:sp>
      <p:sp>
        <p:nvSpPr>
          <p:cNvPr id="32" name="Line 7"/>
          <p:cNvSpPr>
            <a:spLocks noChangeShapeType="1"/>
          </p:cNvSpPr>
          <p:nvPr/>
        </p:nvSpPr>
        <p:spPr bwMode="auto">
          <a:xfrm flipV="1">
            <a:off x="485192" y="1550784"/>
            <a:ext cx="11221616" cy="0"/>
          </a:xfrm>
          <a:prstGeom prst="line">
            <a:avLst/>
          </a:prstGeom>
          <a:noFill/>
          <a:ln w="38100">
            <a:solidFill>
              <a:schemeClr val="accent1"/>
            </a:solidFill>
            <a:round/>
            <a:headEnd/>
            <a:tailEnd/>
          </a:ln>
          <a:effectLst/>
        </p:spPr>
        <p:txBody>
          <a:bodyPr/>
          <a:lstStyle/>
          <a:p>
            <a:pPr>
              <a:defRPr/>
            </a:pPr>
            <a:endParaRPr lang="en-US" sz="1013"/>
          </a:p>
        </p:txBody>
      </p:sp>
      <p:pic>
        <p:nvPicPr>
          <p:cNvPr id="11" name="Picture 10"/>
          <p:cNvPicPr>
            <a:picLocks noChangeAspect="1"/>
          </p:cNvPicPr>
          <p:nvPr/>
        </p:nvPicPr>
        <p:blipFill>
          <a:blip r:embed="rId2"/>
          <a:stretch>
            <a:fillRect/>
          </a:stretch>
        </p:blipFill>
        <p:spPr>
          <a:xfrm>
            <a:off x="10734455" y="354979"/>
            <a:ext cx="828903" cy="832020"/>
          </a:xfrm>
          <a:prstGeom prst="rect">
            <a:avLst/>
          </a:prstGeom>
        </p:spPr>
      </p:pic>
      <p:pic>
        <p:nvPicPr>
          <p:cNvPr id="7" name="Picture 6">
            <a:extLst>
              <a:ext uri="{FF2B5EF4-FFF2-40B4-BE49-F238E27FC236}">
                <a16:creationId xmlns:a16="http://schemas.microsoft.com/office/drawing/2014/main" id="{2F49B7D3-407D-474A-9897-E6FB6711B47E}"/>
              </a:ext>
            </a:extLst>
          </p:cNvPr>
          <p:cNvPicPr>
            <a:picLocks noChangeAspect="1"/>
          </p:cNvPicPr>
          <p:nvPr/>
        </p:nvPicPr>
        <p:blipFill>
          <a:blip r:embed="rId3"/>
          <a:stretch>
            <a:fillRect/>
          </a:stretch>
        </p:blipFill>
        <p:spPr>
          <a:xfrm>
            <a:off x="485192" y="309420"/>
            <a:ext cx="5811315" cy="923151"/>
          </a:xfrm>
          <a:prstGeom prst="rect">
            <a:avLst/>
          </a:prstGeom>
        </p:spPr>
      </p:pic>
    </p:spTree>
    <p:extLst>
      <p:ext uri="{BB962C8B-B14F-4D97-AF65-F5344CB8AC3E}">
        <p14:creationId xmlns:p14="http://schemas.microsoft.com/office/powerpoint/2010/main" val="134239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Rectangle 4"/>
          <p:cNvSpPr>
            <a:spLocks noGrp="1" noChangeArrowheads="1"/>
          </p:cNvSpPr>
          <p:nvPr>
            <p:ph type="dt" sz="half" idx="10"/>
          </p:nvPr>
        </p:nvSpPr>
        <p:spPr>
          <a:ln/>
        </p:spPr>
        <p:txBody>
          <a:bodyPr/>
          <a:lstStyle>
            <a:lvl1pPr>
              <a:defRPr/>
            </a:lvl1pPr>
          </a:lstStyle>
          <a:p>
            <a:fld id="{8AC66E6B-B7F6-4D40-84E0-00A8DB252F03}" type="datetimeFigureOut">
              <a:rPr lang="it-IT" smtClean="0"/>
              <a:t>30/09/2022</a:t>
            </a:fld>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C7E97D2C-45FA-4030-83AC-77A825BA20B6}" type="slidenum">
              <a:rPr lang="it-IT" smtClean="0"/>
              <a:t>‹N›</a:t>
            </a:fld>
            <a:endParaRPr lang="it-IT"/>
          </a:p>
        </p:txBody>
      </p:sp>
    </p:spTree>
    <p:extLst>
      <p:ext uri="{BB962C8B-B14F-4D97-AF65-F5344CB8AC3E}">
        <p14:creationId xmlns:p14="http://schemas.microsoft.com/office/powerpoint/2010/main" val="4273383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907627"/>
            <a:ext cx="3048000" cy="5721773"/>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0" y="907627"/>
            <a:ext cx="8940800" cy="5721773"/>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Rectangle 4"/>
          <p:cNvSpPr>
            <a:spLocks noGrp="1" noChangeArrowheads="1"/>
          </p:cNvSpPr>
          <p:nvPr>
            <p:ph type="dt" sz="half" idx="10"/>
          </p:nvPr>
        </p:nvSpPr>
        <p:spPr>
          <a:ln/>
        </p:spPr>
        <p:txBody>
          <a:bodyPr/>
          <a:lstStyle>
            <a:lvl1pPr>
              <a:defRPr/>
            </a:lvl1pPr>
          </a:lstStyle>
          <a:p>
            <a:fld id="{8AC66E6B-B7F6-4D40-84E0-00A8DB252F03}" type="datetimeFigureOut">
              <a:rPr lang="it-IT" smtClean="0"/>
              <a:t>30/09/2022</a:t>
            </a:fld>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C7E97D2C-45FA-4030-83AC-77A825BA20B6}" type="slidenum">
              <a:rPr lang="it-IT" smtClean="0"/>
              <a:t>‹N›</a:t>
            </a:fld>
            <a:endParaRPr lang="it-IT"/>
          </a:p>
        </p:txBody>
      </p:sp>
    </p:spTree>
    <p:extLst>
      <p:ext uri="{BB962C8B-B14F-4D97-AF65-F5344CB8AC3E}">
        <p14:creationId xmlns:p14="http://schemas.microsoft.com/office/powerpoint/2010/main" val="1950604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olo e contenuto sopra testo">
    <p:spTree>
      <p:nvGrpSpPr>
        <p:cNvPr id="1" name=""/>
        <p:cNvGrpSpPr/>
        <p:nvPr/>
      </p:nvGrpSpPr>
      <p:grpSpPr>
        <a:xfrm>
          <a:off x="0" y="0"/>
          <a:ext cx="0" cy="0"/>
          <a:chOff x="0" y="0"/>
          <a:chExt cx="0" cy="0"/>
        </a:xfrm>
      </p:grpSpPr>
      <p:sp>
        <p:nvSpPr>
          <p:cNvPr id="2" name="Title 1"/>
          <p:cNvSpPr>
            <a:spLocks noGrp="1"/>
          </p:cNvSpPr>
          <p:nvPr>
            <p:ph type="title"/>
          </p:nvPr>
        </p:nvSpPr>
        <p:spPr>
          <a:xfrm>
            <a:off x="988907" y="189653"/>
            <a:ext cx="10349653" cy="533400"/>
          </a:xfrm>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0" y="970280"/>
            <a:ext cx="12192000" cy="2819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0" y="3914992"/>
            <a:ext cx="12192000" cy="256201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Rectangle 4"/>
          <p:cNvSpPr>
            <a:spLocks noGrp="1" noChangeArrowheads="1"/>
          </p:cNvSpPr>
          <p:nvPr>
            <p:ph type="dt" sz="half" idx="10"/>
          </p:nvPr>
        </p:nvSpPr>
        <p:spPr>
          <a:ln/>
        </p:spPr>
        <p:txBody>
          <a:bodyPr/>
          <a:lstStyle>
            <a:lvl1pPr>
              <a:defRPr/>
            </a:lvl1pPr>
          </a:lstStyle>
          <a:p>
            <a:fld id="{8AC66E6B-B7F6-4D40-84E0-00A8DB252F03}" type="datetimeFigureOut">
              <a:rPr lang="it-IT" smtClean="0"/>
              <a:t>30/09/2022</a:t>
            </a:fld>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C7E97D2C-45FA-4030-83AC-77A825BA20B6}" type="slidenum">
              <a:rPr lang="it-IT" smtClean="0"/>
              <a:t>‹N›</a:t>
            </a:fld>
            <a:endParaRPr lang="it-IT"/>
          </a:p>
        </p:txBody>
      </p:sp>
    </p:spTree>
    <p:extLst>
      <p:ext uri="{BB962C8B-B14F-4D97-AF65-F5344CB8AC3E}">
        <p14:creationId xmlns:p14="http://schemas.microsoft.com/office/powerpoint/2010/main" val="3595206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0" y="6"/>
            <a:ext cx="12192000" cy="826347"/>
          </a:xfrm>
        </p:spPr>
        <p:txBody>
          <a:bodyPr/>
          <a:lstStyle/>
          <a:p>
            <a:r>
              <a:rPr lang="it-IT"/>
              <a:t>Fare clic per modificare lo stile del titolo dello schema</a:t>
            </a:r>
            <a:endParaRPr lang="en-US"/>
          </a:p>
        </p:txBody>
      </p:sp>
      <p:sp>
        <p:nvSpPr>
          <p:cNvPr id="3" name="Text Placeholder 2"/>
          <p:cNvSpPr>
            <a:spLocks noGrp="1"/>
          </p:cNvSpPr>
          <p:nvPr>
            <p:ph type="body" sz="half" idx="1"/>
          </p:nvPr>
        </p:nvSpPr>
        <p:spPr>
          <a:xfrm>
            <a:off x="0" y="921178"/>
            <a:ext cx="5994400" cy="563202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921178"/>
            <a:ext cx="5994400" cy="563202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Rectangle 4"/>
          <p:cNvSpPr>
            <a:spLocks noGrp="1" noChangeArrowheads="1"/>
          </p:cNvSpPr>
          <p:nvPr>
            <p:ph type="dt" sz="half" idx="10"/>
          </p:nvPr>
        </p:nvSpPr>
        <p:spPr>
          <a:ln/>
        </p:spPr>
        <p:txBody>
          <a:bodyPr/>
          <a:lstStyle>
            <a:lvl1pPr>
              <a:defRPr/>
            </a:lvl1pPr>
          </a:lstStyle>
          <a:p>
            <a:fld id="{8AC66E6B-B7F6-4D40-84E0-00A8DB252F03}" type="datetimeFigureOut">
              <a:rPr lang="it-IT" smtClean="0"/>
              <a:t>30/09/2022</a:t>
            </a:fld>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C7E97D2C-45FA-4030-83AC-77A825BA20B6}" type="slidenum">
              <a:rPr lang="it-IT" smtClean="0"/>
              <a:t>‹N›</a:t>
            </a:fld>
            <a:endParaRPr lang="it-IT"/>
          </a:p>
        </p:txBody>
      </p:sp>
    </p:spTree>
    <p:extLst>
      <p:ext uri="{BB962C8B-B14F-4D97-AF65-F5344CB8AC3E}">
        <p14:creationId xmlns:p14="http://schemas.microsoft.com/office/powerpoint/2010/main" val="250070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B287E4-0A7D-4E38-8251-F29B941C7940}"/>
              </a:ext>
            </a:extLst>
          </p:cNvPr>
          <p:cNvSpPr>
            <a:spLocks noGrp="1"/>
          </p:cNvSpPr>
          <p:nvPr>
            <p:ph idx="1"/>
          </p:nvPr>
        </p:nvSpPr>
        <p:spPr>
          <a:xfrm>
            <a:off x="838200" y="930876"/>
            <a:ext cx="10515600" cy="5246087"/>
          </a:xfrm>
        </p:spPr>
        <p:txBody>
          <a:bodyPr/>
          <a:lstStyle>
            <a:lvl1pPr>
              <a:defRPr>
                <a:latin typeface="LM Roman 10" panose="00000500000000000000" pitchFamily="50" charset="0"/>
              </a:defRPr>
            </a:lvl1pPr>
            <a:lvl2pPr>
              <a:defRPr>
                <a:latin typeface="LM Roman 10" panose="00000500000000000000" pitchFamily="50" charset="0"/>
              </a:defRPr>
            </a:lvl2pPr>
            <a:lvl3pPr>
              <a:defRPr>
                <a:latin typeface="LM Roman 10" panose="00000500000000000000" pitchFamily="50" charset="0"/>
              </a:defRPr>
            </a:lvl3pPr>
            <a:lvl4pPr>
              <a:defRPr>
                <a:latin typeface="LM Roman 10" panose="00000500000000000000" pitchFamily="50" charset="0"/>
              </a:defRPr>
            </a:lvl4pPr>
            <a:lvl5pPr>
              <a:defRPr>
                <a:latin typeface="LM Roman 10"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FA8E3-709D-4CAD-8F9A-860597787ACD}"/>
              </a:ext>
            </a:extLst>
          </p:cNvPr>
          <p:cNvSpPr>
            <a:spLocks noGrp="1"/>
          </p:cNvSpPr>
          <p:nvPr>
            <p:ph type="dt" sz="half" idx="10"/>
          </p:nvPr>
        </p:nvSpPr>
        <p:spPr/>
        <p:txBody>
          <a:bodyPr/>
          <a:lstStyle/>
          <a:p>
            <a:fld id="{6C21848B-FE92-4151-8CBF-82864B8064B7}" type="datetimeFigureOut">
              <a:rPr lang="en-US" smtClean="0"/>
              <a:t>9/30/2022</a:t>
            </a:fld>
            <a:endParaRPr lang="en-US"/>
          </a:p>
        </p:txBody>
      </p:sp>
      <p:sp>
        <p:nvSpPr>
          <p:cNvPr id="5" name="Footer Placeholder 4">
            <a:extLst>
              <a:ext uri="{FF2B5EF4-FFF2-40B4-BE49-F238E27FC236}">
                <a16:creationId xmlns:a16="http://schemas.microsoft.com/office/drawing/2014/main" id="{B6665749-2ADD-41CA-B251-627A4C598DF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5226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Title 1"/>
          <p:cNvSpPr>
            <a:spLocks noGrp="1"/>
          </p:cNvSpPr>
          <p:nvPr>
            <p:ph type="title"/>
          </p:nvPr>
        </p:nvSpPr>
        <p:spPr/>
        <p:txBody>
          <a:bodyPr/>
          <a:lstStyle/>
          <a:p>
            <a:r>
              <a:rPr lang="it-IT"/>
              <a:t>Fare clic per modificare lo stile del 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fld id="{8AC66E6B-B7F6-4D40-84E0-00A8DB252F03}" type="datetimeFigureOut">
              <a:rPr lang="it-IT" smtClean="0"/>
              <a:t>30/09/2022</a:t>
            </a:fld>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C7E97D2C-45FA-4030-83AC-77A825BA20B6}" type="slidenum">
              <a:rPr lang="it-IT" smtClean="0"/>
              <a:t>‹N›</a:t>
            </a:fld>
            <a:endParaRPr lang="it-IT"/>
          </a:p>
        </p:txBody>
      </p:sp>
    </p:spTree>
    <p:extLst>
      <p:ext uri="{BB962C8B-B14F-4D97-AF65-F5344CB8AC3E}">
        <p14:creationId xmlns:p14="http://schemas.microsoft.com/office/powerpoint/2010/main" val="1827670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estazione sezio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6"/>
            <a:ext cx="10363200" cy="1362075"/>
          </a:xfrm>
        </p:spPr>
        <p:txBody>
          <a:bodyPr anchor="t"/>
          <a:lstStyle>
            <a:lvl1pPr algn="l">
              <a:defRPr sz="2251"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baseline="0"/>
            </a:lvl1pPr>
            <a:lvl2pPr marL="257163" indent="0">
              <a:buNone/>
              <a:defRPr sz="1013"/>
            </a:lvl2pPr>
            <a:lvl3pPr marL="514324" indent="0">
              <a:buNone/>
              <a:defRPr sz="900"/>
            </a:lvl3pPr>
            <a:lvl4pPr marL="771487" indent="0">
              <a:buNone/>
              <a:defRPr sz="788"/>
            </a:lvl4pPr>
            <a:lvl5pPr marL="1028649" indent="0">
              <a:buNone/>
              <a:defRPr sz="788"/>
            </a:lvl5pPr>
            <a:lvl6pPr marL="1285811" indent="0">
              <a:buNone/>
              <a:defRPr sz="788"/>
            </a:lvl6pPr>
            <a:lvl7pPr marL="1542972" indent="0">
              <a:buNone/>
              <a:defRPr sz="788"/>
            </a:lvl7pPr>
            <a:lvl8pPr marL="1800135" indent="0">
              <a:buNone/>
              <a:defRPr sz="788"/>
            </a:lvl8pPr>
            <a:lvl9pPr marL="2057298" indent="0">
              <a:buNone/>
              <a:defRPr sz="788"/>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fld id="{8AC66E6B-B7F6-4D40-84E0-00A8DB252F03}" type="datetimeFigureOut">
              <a:rPr lang="it-IT" smtClean="0"/>
              <a:t>30/09/2022</a:t>
            </a:fld>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C7E97D2C-45FA-4030-83AC-77A825BA20B6}" type="slidenum">
              <a:rPr lang="it-IT" smtClean="0"/>
              <a:t>‹N›</a:t>
            </a:fld>
            <a:endParaRPr lang="it-IT"/>
          </a:p>
        </p:txBody>
      </p:sp>
    </p:spTree>
    <p:extLst>
      <p:ext uri="{BB962C8B-B14F-4D97-AF65-F5344CB8AC3E}">
        <p14:creationId xmlns:p14="http://schemas.microsoft.com/office/powerpoint/2010/main" val="224976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0" y="948267"/>
            <a:ext cx="5994400" cy="5604933"/>
          </a:xfrm>
        </p:spPr>
        <p:txBody>
          <a:bodyPr/>
          <a:lstStyle>
            <a:lvl1pPr>
              <a:defRPr sz="2400"/>
            </a:lvl1pPr>
            <a:lvl2pPr>
              <a:defRPr sz="1800"/>
            </a:lvl2pPr>
            <a:lvl3pPr>
              <a:defRPr sz="1800"/>
            </a:lvl3pPr>
            <a:lvl4pPr>
              <a:defRPr sz="1800"/>
            </a:lvl4pPr>
            <a:lvl5pPr>
              <a:defRPr sz="1800"/>
            </a:lvl5pPr>
            <a:lvl6pPr>
              <a:defRPr sz="1013"/>
            </a:lvl6pPr>
            <a:lvl7pPr>
              <a:defRPr sz="1013"/>
            </a:lvl7pPr>
            <a:lvl8pPr>
              <a:defRPr sz="1013"/>
            </a:lvl8pPr>
            <a:lvl9pPr>
              <a:defRPr sz="101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948267"/>
            <a:ext cx="5994400" cy="5604933"/>
          </a:xfrm>
        </p:spPr>
        <p:txBody>
          <a:bodyPr/>
          <a:lstStyle>
            <a:lvl1pPr>
              <a:defRPr sz="2400"/>
            </a:lvl1pPr>
            <a:lvl2pPr>
              <a:defRPr sz="1800"/>
            </a:lvl2pPr>
            <a:lvl3pPr>
              <a:defRPr sz="1800"/>
            </a:lvl3pPr>
            <a:lvl4pPr>
              <a:defRPr sz="1800"/>
            </a:lvl4pPr>
            <a:lvl5pPr>
              <a:defRPr sz="1800"/>
            </a:lvl5pPr>
            <a:lvl6pPr>
              <a:defRPr sz="1013"/>
            </a:lvl6pPr>
            <a:lvl7pPr>
              <a:defRPr sz="1013"/>
            </a:lvl7pPr>
            <a:lvl8pPr>
              <a:defRPr sz="1013"/>
            </a:lvl8pPr>
            <a:lvl9pPr>
              <a:defRPr sz="1013"/>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Rectangle 4"/>
          <p:cNvSpPr>
            <a:spLocks noGrp="1" noChangeArrowheads="1"/>
          </p:cNvSpPr>
          <p:nvPr>
            <p:ph type="dt" sz="half" idx="10"/>
          </p:nvPr>
        </p:nvSpPr>
        <p:spPr>
          <a:ln/>
        </p:spPr>
        <p:txBody>
          <a:bodyPr/>
          <a:lstStyle>
            <a:lvl1pPr>
              <a:defRPr/>
            </a:lvl1pPr>
          </a:lstStyle>
          <a:p>
            <a:fld id="{8AC66E6B-B7F6-4D40-84E0-00A8DB252F03}" type="datetimeFigureOut">
              <a:rPr lang="it-IT" smtClean="0"/>
              <a:t>30/09/2022</a:t>
            </a:fld>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C7E97D2C-45FA-4030-83AC-77A825BA20B6}" type="slidenum">
              <a:rPr lang="it-IT" smtClean="0"/>
              <a:t>‹N›</a:t>
            </a:fld>
            <a:endParaRPr lang="it-IT"/>
          </a:p>
        </p:txBody>
      </p:sp>
    </p:spTree>
    <p:extLst>
      <p:ext uri="{BB962C8B-B14F-4D97-AF65-F5344CB8AC3E}">
        <p14:creationId xmlns:p14="http://schemas.microsoft.com/office/powerpoint/2010/main" val="3787589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511395"/>
            <a:ext cx="5386917" cy="869068"/>
          </a:xfrm>
        </p:spPr>
        <p:txBody>
          <a:bodyPr anchor="b"/>
          <a:lstStyle>
            <a:lvl1pPr marL="0" indent="0">
              <a:buNone/>
              <a:defRPr sz="2400" b="1"/>
            </a:lvl1pPr>
            <a:lvl2pPr marL="257163" indent="0">
              <a:buNone/>
              <a:defRPr sz="1125" b="1"/>
            </a:lvl2pPr>
            <a:lvl3pPr marL="514324" indent="0">
              <a:buNone/>
              <a:defRPr sz="1013" b="1"/>
            </a:lvl3pPr>
            <a:lvl4pPr marL="771487" indent="0">
              <a:buNone/>
              <a:defRPr sz="900" b="1"/>
            </a:lvl4pPr>
            <a:lvl5pPr marL="1028649" indent="0">
              <a:buNone/>
              <a:defRPr sz="900" b="1"/>
            </a:lvl5pPr>
            <a:lvl6pPr marL="1285811" indent="0">
              <a:buNone/>
              <a:defRPr sz="900" b="1"/>
            </a:lvl6pPr>
            <a:lvl7pPr marL="1542972" indent="0">
              <a:buNone/>
              <a:defRPr sz="900" b="1"/>
            </a:lvl7pPr>
            <a:lvl8pPr marL="1800135" indent="0">
              <a:buNone/>
              <a:defRPr sz="900" b="1"/>
            </a:lvl8pPr>
            <a:lvl9pPr marL="2057298" indent="0">
              <a:buNone/>
              <a:defRPr sz="900" b="1"/>
            </a:lvl9pPr>
          </a:lstStyle>
          <a:p>
            <a:pPr lvl="0"/>
            <a:r>
              <a:rPr lang="it-IT"/>
              <a:t>Fare clic per modificare gli stili del testo dello schema</a:t>
            </a:r>
          </a:p>
        </p:txBody>
      </p:sp>
      <p:sp>
        <p:nvSpPr>
          <p:cNvPr id="4" name="Content Placeholder 3"/>
          <p:cNvSpPr>
            <a:spLocks noGrp="1"/>
          </p:cNvSpPr>
          <p:nvPr>
            <p:ph sz="half" idx="2"/>
          </p:nvPr>
        </p:nvSpPr>
        <p:spPr>
          <a:xfrm>
            <a:off x="609600" y="1461746"/>
            <a:ext cx="5386917" cy="4939059"/>
          </a:xfrm>
        </p:spPr>
        <p:txBody>
          <a:bodyPr/>
          <a:lstStyle>
            <a:lvl1pPr>
              <a:defRPr sz="2000"/>
            </a:lvl1pPr>
            <a:lvl2pPr>
              <a:defRPr sz="1800"/>
            </a:lvl2pPr>
            <a:lvl3pPr>
              <a:defRPr sz="1800"/>
            </a:lvl3pPr>
            <a:lvl4pPr>
              <a:defRPr sz="1800"/>
            </a:lvl4pPr>
            <a:lvl5pPr>
              <a:defRPr sz="1800"/>
            </a:lvl5pPr>
            <a:lvl6pPr>
              <a:defRPr sz="900"/>
            </a:lvl6pPr>
            <a:lvl7pPr>
              <a:defRPr sz="900"/>
            </a:lvl7pPr>
            <a:lvl8pPr>
              <a:defRPr sz="900"/>
            </a:lvl8pPr>
            <a:lvl9pPr>
              <a:defRPr sz="9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93378" y="511395"/>
            <a:ext cx="5389033" cy="869068"/>
          </a:xfrm>
        </p:spPr>
        <p:txBody>
          <a:bodyPr anchor="b"/>
          <a:lstStyle>
            <a:lvl1pPr marL="0" indent="0">
              <a:buNone/>
              <a:defRPr sz="2400" b="1"/>
            </a:lvl1pPr>
            <a:lvl2pPr marL="257163" indent="0">
              <a:buNone/>
              <a:defRPr sz="1125" b="1"/>
            </a:lvl2pPr>
            <a:lvl3pPr marL="514324" indent="0">
              <a:buNone/>
              <a:defRPr sz="1013" b="1"/>
            </a:lvl3pPr>
            <a:lvl4pPr marL="771487" indent="0">
              <a:buNone/>
              <a:defRPr sz="900" b="1"/>
            </a:lvl4pPr>
            <a:lvl5pPr marL="1028649" indent="0">
              <a:buNone/>
              <a:defRPr sz="900" b="1"/>
            </a:lvl5pPr>
            <a:lvl6pPr marL="1285811" indent="0">
              <a:buNone/>
              <a:defRPr sz="900" b="1"/>
            </a:lvl6pPr>
            <a:lvl7pPr marL="1542972" indent="0">
              <a:buNone/>
              <a:defRPr sz="900" b="1"/>
            </a:lvl7pPr>
            <a:lvl8pPr marL="1800135" indent="0">
              <a:buNone/>
              <a:defRPr sz="900" b="1"/>
            </a:lvl8pPr>
            <a:lvl9pPr marL="2057298" indent="0">
              <a:buNone/>
              <a:defRPr sz="900" b="1"/>
            </a:lvl9pPr>
          </a:lstStyle>
          <a:p>
            <a:pPr lvl="0"/>
            <a:r>
              <a:rPr lang="it-IT"/>
              <a:t>Fare clic per modificare gli stili del testo dello schema</a:t>
            </a:r>
          </a:p>
        </p:txBody>
      </p:sp>
      <p:sp>
        <p:nvSpPr>
          <p:cNvPr id="6" name="Content Placeholder 5"/>
          <p:cNvSpPr>
            <a:spLocks noGrp="1"/>
          </p:cNvSpPr>
          <p:nvPr>
            <p:ph sz="quarter" idx="4"/>
          </p:nvPr>
        </p:nvSpPr>
        <p:spPr>
          <a:xfrm>
            <a:off x="6193378" y="1461746"/>
            <a:ext cx="5389033" cy="4939059"/>
          </a:xfrm>
        </p:spPr>
        <p:txBody>
          <a:bodyPr/>
          <a:lstStyle>
            <a:lvl1pPr>
              <a:defRPr sz="2000"/>
            </a:lvl1pPr>
            <a:lvl2pPr>
              <a:defRPr sz="1800"/>
            </a:lvl2pPr>
            <a:lvl3pPr>
              <a:defRPr sz="1800"/>
            </a:lvl3pPr>
            <a:lvl4pPr>
              <a:defRPr sz="1800"/>
            </a:lvl4pPr>
            <a:lvl5pPr>
              <a:defRPr sz="1800"/>
            </a:lvl5pPr>
            <a:lvl6pPr>
              <a:defRPr sz="900"/>
            </a:lvl6pPr>
            <a:lvl7pPr>
              <a:defRPr sz="900"/>
            </a:lvl7pPr>
            <a:lvl8pPr>
              <a:defRPr sz="900"/>
            </a:lvl8pPr>
            <a:lvl9pPr>
              <a:defRPr sz="9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Rectangle 4"/>
          <p:cNvSpPr>
            <a:spLocks noGrp="1" noChangeArrowheads="1"/>
          </p:cNvSpPr>
          <p:nvPr>
            <p:ph type="dt" sz="half" idx="10"/>
          </p:nvPr>
        </p:nvSpPr>
        <p:spPr>
          <a:ln/>
        </p:spPr>
        <p:txBody>
          <a:bodyPr/>
          <a:lstStyle>
            <a:lvl1pPr>
              <a:defRPr/>
            </a:lvl1pPr>
          </a:lstStyle>
          <a:p>
            <a:fld id="{8AC66E6B-B7F6-4D40-84E0-00A8DB252F03}" type="datetimeFigureOut">
              <a:rPr lang="it-IT" smtClean="0"/>
              <a:t>30/09/2022</a:t>
            </a:fld>
            <a:endParaRPr lang="it-IT"/>
          </a:p>
        </p:txBody>
      </p:sp>
      <p:sp>
        <p:nvSpPr>
          <p:cNvPr id="8" name="Rectangle 5"/>
          <p:cNvSpPr>
            <a:spLocks noGrp="1" noChangeArrowheads="1"/>
          </p:cNvSpPr>
          <p:nvPr>
            <p:ph type="ftr" sz="quarter" idx="11"/>
          </p:nvPr>
        </p:nvSpPr>
        <p:spPr>
          <a:ln/>
        </p:spPr>
        <p:txBody>
          <a:bodyPr/>
          <a:lstStyle>
            <a:lvl1pPr>
              <a:defRPr/>
            </a:lvl1pPr>
          </a:lstStyle>
          <a:p>
            <a:endParaRPr lang="it-IT"/>
          </a:p>
        </p:txBody>
      </p:sp>
      <p:sp>
        <p:nvSpPr>
          <p:cNvPr id="9" name="Rectangle 6"/>
          <p:cNvSpPr>
            <a:spLocks noGrp="1" noChangeArrowheads="1"/>
          </p:cNvSpPr>
          <p:nvPr>
            <p:ph type="sldNum" sz="quarter" idx="12"/>
          </p:nvPr>
        </p:nvSpPr>
        <p:spPr>
          <a:ln/>
        </p:spPr>
        <p:txBody>
          <a:bodyPr/>
          <a:lstStyle>
            <a:lvl1pPr>
              <a:defRPr/>
            </a:lvl1pPr>
          </a:lstStyle>
          <a:p>
            <a:fld id="{C7E97D2C-45FA-4030-83AC-77A825BA20B6}" type="slidenum">
              <a:rPr lang="it-IT" smtClean="0"/>
              <a:t>‹N›</a:t>
            </a:fld>
            <a:endParaRPr lang="it-IT"/>
          </a:p>
        </p:txBody>
      </p:sp>
    </p:spTree>
    <p:extLst>
      <p:ext uri="{BB962C8B-B14F-4D97-AF65-F5344CB8AC3E}">
        <p14:creationId xmlns:p14="http://schemas.microsoft.com/office/powerpoint/2010/main" val="243225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Rectangle 4"/>
          <p:cNvSpPr>
            <a:spLocks noGrp="1" noChangeArrowheads="1"/>
          </p:cNvSpPr>
          <p:nvPr>
            <p:ph type="dt" sz="half" idx="10"/>
          </p:nvPr>
        </p:nvSpPr>
        <p:spPr>
          <a:ln/>
        </p:spPr>
        <p:txBody>
          <a:bodyPr/>
          <a:lstStyle>
            <a:lvl1pPr>
              <a:defRPr/>
            </a:lvl1pPr>
          </a:lstStyle>
          <a:p>
            <a:fld id="{8AC66E6B-B7F6-4D40-84E0-00A8DB252F03}" type="datetimeFigureOut">
              <a:rPr lang="it-IT" smtClean="0"/>
              <a:t>30/09/2022</a:t>
            </a:fld>
            <a:endParaRPr lang="it-IT"/>
          </a:p>
        </p:txBody>
      </p:sp>
      <p:sp>
        <p:nvSpPr>
          <p:cNvPr id="4" name="Rectangle 5"/>
          <p:cNvSpPr>
            <a:spLocks noGrp="1" noChangeArrowheads="1"/>
          </p:cNvSpPr>
          <p:nvPr>
            <p:ph type="ftr" sz="quarter" idx="11"/>
          </p:nvPr>
        </p:nvSpPr>
        <p:spPr>
          <a:ln/>
        </p:spPr>
        <p:txBody>
          <a:bodyPr/>
          <a:lstStyle>
            <a:lvl1pPr>
              <a:defRPr/>
            </a:lvl1pPr>
          </a:lstStyle>
          <a:p>
            <a:endParaRPr lang="it-IT"/>
          </a:p>
        </p:txBody>
      </p:sp>
      <p:sp>
        <p:nvSpPr>
          <p:cNvPr id="5" name="Rectangle 6"/>
          <p:cNvSpPr>
            <a:spLocks noGrp="1" noChangeArrowheads="1"/>
          </p:cNvSpPr>
          <p:nvPr>
            <p:ph type="sldNum" sz="quarter" idx="12"/>
          </p:nvPr>
        </p:nvSpPr>
        <p:spPr>
          <a:ln/>
        </p:spPr>
        <p:txBody>
          <a:bodyPr/>
          <a:lstStyle>
            <a:lvl1pPr>
              <a:defRPr/>
            </a:lvl1pPr>
          </a:lstStyle>
          <a:p>
            <a:fld id="{C7E97D2C-45FA-4030-83AC-77A825BA20B6}" type="slidenum">
              <a:rPr lang="it-IT" smtClean="0"/>
              <a:t>‹N›</a:t>
            </a:fld>
            <a:endParaRPr lang="it-IT"/>
          </a:p>
        </p:txBody>
      </p:sp>
    </p:spTree>
    <p:extLst>
      <p:ext uri="{BB962C8B-B14F-4D97-AF65-F5344CB8AC3E}">
        <p14:creationId xmlns:p14="http://schemas.microsoft.com/office/powerpoint/2010/main" val="396620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AC66E6B-B7F6-4D40-84E0-00A8DB252F03}" type="datetimeFigureOut">
              <a:rPr lang="it-IT" smtClean="0"/>
              <a:t>30/09/2022</a:t>
            </a:fld>
            <a:endParaRPr lang="it-IT"/>
          </a:p>
        </p:txBody>
      </p:sp>
      <p:sp>
        <p:nvSpPr>
          <p:cNvPr id="3" name="Rectangle 5"/>
          <p:cNvSpPr>
            <a:spLocks noGrp="1" noChangeArrowheads="1"/>
          </p:cNvSpPr>
          <p:nvPr>
            <p:ph type="ftr" sz="quarter" idx="11"/>
          </p:nvPr>
        </p:nvSpPr>
        <p:spPr>
          <a:ln/>
        </p:spPr>
        <p:txBody>
          <a:bodyPr/>
          <a:lstStyle>
            <a:lvl1pPr>
              <a:defRPr/>
            </a:lvl1pPr>
          </a:lstStyle>
          <a:p>
            <a:endParaRPr lang="it-IT"/>
          </a:p>
        </p:txBody>
      </p:sp>
      <p:sp>
        <p:nvSpPr>
          <p:cNvPr id="4" name="Rectangle 6"/>
          <p:cNvSpPr>
            <a:spLocks noGrp="1" noChangeArrowheads="1"/>
          </p:cNvSpPr>
          <p:nvPr>
            <p:ph type="sldNum" sz="quarter" idx="12"/>
          </p:nvPr>
        </p:nvSpPr>
        <p:spPr>
          <a:ln/>
        </p:spPr>
        <p:txBody>
          <a:bodyPr/>
          <a:lstStyle>
            <a:lvl1pPr>
              <a:defRPr/>
            </a:lvl1pPr>
          </a:lstStyle>
          <a:p>
            <a:fld id="{C7E97D2C-45FA-4030-83AC-77A825BA20B6}" type="slidenum">
              <a:rPr lang="it-IT" smtClean="0"/>
              <a:t>‹N›</a:t>
            </a:fld>
            <a:endParaRPr lang="it-IT"/>
          </a:p>
        </p:txBody>
      </p:sp>
    </p:spTree>
    <p:extLst>
      <p:ext uri="{BB962C8B-B14F-4D97-AF65-F5344CB8AC3E}">
        <p14:creationId xmlns:p14="http://schemas.microsoft.com/office/powerpoint/2010/main" val="1899816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9" y="880541"/>
            <a:ext cx="4011084" cy="891117"/>
          </a:xfrm>
        </p:spPr>
        <p:txBody>
          <a:bodyPr anchor="b"/>
          <a:lstStyle>
            <a:lvl1pPr algn="l">
              <a:defRPr sz="20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6733" y="880535"/>
            <a:ext cx="6815667" cy="5582180"/>
          </a:xfrm>
        </p:spPr>
        <p:txBody>
          <a:bodyPr/>
          <a:lstStyle>
            <a:lvl1pPr>
              <a:defRPr sz="2400"/>
            </a:lvl1pPr>
            <a:lvl2pPr>
              <a:defRPr sz="1800"/>
            </a:lvl2pPr>
            <a:lvl3pPr>
              <a:defRPr sz="1800"/>
            </a:lvl3pPr>
            <a:lvl4pPr>
              <a:defRPr sz="1800"/>
            </a:lvl4pPr>
            <a:lvl5pPr>
              <a:defRPr sz="1800"/>
            </a:lvl5pPr>
            <a:lvl6pPr>
              <a:defRPr sz="1125"/>
            </a:lvl6pPr>
            <a:lvl7pPr>
              <a:defRPr sz="1125"/>
            </a:lvl7pPr>
            <a:lvl8pPr>
              <a:defRPr sz="1125"/>
            </a:lvl8pPr>
            <a:lvl9pPr>
              <a:defRPr sz="1125"/>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09609" y="1771652"/>
            <a:ext cx="4011084" cy="4691063"/>
          </a:xfrm>
        </p:spPr>
        <p:txBody>
          <a:bodyPr/>
          <a:lstStyle>
            <a:lvl1pPr marL="0" indent="0">
              <a:buNone/>
              <a:defRPr sz="1800"/>
            </a:lvl1pPr>
            <a:lvl2pPr marL="257163" indent="0">
              <a:buNone/>
              <a:defRPr sz="675"/>
            </a:lvl2pPr>
            <a:lvl3pPr marL="514324" indent="0">
              <a:buNone/>
              <a:defRPr sz="563"/>
            </a:lvl3pPr>
            <a:lvl4pPr marL="771487" indent="0">
              <a:buNone/>
              <a:defRPr sz="507"/>
            </a:lvl4pPr>
            <a:lvl5pPr marL="1028649" indent="0">
              <a:buNone/>
              <a:defRPr sz="507"/>
            </a:lvl5pPr>
            <a:lvl6pPr marL="1285811" indent="0">
              <a:buNone/>
              <a:defRPr sz="507"/>
            </a:lvl6pPr>
            <a:lvl7pPr marL="1542972" indent="0">
              <a:buNone/>
              <a:defRPr sz="507"/>
            </a:lvl7pPr>
            <a:lvl8pPr marL="1800135" indent="0">
              <a:buNone/>
              <a:defRPr sz="507"/>
            </a:lvl8pPr>
            <a:lvl9pPr marL="2057298" indent="0">
              <a:buNone/>
              <a:defRPr sz="507"/>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fld id="{8AC66E6B-B7F6-4D40-84E0-00A8DB252F03}" type="datetimeFigureOut">
              <a:rPr lang="it-IT" smtClean="0"/>
              <a:t>30/09/2022</a:t>
            </a:fld>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C7E97D2C-45FA-4030-83AC-77A825BA20B6}" type="slidenum">
              <a:rPr lang="it-IT" smtClean="0"/>
              <a:t>‹N›</a:t>
            </a:fld>
            <a:endParaRPr lang="it-IT"/>
          </a:p>
        </p:txBody>
      </p:sp>
    </p:spTree>
    <p:extLst>
      <p:ext uri="{BB962C8B-B14F-4D97-AF65-F5344CB8AC3E}">
        <p14:creationId xmlns:p14="http://schemas.microsoft.com/office/powerpoint/2010/main" val="2247558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it-IT"/>
              <a:t>Fare clic per modificare lo stile del titolo dello schema</a:t>
            </a:r>
            <a:endParaRPr lang="en-US" dirty="0"/>
          </a:p>
        </p:txBody>
      </p:sp>
      <p:sp>
        <p:nvSpPr>
          <p:cNvPr id="3" name="Picture Placeholder 2"/>
          <p:cNvSpPr>
            <a:spLocks noGrp="1"/>
          </p:cNvSpPr>
          <p:nvPr>
            <p:ph type="pic" idx="1"/>
          </p:nvPr>
        </p:nvSpPr>
        <p:spPr>
          <a:xfrm>
            <a:off x="2389717" y="894087"/>
            <a:ext cx="7315200" cy="3833495"/>
          </a:xfrm>
        </p:spPr>
        <p:txBody>
          <a:bodyPr/>
          <a:lstStyle>
            <a:lvl1pPr marL="0" indent="0">
              <a:buNone/>
              <a:defRPr sz="1800"/>
            </a:lvl1pPr>
            <a:lvl2pPr marL="257163" indent="0">
              <a:buNone/>
              <a:defRPr sz="1575"/>
            </a:lvl2pPr>
            <a:lvl3pPr marL="514324" indent="0">
              <a:buNone/>
              <a:defRPr sz="1351"/>
            </a:lvl3pPr>
            <a:lvl4pPr marL="771487" indent="0">
              <a:buNone/>
              <a:defRPr sz="1125"/>
            </a:lvl4pPr>
            <a:lvl5pPr marL="1028649" indent="0">
              <a:buNone/>
              <a:defRPr sz="1125"/>
            </a:lvl5pPr>
            <a:lvl6pPr marL="1285811" indent="0">
              <a:buNone/>
              <a:defRPr sz="1125"/>
            </a:lvl6pPr>
            <a:lvl7pPr marL="1542972" indent="0">
              <a:buNone/>
              <a:defRPr sz="1125"/>
            </a:lvl7pPr>
            <a:lvl8pPr marL="1800135" indent="0">
              <a:buNone/>
              <a:defRPr sz="1125"/>
            </a:lvl8pPr>
            <a:lvl9pPr marL="2057298" indent="0">
              <a:buNone/>
              <a:defRPr sz="1125"/>
            </a:lvl9pPr>
          </a:lstStyle>
          <a:p>
            <a:pPr lvl="0"/>
            <a:r>
              <a:rPr lang="it-IT" noProof="0"/>
              <a:t>Fare clic sull'icona per inserire un'immagine</a:t>
            </a:r>
            <a:endParaRPr lang="en-US" noProof="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00"/>
            </a:lvl1pPr>
            <a:lvl2pPr marL="257163" indent="0">
              <a:buNone/>
              <a:defRPr sz="675"/>
            </a:lvl2pPr>
            <a:lvl3pPr marL="514324" indent="0">
              <a:buNone/>
              <a:defRPr sz="563"/>
            </a:lvl3pPr>
            <a:lvl4pPr marL="771487" indent="0">
              <a:buNone/>
              <a:defRPr sz="507"/>
            </a:lvl4pPr>
            <a:lvl5pPr marL="1028649" indent="0">
              <a:buNone/>
              <a:defRPr sz="507"/>
            </a:lvl5pPr>
            <a:lvl6pPr marL="1285811" indent="0">
              <a:buNone/>
              <a:defRPr sz="507"/>
            </a:lvl6pPr>
            <a:lvl7pPr marL="1542972" indent="0">
              <a:buNone/>
              <a:defRPr sz="507"/>
            </a:lvl7pPr>
            <a:lvl8pPr marL="1800135" indent="0">
              <a:buNone/>
              <a:defRPr sz="507"/>
            </a:lvl8pPr>
            <a:lvl9pPr marL="2057298" indent="0">
              <a:buNone/>
              <a:defRPr sz="507"/>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fld id="{8AC66E6B-B7F6-4D40-84E0-00A8DB252F03}" type="datetimeFigureOut">
              <a:rPr lang="it-IT" smtClean="0"/>
              <a:t>30/09/2022</a:t>
            </a:fld>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C7E97D2C-45FA-4030-83AC-77A825BA20B6}" type="slidenum">
              <a:rPr lang="it-IT" smtClean="0"/>
              <a:t>‹N›</a:t>
            </a:fld>
            <a:endParaRPr lang="it-IT"/>
          </a:p>
        </p:txBody>
      </p:sp>
    </p:spTree>
    <p:extLst>
      <p:ext uri="{BB962C8B-B14F-4D97-AF65-F5344CB8AC3E}">
        <p14:creationId xmlns:p14="http://schemas.microsoft.com/office/powerpoint/2010/main" val="1535448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482AC1-74C1-474A-8F9A-BFA4F4443A35}"/>
              </a:ext>
            </a:extLst>
          </p:cNvPr>
          <p:cNvSpPr/>
          <p:nvPr/>
        </p:nvSpPr>
        <p:spPr>
          <a:xfrm>
            <a:off x="-93945" y="6553203"/>
            <a:ext cx="12544816" cy="37369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7" name="Rectangle 3"/>
          <p:cNvSpPr>
            <a:spLocks noGrp="1" noChangeArrowheads="1"/>
          </p:cNvSpPr>
          <p:nvPr>
            <p:ph type="body" idx="1"/>
          </p:nvPr>
        </p:nvSpPr>
        <p:spPr bwMode="auto">
          <a:xfrm>
            <a:off x="0" y="940908"/>
            <a:ext cx="12192000" cy="5612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100" name="Rectangle 4"/>
          <p:cNvSpPr>
            <a:spLocks noGrp="1" noChangeArrowheads="1"/>
          </p:cNvSpPr>
          <p:nvPr>
            <p:ph type="dt" sz="half" idx="2"/>
          </p:nvPr>
        </p:nvSpPr>
        <p:spPr bwMode="auto">
          <a:xfrm>
            <a:off x="101600" y="6629400"/>
            <a:ext cx="26416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675" i="1" smtClean="0">
                <a:latin typeface="+mn-lt"/>
              </a:defRPr>
            </a:lvl1pPr>
          </a:lstStyle>
          <a:p>
            <a:fld id="{8AC66E6B-B7F6-4D40-84E0-00A8DB252F03}" type="datetimeFigureOut">
              <a:rPr lang="it-IT" smtClean="0"/>
              <a:t>30/09/2022</a:t>
            </a:fld>
            <a:endParaRPr lang="it-IT"/>
          </a:p>
        </p:txBody>
      </p:sp>
      <p:sp>
        <p:nvSpPr>
          <p:cNvPr id="4101" name="Rectangle 5"/>
          <p:cNvSpPr>
            <a:spLocks noGrp="1" noChangeArrowheads="1"/>
          </p:cNvSpPr>
          <p:nvPr>
            <p:ph type="ftr" sz="quarter" idx="3"/>
          </p:nvPr>
        </p:nvSpPr>
        <p:spPr bwMode="auto">
          <a:xfrm>
            <a:off x="2438400" y="6629400"/>
            <a:ext cx="73152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675" i="1" smtClean="0">
                <a:latin typeface="+mn-lt"/>
              </a:defRPr>
            </a:lvl1pPr>
          </a:lstStyle>
          <a:p>
            <a:endParaRPr lang="it-IT"/>
          </a:p>
        </p:txBody>
      </p:sp>
      <p:sp>
        <p:nvSpPr>
          <p:cNvPr id="4102" name="Rectangle 6"/>
          <p:cNvSpPr>
            <a:spLocks noGrp="1" noChangeArrowheads="1"/>
          </p:cNvSpPr>
          <p:nvPr>
            <p:ph type="sldNum" sz="quarter" idx="4"/>
          </p:nvPr>
        </p:nvSpPr>
        <p:spPr bwMode="auto">
          <a:xfrm>
            <a:off x="11176000" y="6629400"/>
            <a:ext cx="9144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675" i="1" smtClean="0">
                <a:latin typeface="+mn-lt"/>
              </a:defRPr>
            </a:lvl1pPr>
          </a:lstStyle>
          <a:p>
            <a:fld id="{C7E97D2C-45FA-4030-83AC-77A825BA20B6}" type="slidenum">
              <a:rPr lang="it-IT" smtClean="0"/>
              <a:t>‹N›</a:t>
            </a:fld>
            <a:endParaRPr lang="it-IT"/>
          </a:p>
        </p:txBody>
      </p:sp>
      <p:sp>
        <p:nvSpPr>
          <p:cNvPr id="1033" name="Rectangle 9"/>
          <p:cNvSpPr>
            <a:spLocks noGrp="1" noChangeArrowheads="1"/>
          </p:cNvSpPr>
          <p:nvPr>
            <p:ph type="title"/>
          </p:nvPr>
        </p:nvSpPr>
        <p:spPr bwMode="auto">
          <a:xfrm>
            <a:off x="0" y="7"/>
            <a:ext cx="12192000" cy="853441"/>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endParaRPr lang="en-US" dirty="0"/>
          </a:p>
        </p:txBody>
      </p:sp>
      <p:sp>
        <p:nvSpPr>
          <p:cNvPr id="21" name="Line 7"/>
          <p:cNvSpPr>
            <a:spLocks noChangeShapeType="1"/>
          </p:cNvSpPr>
          <p:nvPr/>
        </p:nvSpPr>
        <p:spPr bwMode="auto">
          <a:xfrm>
            <a:off x="213568" y="873448"/>
            <a:ext cx="11764864" cy="0"/>
          </a:xfrm>
          <a:prstGeom prst="line">
            <a:avLst/>
          </a:prstGeom>
          <a:noFill/>
          <a:ln w="38100">
            <a:solidFill>
              <a:schemeClr val="accent1"/>
            </a:solidFill>
            <a:round/>
            <a:headEnd/>
            <a:tailEnd/>
          </a:ln>
          <a:effectLst/>
        </p:spPr>
        <p:txBody>
          <a:bodyPr/>
          <a:lstStyle/>
          <a:p>
            <a:pPr>
              <a:defRPr/>
            </a:pPr>
            <a:endParaRPr lang="en-US" sz="1013"/>
          </a:p>
        </p:txBody>
      </p:sp>
      <p:pic>
        <p:nvPicPr>
          <p:cNvPr id="10" name="Picture 9"/>
          <p:cNvPicPr>
            <a:picLocks noChangeAspect="1"/>
          </p:cNvPicPr>
          <p:nvPr/>
        </p:nvPicPr>
        <p:blipFill>
          <a:blip r:embed="rId16"/>
          <a:stretch>
            <a:fillRect/>
          </a:stretch>
        </p:blipFill>
        <p:spPr>
          <a:xfrm>
            <a:off x="315980" y="82952"/>
            <a:ext cx="734561" cy="687550"/>
          </a:xfrm>
          <a:prstGeom prst="rect">
            <a:avLst/>
          </a:prstGeom>
        </p:spPr>
      </p:pic>
      <p:pic>
        <p:nvPicPr>
          <p:cNvPr id="11" name="Picture 10"/>
          <p:cNvPicPr>
            <a:picLocks noChangeAspect="1"/>
          </p:cNvPicPr>
          <p:nvPr/>
        </p:nvPicPr>
        <p:blipFill>
          <a:blip r:embed="rId17"/>
          <a:stretch>
            <a:fillRect/>
          </a:stretch>
        </p:blipFill>
        <p:spPr>
          <a:xfrm>
            <a:off x="11277702" y="76242"/>
            <a:ext cx="698345" cy="700971"/>
          </a:xfrm>
          <a:prstGeom prst="rect">
            <a:avLst/>
          </a:prstGeom>
        </p:spPr>
      </p:pic>
    </p:spTree>
    <p:extLst>
      <p:ext uri="{BB962C8B-B14F-4D97-AF65-F5344CB8AC3E}">
        <p14:creationId xmlns:p14="http://schemas.microsoft.com/office/powerpoint/2010/main" val="422111464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eaLnBrk="1" fontAlgn="base" hangingPunct="1">
        <a:spcBef>
          <a:spcPct val="0"/>
        </a:spcBef>
        <a:spcAft>
          <a:spcPct val="0"/>
        </a:spcAft>
        <a:defRPr sz="3600">
          <a:solidFill>
            <a:schemeClr val="accent1"/>
          </a:solidFill>
          <a:latin typeface="+mj-lt"/>
          <a:ea typeface="+mj-ea"/>
          <a:cs typeface="+mj-cs"/>
        </a:defRPr>
      </a:lvl1pPr>
      <a:lvl2pPr algn="ctr" rtl="0" eaLnBrk="1" fontAlgn="base" hangingPunct="1">
        <a:spcBef>
          <a:spcPct val="0"/>
        </a:spcBef>
        <a:spcAft>
          <a:spcPct val="0"/>
        </a:spcAft>
        <a:defRPr sz="1800">
          <a:solidFill>
            <a:schemeClr val="bg1"/>
          </a:solidFill>
          <a:latin typeface="Arial" charset="0"/>
        </a:defRPr>
      </a:lvl2pPr>
      <a:lvl3pPr algn="ctr" rtl="0" eaLnBrk="1" fontAlgn="base" hangingPunct="1">
        <a:spcBef>
          <a:spcPct val="0"/>
        </a:spcBef>
        <a:spcAft>
          <a:spcPct val="0"/>
        </a:spcAft>
        <a:defRPr sz="1800">
          <a:solidFill>
            <a:schemeClr val="bg1"/>
          </a:solidFill>
          <a:latin typeface="Arial" charset="0"/>
        </a:defRPr>
      </a:lvl3pPr>
      <a:lvl4pPr algn="ctr" rtl="0" eaLnBrk="1" fontAlgn="base" hangingPunct="1">
        <a:spcBef>
          <a:spcPct val="0"/>
        </a:spcBef>
        <a:spcAft>
          <a:spcPct val="0"/>
        </a:spcAft>
        <a:defRPr sz="1800">
          <a:solidFill>
            <a:schemeClr val="bg1"/>
          </a:solidFill>
          <a:latin typeface="Arial" charset="0"/>
        </a:defRPr>
      </a:lvl4pPr>
      <a:lvl5pPr algn="ctr" rtl="0" eaLnBrk="1" fontAlgn="base" hangingPunct="1">
        <a:spcBef>
          <a:spcPct val="0"/>
        </a:spcBef>
        <a:spcAft>
          <a:spcPct val="0"/>
        </a:spcAft>
        <a:defRPr sz="1800">
          <a:solidFill>
            <a:schemeClr val="bg1"/>
          </a:solidFill>
          <a:latin typeface="Arial" charset="0"/>
        </a:defRPr>
      </a:lvl5pPr>
      <a:lvl6pPr marL="257163" algn="ctr" rtl="0" eaLnBrk="1" fontAlgn="base" hangingPunct="1">
        <a:spcBef>
          <a:spcPct val="0"/>
        </a:spcBef>
        <a:spcAft>
          <a:spcPct val="0"/>
        </a:spcAft>
        <a:defRPr sz="1800">
          <a:solidFill>
            <a:schemeClr val="bg1"/>
          </a:solidFill>
          <a:latin typeface="Arial" charset="0"/>
        </a:defRPr>
      </a:lvl6pPr>
      <a:lvl7pPr marL="514324" algn="ctr" rtl="0" eaLnBrk="1" fontAlgn="base" hangingPunct="1">
        <a:spcBef>
          <a:spcPct val="0"/>
        </a:spcBef>
        <a:spcAft>
          <a:spcPct val="0"/>
        </a:spcAft>
        <a:defRPr sz="1800">
          <a:solidFill>
            <a:schemeClr val="bg1"/>
          </a:solidFill>
          <a:latin typeface="Arial" charset="0"/>
        </a:defRPr>
      </a:lvl7pPr>
      <a:lvl8pPr marL="771487" algn="ctr" rtl="0" eaLnBrk="1" fontAlgn="base" hangingPunct="1">
        <a:spcBef>
          <a:spcPct val="0"/>
        </a:spcBef>
        <a:spcAft>
          <a:spcPct val="0"/>
        </a:spcAft>
        <a:defRPr sz="1800">
          <a:solidFill>
            <a:schemeClr val="bg1"/>
          </a:solidFill>
          <a:latin typeface="Arial" charset="0"/>
        </a:defRPr>
      </a:lvl8pPr>
      <a:lvl9pPr marL="1028649" algn="ctr" rtl="0" eaLnBrk="1" fontAlgn="base" hangingPunct="1">
        <a:spcBef>
          <a:spcPct val="0"/>
        </a:spcBef>
        <a:spcAft>
          <a:spcPct val="0"/>
        </a:spcAft>
        <a:defRPr sz="1800">
          <a:solidFill>
            <a:schemeClr val="bg1"/>
          </a:solidFill>
          <a:latin typeface="Arial" charset="0"/>
        </a:defRPr>
      </a:lvl9pPr>
    </p:titleStyle>
    <p:bodyStyle>
      <a:lvl1pPr marL="192871" indent="-192871" algn="l" rtl="0" eaLnBrk="1" fontAlgn="base" hangingPunct="1">
        <a:spcBef>
          <a:spcPct val="20000"/>
        </a:spcBef>
        <a:spcAft>
          <a:spcPct val="0"/>
        </a:spcAft>
        <a:buChar char="•"/>
        <a:defRPr sz="24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18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p:bodyStyle>
    <p:otherStyle>
      <a:defPPr>
        <a:defRPr lang="en-US"/>
      </a:defPPr>
      <a:lvl1pPr marL="0" algn="l" defTabSz="514324" rtl="0" eaLnBrk="1" latinLnBrk="0" hangingPunct="1">
        <a:defRPr sz="1013" kern="1200">
          <a:solidFill>
            <a:schemeClr val="tx1"/>
          </a:solidFill>
          <a:latin typeface="+mn-lt"/>
          <a:ea typeface="+mn-ea"/>
          <a:cs typeface="+mn-cs"/>
        </a:defRPr>
      </a:lvl1pPr>
      <a:lvl2pPr marL="257163" algn="l" defTabSz="514324" rtl="0" eaLnBrk="1" latinLnBrk="0" hangingPunct="1">
        <a:defRPr sz="1013" kern="1200">
          <a:solidFill>
            <a:schemeClr val="tx1"/>
          </a:solidFill>
          <a:latin typeface="+mn-lt"/>
          <a:ea typeface="+mn-ea"/>
          <a:cs typeface="+mn-cs"/>
        </a:defRPr>
      </a:lvl2pPr>
      <a:lvl3pPr marL="514324" algn="l" defTabSz="514324" rtl="0" eaLnBrk="1" latinLnBrk="0" hangingPunct="1">
        <a:defRPr sz="1013" kern="1200">
          <a:solidFill>
            <a:schemeClr val="tx1"/>
          </a:solidFill>
          <a:latin typeface="+mn-lt"/>
          <a:ea typeface="+mn-ea"/>
          <a:cs typeface="+mn-cs"/>
        </a:defRPr>
      </a:lvl3pPr>
      <a:lvl4pPr marL="771487" algn="l" defTabSz="514324" rtl="0" eaLnBrk="1" latinLnBrk="0" hangingPunct="1">
        <a:defRPr sz="1013" kern="1200">
          <a:solidFill>
            <a:schemeClr val="tx1"/>
          </a:solidFill>
          <a:latin typeface="+mn-lt"/>
          <a:ea typeface="+mn-ea"/>
          <a:cs typeface="+mn-cs"/>
        </a:defRPr>
      </a:lvl4pPr>
      <a:lvl5pPr marL="1028649" algn="l" defTabSz="514324" rtl="0" eaLnBrk="1" latinLnBrk="0" hangingPunct="1">
        <a:defRPr sz="1013" kern="1200">
          <a:solidFill>
            <a:schemeClr val="tx1"/>
          </a:solidFill>
          <a:latin typeface="+mn-lt"/>
          <a:ea typeface="+mn-ea"/>
          <a:cs typeface="+mn-cs"/>
        </a:defRPr>
      </a:lvl5pPr>
      <a:lvl6pPr marL="1285811" algn="l" defTabSz="514324" rtl="0" eaLnBrk="1" latinLnBrk="0" hangingPunct="1">
        <a:defRPr sz="1013" kern="1200">
          <a:solidFill>
            <a:schemeClr val="tx1"/>
          </a:solidFill>
          <a:latin typeface="+mn-lt"/>
          <a:ea typeface="+mn-ea"/>
          <a:cs typeface="+mn-cs"/>
        </a:defRPr>
      </a:lvl6pPr>
      <a:lvl7pPr marL="1542972" algn="l" defTabSz="514324" rtl="0" eaLnBrk="1" latinLnBrk="0" hangingPunct="1">
        <a:defRPr sz="1013" kern="1200">
          <a:solidFill>
            <a:schemeClr val="tx1"/>
          </a:solidFill>
          <a:latin typeface="+mn-lt"/>
          <a:ea typeface="+mn-ea"/>
          <a:cs typeface="+mn-cs"/>
        </a:defRPr>
      </a:lvl7pPr>
      <a:lvl8pPr marL="1800135" algn="l" defTabSz="514324" rtl="0" eaLnBrk="1" latinLnBrk="0" hangingPunct="1">
        <a:defRPr sz="1013" kern="1200">
          <a:solidFill>
            <a:schemeClr val="tx1"/>
          </a:solidFill>
          <a:latin typeface="+mn-lt"/>
          <a:ea typeface="+mn-ea"/>
          <a:cs typeface="+mn-cs"/>
        </a:defRPr>
      </a:lvl8pPr>
      <a:lvl9pPr marL="2057298" algn="l" defTabSz="514324"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tiff"/></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tiff"/></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7.jpeg"/><Relationship Id="rId11" Type="http://schemas.openxmlformats.org/officeDocument/2006/relationships/image" Target="../media/image12.jpg"/><Relationship Id="rId24" Type="http://schemas.openxmlformats.org/officeDocument/2006/relationships/hyperlink" Target="https://www.paradim.org/" TargetMode="External"/><Relationship Id="rId5" Type="http://schemas.openxmlformats.org/officeDocument/2006/relationships/image" Target="../media/image6.png"/><Relationship Id="rId15" Type="http://schemas.openxmlformats.org/officeDocument/2006/relationships/image" Target="../media/image16.jpeg"/><Relationship Id="rId23" Type="http://schemas.openxmlformats.org/officeDocument/2006/relationships/hyperlink" Target="https://cbb.cornell.edu/" TargetMode="External"/><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4.tif"/><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jpe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23.jpe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66.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410.png"/><Relationship Id="rId7" Type="http://schemas.openxmlformats.org/officeDocument/2006/relationships/hyperlink" Target="https://journals.aps.org/prab/abstract/10.1103/PhysRevSTAB.18.113401"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wiki.jlab.org/ciswiki/images/1/1b/ApplPhysLett.102.034105.pdf" TargetMode="External"/><Relationship Id="rId5" Type="http://schemas.openxmlformats.org/officeDocument/2006/relationships/image" Target="../media/image25.png"/><Relationship Id="rId4" Type="http://schemas.openxmlformats.org/officeDocument/2006/relationships/image" Target="../media/image24.emf"/><Relationship Id="rId9" Type="http://schemas.openxmlformats.org/officeDocument/2006/relationships/hyperlink" Target="https://arxiv.org/abs/2205.03693"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7.emf"/><Relationship Id="rId7" Type="http://schemas.openxmlformats.org/officeDocument/2006/relationships/hyperlink" Target="https://journals.aps.org/prab/abstract/10.1103/PhysRevAccelBeams.21.093401"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hyperlink" Target="https://aip.scitation.org/doi/abs/10.1063/5.0053186" TargetMode="External"/><Relationship Id="rId4" Type="http://schemas.openxmlformats.org/officeDocument/2006/relationships/image" Target="../media/image28.png"/><Relationship Id="rId9" Type="http://schemas.openxmlformats.org/officeDocument/2006/relationships/hyperlink" Target="https://aip.scitation.org/doi/abs/10.1063/5.0024020?journalCode=jcp"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aip.scitation.org/doi/abs/10.1063/5.0053186"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777969-7462-417E-BD50-1B9E0538DC71}"/>
              </a:ext>
            </a:extLst>
          </p:cNvPr>
          <p:cNvSpPr>
            <a:spLocks noGrp="1"/>
          </p:cNvSpPr>
          <p:nvPr>
            <p:ph type="ctrTitle"/>
          </p:nvPr>
        </p:nvSpPr>
        <p:spPr/>
        <p:txBody>
          <a:bodyPr>
            <a:normAutofit fontScale="90000"/>
          </a:bodyPr>
          <a:lstStyle/>
          <a:p>
            <a:pPr algn="l"/>
            <a:r>
              <a:rPr lang="en-US" sz="4400" dirty="0"/>
              <a:t>Molecular beam epitaxy of Cs-Sb thin films:</a:t>
            </a:r>
            <a:br>
              <a:rPr lang="en-US" sz="4400" dirty="0"/>
            </a:br>
            <a:r>
              <a:rPr lang="en-US" sz="4400" dirty="0"/>
              <a:t>structure-oriented growth of high efficiency photocathodes</a:t>
            </a:r>
            <a:endParaRPr lang="it-IT" sz="4400" dirty="0"/>
          </a:p>
        </p:txBody>
      </p:sp>
      <p:sp>
        <p:nvSpPr>
          <p:cNvPr id="3" name="Sottotitolo 2">
            <a:extLst>
              <a:ext uri="{FF2B5EF4-FFF2-40B4-BE49-F238E27FC236}">
                <a16:creationId xmlns:a16="http://schemas.microsoft.com/office/drawing/2014/main" id="{B93C632A-9C78-4D36-BF55-8DB1F39B4224}"/>
              </a:ext>
            </a:extLst>
          </p:cNvPr>
          <p:cNvSpPr>
            <a:spLocks noGrp="1"/>
          </p:cNvSpPr>
          <p:nvPr>
            <p:ph type="subTitle" idx="4294967295"/>
          </p:nvPr>
        </p:nvSpPr>
        <p:spPr>
          <a:xfrm>
            <a:off x="578498" y="4754239"/>
            <a:ext cx="8565502" cy="1968500"/>
          </a:xfrm>
        </p:spPr>
        <p:txBody>
          <a:bodyPr/>
          <a:lstStyle/>
          <a:p>
            <a:pPr marL="0" indent="0">
              <a:buNone/>
            </a:pPr>
            <a:r>
              <a:rPr lang="it-IT" dirty="0"/>
              <a:t>Alice Galdi</a:t>
            </a:r>
          </a:p>
          <a:p>
            <a:pPr marL="0" indent="0">
              <a:buNone/>
            </a:pPr>
            <a:r>
              <a:rPr lang="it-IT" dirty="0">
                <a:solidFill>
                  <a:schemeClr val="bg1">
                    <a:lumMod val="50000"/>
                  </a:schemeClr>
                </a:solidFill>
              </a:rPr>
              <a:t>Department of Industrial Engineering</a:t>
            </a:r>
            <a:br>
              <a:rPr lang="it-IT" dirty="0">
                <a:solidFill>
                  <a:schemeClr val="bg1">
                    <a:lumMod val="50000"/>
                  </a:schemeClr>
                </a:solidFill>
              </a:rPr>
            </a:br>
            <a:r>
              <a:rPr lang="it-IT" dirty="0">
                <a:solidFill>
                  <a:schemeClr val="bg1">
                    <a:lumMod val="50000"/>
                  </a:schemeClr>
                </a:solidFill>
              </a:rPr>
              <a:t>Università degli Studi di Salerno (</a:t>
            </a:r>
            <a:r>
              <a:rPr lang="it-IT" dirty="0" err="1">
                <a:solidFill>
                  <a:schemeClr val="bg1">
                    <a:lumMod val="50000"/>
                  </a:schemeClr>
                </a:solidFill>
              </a:rPr>
              <a:t>Italy</a:t>
            </a:r>
            <a:r>
              <a:rPr lang="it-IT" dirty="0">
                <a:solidFill>
                  <a:schemeClr val="bg1">
                    <a:lumMod val="50000"/>
                  </a:schemeClr>
                </a:solidFill>
              </a:rPr>
              <a:t>)</a:t>
            </a:r>
          </a:p>
          <a:p>
            <a:pPr marL="0" indent="0">
              <a:buNone/>
            </a:pPr>
            <a:r>
              <a:rPr lang="it-IT" dirty="0"/>
              <a:t>CLASSE, Cornell University</a:t>
            </a:r>
          </a:p>
        </p:txBody>
      </p:sp>
    </p:spTree>
    <p:extLst>
      <p:ext uri="{BB962C8B-B14F-4D97-AF65-F5344CB8AC3E}">
        <p14:creationId xmlns:p14="http://schemas.microsoft.com/office/powerpoint/2010/main" val="1417516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396516-53DD-4A85-8E2D-A7EB3BE79DA2}"/>
              </a:ext>
            </a:extLst>
          </p:cNvPr>
          <p:cNvSpPr>
            <a:spLocks noGrp="1"/>
          </p:cNvSpPr>
          <p:nvPr>
            <p:ph type="title"/>
          </p:nvPr>
        </p:nvSpPr>
        <p:spPr/>
        <p:txBody>
          <a:bodyPr/>
          <a:lstStyle/>
          <a:p>
            <a:r>
              <a:rPr lang="en-US" dirty="0"/>
              <a:t>RHEED assisted MBE @ PARADIM</a:t>
            </a:r>
            <a:endParaRPr lang="it-IT" dirty="0"/>
          </a:p>
        </p:txBody>
      </p:sp>
      <p:sp>
        <p:nvSpPr>
          <p:cNvPr id="4" name="Content Placeholder 1">
            <a:extLst>
              <a:ext uri="{FF2B5EF4-FFF2-40B4-BE49-F238E27FC236}">
                <a16:creationId xmlns:a16="http://schemas.microsoft.com/office/drawing/2014/main" id="{7A575903-2344-4824-9B20-2569B89A00BD}"/>
              </a:ext>
            </a:extLst>
          </p:cNvPr>
          <p:cNvSpPr txBox="1">
            <a:spLocks/>
          </p:cNvSpPr>
          <p:nvPr/>
        </p:nvSpPr>
        <p:spPr>
          <a:xfrm>
            <a:off x="17459" y="1003847"/>
            <a:ext cx="4947830" cy="239857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M Roman 10"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M Roman 10"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M Roman 10"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M Roman 10"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M Roman 10"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None/>
            </a:pPr>
            <a:r>
              <a:rPr lang="en-US" sz="3300" u="sng" dirty="0">
                <a:latin typeface="+mn-lt"/>
              </a:rPr>
              <a:t>PARADIM Thin Film User Facility</a:t>
            </a:r>
          </a:p>
          <a:p>
            <a:pPr>
              <a:lnSpc>
                <a:spcPct val="70000"/>
              </a:lnSpc>
            </a:pPr>
            <a:r>
              <a:rPr lang="en-US" dirty="0">
                <a:latin typeface="+mn-lt"/>
              </a:rPr>
              <a:t>Molecular Beam Epitaxy System</a:t>
            </a:r>
          </a:p>
          <a:p>
            <a:pPr lvl="1">
              <a:lnSpc>
                <a:spcPct val="70000"/>
              </a:lnSpc>
            </a:pPr>
            <a:r>
              <a:rPr lang="en-US" i="1" dirty="0">
                <a:latin typeface="+mn-lt"/>
              </a:rPr>
              <a:t>In Operando</a:t>
            </a:r>
            <a:r>
              <a:rPr lang="en-US" dirty="0">
                <a:latin typeface="+mn-lt"/>
              </a:rPr>
              <a:t> high energy electron diffraction (RHEED)</a:t>
            </a:r>
            <a:endParaRPr lang="en-US" i="1" dirty="0">
              <a:latin typeface="+mn-lt"/>
            </a:endParaRPr>
          </a:p>
          <a:p>
            <a:pPr lvl="1">
              <a:lnSpc>
                <a:spcPct val="70000"/>
              </a:lnSpc>
            </a:pPr>
            <a:r>
              <a:rPr lang="en-US" dirty="0" err="1">
                <a:latin typeface="+mn-lt"/>
              </a:rPr>
              <a:t>P</a:t>
            </a:r>
            <a:r>
              <a:rPr lang="en-US" baseline="-25000" dirty="0" err="1">
                <a:latin typeface="+mn-lt"/>
              </a:rPr>
              <a:t>base</a:t>
            </a:r>
            <a:r>
              <a:rPr lang="en-US" dirty="0">
                <a:latin typeface="+mn-lt"/>
              </a:rPr>
              <a:t> = 2x10</a:t>
            </a:r>
            <a:r>
              <a:rPr lang="en-US" baseline="30000" dirty="0">
                <a:latin typeface="+mn-lt"/>
              </a:rPr>
              <a:t>-9</a:t>
            </a:r>
            <a:r>
              <a:rPr lang="en-US" dirty="0">
                <a:latin typeface="+mn-lt"/>
              </a:rPr>
              <a:t> torr</a:t>
            </a:r>
          </a:p>
          <a:p>
            <a:pPr>
              <a:lnSpc>
                <a:spcPct val="70000"/>
              </a:lnSpc>
            </a:pPr>
            <a:r>
              <a:rPr lang="en-US" dirty="0">
                <a:latin typeface="+mn-lt"/>
              </a:rPr>
              <a:t>Sample Transfer System</a:t>
            </a:r>
          </a:p>
          <a:p>
            <a:pPr lvl="1">
              <a:lnSpc>
                <a:spcPct val="70000"/>
              </a:lnSpc>
            </a:pPr>
            <a:r>
              <a:rPr lang="en-US" i="1" dirty="0">
                <a:latin typeface="+mn-lt"/>
              </a:rPr>
              <a:t>In Situ</a:t>
            </a:r>
            <a:r>
              <a:rPr lang="en-US" dirty="0">
                <a:latin typeface="+mn-lt"/>
              </a:rPr>
              <a:t> Quantum Efficiency Station (biased pickup coil)</a:t>
            </a:r>
          </a:p>
          <a:p>
            <a:pPr lvl="1">
              <a:lnSpc>
                <a:spcPct val="70000"/>
              </a:lnSpc>
            </a:pPr>
            <a:r>
              <a:rPr lang="en-US" dirty="0" err="1">
                <a:latin typeface="+mn-lt"/>
              </a:rPr>
              <a:t>P</a:t>
            </a:r>
            <a:r>
              <a:rPr lang="en-US" baseline="-25000" dirty="0" err="1">
                <a:latin typeface="+mn-lt"/>
              </a:rPr>
              <a:t>base</a:t>
            </a:r>
            <a:r>
              <a:rPr lang="en-US" dirty="0">
                <a:latin typeface="+mn-lt"/>
              </a:rPr>
              <a:t> = 1x10</a:t>
            </a:r>
            <a:r>
              <a:rPr lang="en-US" baseline="30000" dirty="0">
                <a:latin typeface="+mn-lt"/>
              </a:rPr>
              <a:t>-9 </a:t>
            </a:r>
            <a:r>
              <a:rPr lang="en-US" dirty="0">
                <a:latin typeface="+mn-lt"/>
              </a:rPr>
              <a:t>torr</a:t>
            </a:r>
          </a:p>
          <a:p>
            <a:pPr>
              <a:lnSpc>
                <a:spcPct val="70000"/>
              </a:lnSpc>
            </a:pPr>
            <a:r>
              <a:rPr lang="en-US" dirty="0">
                <a:latin typeface="+mn-lt"/>
              </a:rPr>
              <a:t>ARPES/XPS System</a:t>
            </a:r>
          </a:p>
          <a:p>
            <a:pPr lvl="1">
              <a:lnSpc>
                <a:spcPct val="70000"/>
              </a:lnSpc>
            </a:pPr>
            <a:r>
              <a:rPr lang="en-US" dirty="0">
                <a:latin typeface="+mn-lt"/>
              </a:rPr>
              <a:t>Scientia DA30 electron analyzer</a:t>
            </a:r>
          </a:p>
          <a:p>
            <a:pPr lvl="1">
              <a:lnSpc>
                <a:spcPct val="70000"/>
              </a:lnSpc>
            </a:pPr>
            <a:r>
              <a:rPr lang="en-US" dirty="0">
                <a:latin typeface="+mn-lt"/>
              </a:rPr>
              <a:t>Fermi Helium Plasma discharge lamp</a:t>
            </a:r>
          </a:p>
          <a:p>
            <a:pPr lvl="1">
              <a:lnSpc>
                <a:spcPct val="70000"/>
              </a:lnSpc>
            </a:pPr>
            <a:r>
              <a:rPr lang="en-US" dirty="0">
                <a:latin typeface="+mn-lt"/>
              </a:rPr>
              <a:t>Specs XR50 Al/Mg X-ray source</a:t>
            </a:r>
          </a:p>
          <a:p>
            <a:pPr lvl="1">
              <a:lnSpc>
                <a:spcPct val="70000"/>
              </a:lnSpc>
            </a:pPr>
            <a:r>
              <a:rPr lang="en-US" dirty="0" err="1">
                <a:latin typeface="+mn-lt"/>
              </a:rPr>
              <a:t>P</a:t>
            </a:r>
            <a:r>
              <a:rPr lang="en-US" baseline="-25000" dirty="0" err="1">
                <a:latin typeface="+mn-lt"/>
              </a:rPr>
              <a:t>base</a:t>
            </a:r>
            <a:r>
              <a:rPr lang="en-US" dirty="0">
                <a:latin typeface="+mn-lt"/>
              </a:rPr>
              <a:t> = 7x10</a:t>
            </a:r>
            <a:r>
              <a:rPr lang="en-US" baseline="30000" dirty="0">
                <a:latin typeface="+mn-lt"/>
              </a:rPr>
              <a:t>-11 </a:t>
            </a:r>
            <a:r>
              <a:rPr lang="en-US" dirty="0">
                <a:latin typeface="+mn-lt"/>
              </a:rPr>
              <a:t>torr</a:t>
            </a:r>
          </a:p>
          <a:p>
            <a:pPr lvl="1">
              <a:lnSpc>
                <a:spcPct val="70000"/>
              </a:lnSpc>
            </a:pPr>
            <a:endParaRPr lang="en-US" dirty="0">
              <a:latin typeface="+mn-lt"/>
            </a:endParaRPr>
          </a:p>
          <a:p>
            <a:pPr lvl="1">
              <a:lnSpc>
                <a:spcPct val="70000"/>
              </a:lnSpc>
            </a:pPr>
            <a:endParaRPr lang="en-US" dirty="0">
              <a:latin typeface="+mn-lt"/>
            </a:endParaRPr>
          </a:p>
          <a:p>
            <a:endParaRPr lang="en-US" dirty="0">
              <a:latin typeface="+mn-lt"/>
            </a:endParaRPr>
          </a:p>
          <a:p>
            <a:pPr lvl="1"/>
            <a:endParaRPr lang="en-US" dirty="0">
              <a:latin typeface="+mn-lt"/>
            </a:endParaRPr>
          </a:p>
        </p:txBody>
      </p:sp>
      <p:pic>
        <p:nvPicPr>
          <p:cNvPr id="6" name="Content Placeholder 11">
            <a:extLst>
              <a:ext uri="{FF2B5EF4-FFF2-40B4-BE49-F238E27FC236}">
                <a16:creationId xmlns:a16="http://schemas.microsoft.com/office/drawing/2014/main" id="{185ECFCB-D859-4E72-A1AF-1D97323E4DD5}"/>
              </a:ext>
            </a:extLst>
          </p:cNvPr>
          <p:cNvPicPr>
            <a:picLocks noChangeAspect="1"/>
          </p:cNvPicPr>
          <p:nvPr/>
        </p:nvPicPr>
        <p:blipFill rotWithShape="1">
          <a:blip r:embed="rId3">
            <a:extLst>
              <a:ext uri="{28A0092B-C50C-407E-A947-70E740481C1C}">
                <a14:useLocalDpi xmlns:a14="http://schemas.microsoft.com/office/drawing/2010/main" val="0"/>
              </a:ext>
            </a:extLst>
          </a:blip>
          <a:srcRect l="3277" t="25960" r="26384" b="14009"/>
          <a:stretch/>
        </p:blipFill>
        <p:spPr>
          <a:xfrm>
            <a:off x="10438849" y="2054386"/>
            <a:ext cx="1233115" cy="830527"/>
          </a:xfrm>
          <a:prstGeom prst="rect">
            <a:avLst/>
          </a:prstGeom>
          <a:ln>
            <a:noFill/>
          </a:ln>
          <a:effectLst/>
          <a:scene3d>
            <a:camera prst="isometricOffAxis1Left"/>
            <a:lightRig rig="balanced" dir="t"/>
          </a:scene3d>
          <a:sp3d extrusionH="107950">
            <a:bevelT w="82550" h="38100" prst="divot"/>
            <a:bevelB w="12700" h="12700"/>
          </a:sp3d>
        </p:spPr>
      </p:pic>
      <p:sp>
        <p:nvSpPr>
          <p:cNvPr id="7" name="Rectangle 9">
            <a:extLst>
              <a:ext uri="{FF2B5EF4-FFF2-40B4-BE49-F238E27FC236}">
                <a16:creationId xmlns:a16="http://schemas.microsoft.com/office/drawing/2014/main" id="{B116064E-F86F-4A91-BCD8-C2E50F4F4BCC}"/>
              </a:ext>
            </a:extLst>
          </p:cNvPr>
          <p:cNvSpPr/>
          <p:nvPr/>
        </p:nvSpPr>
        <p:spPr>
          <a:xfrm>
            <a:off x="9291983" y="1958820"/>
            <a:ext cx="346140" cy="152400"/>
          </a:xfrm>
          <a:prstGeom prst="rect">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10">
            <a:extLst>
              <a:ext uri="{FF2B5EF4-FFF2-40B4-BE49-F238E27FC236}">
                <a16:creationId xmlns:a16="http://schemas.microsoft.com/office/drawing/2014/main" id="{EB3E532D-0475-46AF-89B1-F31C60280594}"/>
              </a:ext>
            </a:extLst>
          </p:cNvPr>
          <p:cNvCxnSpPr>
            <a:cxnSpLocks/>
          </p:cNvCxnSpPr>
          <p:nvPr/>
        </p:nvCxnSpPr>
        <p:spPr>
          <a:xfrm rot="502582" flipV="1">
            <a:off x="8184067" y="2080366"/>
            <a:ext cx="1197596" cy="4340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11">
            <a:extLst>
              <a:ext uri="{FF2B5EF4-FFF2-40B4-BE49-F238E27FC236}">
                <a16:creationId xmlns:a16="http://schemas.microsoft.com/office/drawing/2014/main" id="{C6A875D2-4E61-4544-8BE7-C18ED09A355E}"/>
              </a:ext>
            </a:extLst>
          </p:cNvPr>
          <p:cNvCxnSpPr>
            <a:cxnSpLocks/>
          </p:cNvCxnSpPr>
          <p:nvPr/>
        </p:nvCxnSpPr>
        <p:spPr>
          <a:xfrm flipH="1">
            <a:off x="7854147" y="2035020"/>
            <a:ext cx="1361637"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Arrow Connector 12">
            <a:extLst>
              <a:ext uri="{FF2B5EF4-FFF2-40B4-BE49-F238E27FC236}">
                <a16:creationId xmlns:a16="http://schemas.microsoft.com/office/drawing/2014/main" id="{9D51C0E6-D5D2-4793-BC36-53DD37E52FB3}"/>
              </a:ext>
            </a:extLst>
          </p:cNvPr>
          <p:cNvCxnSpPr>
            <a:cxnSpLocks/>
          </p:cNvCxnSpPr>
          <p:nvPr/>
        </p:nvCxnSpPr>
        <p:spPr>
          <a:xfrm>
            <a:off x="9485640" y="2172690"/>
            <a:ext cx="1280916" cy="18409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3">
            <a:extLst>
              <a:ext uri="{FF2B5EF4-FFF2-40B4-BE49-F238E27FC236}">
                <a16:creationId xmlns:a16="http://schemas.microsoft.com/office/drawing/2014/main" id="{41F06528-982B-42B4-A9D9-9657F7A47301}"/>
              </a:ext>
            </a:extLst>
          </p:cNvPr>
          <p:cNvCxnSpPr>
            <a:cxnSpLocks/>
          </p:cNvCxnSpPr>
          <p:nvPr/>
        </p:nvCxnSpPr>
        <p:spPr>
          <a:xfrm flipH="1">
            <a:off x="9705999" y="2035020"/>
            <a:ext cx="915255"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14">
            <a:extLst>
              <a:ext uri="{FF2B5EF4-FFF2-40B4-BE49-F238E27FC236}">
                <a16:creationId xmlns:a16="http://schemas.microsoft.com/office/drawing/2014/main" id="{F7BD579C-123C-4523-8166-8A4331C68894}"/>
              </a:ext>
            </a:extLst>
          </p:cNvPr>
          <p:cNvSpPr txBox="1"/>
          <p:nvPr/>
        </p:nvSpPr>
        <p:spPr>
          <a:xfrm>
            <a:off x="9042025" y="2201561"/>
            <a:ext cx="966931" cy="369332"/>
          </a:xfrm>
          <a:prstGeom prst="rect">
            <a:avLst/>
          </a:prstGeom>
          <a:noFill/>
        </p:spPr>
        <p:txBody>
          <a:bodyPr wrap="none" rtlCol="0">
            <a:spAutoFit/>
          </a:bodyPr>
          <a:lstStyle/>
          <a:p>
            <a:r>
              <a:rPr lang="en-US" dirty="0"/>
              <a:t>Sample</a:t>
            </a:r>
          </a:p>
        </p:txBody>
      </p:sp>
      <p:sp>
        <p:nvSpPr>
          <p:cNvPr id="13" name="TextBox 15">
            <a:extLst>
              <a:ext uri="{FF2B5EF4-FFF2-40B4-BE49-F238E27FC236}">
                <a16:creationId xmlns:a16="http://schemas.microsoft.com/office/drawing/2014/main" id="{4C15BE7D-EC75-429C-907A-17C09D1F33B8}"/>
              </a:ext>
            </a:extLst>
          </p:cNvPr>
          <p:cNvSpPr txBox="1"/>
          <p:nvPr/>
        </p:nvSpPr>
        <p:spPr>
          <a:xfrm>
            <a:off x="7430477" y="2569593"/>
            <a:ext cx="1420582" cy="369332"/>
          </a:xfrm>
          <a:prstGeom prst="rect">
            <a:avLst/>
          </a:prstGeom>
          <a:noFill/>
        </p:spPr>
        <p:txBody>
          <a:bodyPr wrap="none" rtlCol="0">
            <a:spAutoFit/>
          </a:bodyPr>
          <a:lstStyle/>
          <a:p>
            <a:r>
              <a:rPr lang="en-US" dirty="0"/>
              <a:t>15kV e</a:t>
            </a:r>
            <a:r>
              <a:rPr lang="en-US" sz="2400" baseline="30000" dirty="0"/>
              <a:t>-</a:t>
            </a:r>
            <a:r>
              <a:rPr lang="en-US" dirty="0"/>
              <a:t> gun</a:t>
            </a:r>
          </a:p>
        </p:txBody>
      </p:sp>
      <p:sp>
        <p:nvSpPr>
          <p:cNvPr id="14" name="TextBox 16">
            <a:extLst>
              <a:ext uri="{FF2B5EF4-FFF2-40B4-BE49-F238E27FC236}">
                <a16:creationId xmlns:a16="http://schemas.microsoft.com/office/drawing/2014/main" id="{3E64F1D1-714F-4487-A1BD-F4971CEF60AD}"/>
              </a:ext>
            </a:extLst>
          </p:cNvPr>
          <p:cNvSpPr txBox="1"/>
          <p:nvPr/>
        </p:nvSpPr>
        <p:spPr>
          <a:xfrm>
            <a:off x="10848999" y="2954368"/>
            <a:ext cx="1051843" cy="369332"/>
          </a:xfrm>
          <a:prstGeom prst="rect">
            <a:avLst/>
          </a:prstGeom>
          <a:noFill/>
        </p:spPr>
        <p:txBody>
          <a:bodyPr wrap="square" rtlCol="0">
            <a:spAutoFit/>
          </a:bodyPr>
          <a:lstStyle/>
          <a:p>
            <a:r>
              <a:rPr lang="en-US" dirty="0"/>
              <a:t>Detector</a:t>
            </a:r>
          </a:p>
        </p:txBody>
      </p:sp>
      <p:sp>
        <p:nvSpPr>
          <p:cNvPr id="15" name="TextBox 17">
            <a:extLst>
              <a:ext uri="{FF2B5EF4-FFF2-40B4-BE49-F238E27FC236}">
                <a16:creationId xmlns:a16="http://schemas.microsoft.com/office/drawing/2014/main" id="{32599A75-D8AF-4A38-83AC-8A3FABBAB645}"/>
              </a:ext>
            </a:extLst>
          </p:cNvPr>
          <p:cNvSpPr txBox="1"/>
          <p:nvPr/>
        </p:nvSpPr>
        <p:spPr>
          <a:xfrm>
            <a:off x="7122068" y="1183728"/>
            <a:ext cx="4685969" cy="646331"/>
          </a:xfrm>
          <a:prstGeom prst="rect">
            <a:avLst/>
          </a:prstGeom>
          <a:noFill/>
        </p:spPr>
        <p:txBody>
          <a:bodyPr wrap="square" rtlCol="0">
            <a:spAutoFit/>
          </a:bodyPr>
          <a:lstStyle/>
          <a:p>
            <a:pPr algn="ctr"/>
            <a:r>
              <a:rPr lang="en-US" dirty="0"/>
              <a:t>Reflection High Energy Electron Diffraction</a:t>
            </a:r>
          </a:p>
          <a:p>
            <a:pPr algn="ctr"/>
            <a:r>
              <a:rPr lang="en-US" dirty="0"/>
              <a:t>(RHEED)</a:t>
            </a:r>
          </a:p>
        </p:txBody>
      </p:sp>
      <p:sp>
        <p:nvSpPr>
          <p:cNvPr id="16" name="Rectangle 18">
            <a:extLst>
              <a:ext uri="{FF2B5EF4-FFF2-40B4-BE49-F238E27FC236}">
                <a16:creationId xmlns:a16="http://schemas.microsoft.com/office/drawing/2014/main" id="{FC8B1AF4-2EB5-45F9-8B2E-317B78817D9F}"/>
              </a:ext>
            </a:extLst>
          </p:cNvPr>
          <p:cNvSpPr/>
          <p:nvPr/>
        </p:nvSpPr>
        <p:spPr>
          <a:xfrm rot="20905820">
            <a:off x="7858962" y="2427704"/>
            <a:ext cx="282617" cy="766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descr="MBE">
            <a:extLst>
              <a:ext uri="{FF2B5EF4-FFF2-40B4-BE49-F238E27FC236}">
                <a16:creationId xmlns:a16="http://schemas.microsoft.com/office/drawing/2014/main" id="{7D7BCB74-D4EA-4D69-911B-7C47F598E5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32"/>
          <a:stretch/>
        </p:blipFill>
        <p:spPr bwMode="auto">
          <a:xfrm>
            <a:off x="228816" y="3674128"/>
            <a:ext cx="2681474" cy="262458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ARPES">
            <a:extLst>
              <a:ext uri="{FF2B5EF4-FFF2-40B4-BE49-F238E27FC236}">
                <a16:creationId xmlns:a16="http://schemas.microsoft.com/office/drawing/2014/main" id="{DCA80AE5-FD17-44D1-9655-BAC2A0B3F2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352" r="7386"/>
          <a:stretch/>
        </p:blipFill>
        <p:spPr bwMode="auto">
          <a:xfrm>
            <a:off x="3012989" y="3674127"/>
            <a:ext cx="2773671" cy="262458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A5CCE3D4-A0E4-A75C-3CA1-BEC3DA7B9EB1}"/>
              </a:ext>
            </a:extLst>
          </p:cNvPr>
          <p:cNvGrpSpPr/>
          <p:nvPr/>
        </p:nvGrpSpPr>
        <p:grpSpPr>
          <a:xfrm>
            <a:off x="6036740" y="3755175"/>
            <a:ext cx="6013778" cy="2785028"/>
            <a:chOff x="6036739" y="3801830"/>
            <a:chExt cx="6106807" cy="2785028"/>
          </a:xfrm>
        </p:grpSpPr>
        <p:pic>
          <p:nvPicPr>
            <p:cNvPr id="20" name="Picture 7" descr="A close-up of a light bulb&#10;&#10;Description automatically generated with medium confidence">
              <a:extLst>
                <a:ext uri="{FF2B5EF4-FFF2-40B4-BE49-F238E27FC236}">
                  <a16:creationId xmlns:a16="http://schemas.microsoft.com/office/drawing/2014/main" id="{FF7D6905-871F-F1C9-2E92-A5536FE357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4102" y="4373568"/>
              <a:ext cx="4237087" cy="2078916"/>
            </a:xfrm>
            <a:prstGeom prst="rect">
              <a:avLst/>
            </a:prstGeom>
          </p:spPr>
        </p:pic>
        <p:sp>
          <p:nvSpPr>
            <p:cNvPr id="21" name="TextBox 19">
              <a:extLst>
                <a:ext uri="{FF2B5EF4-FFF2-40B4-BE49-F238E27FC236}">
                  <a16:creationId xmlns:a16="http://schemas.microsoft.com/office/drawing/2014/main" id="{77BA8745-C775-20FB-A554-2D81A98068FB}"/>
                </a:ext>
              </a:extLst>
            </p:cNvPr>
            <p:cNvSpPr txBox="1"/>
            <p:nvPr/>
          </p:nvSpPr>
          <p:spPr>
            <a:xfrm>
              <a:off x="6773002" y="3801830"/>
              <a:ext cx="4685969" cy="923330"/>
            </a:xfrm>
            <a:prstGeom prst="rect">
              <a:avLst/>
            </a:prstGeom>
            <a:noFill/>
          </p:spPr>
          <p:txBody>
            <a:bodyPr wrap="square" rtlCol="0">
              <a:spAutoFit/>
            </a:bodyPr>
            <a:lstStyle/>
            <a:p>
              <a:pPr algn="ctr"/>
              <a:r>
                <a:rPr lang="en-US" dirty="0"/>
                <a:t>Angle Resolved Photoemission Spectroscopy</a:t>
              </a:r>
            </a:p>
            <a:p>
              <a:pPr algn="ctr"/>
              <a:r>
                <a:rPr lang="en-US" dirty="0"/>
                <a:t>(ARPES)</a:t>
              </a:r>
            </a:p>
          </p:txBody>
        </p:sp>
        <p:sp>
          <p:nvSpPr>
            <p:cNvPr id="22" name="TextBox 20">
              <a:extLst>
                <a:ext uri="{FF2B5EF4-FFF2-40B4-BE49-F238E27FC236}">
                  <a16:creationId xmlns:a16="http://schemas.microsoft.com/office/drawing/2014/main" id="{BB04112C-5ACB-EBDD-2402-7045964D62C9}"/>
                </a:ext>
              </a:extLst>
            </p:cNvPr>
            <p:cNvSpPr txBox="1"/>
            <p:nvPr/>
          </p:nvSpPr>
          <p:spPr>
            <a:xfrm>
              <a:off x="6036739" y="4986420"/>
              <a:ext cx="1693185" cy="1600438"/>
            </a:xfrm>
            <a:prstGeom prst="rect">
              <a:avLst/>
            </a:prstGeom>
            <a:noFill/>
          </p:spPr>
          <p:txBody>
            <a:bodyPr wrap="square" rtlCol="0">
              <a:spAutoFit/>
            </a:bodyPr>
            <a:lstStyle/>
            <a:p>
              <a:r>
                <a:rPr lang="en-US" sz="1400" dirty="0"/>
                <a:t>Helium plasma discharge lamp </a:t>
              </a:r>
            </a:p>
            <a:p>
              <a:r>
                <a:rPr lang="en-US" sz="1400" dirty="0" err="1"/>
                <a:t>h</a:t>
              </a:r>
              <a:r>
                <a:rPr lang="en-US" sz="1400" i="1" dirty="0" err="1"/>
                <a:t>v</a:t>
              </a:r>
              <a:r>
                <a:rPr lang="en-US" sz="1400" i="1" dirty="0"/>
                <a:t>=</a:t>
              </a:r>
              <a:r>
                <a:rPr lang="en-US" sz="1400" dirty="0"/>
                <a:t>21.22, 40.81 eV</a:t>
              </a:r>
            </a:p>
            <a:p>
              <a:r>
                <a:rPr lang="en-US" sz="1400" dirty="0"/>
                <a:t>(+X-ray tube</a:t>
              </a:r>
            </a:p>
            <a:p>
              <a:r>
                <a:rPr lang="en-US" sz="1400" dirty="0"/>
                <a:t>Mg/Al anode</a:t>
              </a:r>
            </a:p>
            <a:p>
              <a:r>
                <a:rPr lang="en-US" sz="1400" dirty="0"/>
                <a:t>1.254/1.487 keV)</a:t>
              </a:r>
            </a:p>
          </p:txBody>
        </p:sp>
        <p:sp>
          <p:nvSpPr>
            <p:cNvPr id="23" name="TextBox 21">
              <a:extLst>
                <a:ext uri="{FF2B5EF4-FFF2-40B4-BE49-F238E27FC236}">
                  <a16:creationId xmlns:a16="http://schemas.microsoft.com/office/drawing/2014/main" id="{A6D70787-7BEB-65B6-3A1A-E839A4CA782C}"/>
                </a:ext>
              </a:extLst>
            </p:cNvPr>
            <p:cNvSpPr txBox="1"/>
            <p:nvPr/>
          </p:nvSpPr>
          <p:spPr>
            <a:xfrm>
              <a:off x="10191262" y="5833295"/>
              <a:ext cx="1952284" cy="738664"/>
            </a:xfrm>
            <a:prstGeom prst="rect">
              <a:avLst/>
            </a:prstGeom>
            <a:noFill/>
          </p:spPr>
          <p:txBody>
            <a:bodyPr wrap="square" rtlCol="0">
              <a:spAutoFit/>
            </a:bodyPr>
            <a:lstStyle/>
            <a:p>
              <a:r>
                <a:rPr lang="en-US" sz="1400" dirty="0"/>
                <a:t>Hemispherical electron analyzer</a:t>
              </a:r>
            </a:p>
            <a:p>
              <a:r>
                <a:rPr lang="en-US" sz="1400" dirty="0" err="1"/>
                <a:t>E</a:t>
              </a:r>
              <a:r>
                <a:rPr lang="en-US" sz="1400" baseline="-25000" dirty="0" err="1"/>
                <a:t>pass</a:t>
              </a:r>
              <a:r>
                <a:rPr lang="en-US" sz="1400" dirty="0"/>
                <a:t> = 2-100 eV</a:t>
              </a:r>
            </a:p>
          </p:txBody>
        </p:sp>
      </p:grpSp>
    </p:spTree>
    <p:extLst>
      <p:ext uri="{BB962C8B-B14F-4D97-AF65-F5344CB8AC3E}">
        <p14:creationId xmlns:p14="http://schemas.microsoft.com/office/powerpoint/2010/main" val="111790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437FEE-6FEF-4ABD-A260-D74C5EEA8383}"/>
              </a:ext>
            </a:extLst>
          </p:cNvPr>
          <p:cNvSpPr>
            <a:spLocks noGrp="1"/>
          </p:cNvSpPr>
          <p:nvPr>
            <p:ph type="title"/>
          </p:nvPr>
        </p:nvSpPr>
        <p:spPr/>
        <p:txBody>
          <a:bodyPr/>
          <a:lstStyle/>
          <a:p>
            <a:r>
              <a:rPr lang="en-US" dirty="0"/>
              <a:t>The experiment</a:t>
            </a:r>
            <a:endParaRPr lang="it-IT" dirty="0"/>
          </a:p>
        </p:txBody>
      </p:sp>
      <p:grpSp>
        <p:nvGrpSpPr>
          <p:cNvPr id="3" name="Group 3">
            <a:extLst>
              <a:ext uri="{FF2B5EF4-FFF2-40B4-BE49-F238E27FC236}">
                <a16:creationId xmlns:a16="http://schemas.microsoft.com/office/drawing/2014/main" id="{82863614-E36C-4C4B-B64E-4775CC8A640F}"/>
              </a:ext>
            </a:extLst>
          </p:cNvPr>
          <p:cNvGrpSpPr/>
          <p:nvPr/>
        </p:nvGrpSpPr>
        <p:grpSpPr>
          <a:xfrm>
            <a:off x="1370112" y="2625231"/>
            <a:ext cx="4206722" cy="3512922"/>
            <a:chOff x="20771043" y="6709556"/>
            <a:chExt cx="6357733" cy="5323760"/>
          </a:xfrm>
        </p:grpSpPr>
        <p:grpSp>
          <p:nvGrpSpPr>
            <p:cNvPr id="4" name="Group 4">
              <a:extLst>
                <a:ext uri="{FF2B5EF4-FFF2-40B4-BE49-F238E27FC236}">
                  <a16:creationId xmlns:a16="http://schemas.microsoft.com/office/drawing/2014/main" id="{2594521C-9C70-4C8B-BB0E-65528EFEC7DC}"/>
                </a:ext>
              </a:extLst>
            </p:cNvPr>
            <p:cNvGrpSpPr/>
            <p:nvPr/>
          </p:nvGrpSpPr>
          <p:grpSpPr>
            <a:xfrm>
              <a:off x="20771043" y="6709556"/>
              <a:ext cx="6357733" cy="5323760"/>
              <a:chOff x="21832961" y="8122357"/>
              <a:chExt cx="6357733" cy="5323760"/>
            </a:xfrm>
          </p:grpSpPr>
          <p:sp>
            <p:nvSpPr>
              <p:cNvPr id="6" name="Flowchart: Delay 6">
                <a:extLst>
                  <a:ext uri="{FF2B5EF4-FFF2-40B4-BE49-F238E27FC236}">
                    <a16:creationId xmlns:a16="http://schemas.microsoft.com/office/drawing/2014/main" id="{9EC55400-0C85-49F2-A754-7A5EE2621613}"/>
                  </a:ext>
                </a:extLst>
              </p:cNvPr>
              <p:cNvSpPr/>
              <p:nvPr/>
            </p:nvSpPr>
            <p:spPr>
              <a:xfrm rot="5400000">
                <a:off x="21872882" y="8113483"/>
                <a:ext cx="4415957" cy="4495800"/>
              </a:xfrm>
              <a:prstGeom prst="flowChartDelay">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200" dirty="0"/>
              </a:p>
            </p:txBody>
          </p:sp>
          <p:sp>
            <p:nvSpPr>
              <p:cNvPr id="7" name="Rectangle 7">
                <a:extLst>
                  <a:ext uri="{FF2B5EF4-FFF2-40B4-BE49-F238E27FC236}">
                    <a16:creationId xmlns:a16="http://schemas.microsoft.com/office/drawing/2014/main" id="{BEFA02B6-C763-4AE4-9012-264A8B4B56B9}"/>
                  </a:ext>
                </a:extLst>
              </p:cNvPr>
              <p:cNvSpPr/>
              <p:nvPr/>
            </p:nvSpPr>
            <p:spPr>
              <a:xfrm rot="1244114">
                <a:off x="22345346" y="11253911"/>
                <a:ext cx="6096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Cs</a:t>
                </a:r>
              </a:p>
            </p:txBody>
          </p:sp>
          <p:sp>
            <p:nvSpPr>
              <p:cNvPr id="8" name="Rectangle 8">
                <a:extLst>
                  <a:ext uri="{FF2B5EF4-FFF2-40B4-BE49-F238E27FC236}">
                    <a16:creationId xmlns:a16="http://schemas.microsoft.com/office/drawing/2014/main" id="{46DC3C88-019B-499C-82C1-C88E4A8BAA67}"/>
                  </a:ext>
                </a:extLst>
              </p:cNvPr>
              <p:cNvSpPr/>
              <p:nvPr/>
            </p:nvSpPr>
            <p:spPr>
              <a:xfrm rot="20355886" flipH="1">
                <a:off x="25230153" y="11253911"/>
                <a:ext cx="6096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Sb</a:t>
                </a:r>
              </a:p>
            </p:txBody>
          </p:sp>
          <p:sp>
            <p:nvSpPr>
              <p:cNvPr id="9" name="Isosceles Triangle 9">
                <a:extLst>
                  <a:ext uri="{FF2B5EF4-FFF2-40B4-BE49-F238E27FC236}">
                    <a16:creationId xmlns:a16="http://schemas.microsoft.com/office/drawing/2014/main" id="{EBE9010E-05D2-4DEE-A8FA-547E1AFEC1FB}"/>
                  </a:ext>
                </a:extLst>
              </p:cNvPr>
              <p:cNvSpPr/>
              <p:nvPr/>
            </p:nvSpPr>
            <p:spPr>
              <a:xfrm rot="12004933">
                <a:off x="23102121" y="8526861"/>
                <a:ext cx="621385" cy="284376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p>
            </p:txBody>
          </p:sp>
          <p:sp>
            <p:nvSpPr>
              <p:cNvPr id="10" name="Isosceles Triangle 10">
                <a:extLst>
                  <a:ext uri="{FF2B5EF4-FFF2-40B4-BE49-F238E27FC236}">
                    <a16:creationId xmlns:a16="http://schemas.microsoft.com/office/drawing/2014/main" id="{56C2991A-C156-4A79-93FE-3AF01504C188}"/>
                  </a:ext>
                </a:extLst>
              </p:cNvPr>
              <p:cNvSpPr/>
              <p:nvPr/>
            </p:nvSpPr>
            <p:spPr>
              <a:xfrm rot="9595067" flipH="1">
                <a:off x="24474682" y="8544216"/>
                <a:ext cx="621385" cy="2825867"/>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200" dirty="0"/>
              </a:p>
            </p:txBody>
          </p:sp>
          <p:sp>
            <p:nvSpPr>
              <p:cNvPr id="11" name="Rectangle 11">
                <a:extLst>
                  <a:ext uri="{FF2B5EF4-FFF2-40B4-BE49-F238E27FC236}">
                    <a16:creationId xmlns:a16="http://schemas.microsoft.com/office/drawing/2014/main" id="{588D3DE0-0BF1-4C96-8D0C-89EEABF3D3BB}"/>
                  </a:ext>
                </a:extLst>
              </p:cNvPr>
              <p:cNvSpPr/>
              <p:nvPr/>
            </p:nvSpPr>
            <p:spPr>
              <a:xfrm>
                <a:off x="23317200" y="8506628"/>
                <a:ext cx="1524000" cy="25637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dirty="0"/>
                  <a:t>Substrate</a:t>
                </a:r>
              </a:p>
            </p:txBody>
          </p:sp>
          <p:sp>
            <p:nvSpPr>
              <p:cNvPr id="12" name="Rectangle 12">
                <a:extLst>
                  <a:ext uri="{FF2B5EF4-FFF2-40B4-BE49-F238E27FC236}">
                    <a16:creationId xmlns:a16="http://schemas.microsoft.com/office/drawing/2014/main" id="{9E6B6D90-E597-4FE7-AE44-9B93212E8983}"/>
                  </a:ext>
                </a:extLst>
              </p:cNvPr>
              <p:cNvSpPr/>
              <p:nvPr/>
            </p:nvSpPr>
            <p:spPr>
              <a:xfrm>
                <a:off x="23317200" y="8153402"/>
                <a:ext cx="1524000" cy="353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heater</a:t>
                </a:r>
              </a:p>
            </p:txBody>
          </p:sp>
          <p:grpSp>
            <p:nvGrpSpPr>
              <p:cNvPr id="13" name="Group 13">
                <a:extLst>
                  <a:ext uri="{FF2B5EF4-FFF2-40B4-BE49-F238E27FC236}">
                    <a16:creationId xmlns:a16="http://schemas.microsoft.com/office/drawing/2014/main" id="{85E5400B-B806-418A-B9CD-4425C9DC7A0D}"/>
                  </a:ext>
                </a:extLst>
              </p:cNvPr>
              <p:cNvGrpSpPr/>
              <p:nvPr/>
            </p:nvGrpSpPr>
            <p:grpSpPr>
              <a:xfrm>
                <a:off x="24841200" y="8122357"/>
                <a:ext cx="3349494" cy="994199"/>
                <a:chOff x="24841200" y="8122357"/>
                <a:chExt cx="3349494" cy="994199"/>
              </a:xfrm>
            </p:grpSpPr>
            <p:cxnSp>
              <p:nvCxnSpPr>
                <p:cNvPr id="16" name="Straight Connector 16">
                  <a:extLst>
                    <a:ext uri="{FF2B5EF4-FFF2-40B4-BE49-F238E27FC236}">
                      <a16:creationId xmlns:a16="http://schemas.microsoft.com/office/drawing/2014/main" id="{FB410E1D-3C1F-4644-A157-CCD7C6EB9BF3}"/>
                    </a:ext>
                  </a:extLst>
                </p:cNvPr>
                <p:cNvCxnSpPr/>
                <p:nvPr/>
              </p:nvCxnSpPr>
              <p:spPr>
                <a:xfrm flipV="1">
                  <a:off x="24841200" y="8579833"/>
                  <a:ext cx="1905000" cy="2421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BC724B66-26F8-4AC1-A9FD-4276BAC987AF}"/>
                    </a:ext>
                  </a:extLst>
                </p:cNvPr>
                <p:cNvCxnSpPr/>
                <p:nvPr/>
              </p:nvCxnSpPr>
              <p:spPr>
                <a:xfrm>
                  <a:off x="26746200" y="8415858"/>
                  <a:ext cx="0" cy="35322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8">
                  <a:extLst>
                    <a:ext uri="{FF2B5EF4-FFF2-40B4-BE49-F238E27FC236}">
                      <a16:creationId xmlns:a16="http://schemas.microsoft.com/office/drawing/2014/main" id="{A8144F37-EE4D-4E50-9566-D31314EB8CCB}"/>
                    </a:ext>
                  </a:extLst>
                </p:cNvPr>
                <p:cNvCxnSpPr/>
                <p:nvPr/>
              </p:nvCxnSpPr>
              <p:spPr>
                <a:xfrm>
                  <a:off x="26898600" y="8122357"/>
                  <a:ext cx="0" cy="9941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9">
                  <a:extLst>
                    <a:ext uri="{FF2B5EF4-FFF2-40B4-BE49-F238E27FC236}">
                      <a16:creationId xmlns:a16="http://schemas.microsoft.com/office/drawing/2014/main" id="{8D52F824-7795-47AC-88A2-4F88EB6AB88C}"/>
                    </a:ext>
                  </a:extLst>
                </p:cNvPr>
                <p:cNvCxnSpPr/>
                <p:nvPr/>
              </p:nvCxnSpPr>
              <p:spPr>
                <a:xfrm>
                  <a:off x="26898600" y="8604046"/>
                  <a:ext cx="304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20">
                  <a:extLst>
                    <a:ext uri="{FF2B5EF4-FFF2-40B4-BE49-F238E27FC236}">
                      <a16:creationId xmlns:a16="http://schemas.microsoft.com/office/drawing/2014/main" id="{8498C0FF-97F7-4A57-980D-DF26113CA67B}"/>
                    </a:ext>
                  </a:extLst>
                </p:cNvPr>
                <p:cNvSpPr txBox="1"/>
                <p:nvPr/>
              </p:nvSpPr>
              <p:spPr>
                <a:xfrm>
                  <a:off x="27104859" y="8378390"/>
                  <a:ext cx="1085835" cy="43332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200" dirty="0"/>
                    <a:t>Current</a:t>
                  </a:r>
                </a:p>
              </p:txBody>
            </p:sp>
          </p:grpSp>
          <p:cxnSp>
            <p:nvCxnSpPr>
              <p:cNvPr id="14" name="Straight Connector 14">
                <a:extLst>
                  <a:ext uri="{FF2B5EF4-FFF2-40B4-BE49-F238E27FC236}">
                    <a16:creationId xmlns:a16="http://schemas.microsoft.com/office/drawing/2014/main" id="{DC97D3B3-EC01-4388-8B20-76B67BEA0D29}"/>
                  </a:ext>
                </a:extLst>
              </p:cNvPr>
              <p:cNvCxnSpPr>
                <a:endCxn id="11" idx="2"/>
              </p:cNvCxnSpPr>
              <p:nvPr/>
            </p:nvCxnSpPr>
            <p:spPr>
              <a:xfrm flipV="1">
                <a:off x="24079199" y="8763000"/>
                <a:ext cx="1" cy="419100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15" name="TextBox 15">
                <a:extLst>
                  <a:ext uri="{FF2B5EF4-FFF2-40B4-BE49-F238E27FC236}">
                    <a16:creationId xmlns:a16="http://schemas.microsoft.com/office/drawing/2014/main" id="{586D6BB8-3177-4F5F-9106-345DEEFA8AB3}"/>
                  </a:ext>
                </a:extLst>
              </p:cNvPr>
              <p:cNvSpPr txBox="1"/>
              <p:nvPr/>
            </p:nvSpPr>
            <p:spPr>
              <a:xfrm>
                <a:off x="23236765" y="13012796"/>
                <a:ext cx="1684866" cy="433321"/>
              </a:xfrm>
              <a:prstGeom prst="rect">
                <a:avLst/>
              </a:prstGeom>
              <a:noFill/>
            </p:spPr>
            <p:txBody>
              <a:bodyPr wrap="square" rtlCol="0">
                <a:spAutoFit/>
              </a:bodyPr>
              <a:lstStyle/>
              <a:p>
                <a:r>
                  <a:rPr lang="en-US" sz="1200" dirty="0"/>
                  <a:t>Light source</a:t>
                </a:r>
              </a:p>
            </p:txBody>
          </p:sp>
        </p:grpSp>
        <p:sp>
          <p:nvSpPr>
            <p:cNvPr id="5" name="Freeform 64">
              <a:extLst>
                <a:ext uri="{FF2B5EF4-FFF2-40B4-BE49-F238E27FC236}">
                  <a16:creationId xmlns:a16="http://schemas.microsoft.com/office/drawing/2014/main" id="{CD5ADEFE-7150-4AEC-A2DA-F11202092552}"/>
                </a:ext>
              </a:extLst>
            </p:cNvPr>
            <p:cNvSpPr/>
            <p:nvPr/>
          </p:nvSpPr>
          <p:spPr>
            <a:xfrm>
              <a:off x="20790263" y="7449960"/>
              <a:ext cx="1342663" cy="312517"/>
            </a:xfrm>
            <a:custGeom>
              <a:avLst/>
              <a:gdLst>
                <a:gd name="connsiteX0" fmla="*/ 81023 w 1342663"/>
                <a:gd name="connsiteY0" fmla="*/ 11575 h 312517"/>
                <a:gd name="connsiteX1" fmla="*/ 1342663 w 1342663"/>
                <a:gd name="connsiteY1" fmla="*/ 11575 h 312517"/>
                <a:gd name="connsiteX2" fmla="*/ 1342663 w 1342663"/>
                <a:gd name="connsiteY2" fmla="*/ 312517 h 312517"/>
                <a:gd name="connsiteX3" fmla="*/ 509286 w 1342663"/>
                <a:gd name="connsiteY3" fmla="*/ 312517 h 312517"/>
                <a:gd name="connsiteX4" fmla="*/ 509286 w 1342663"/>
                <a:gd name="connsiteY4" fmla="*/ 104172 h 312517"/>
                <a:gd name="connsiteX5" fmla="*/ 0 w 1342663"/>
                <a:gd name="connsiteY5" fmla="*/ 104172 h 312517"/>
                <a:gd name="connsiteX6" fmla="*/ 0 w 1342663"/>
                <a:gd name="connsiteY6" fmla="*/ 0 h 312517"/>
                <a:gd name="connsiteX7" fmla="*/ 81023 w 1342663"/>
                <a:gd name="connsiteY7" fmla="*/ 11575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2663" h="312517">
                  <a:moveTo>
                    <a:pt x="81023" y="11575"/>
                  </a:moveTo>
                  <a:lnTo>
                    <a:pt x="1342663" y="11575"/>
                  </a:lnTo>
                  <a:lnTo>
                    <a:pt x="1342663" y="312517"/>
                  </a:lnTo>
                  <a:lnTo>
                    <a:pt x="509286" y="312517"/>
                  </a:lnTo>
                  <a:lnTo>
                    <a:pt x="509286" y="104172"/>
                  </a:lnTo>
                  <a:lnTo>
                    <a:pt x="0" y="104172"/>
                  </a:lnTo>
                  <a:lnTo>
                    <a:pt x="0" y="0"/>
                  </a:lnTo>
                  <a:lnTo>
                    <a:pt x="81023" y="115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       QMB</a:t>
              </a:r>
            </a:p>
          </p:txBody>
        </p:sp>
      </p:grpSp>
      <p:grpSp>
        <p:nvGrpSpPr>
          <p:cNvPr id="37" name="Gruppo 36">
            <a:extLst>
              <a:ext uri="{FF2B5EF4-FFF2-40B4-BE49-F238E27FC236}">
                <a16:creationId xmlns:a16="http://schemas.microsoft.com/office/drawing/2014/main" id="{54DEEBDF-B44E-4F5B-996A-74176DCD5CAB}"/>
              </a:ext>
            </a:extLst>
          </p:cNvPr>
          <p:cNvGrpSpPr/>
          <p:nvPr/>
        </p:nvGrpSpPr>
        <p:grpSpPr>
          <a:xfrm>
            <a:off x="6805001" y="2668688"/>
            <a:ext cx="4315132" cy="3001235"/>
            <a:chOff x="4669891" y="2390359"/>
            <a:chExt cx="4180350" cy="2907492"/>
          </a:xfrm>
        </p:grpSpPr>
        <p:grpSp>
          <p:nvGrpSpPr>
            <p:cNvPr id="22" name="Group 3">
              <a:extLst>
                <a:ext uri="{FF2B5EF4-FFF2-40B4-BE49-F238E27FC236}">
                  <a16:creationId xmlns:a16="http://schemas.microsoft.com/office/drawing/2014/main" id="{D421D0E2-0CEE-46C0-B9C7-B2A0C38A87D1}"/>
                </a:ext>
              </a:extLst>
            </p:cNvPr>
            <p:cNvGrpSpPr/>
            <p:nvPr/>
          </p:nvGrpSpPr>
          <p:grpSpPr>
            <a:xfrm>
              <a:off x="5367692" y="2390359"/>
              <a:ext cx="2881820" cy="2907492"/>
              <a:chOff x="20771043" y="6740601"/>
              <a:chExt cx="4495800" cy="4548309"/>
            </a:xfrm>
          </p:grpSpPr>
          <p:grpSp>
            <p:nvGrpSpPr>
              <p:cNvPr id="27" name="Group 4">
                <a:extLst>
                  <a:ext uri="{FF2B5EF4-FFF2-40B4-BE49-F238E27FC236}">
                    <a16:creationId xmlns:a16="http://schemas.microsoft.com/office/drawing/2014/main" id="{8AE22C81-2479-47A8-AB3B-6A9C4D7AEB4E}"/>
                  </a:ext>
                </a:extLst>
              </p:cNvPr>
              <p:cNvGrpSpPr/>
              <p:nvPr/>
            </p:nvGrpSpPr>
            <p:grpSpPr>
              <a:xfrm>
                <a:off x="20771043" y="6740601"/>
                <a:ext cx="4495800" cy="4548309"/>
                <a:chOff x="21832961" y="8153402"/>
                <a:chExt cx="4495800" cy="4548309"/>
              </a:xfrm>
            </p:grpSpPr>
            <p:sp>
              <p:nvSpPr>
                <p:cNvPr id="29" name="Flowchart: Delay 6">
                  <a:extLst>
                    <a:ext uri="{FF2B5EF4-FFF2-40B4-BE49-F238E27FC236}">
                      <a16:creationId xmlns:a16="http://schemas.microsoft.com/office/drawing/2014/main" id="{26CE737B-3809-402B-BF37-C084F070FB17}"/>
                    </a:ext>
                  </a:extLst>
                </p:cNvPr>
                <p:cNvSpPr/>
                <p:nvPr/>
              </p:nvSpPr>
              <p:spPr>
                <a:xfrm rot="5400000">
                  <a:off x="21872882" y="8113483"/>
                  <a:ext cx="4415957" cy="4495800"/>
                </a:xfrm>
                <a:prstGeom prst="flowChartDelay">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200" dirty="0"/>
                </a:p>
              </p:txBody>
            </p:sp>
            <p:sp>
              <p:nvSpPr>
                <p:cNvPr id="30" name="Rectangle 7">
                  <a:extLst>
                    <a:ext uri="{FF2B5EF4-FFF2-40B4-BE49-F238E27FC236}">
                      <a16:creationId xmlns:a16="http://schemas.microsoft.com/office/drawing/2014/main" id="{7E59387F-8232-4D63-A74E-29F0DF99BBFF}"/>
                    </a:ext>
                  </a:extLst>
                </p:cNvPr>
                <p:cNvSpPr/>
                <p:nvPr/>
              </p:nvSpPr>
              <p:spPr>
                <a:xfrm rot="1244114">
                  <a:off x="22345346" y="11253910"/>
                  <a:ext cx="609601" cy="1447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Cs/In</a:t>
                  </a:r>
                </a:p>
              </p:txBody>
            </p:sp>
            <p:sp>
              <p:nvSpPr>
                <p:cNvPr id="31" name="Rectangle 8">
                  <a:extLst>
                    <a:ext uri="{FF2B5EF4-FFF2-40B4-BE49-F238E27FC236}">
                      <a16:creationId xmlns:a16="http://schemas.microsoft.com/office/drawing/2014/main" id="{2A1699FA-3A96-42F3-AC82-2B97B56C266A}"/>
                    </a:ext>
                  </a:extLst>
                </p:cNvPr>
                <p:cNvSpPr/>
                <p:nvPr/>
              </p:nvSpPr>
              <p:spPr>
                <a:xfrm rot="20355886" flipH="1">
                  <a:off x="25230153" y="11253911"/>
                  <a:ext cx="6096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Sb</a:t>
                  </a:r>
                </a:p>
              </p:txBody>
            </p:sp>
            <p:sp>
              <p:nvSpPr>
                <p:cNvPr id="32" name="Isosceles Triangle 9">
                  <a:extLst>
                    <a:ext uri="{FF2B5EF4-FFF2-40B4-BE49-F238E27FC236}">
                      <a16:creationId xmlns:a16="http://schemas.microsoft.com/office/drawing/2014/main" id="{A170D552-D1FB-4613-838A-EC8395328113}"/>
                    </a:ext>
                  </a:extLst>
                </p:cNvPr>
                <p:cNvSpPr/>
                <p:nvPr/>
              </p:nvSpPr>
              <p:spPr>
                <a:xfrm rot="12004933">
                  <a:off x="23102121" y="8526861"/>
                  <a:ext cx="621385" cy="2843769"/>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p>
              </p:txBody>
            </p:sp>
            <p:sp>
              <p:nvSpPr>
                <p:cNvPr id="33" name="Isosceles Triangle 10">
                  <a:extLst>
                    <a:ext uri="{FF2B5EF4-FFF2-40B4-BE49-F238E27FC236}">
                      <a16:creationId xmlns:a16="http://schemas.microsoft.com/office/drawing/2014/main" id="{2BB4504E-7AA5-4260-A52C-F820C2D91699}"/>
                    </a:ext>
                  </a:extLst>
                </p:cNvPr>
                <p:cNvSpPr/>
                <p:nvPr/>
              </p:nvSpPr>
              <p:spPr>
                <a:xfrm rot="9595067" flipH="1">
                  <a:off x="24474682" y="8544216"/>
                  <a:ext cx="621385" cy="2825867"/>
                </a:xfrm>
                <a:prstGeom prs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200" dirty="0"/>
                </a:p>
              </p:txBody>
            </p:sp>
            <p:sp>
              <p:nvSpPr>
                <p:cNvPr id="34" name="Rectangle 11">
                  <a:extLst>
                    <a:ext uri="{FF2B5EF4-FFF2-40B4-BE49-F238E27FC236}">
                      <a16:creationId xmlns:a16="http://schemas.microsoft.com/office/drawing/2014/main" id="{E9A71D92-AEE9-4D4B-BF34-4FF4C5658B6D}"/>
                    </a:ext>
                  </a:extLst>
                </p:cNvPr>
                <p:cNvSpPr/>
                <p:nvPr/>
              </p:nvSpPr>
              <p:spPr>
                <a:xfrm>
                  <a:off x="23317200" y="8506628"/>
                  <a:ext cx="1524000" cy="25637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dirty="0"/>
                    <a:t>Substrate</a:t>
                  </a:r>
                </a:p>
              </p:txBody>
            </p:sp>
            <p:sp>
              <p:nvSpPr>
                <p:cNvPr id="35" name="Rectangle 12">
                  <a:extLst>
                    <a:ext uri="{FF2B5EF4-FFF2-40B4-BE49-F238E27FC236}">
                      <a16:creationId xmlns:a16="http://schemas.microsoft.com/office/drawing/2014/main" id="{3BDBFDCE-2ADA-4D08-A58A-B462930572CA}"/>
                    </a:ext>
                  </a:extLst>
                </p:cNvPr>
                <p:cNvSpPr/>
                <p:nvPr/>
              </p:nvSpPr>
              <p:spPr>
                <a:xfrm>
                  <a:off x="23317200" y="8153402"/>
                  <a:ext cx="1524000" cy="353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heater</a:t>
                  </a:r>
                </a:p>
              </p:txBody>
            </p:sp>
          </p:grpSp>
          <p:sp>
            <p:nvSpPr>
              <p:cNvPr id="28" name="Freeform 64">
                <a:extLst>
                  <a:ext uri="{FF2B5EF4-FFF2-40B4-BE49-F238E27FC236}">
                    <a16:creationId xmlns:a16="http://schemas.microsoft.com/office/drawing/2014/main" id="{2557017C-1378-48C5-B862-73C75FD44CB7}"/>
                  </a:ext>
                </a:extLst>
              </p:cNvPr>
              <p:cNvSpPr/>
              <p:nvPr/>
            </p:nvSpPr>
            <p:spPr>
              <a:xfrm>
                <a:off x="20816194" y="7129923"/>
                <a:ext cx="1342664" cy="312516"/>
              </a:xfrm>
              <a:custGeom>
                <a:avLst/>
                <a:gdLst>
                  <a:gd name="connsiteX0" fmla="*/ 81023 w 1342663"/>
                  <a:gd name="connsiteY0" fmla="*/ 11575 h 312517"/>
                  <a:gd name="connsiteX1" fmla="*/ 1342663 w 1342663"/>
                  <a:gd name="connsiteY1" fmla="*/ 11575 h 312517"/>
                  <a:gd name="connsiteX2" fmla="*/ 1342663 w 1342663"/>
                  <a:gd name="connsiteY2" fmla="*/ 312517 h 312517"/>
                  <a:gd name="connsiteX3" fmla="*/ 509286 w 1342663"/>
                  <a:gd name="connsiteY3" fmla="*/ 312517 h 312517"/>
                  <a:gd name="connsiteX4" fmla="*/ 509286 w 1342663"/>
                  <a:gd name="connsiteY4" fmla="*/ 104172 h 312517"/>
                  <a:gd name="connsiteX5" fmla="*/ 0 w 1342663"/>
                  <a:gd name="connsiteY5" fmla="*/ 104172 h 312517"/>
                  <a:gd name="connsiteX6" fmla="*/ 0 w 1342663"/>
                  <a:gd name="connsiteY6" fmla="*/ 0 h 312517"/>
                  <a:gd name="connsiteX7" fmla="*/ 81023 w 1342663"/>
                  <a:gd name="connsiteY7" fmla="*/ 11575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2663" h="312517">
                    <a:moveTo>
                      <a:pt x="81023" y="11575"/>
                    </a:moveTo>
                    <a:lnTo>
                      <a:pt x="1342663" y="11575"/>
                    </a:lnTo>
                    <a:lnTo>
                      <a:pt x="1342663" y="312517"/>
                    </a:lnTo>
                    <a:lnTo>
                      <a:pt x="509286" y="312517"/>
                    </a:lnTo>
                    <a:lnTo>
                      <a:pt x="509286" y="104172"/>
                    </a:lnTo>
                    <a:lnTo>
                      <a:pt x="0" y="104172"/>
                    </a:lnTo>
                    <a:lnTo>
                      <a:pt x="0" y="0"/>
                    </a:lnTo>
                    <a:lnTo>
                      <a:pt x="81023" y="115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       QMB</a:t>
                </a:r>
              </a:p>
            </p:txBody>
          </p:sp>
        </p:grpSp>
        <p:sp>
          <p:nvSpPr>
            <p:cNvPr id="23" name="Rectangle 2">
              <a:extLst>
                <a:ext uri="{FF2B5EF4-FFF2-40B4-BE49-F238E27FC236}">
                  <a16:creationId xmlns:a16="http://schemas.microsoft.com/office/drawing/2014/main" id="{10F1CDB1-3D71-424D-A1E0-FC9FDB619FA0}"/>
                </a:ext>
              </a:extLst>
            </p:cNvPr>
            <p:cNvSpPr/>
            <p:nvPr/>
          </p:nvSpPr>
          <p:spPr>
            <a:xfrm rot="21046681">
              <a:off x="4669891" y="2945181"/>
              <a:ext cx="714103"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RHEED</a:t>
              </a:r>
              <a:endParaRPr lang="en-US" dirty="0"/>
            </a:p>
          </p:txBody>
        </p:sp>
        <p:pic>
          <p:nvPicPr>
            <p:cNvPr id="36" name="Content Placeholder 11">
              <a:extLst>
                <a:ext uri="{FF2B5EF4-FFF2-40B4-BE49-F238E27FC236}">
                  <a16:creationId xmlns:a16="http://schemas.microsoft.com/office/drawing/2014/main" id="{ADDC24BD-22FA-4F09-B2E1-2E69EB846D5D}"/>
                </a:ext>
              </a:extLst>
            </p:cNvPr>
            <p:cNvPicPr>
              <a:picLocks noChangeAspect="1"/>
            </p:cNvPicPr>
            <p:nvPr/>
          </p:nvPicPr>
          <p:blipFill rotWithShape="1">
            <a:blip r:embed="rId3">
              <a:extLst>
                <a:ext uri="{28A0092B-C50C-407E-A947-70E740481C1C}">
                  <a14:useLocalDpi xmlns:a14="http://schemas.microsoft.com/office/drawing/2010/main" val="0"/>
                </a:ext>
              </a:extLst>
            </a:blip>
            <a:srcRect l="3277" t="25960" r="26384" b="14009"/>
            <a:stretch/>
          </p:blipFill>
          <p:spPr>
            <a:xfrm>
              <a:off x="7617126" y="2677256"/>
              <a:ext cx="1233115" cy="830527"/>
            </a:xfrm>
            <a:prstGeom prst="rect">
              <a:avLst/>
            </a:prstGeom>
            <a:ln>
              <a:noFill/>
            </a:ln>
            <a:effectLst/>
            <a:scene3d>
              <a:camera prst="isometricOffAxis1Left"/>
              <a:lightRig rig="balanced" dir="t"/>
            </a:scene3d>
            <a:sp3d extrusionH="107950">
              <a:bevelT w="82550" h="38100" prst="divot"/>
              <a:bevelB w="12700" h="12700"/>
            </a:sp3d>
          </p:spPr>
        </p:pic>
        <p:cxnSp>
          <p:nvCxnSpPr>
            <p:cNvPr id="26" name="Straight Connector 26">
              <a:extLst>
                <a:ext uri="{FF2B5EF4-FFF2-40B4-BE49-F238E27FC236}">
                  <a16:creationId xmlns:a16="http://schemas.microsoft.com/office/drawing/2014/main" id="{73B22B20-7B68-4E40-B1EE-C2F07D6928E9}"/>
                </a:ext>
              </a:extLst>
            </p:cNvPr>
            <p:cNvCxnSpPr>
              <a:cxnSpLocks/>
              <a:stCxn id="25" idx="1"/>
            </p:cNvCxnSpPr>
            <p:nvPr/>
          </p:nvCxnSpPr>
          <p:spPr>
            <a:xfrm>
              <a:off x="6781338" y="2794939"/>
              <a:ext cx="1427925" cy="304681"/>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Freeform 24">
              <a:extLst>
                <a:ext uri="{FF2B5EF4-FFF2-40B4-BE49-F238E27FC236}">
                  <a16:creationId xmlns:a16="http://schemas.microsoft.com/office/drawing/2014/main" id="{AC9A7E55-5A12-463C-8034-0C92C484559D}"/>
                </a:ext>
              </a:extLst>
            </p:cNvPr>
            <p:cNvSpPr/>
            <p:nvPr/>
          </p:nvSpPr>
          <p:spPr>
            <a:xfrm>
              <a:off x="5396634" y="2794939"/>
              <a:ext cx="2829987" cy="199776"/>
            </a:xfrm>
            <a:custGeom>
              <a:avLst/>
              <a:gdLst>
                <a:gd name="connsiteX0" fmla="*/ 0 w 2847703"/>
                <a:gd name="connsiteY0" fmla="*/ 243840 h 243840"/>
                <a:gd name="connsiteX1" fmla="*/ 1393372 w 2847703"/>
                <a:gd name="connsiteY1" fmla="*/ 0 h 243840"/>
                <a:gd name="connsiteX2" fmla="*/ 2847703 w 2847703"/>
                <a:gd name="connsiteY2" fmla="*/ 139337 h 243840"/>
              </a:gdLst>
              <a:ahLst/>
              <a:cxnLst>
                <a:cxn ang="0">
                  <a:pos x="connsiteX0" y="connsiteY0"/>
                </a:cxn>
                <a:cxn ang="0">
                  <a:pos x="connsiteX1" y="connsiteY1"/>
                </a:cxn>
                <a:cxn ang="0">
                  <a:pos x="connsiteX2" y="connsiteY2"/>
                </a:cxn>
              </a:cxnLst>
              <a:rect l="l" t="t" r="r" b="b"/>
              <a:pathLst>
                <a:path w="2847703" h="243840">
                  <a:moveTo>
                    <a:pt x="0" y="243840"/>
                  </a:moveTo>
                  <a:lnTo>
                    <a:pt x="1393372" y="0"/>
                  </a:lnTo>
                  <a:lnTo>
                    <a:pt x="2847703" y="139337"/>
                  </a:lnTo>
                </a:path>
              </a:pathLst>
            </a:cu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CasellaDiTesto 38">
            <a:extLst>
              <a:ext uri="{FF2B5EF4-FFF2-40B4-BE49-F238E27FC236}">
                <a16:creationId xmlns:a16="http://schemas.microsoft.com/office/drawing/2014/main" id="{7AEC595D-0206-4570-AA8D-EE3ED45B6F18}"/>
              </a:ext>
            </a:extLst>
          </p:cNvPr>
          <p:cNvSpPr txBox="1"/>
          <p:nvPr/>
        </p:nvSpPr>
        <p:spPr>
          <a:xfrm>
            <a:off x="1159174" y="1132982"/>
            <a:ext cx="3302499"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Typical photocathode growth</a:t>
            </a:r>
            <a:r>
              <a:rPr lang="it-IT" dirty="0"/>
              <a:t>: </a:t>
            </a:r>
            <a:r>
              <a:rPr lang="it-IT" dirty="0" err="1"/>
              <a:t>Photocurrent</a:t>
            </a:r>
            <a:r>
              <a:rPr lang="it-IT" dirty="0"/>
              <a:t> </a:t>
            </a:r>
            <a:r>
              <a:rPr lang="it-IT" dirty="0" err="1"/>
              <a:t>monitored</a:t>
            </a:r>
            <a:endParaRPr lang="it-IT" dirty="0"/>
          </a:p>
          <a:p>
            <a:pPr algn="ctr"/>
            <a:r>
              <a:rPr lang="it-IT" dirty="0"/>
              <a:t>Quantum </a:t>
            </a:r>
            <a:r>
              <a:rPr lang="it-IT" dirty="0" err="1"/>
              <a:t>efficiency</a:t>
            </a:r>
            <a:r>
              <a:rPr lang="it-IT" dirty="0"/>
              <a:t> </a:t>
            </a:r>
            <a:r>
              <a:rPr lang="it-IT" dirty="0" err="1"/>
              <a:t>oriented</a:t>
            </a:r>
            <a:endParaRPr lang="it-IT" dirty="0"/>
          </a:p>
        </p:txBody>
      </p:sp>
      <p:sp>
        <p:nvSpPr>
          <p:cNvPr id="40" name="CasellaDiTesto 39">
            <a:extLst>
              <a:ext uri="{FF2B5EF4-FFF2-40B4-BE49-F238E27FC236}">
                <a16:creationId xmlns:a16="http://schemas.microsoft.com/office/drawing/2014/main" id="{4CD8B6A0-7482-4983-9103-0FC82CFF6F7E}"/>
              </a:ext>
            </a:extLst>
          </p:cNvPr>
          <p:cNvSpPr txBox="1"/>
          <p:nvPr/>
        </p:nvSpPr>
        <p:spPr>
          <a:xfrm>
            <a:off x="7311318" y="1129149"/>
            <a:ext cx="3302499"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Our growth method</a:t>
            </a:r>
            <a:r>
              <a:rPr lang="it-IT" dirty="0"/>
              <a:t>:</a:t>
            </a:r>
          </a:p>
          <a:p>
            <a:pPr algn="ctr"/>
            <a:r>
              <a:rPr lang="it-IT" dirty="0"/>
              <a:t>RHEED </a:t>
            </a:r>
            <a:r>
              <a:rPr lang="it-IT" dirty="0" err="1"/>
              <a:t>monitored</a:t>
            </a:r>
            <a:endParaRPr lang="it-IT" dirty="0"/>
          </a:p>
          <a:p>
            <a:pPr algn="ctr"/>
            <a:r>
              <a:rPr lang="it-IT" dirty="0" err="1"/>
              <a:t>Structure</a:t>
            </a:r>
            <a:r>
              <a:rPr lang="it-IT" dirty="0"/>
              <a:t> </a:t>
            </a:r>
            <a:r>
              <a:rPr lang="it-IT" dirty="0" err="1"/>
              <a:t>oriented</a:t>
            </a:r>
            <a:endParaRPr lang="it-IT" dirty="0"/>
          </a:p>
        </p:txBody>
      </p:sp>
    </p:spTree>
    <p:extLst>
      <p:ext uri="{BB962C8B-B14F-4D97-AF65-F5344CB8AC3E}">
        <p14:creationId xmlns:p14="http://schemas.microsoft.com/office/powerpoint/2010/main" val="916231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CDD9D94-C6AB-4B10-B2ED-31F86344B869}"/>
              </a:ext>
            </a:extLst>
          </p:cNvPr>
          <p:cNvSpPr/>
          <p:nvPr/>
        </p:nvSpPr>
        <p:spPr>
          <a:xfrm>
            <a:off x="3959902" y="1070382"/>
            <a:ext cx="2276987" cy="4133978"/>
          </a:xfrm>
          <a:prstGeom prst="rect">
            <a:avLst/>
          </a:prstGeom>
          <a:solidFill>
            <a:srgbClr val="0033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4" name="Title 3"/>
          <p:cNvSpPr>
            <a:spLocks noGrp="1"/>
          </p:cNvSpPr>
          <p:nvPr>
            <p:ph type="title"/>
          </p:nvPr>
        </p:nvSpPr>
        <p:spPr>
          <a:xfrm>
            <a:off x="925287" y="0"/>
            <a:ext cx="10515600" cy="757645"/>
          </a:xfrm>
        </p:spPr>
        <p:txBody>
          <a:bodyPr/>
          <a:lstStyle/>
          <a:p>
            <a:r>
              <a:rPr lang="en-US" dirty="0"/>
              <a:t>Information provided by RHEED</a:t>
            </a:r>
          </a:p>
        </p:txBody>
      </p:sp>
      <p:sp>
        <p:nvSpPr>
          <p:cNvPr id="2" name="Rectangle 1"/>
          <p:cNvSpPr/>
          <p:nvPr/>
        </p:nvSpPr>
        <p:spPr>
          <a:xfrm>
            <a:off x="1100716" y="2282900"/>
            <a:ext cx="1623527" cy="447869"/>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cxnSpLocks/>
            <a:endCxn id="2" idx="0"/>
          </p:cNvCxnSpPr>
          <p:nvPr/>
        </p:nvCxnSpPr>
        <p:spPr>
          <a:xfrm>
            <a:off x="575631" y="1907843"/>
            <a:ext cx="1336849" cy="37505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1" name="Straight Arrow Connector 10"/>
          <p:cNvCxnSpPr>
            <a:cxnSpLocks/>
            <a:stCxn id="2" idx="0"/>
          </p:cNvCxnSpPr>
          <p:nvPr/>
        </p:nvCxnSpPr>
        <p:spPr>
          <a:xfrm flipV="1">
            <a:off x="1912480" y="1930178"/>
            <a:ext cx="1408850" cy="35272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6" name="Arc 15"/>
          <p:cNvSpPr/>
          <p:nvPr/>
        </p:nvSpPr>
        <p:spPr>
          <a:xfrm>
            <a:off x="4186694" y="1581728"/>
            <a:ext cx="1816768" cy="1850212"/>
          </a:xfrm>
          <a:prstGeom prst="arc">
            <a:avLst>
              <a:gd name="adj1" fmla="val 11866464"/>
              <a:gd name="adj2" fmla="val 20486984"/>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9" name="Rounded Rectangle 18"/>
          <p:cNvSpPr/>
          <p:nvPr/>
        </p:nvSpPr>
        <p:spPr>
          <a:xfrm>
            <a:off x="4999710" y="1180168"/>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319150" y="1482767"/>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659430" y="1285645"/>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5339990" y="1276750"/>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680269" y="1455585"/>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100716" y="1276750"/>
            <a:ext cx="1556836" cy="369332"/>
          </a:xfrm>
          <a:prstGeom prst="rect">
            <a:avLst/>
          </a:prstGeom>
          <a:noFill/>
        </p:spPr>
        <p:txBody>
          <a:bodyPr wrap="none" rtlCol="0">
            <a:spAutoFit/>
          </a:bodyPr>
          <a:lstStyle/>
          <a:p>
            <a:r>
              <a:rPr lang="en-US" dirty="0"/>
              <a:t>Single crystal</a:t>
            </a:r>
          </a:p>
        </p:txBody>
      </p:sp>
      <p:sp>
        <p:nvSpPr>
          <p:cNvPr id="42" name="Arc 41"/>
          <p:cNvSpPr/>
          <p:nvPr/>
        </p:nvSpPr>
        <p:spPr>
          <a:xfrm>
            <a:off x="4177637" y="2807339"/>
            <a:ext cx="1816768" cy="1850212"/>
          </a:xfrm>
          <a:prstGeom prst="arc">
            <a:avLst>
              <a:gd name="adj1" fmla="val 11866464"/>
              <a:gd name="adj2" fmla="val 20486984"/>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43" name="Rounded Rectangle 42"/>
          <p:cNvSpPr/>
          <p:nvPr/>
        </p:nvSpPr>
        <p:spPr>
          <a:xfrm>
            <a:off x="4990653" y="2463654"/>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4650373" y="2696449"/>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5330933" y="2340315"/>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5680102" y="2421340"/>
            <a:ext cx="144067" cy="437654"/>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4339372" y="3094604"/>
            <a:ext cx="144067" cy="437654"/>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c 50"/>
          <p:cNvSpPr/>
          <p:nvPr/>
        </p:nvSpPr>
        <p:spPr>
          <a:xfrm>
            <a:off x="4188621" y="3991193"/>
            <a:ext cx="1816768" cy="1850212"/>
          </a:xfrm>
          <a:prstGeom prst="arc">
            <a:avLst>
              <a:gd name="adj1" fmla="val 11866464"/>
              <a:gd name="adj2" fmla="val 20486984"/>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52" name="Rounded Rectangle 51"/>
          <p:cNvSpPr/>
          <p:nvPr/>
        </p:nvSpPr>
        <p:spPr>
          <a:xfrm>
            <a:off x="5001637" y="3589633"/>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4506272" y="3822782"/>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5520147" y="3784025"/>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819108" y="1645660"/>
            <a:ext cx="418704" cy="369332"/>
          </a:xfrm>
          <a:prstGeom prst="rect">
            <a:avLst/>
          </a:prstGeom>
          <a:noFill/>
        </p:spPr>
        <p:txBody>
          <a:bodyPr wrap="none" rtlCol="0">
            <a:spAutoFit/>
          </a:bodyPr>
          <a:lstStyle/>
          <a:p>
            <a:r>
              <a:rPr lang="en-US" dirty="0"/>
              <a:t>k</a:t>
            </a:r>
            <a:r>
              <a:rPr lang="en-US" baseline="-25000" dirty="0"/>
              <a:t>in</a:t>
            </a:r>
          </a:p>
        </p:txBody>
      </p:sp>
      <p:sp>
        <p:nvSpPr>
          <p:cNvPr id="90" name="TextBox 89"/>
          <p:cNvSpPr txBox="1"/>
          <p:nvPr/>
        </p:nvSpPr>
        <p:spPr>
          <a:xfrm>
            <a:off x="2742432" y="1601287"/>
            <a:ext cx="513282" cy="369332"/>
          </a:xfrm>
          <a:prstGeom prst="rect">
            <a:avLst/>
          </a:prstGeom>
          <a:noFill/>
        </p:spPr>
        <p:txBody>
          <a:bodyPr wrap="none" rtlCol="0">
            <a:spAutoFit/>
          </a:bodyPr>
          <a:lstStyle/>
          <a:p>
            <a:r>
              <a:rPr lang="en-US" dirty="0" err="1"/>
              <a:t>k</a:t>
            </a:r>
            <a:r>
              <a:rPr lang="en-US" baseline="-25000" dirty="0" err="1"/>
              <a:t>out</a:t>
            </a:r>
            <a:endParaRPr lang="en-US" baseline="-25000" dirty="0"/>
          </a:p>
        </p:txBody>
      </p:sp>
      <p:grpSp>
        <p:nvGrpSpPr>
          <p:cNvPr id="24" name="Gruppo 23">
            <a:extLst>
              <a:ext uri="{FF2B5EF4-FFF2-40B4-BE49-F238E27FC236}">
                <a16:creationId xmlns:a16="http://schemas.microsoft.com/office/drawing/2014/main" id="{05B002DC-3380-42B5-877C-195845B65BFD}"/>
              </a:ext>
            </a:extLst>
          </p:cNvPr>
          <p:cNvGrpSpPr/>
          <p:nvPr/>
        </p:nvGrpSpPr>
        <p:grpSpPr>
          <a:xfrm>
            <a:off x="-1620983" y="2165187"/>
            <a:ext cx="4615364" cy="4456104"/>
            <a:chOff x="-762603" y="2499173"/>
            <a:chExt cx="3525104" cy="3403465"/>
          </a:xfrm>
        </p:grpSpPr>
        <p:cxnSp>
          <p:nvCxnSpPr>
            <p:cNvPr id="58" name="Straight Connector 57"/>
            <p:cNvCxnSpPr>
              <a:cxnSpLocks/>
            </p:cNvCxnSpPr>
            <p:nvPr/>
          </p:nvCxnSpPr>
          <p:spPr>
            <a:xfrm>
              <a:off x="1493145" y="3200447"/>
              <a:ext cx="0" cy="963809"/>
            </a:xfrm>
            <a:prstGeom prst="line">
              <a:avLst/>
            </a:prstGeom>
          </p:spPr>
          <p:style>
            <a:lnRef idx="3">
              <a:schemeClr val="accent3"/>
            </a:lnRef>
            <a:fillRef idx="0">
              <a:schemeClr val="accent3"/>
            </a:fillRef>
            <a:effectRef idx="2">
              <a:schemeClr val="accent3"/>
            </a:effectRef>
            <a:fontRef idx="minor">
              <a:schemeClr val="tx1"/>
            </a:fontRef>
          </p:style>
        </p:cxnSp>
        <p:cxnSp>
          <p:nvCxnSpPr>
            <p:cNvPr id="59" name="Straight Connector 58"/>
            <p:cNvCxnSpPr>
              <a:cxnSpLocks/>
            </p:cNvCxnSpPr>
            <p:nvPr/>
          </p:nvCxnSpPr>
          <p:spPr>
            <a:xfrm>
              <a:off x="1645545" y="3352847"/>
              <a:ext cx="0" cy="963809"/>
            </a:xfrm>
            <a:prstGeom prst="line">
              <a:avLst/>
            </a:prstGeom>
          </p:spPr>
          <p:style>
            <a:lnRef idx="3">
              <a:schemeClr val="accent3"/>
            </a:lnRef>
            <a:fillRef idx="0">
              <a:schemeClr val="accent3"/>
            </a:fillRef>
            <a:effectRef idx="2">
              <a:schemeClr val="accent3"/>
            </a:effectRef>
            <a:fontRef idx="minor">
              <a:schemeClr val="tx1"/>
            </a:fontRef>
          </p:style>
        </p:cxnSp>
        <p:cxnSp>
          <p:nvCxnSpPr>
            <p:cNvPr id="60" name="Straight Connector 59"/>
            <p:cNvCxnSpPr>
              <a:cxnSpLocks/>
            </p:cNvCxnSpPr>
            <p:nvPr/>
          </p:nvCxnSpPr>
          <p:spPr>
            <a:xfrm>
              <a:off x="1797945" y="3505247"/>
              <a:ext cx="0" cy="963809"/>
            </a:xfrm>
            <a:prstGeom prst="line">
              <a:avLst/>
            </a:prstGeom>
          </p:spPr>
          <p:style>
            <a:lnRef idx="3">
              <a:schemeClr val="accent3"/>
            </a:lnRef>
            <a:fillRef idx="0">
              <a:schemeClr val="accent3"/>
            </a:fillRef>
            <a:effectRef idx="2">
              <a:schemeClr val="accent3"/>
            </a:effectRef>
            <a:fontRef idx="minor">
              <a:schemeClr val="tx1"/>
            </a:fontRef>
          </p:style>
        </p:cxnSp>
        <p:cxnSp>
          <p:nvCxnSpPr>
            <p:cNvPr id="61" name="Straight Connector 60"/>
            <p:cNvCxnSpPr>
              <a:cxnSpLocks/>
            </p:cNvCxnSpPr>
            <p:nvPr/>
          </p:nvCxnSpPr>
          <p:spPr>
            <a:xfrm>
              <a:off x="1950345" y="3657647"/>
              <a:ext cx="0" cy="963809"/>
            </a:xfrm>
            <a:prstGeom prst="line">
              <a:avLst/>
            </a:prstGeom>
          </p:spPr>
          <p:style>
            <a:lnRef idx="3">
              <a:schemeClr val="accent3"/>
            </a:lnRef>
            <a:fillRef idx="0">
              <a:schemeClr val="accent3"/>
            </a:fillRef>
            <a:effectRef idx="2">
              <a:schemeClr val="accent3"/>
            </a:effectRef>
            <a:fontRef idx="minor">
              <a:schemeClr val="tx1"/>
            </a:fontRef>
          </p:style>
        </p:cxnSp>
        <p:cxnSp>
          <p:nvCxnSpPr>
            <p:cNvPr id="62" name="Straight Connector 61"/>
            <p:cNvCxnSpPr>
              <a:cxnSpLocks/>
            </p:cNvCxnSpPr>
            <p:nvPr/>
          </p:nvCxnSpPr>
          <p:spPr>
            <a:xfrm>
              <a:off x="1900189" y="3167651"/>
              <a:ext cx="0" cy="963809"/>
            </a:xfrm>
            <a:prstGeom prst="line">
              <a:avLst/>
            </a:prstGeom>
          </p:spPr>
          <p:style>
            <a:lnRef idx="3">
              <a:schemeClr val="accent3"/>
            </a:lnRef>
            <a:fillRef idx="0">
              <a:schemeClr val="accent3"/>
            </a:fillRef>
            <a:effectRef idx="2">
              <a:schemeClr val="accent3"/>
            </a:effectRef>
            <a:fontRef idx="minor">
              <a:schemeClr val="tx1"/>
            </a:fontRef>
          </p:style>
        </p:cxnSp>
        <p:cxnSp>
          <p:nvCxnSpPr>
            <p:cNvPr id="63" name="Straight Connector 62"/>
            <p:cNvCxnSpPr>
              <a:cxnSpLocks/>
            </p:cNvCxnSpPr>
            <p:nvPr/>
          </p:nvCxnSpPr>
          <p:spPr>
            <a:xfrm>
              <a:off x="2052589" y="3320051"/>
              <a:ext cx="0" cy="963809"/>
            </a:xfrm>
            <a:prstGeom prst="line">
              <a:avLst/>
            </a:prstGeom>
          </p:spPr>
          <p:style>
            <a:lnRef idx="3">
              <a:schemeClr val="accent3"/>
            </a:lnRef>
            <a:fillRef idx="0">
              <a:schemeClr val="accent3"/>
            </a:fillRef>
            <a:effectRef idx="2">
              <a:schemeClr val="accent3"/>
            </a:effectRef>
            <a:fontRef idx="minor">
              <a:schemeClr val="tx1"/>
            </a:fontRef>
          </p:style>
        </p:cxnSp>
        <p:cxnSp>
          <p:nvCxnSpPr>
            <p:cNvPr id="64" name="Straight Connector 63"/>
            <p:cNvCxnSpPr>
              <a:cxnSpLocks/>
            </p:cNvCxnSpPr>
            <p:nvPr/>
          </p:nvCxnSpPr>
          <p:spPr>
            <a:xfrm>
              <a:off x="2204989" y="3472451"/>
              <a:ext cx="0" cy="963809"/>
            </a:xfrm>
            <a:prstGeom prst="line">
              <a:avLst/>
            </a:prstGeom>
          </p:spPr>
          <p:style>
            <a:lnRef idx="3">
              <a:schemeClr val="accent3"/>
            </a:lnRef>
            <a:fillRef idx="0">
              <a:schemeClr val="accent3"/>
            </a:fillRef>
            <a:effectRef idx="2">
              <a:schemeClr val="accent3"/>
            </a:effectRef>
            <a:fontRef idx="minor">
              <a:schemeClr val="tx1"/>
            </a:fontRef>
          </p:style>
        </p:cxnSp>
        <p:cxnSp>
          <p:nvCxnSpPr>
            <p:cNvPr id="65" name="Straight Connector 64"/>
            <p:cNvCxnSpPr>
              <a:cxnSpLocks/>
            </p:cNvCxnSpPr>
            <p:nvPr/>
          </p:nvCxnSpPr>
          <p:spPr>
            <a:xfrm>
              <a:off x="2357389" y="3624851"/>
              <a:ext cx="0" cy="963809"/>
            </a:xfrm>
            <a:prstGeom prst="line">
              <a:avLst/>
            </a:prstGeom>
          </p:spPr>
          <p:style>
            <a:lnRef idx="3">
              <a:schemeClr val="accent3"/>
            </a:lnRef>
            <a:fillRef idx="0">
              <a:schemeClr val="accent3"/>
            </a:fillRef>
            <a:effectRef idx="2">
              <a:schemeClr val="accent3"/>
            </a:effectRef>
            <a:fontRef idx="minor">
              <a:schemeClr val="tx1"/>
            </a:fontRef>
          </p:style>
        </p:cxnSp>
        <p:cxnSp>
          <p:nvCxnSpPr>
            <p:cNvPr id="70" name="Straight Connector 69"/>
            <p:cNvCxnSpPr>
              <a:cxnSpLocks/>
            </p:cNvCxnSpPr>
            <p:nvPr/>
          </p:nvCxnSpPr>
          <p:spPr>
            <a:xfrm>
              <a:off x="2305301" y="3237097"/>
              <a:ext cx="0" cy="963809"/>
            </a:xfrm>
            <a:prstGeom prst="line">
              <a:avLst/>
            </a:prstGeom>
          </p:spPr>
          <p:style>
            <a:lnRef idx="3">
              <a:schemeClr val="accent3"/>
            </a:lnRef>
            <a:fillRef idx="0">
              <a:schemeClr val="accent3"/>
            </a:fillRef>
            <a:effectRef idx="2">
              <a:schemeClr val="accent3"/>
            </a:effectRef>
            <a:fontRef idx="minor">
              <a:schemeClr val="tx1"/>
            </a:fontRef>
          </p:style>
        </p:cxnSp>
        <p:cxnSp>
          <p:nvCxnSpPr>
            <p:cNvPr id="71" name="Straight Connector 70"/>
            <p:cNvCxnSpPr>
              <a:cxnSpLocks/>
            </p:cNvCxnSpPr>
            <p:nvPr/>
          </p:nvCxnSpPr>
          <p:spPr>
            <a:xfrm>
              <a:off x="2457701" y="3389497"/>
              <a:ext cx="0" cy="963809"/>
            </a:xfrm>
            <a:prstGeom prst="line">
              <a:avLst/>
            </a:prstGeom>
          </p:spPr>
          <p:style>
            <a:lnRef idx="3">
              <a:schemeClr val="accent3"/>
            </a:lnRef>
            <a:fillRef idx="0">
              <a:schemeClr val="accent3"/>
            </a:fillRef>
            <a:effectRef idx="2">
              <a:schemeClr val="accent3"/>
            </a:effectRef>
            <a:fontRef idx="minor">
              <a:schemeClr val="tx1"/>
            </a:fontRef>
          </p:style>
        </p:cxnSp>
        <p:cxnSp>
          <p:nvCxnSpPr>
            <p:cNvPr id="72" name="Straight Connector 71"/>
            <p:cNvCxnSpPr>
              <a:cxnSpLocks/>
            </p:cNvCxnSpPr>
            <p:nvPr/>
          </p:nvCxnSpPr>
          <p:spPr>
            <a:xfrm>
              <a:off x="2610101" y="3541897"/>
              <a:ext cx="0" cy="963809"/>
            </a:xfrm>
            <a:prstGeom prst="line">
              <a:avLst/>
            </a:prstGeom>
          </p:spPr>
          <p:style>
            <a:lnRef idx="3">
              <a:schemeClr val="accent3"/>
            </a:lnRef>
            <a:fillRef idx="0">
              <a:schemeClr val="accent3"/>
            </a:fillRef>
            <a:effectRef idx="2">
              <a:schemeClr val="accent3"/>
            </a:effectRef>
            <a:fontRef idx="minor">
              <a:schemeClr val="tx1"/>
            </a:fontRef>
          </p:style>
        </p:cxnSp>
        <p:cxnSp>
          <p:nvCxnSpPr>
            <p:cNvPr id="73" name="Straight Connector 72"/>
            <p:cNvCxnSpPr>
              <a:cxnSpLocks/>
            </p:cNvCxnSpPr>
            <p:nvPr/>
          </p:nvCxnSpPr>
          <p:spPr>
            <a:xfrm>
              <a:off x="2762501" y="3694297"/>
              <a:ext cx="0" cy="963809"/>
            </a:xfrm>
            <a:prstGeom prst="line">
              <a:avLst/>
            </a:prstGeom>
          </p:spPr>
          <p:style>
            <a:lnRef idx="3">
              <a:schemeClr val="accent3"/>
            </a:lnRef>
            <a:fillRef idx="0">
              <a:schemeClr val="accent3"/>
            </a:fillRef>
            <a:effectRef idx="2">
              <a:schemeClr val="accent3"/>
            </a:effectRef>
            <a:fontRef idx="minor">
              <a:schemeClr val="tx1"/>
            </a:fontRef>
          </p:style>
        </p:cxnSp>
        <p:sp>
          <p:nvSpPr>
            <p:cNvPr id="75" name="Arc 74"/>
            <p:cNvSpPr/>
            <p:nvPr/>
          </p:nvSpPr>
          <p:spPr>
            <a:xfrm>
              <a:off x="-762603" y="2499173"/>
              <a:ext cx="3403465" cy="3403465"/>
            </a:xfrm>
            <a:prstGeom prst="arc">
              <a:avLst>
                <a:gd name="adj1" fmla="val 19178543"/>
                <a:gd name="adj2" fmla="val 1723705"/>
              </a:avLst>
            </a:prstGeom>
            <a:solidFill>
              <a:schemeClr val="accent4">
                <a:lumMod val="50000"/>
                <a:alpha val="19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1" name="Straight Arrow Connector 90"/>
            <p:cNvCxnSpPr>
              <a:stCxn id="75" idx="1"/>
            </p:cNvCxnSpPr>
            <p:nvPr/>
          </p:nvCxnSpPr>
          <p:spPr>
            <a:xfrm>
              <a:off x="939130" y="4200906"/>
              <a:ext cx="1679934" cy="25002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2" name="Straight Arrow Connector 91"/>
            <p:cNvCxnSpPr>
              <a:stCxn id="75" idx="1"/>
            </p:cNvCxnSpPr>
            <p:nvPr/>
          </p:nvCxnSpPr>
          <p:spPr>
            <a:xfrm flipV="1">
              <a:off x="939130" y="3847021"/>
              <a:ext cx="1670971" cy="35388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sp>
        <p:nvSpPr>
          <p:cNvPr id="95" name="Rectangle 94"/>
          <p:cNvSpPr/>
          <p:nvPr/>
        </p:nvSpPr>
        <p:spPr>
          <a:xfrm>
            <a:off x="3981700" y="4628898"/>
            <a:ext cx="2231822" cy="575461"/>
          </a:xfrm>
          <a:prstGeom prst="rect">
            <a:avLst/>
          </a:prstGeom>
          <a:solidFill>
            <a:schemeClr val="dk1">
              <a:alpha val="32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dirty="0"/>
              <a:t>Fluorescent screen</a:t>
            </a:r>
          </a:p>
        </p:txBody>
      </p:sp>
      <p:sp>
        <p:nvSpPr>
          <p:cNvPr id="99" name="Curved Right Arrow 98"/>
          <p:cNvSpPr/>
          <p:nvPr/>
        </p:nvSpPr>
        <p:spPr>
          <a:xfrm>
            <a:off x="1568379" y="5509549"/>
            <a:ext cx="842245" cy="80140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asellaDiTesto 24">
            <a:extLst>
              <a:ext uri="{FF2B5EF4-FFF2-40B4-BE49-F238E27FC236}">
                <a16:creationId xmlns:a16="http://schemas.microsoft.com/office/drawing/2014/main" id="{5AC0BF2E-D04C-4937-9C28-DF298AA1A54A}"/>
              </a:ext>
            </a:extLst>
          </p:cNvPr>
          <p:cNvSpPr txBox="1"/>
          <p:nvPr/>
        </p:nvSpPr>
        <p:spPr>
          <a:xfrm>
            <a:off x="3696036" y="5324124"/>
            <a:ext cx="2918298"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it-IT" dirty="0"/>
              <a:t>By </a:t>
            </a:r>
            <a:r>
              <a:rPr lang="it-IT" dirty="0" err="1"/>
              <a:t>rotating</a:t>
            </a:r>
            <a:r>
              <a:rPr lang="it-IT" dirty="0"/>
              <a:t> the sample </a:t>
            </a:r>
            <a:r>
              <a:rPr lang="it-IT" dirty="0" err="1"/>
              <a:t>around</a:t>
            </a:r>
            <a:r>
              <a:rPr lang="it-IT" dirty="0"/>
              <a:t> </a:t>
            </a:r>
            <a:r>
              <a:rPr lang="it-IT" dirty="0" err="1"/>
              <a:t>its</a:t>
            </a:r>
            <a:r>
              <a:rPr lang="it-IT" dirty="0"/>
              <a:t> </a:t>
            </a:r>
            <a:r>
              <a:rPr lang="it-IT" dirty="0" err="1"/>
              <a:t>surface</a:t>
            </a:r>
            <a:r>
              <a:rPr lang="it-IT" dirty="0"/>
              <a:t> </a:t>
            </a:r>
            <a:r>
              <a:rPr lang="it-IT" dirty="0" err="1"/>
              <a:t>normal</a:t>
            </a:r>
            <a:r>
              <a:rPr lang="it-IT" dirty="0"/>
              <a:t>, </a:t>
            </a:r>
            <a:r>
              <a:rPr lang="it-IT" dirty="0" err="1"/>
              <a:t>we</a:t>
            </a:r>
            <a:r>
              <a:rPr lang="it-IT" dirty="0"/>
              <a:t> </a:t>
            </a:r>
            <a:r>
              <a:rPr lang="it-IT" dirty="0" err="1"/>
              <a:t>intersect</a:t>
            </a:r>
            <a:r>
              <a:rPr lang="it-IT" dirty="0"/>
              <a:t> </a:t>
            </a:r>
            <a:r>
              <a:rPr lang="it-IT" dirty="0" err="1"/>
              <a:t>different</a:t>
            </a:r>
            <a:r>
              <a:rPr lang="it-IT" dirty="0"/>
              <a:t> sets of </a:t>
            </a:r>
            <a:r>
              <a:rPr lang="it-IT" dirty="0" err="1"/>
              <a:t>reciprocal</a:t>
            </a:r>
            <a:r>
              <a:rPr lang="it-IT" dirty="0"/>
              <a:t> </a:t>
            </a:r>
            <a:r>
              <a:rPr lang="it-IT" dirty="0" err="1"/>
              <a:t>space</a:t>
            </a:r>
            <a:r>
              <a:rPr lang="it-IT" dirty="0"/>
              <a:t> </a:t>
            </a:r>
            <a:r>
              <a:rPr lang="it-IT" dirty="0" err="1"/>
              <a:t>rods</a:t>
            </a:r>
            <a:endParaRPr lang="it-IT" dirty="0"/>
          </a:p>
        </p:txBody>
      </p:sp>
      <p:sp>
        <p:nvSpPr>
          <p:cNvPr id="30" name="CasellaDiTesto 29">
            <a:extLst>
              <a:ext uri="{FF2B5EF4-FFF2-40B4-BE49-F238E27FC236}">
                <a16:creationId xmlns:a16="http://schemas.microsoft.com/office/drawing/2014/main" id="{F687CD59-6DB0-4F8E-8078-30A33ECA14F4}"/>
              </a:ext>
            </a:extLst>
          </p:cNvPr>
          <p:cNvSpPr txBox="1"/>
          <p:nvPr/>
        </p:nvSpPr>
        <p:spPr>
          <a:xfrm>
            <a:off x="6557158" y="1100995"/>
            <a:ext cx="5340485" cy="13234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it-IT" sz="2000" dirty="0"/>
              <a:t>Real-time</a:t>
            </a:r>
          </a:p>
          <a:p>
            <a:pPr marL="285750" indent="-285750">
              <a:buFont typeface="Arial" panose="020B0604020202020204" pitchFamily="34" charset="0"/>
              <a:buChar char="•"/>
            </a:pPr>
            <a:r>
              <a:rPr lang="it-IT" sz="2000" dirty="0"/>
              <a:t>Sub-ML </a:t>
            </a:r>
            <a:r>
              <a:rPr lang="it-IT" sz="2000" dirty="0" err="1"/>
              <a:t>sensitivity</a:t>
            </a:r>
            <a:endParaRPr lang="it-IT" sz="2000" dirty="0"/>
          </a:p>
          <a:p>
            <a:pPr marL="285750" indent="-285750">
              <a:buFont typeface="Arial" panose="020B0604020202020204" pitchFamily="34" charset="0"/>
              <a:buChar char="•"/>
            </a:pPr>
            <a:r>
              <a:rPr lang="it-IT" sz="2000" dirty="0"/>
              <a:t>Qualitative probe of </a:t>
            </a:r>
            <a:r>
              <a:rPr lang="it-IT" sz="2000" dirty="0" err="1"/>
              <a:t>surface</a:t>
            </a:r>
            <a:r>
              <a:rPr lang="it-IT" sz="2000" dirty="0"/>
              <a:t> </a:t>
            </a:r>
            <a:r>
              <a:rPr lang="it-IT" sz="2000" dirty="0" err="1"/>
              <a:t>roughness</a:t>
            </a:r>
            <a:r>
              <a:rPr lang="it-IT" sz="2000" dirty="0"/>
              <a:t> and </a:t>
            </a:r>
            <a:r>
              <a:rPr lang="it-IT" sz="2000" dirty="0" err="1"/>
              <a:t>crystallinity</a:t>
            </a:r>
            <a:endParaRPr lang="it-IT" sz="2000" dirty="0"/>
          </a:p>
        </p:txBody>
      </p:sp>
      <p:cxnSp>
        <p:nvCxnSpPr>
          <p:cNvPr id="44" name="Connettore 2 43">
            <a:extLst>
              <a:ext uri="{FF2B5EF4-FFF2-40B4-BE49-F238E27FC236}">
                <a16:creationId xmlns:a16="http://schemas.microsoft.com/office/drawing/2014/main" id="{94836817-3FE3-4B46-B2EC-C052BCDB07CD}"/>
              </a:ext>
            </a:extLst>
          </p:cNvPr>
          <p:cNvCxnSpPr/>
          <p:nvPr/>
        </p:nvCxnSpPr>
        <p:spPr>
          <a:xfrm flipV="1">
            <a:off x="2440072" y="5181358"/>
            <a:ext cx="0" cy="1320094"/>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7" name="CasellaDiTesto 46">
            <a:extLst>
              <a:ext uri="{FF2B5EF4-FFF2-40B4-BE49-F238E27FC236}">
                <a16:creationId xmlns:a16="http://schemas.microsoft.com/office/drawing/2014/main" id="{95BE098F-E039-4961-8E48-A1B63E6907D7}"/>
              </a:ext>
            </a:extLst>
          </p:cNvPr>
          <p:cNvSpPr txBox="1"/>
          <p:nvPr/>
        </p:nvSpPr>
        <p:spPr>
          <a:xfrm>
            <a:off x="2445417" y="5699485"/>
            <a:ext cx="364202" cy="369332"/>
          </a:xfrm>
          <a:prstGeom prst="rect">
            <a:avLst/>
          </a:prstGeom>
          <a:noFill/>
        </p:spPr>
        <p:txBody>
          <a:bodyPr wrap="none" rtlCol="0">
            <a:spAutoFit/>
          </a:bodyPr>
          <a:lstStyle/>
          <a:p>
            <a:r>
              <a:rPr lang="el-GR" i="1" dirty="0"/>
              <a:t>Θ</a:t>
            </a:r>
            <a:endParaRPr lang="it-IT" i="1" dirty="0"/>
          </a:p>
        </p:txBody>
      </p:sp>
      <p:sp>
        <p:nvSpPr>
          <p:cNvPr id="93" name="CasellaDiTesto 92">
            <a:extLst>
              <a:ext uri="{FF2B5EF4-FFF2-40B4-BE49-F238E27FC236}">
                <a16:creationId xmlns:a16="http://schemas.microsoft.com/office/drawing/2014/main" id="{3C49F905-D5BB-40A6-8AA2-5CF94D3C50E5}"/>
              </a:ext>
            </a:extLst>
          </p:cNvPr>
          <p:cNvSpPr txBox="1"/>
          <p:nvPr/>
        </p:nvSpPr>
        <p:spPr>
          <a:xfrm>
            <a:off x="5526327" y="1074510"/>
            <a:ext cx="734496" cy="369332"/>
          </a:xfrm>
          <a:prstGeom prst="rect">
            <a:avLst/>
          </a:prstGeom>
          <a:noFill/>
        </p:spPr>
        <p:txBody>
          <a:bodyPr wrap="none" rtlCol="0">
            <a:spAutoFit/>
          </a:bodyPr>
          <a:lstStyle/>
          <a:p>
            <a:r>
              <a:rPr lang="el-GR" i="1" dirty="0">
                <a:solidFill>
                  <a:schemeClr val="bg1"/>
                </a:solidFill>
              </a:rPr>
              <a:t>Φ</a:t>
            </a:r>
            <a:r>
              <a:rPr lang="it-IT" i="1" dirty="0">
                <a:solidFill>
                  <a:schemeClr val="bg1"/>
                </a:solidFill>
              </a:rPr>
              <a:t>=0°</a:t>
            </a:r>
          </a:p>
        </p:txBody>
      </p:sp>
      <p:sp>
        <p:nvSpPr>
          <p:cNvPr id="94" name="CasellaDiTesto 93">
            <a:extLst>
              <a:ext uri="{FF2B5EF4-FFF2-40B4-BE49-F238E27FC236}">
                <a16:creationId xmlns:a16="http://schemas.microsoft.com/office/drawing/2014/main" id="{FE1A37AC-8FCA-45E2-8A50-8286C30C79FE}"/>
              </a:ext>
            </a:extLst>
          </p:cNvPr>
          <p:cNvSpPr txBox="1"/>
          <p:nvPr/>
        </p:nvSpPr>
        <p:spPr>
          <a:xfrm>
            <a:off x="5483408" y="3482424"/>
            <a:ext cx="862737" cy="369332"/>
          </a:xfrm>
          <a:prstGeom prst="rect">
            <a:avLst/>
          </a:prstGeom>
          <a:noFill/>
        </p:spPr>
        <p:txBody>
          <a:bodyPr wrap="none" rtlCol="0">
            <a:spAutoFit/>
          </a:bodyPr>
          <a:lstStyle/>
          <a:p>
            <a:r>
              <a:rPr lang="el-GR" i="1" dirty="0">
                <a:solidFill>
                  <a:schemeClr val="bg1"/>
                </a:solidFill>
              </a:rPr>
              <a:t>Φ</a:t>
            </a:r>
            <a:r>
              <a:rPr lang="it-IT" i="1" dirty="0">
                <a:solidFill>
                  <a:schemeClr val="bg1"/>
                </a:solidFill>
              </a:rPr>
              <a:t>=45°</a:t>
            </a:r>
          </a:p>
        </p:txBody>
      </p:sp>
      <p:pic>
        <p:nvPicPr>
          <p:cNvPr id="54" name="Immagine 53" descr="Immagine che contiene sfocatura&#10;&#10;Descrizione generata automaticamente">
            <a:extLst>
              <a:ext uri="{FF2B5EF4-FFF2-40B4-BE49-F238E27FC236}">
                <a16:creationId xmlns:a16="http://schemas.microsoft.com/office/drawing/2014/main" id="{5258CAB0-D6C2-42EF-B4E4-4F8109E55BBD}"/>
              </a:ext>
            </a:extLst>
          </p:cNvPr>
          <p:cNvPicPr>
            <a:picLocks noChangeAspect="1"/>
          </p:cNvPicPr>
          <p:nvPr/>
        </p:nvPicPr>
        <p:blipFill rotWithShape="1">
          <a:blip r:embed="rId3">
            <a:extLst>
              <a:ext uri="{28A0092B-C50C-407E-A947-70E740481C1C}">
                <a14:useLocalDpi xmlns:a14="http://schemas.microsoft.com/office/drawing/2010/main" val="0"/>
              </a:ext>
            </a:extLst>
          </a:blip>
          <a:srcRect l="2356" t="4896" r="2459" b="3457"/>
          <a:stretch/>
        </p:blipFill>
        <p:spPr>
          <a:xfrm>
            <a:off x="6941669" y="2567574"/>
            <a:ext cx="2276987" cy="1188014"/>
          </a:xfrm>
          <a:prstGeom prst="rect">
            <a:avLst/>
          </a:prstGeom>
        </p:spPr>
      </p:pic>
      <p:pic>
        <p:nvPicPr>
          <p:cNvPr id="57" name="Immagine 56" descr="Immagine che contiene sfocatura&#10;&#10;Descrizione generata automaticamente">
            <a:extLst>
              <a:ext uri="{FF2B5EF4-FFF2-40B4-BE49-F238E27FC236}">
                <a16:creationId xmlns:a16="http://schemas.microsoft.com/office/drawing/2014/main" id="{D8FDD1D9-C2E6-4ABD-BE87-92D346CC7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669" y="3905965"/>
            <a:ext cx="2276987" cy="1237163"/>
          </a:xfrm>
          <a:prstGeom prst="rect">
            <a:avLst/>
          </a:prstGeom>
        </p:spPr>
      </p:pic>
      <p:pic>
        <p:nvPicPr>
          <p:cNvPr id="67" name="Immagine 66">
            <a:extLst>
              <a:ext uri="{FF2B5EF4-FFF2-40B4-BE49-F238E27FC236}">
                <a16:creationId xmlns:a16="http://schemas.microsoft.com/office/drawing/2014/main" id="{3E8DA69A-3CFC-493F-9E84-D985D31BC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1669" y="5293505"/>
            <a:ext cx="2276987" cy="1095800"/>
          </a:xfrm>
          <a:prstGeom prst="rect">
            <a:avLst/>
          </a:prstGeom>
        </p:spPr>
      </p:pic>
      <p:sp>
        <p:nvSpPr>
          <p:cNvPr id="68" name="CasellaDiTesto 67">
            <a:extLst>
              <a:ext uri="{FF2B5EF4-FFF2-40B4-BE49-F238E27FC236}">
                <a16:creationId xmlns:a16="http://schemas.microsoft.com/office/drawing/2014/main" id="{D2D3E349-C818-4778-86E6-508F4B772672}"/>
              </a:ext>
            </a:extLst>
          </p:cNvPr>
          <p:cNvSpPr txBox="1"/>
          <p:nvPr/>
        </p:nvSpPr>
        <p:spPr>
          <a:xfrm>
            <a:off x="9777287" y="2838416"/>
            <a:ext cx="1883668"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dirty="0"/>
              <a:t>Single </a:t>
            </a:r>
            <a:r>
              <a:rPr lang="it-IT" dirty="0" err="1"/>
              <a:t>crystal</a:t>
            </a:r>
            <a:endParaRPr lang="it-IT" dirty="0"/>
          </a:p>
          <a:p>
            <a:r>
              <a:rPr lang="it-IT" dirty="0"/>
              <a:t>High </a:t>
            </a:r>
            <a:r>
              <a:rPr lang="it-IT" dirty="0" err="1"/>
              <a:t>coherence</a:t>
            </a:r>
            <a:endParaRPr lang="it-IT" dirty="0"/>
          </a:p>
        </p:txBody>
      </p:sp>
      <p:sp>
        <p:nvSpPr>
          <p:cNvPr id="103" name="CasellaDiTesto 102">
            <a:extLst>
              <a:ext uri="{FF2B5EF4-FFF2-40B4-BE49-F238E27FC236}">
                <a16:creationId xmlns:a16="http://schemas.microsoft.com/office/drawing/2014/main" id="{4A9FC357-F1FF-47ED-9917-CA415BCA2B5C}"/>
              </a:ext>
            </a:extLst>
          </p:cNvPr>
          <p:cNvSpPr txBox="1"/>
          <p:nvPr/>
        </p:nvSpPr>
        <p:spPr>
          <a:xfrm>
            <a:off x="9580628" y="4062881"/>
            <a:ext cx="2276986"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dirty="0"/>
              <a:t>Film</a:t>
            </a:r>
          </a:p>
          <a:p>
            <a:r>
              <a:rPr lang="it-IT" dirty="0" err="1"/>
              <a:t>Reduced</a:t>
            </a:r>
            <a:r>
              <a:rPr lang="it-IT" dirty="0"/>
              <a:t> </a:t>
            </a:r>
            <a:r>
              <a:rPr lang="it-IT" dirty="0" err="1"/>
              <a:t>coherence</a:t>
            </a:r>
            <a:endParaRPr lang="it-IT" dirty="0"/>
          </a:p>
          <a:p>
            <a:r>
              <a:rPr lang="it-IT" dirty="0" err="1"/>
              <a:t>Roughened</a:t>
            </a:r>
            <a:r>
              <a:rPr lang="it-IT" dirty="0"/>
              <a:t> </a:t>
            </a:r>
            <a:r>
              <a:rPr lang="it-IT" dirty="0" err="1"/>
              <a:t>surface</a:t>
            </a:r>
            <a:endParaRPr lang="it-IT" dirty="0"/>
          </a:p>
        </p:txBody>
      </p:sp>
      <p:sp>
        <p:nvSpPr>
          <p:cNvPr id="104" name="CasellaDiTesto 103">
            <a:extLst>
              <a:ext uri="{FF2B5EF4-FFF2-40B4-BE49-F238E27FC236}">
                <a16:creationId xmlns:a16="http://schemas.microsoft.com/office/drawing/2014/main" id="{D320835C-BC89-4330-A01D-696B48B3B937}"/>
              </a:ext>
            </a:extLst>
          </p:cNvPr>
          <p:cNvSpPr txBox="1"/>
          <p:nvPr/>
        </p:nvSpPr>
        <p:spPr>
          <a:xfrm>
            <a:off x="9580628" y="5379740"/>
            <a:ext cx="2276986"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dirty="0"/>
              <a:t>Film</a:t>
            </a:r>
          </a:p>
          <a:p>
            <a:r>
              <a:rPr lang="it-IT" dirty="0" err="1"/>
              <a:t>Polycrystalline</a:t>
            </a:r>
            <a:r>
              <a:rPr lang="it-IT" dirty="0"/>
              <a:t> domains/</a:t>
            </a:r>
            <a:r>
              <a:rPr lang="it-IT" dirty="0" err="1"/>
              <a:t>impurities</a:t>
            </a:r>
            <a:endParaRPr lang="it-IT" dirty="0"/>
          </a:p>
        </p:txBody>
      </p:sp>
    </p:spTree>
    <p:extLst>
      <p:ext uri="{BB962C8B-B14F-4D97-AF65-F5344CB8AC3E}">
        <p14:creationId xmlns:p14="http://schemas.microsoft.com/office/powerpoint/2010/main" val="2137309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926CCC-33BF-4783-9891-A34E8F19B2E1}"/>
              </a:ext>
            </a:extLst>
          </p:cNvPr>
          <p:cNvSpPr>
            <a:spLocks noGrp="1"/>
          </p:cNvSpPr>
          <p:nvPr>
            <p:ph type="title"/>
          </p:nvPr>
        </p:nvSpPr>
        <p:spPr/>
        <p:txBody>
          <a:bodyPr/>
          <a:lstStyle/>
          <a:p>
            <a:r>
              <a:rPr lang="it-IT" dirty="0"/>
              <a:t>Temperature study: </a:t>
            </a:r>
            <a:r>
              <a:rPr lang="it-IT" dirty="0" err="1"/>
              <a:t>codeposition</a:t>
            </a:r>
            <a:endParaRPr lang="it-IT" dirty="0"/>
          </a:p>
        </p:txBody>
      </p:sp>
      <p:sp>
        <p:nvSpPr>
          <p:cNvPr id="3" name="Content Placeholder 1">
            <a:extLst>
              <a:ext uri="{FF2B5EF4-FFF2-40B4-BE49-F238E27FC236}">
                <a16:creationId xmlns:a16="http://schemas.microsoft.com/office/drawing/2014/main" id="{29C13A0B-CA18-482D-9427-8BC7CBA9440C}"/>
              </a:ext>
            </a:extLst>
          </p:cNvPr>
          <p:cNvSpPr txBox="1">
            <a:spLocks/>
          </p:cNvSpPr>
          <p:nvPr/>
        </p:nvSpPr>
        <p:spPr>
          <a:xfrm>
            <a:off x="100799" y="891651"/>
            <a:ext cx="8187683" cy="881673"/>
          </a:xfrm>
          <a:prstGeom prst="rect">
            <a:avLst/>
          </a:prstGeom>
        </p:spPr>
        <p:txBody>
          <a:bodyPr>
            <a:normAutofit/>
          </a:bodyPr>
          <a:lstStyle>
            <a:lvl1pPr marL="192871" indent="-192871" algn="l" rtl="0" eaLnBrk="1" fontAlgn="base" hangingPunct="1">
              <a:spcBef>
                <a:spcPct val="20000"/>
              </a:spcBef>
              <a:spcAft>
                <a:spcPct val="0"/>
              </a:spcAft>
              <a:buChar char="•"/>
              <a:defRPr sz="24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18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defTabSz="914400"/>
            <a:r>
              <a:rPr lang="en-US" kern="0" dirty="0">
                <a:latin typeface="+mn-lt"/>
              </a:rPr>
              <a:t>Cs-Sb co-deposition on </a:t>
            </a:r>
            <a:r>
              <a:rPr lang="en-US" kern="0" dirty="0" err="1">
                <a:latin typeface="+mn-lt"/>
              </a:rPr>
              <a:t>SiC</a:t>
            </a:r>
            <a:r>
              <a:rPr lang="en-US" kern="0" dirty="0">
                <a:latin typeface="+mn-lt"/>
              </a:rPr>
              <a:t> substrates</a:t>
            </a:r>
          </a:p>
          <a:p>
            <a:pPr lvl="1" defTabSz="914400"/>
            <a:r>
              <a:rPr lang="en-US" sz="2000" kern="0" dirty="0" err="1"/>
              <a:t>Cs:Sb</a:t>
            </a:r>
            <a:r>
              <a:rPr lang="en-US" sz="2000" kern="0" dirty="0"/>
              <a:t> ratio = 6:1 (as measured by Quartz Crystal Microbalance) </a:t>
            </a:r>
          </a:p>
        </p:txBody>
      </p:sp>
      <p:pic>
        <p:nvPicPr>
          <p:cNvPr id="5" name="Picture 4">
            <a:extLst>
              <a:ext uri="{FF2B5EF4-FFF2-40B4-BE49-F238E27FC236}">
                <a16:creationId xmlns:a16="http://schemas.microsoft.com/office/drawing/2014/main" id="{06BB41C9-9848-431F-83A2-F7E561DC9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1527"/>
            <a:ext cx="7976097" cy="4733071"/>
          </a:xfrm>
          <a:prstGeom prst="rect">
            <a:avLst/>
          </a:prstGeom>
        </p:spPr>
      </p:pic>
      <p:pic>
        <p:nvPicPr>
          <p:cNvPr id="6" name="Picture 5">
            <a:extLst>
              <a:ext uri="{FF2B5EF4-FFF2-40B4-BE49-F238E27FC236}">
                <a16:creationId xmlns:a16="http://schemas.microsoft.com/office/drawing/2014/main" id="{1A266C32-DAC4-4184-BC47-01BB2949F5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356" t="38350" r="12080" b="24317"/>
          <a:stretch/>
        </p:blipFill>
        <p:spPr>
          <a:xfrm rot="10605404">
            <a:off x="1260622" y="1901013"/>
            <a:ext cx="2083324" cy="1242300"/>
          </a:xfrm>
          <a:prstGeom prst="rect">
            <a:avLst/>
          </a:prstGeom>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E03BCCF7-EAF7-459B-A9E4-90B004881C98}"/>
              </a:ext>
            </a:extLst>
          </p:cNvPr>
          <p:cNvSpPr/>
          <p:nvPr/>
        </p:nvSpPr>
        <p:spPr>
          <a:xfrm>
            <a:off x="5214648" y="4654681"/>
            <a:ext cx="2615437" cy="134213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8" name="Picture 7" descr="A picture containing green, sitting, close, monitor&#10;&#10;Description automatically generated">
            <a:extLst>
              <a:ext uri="{FF2B5EF4-FFF2-40B4-BE49-F238E27FC236}">
                <a16:creationId xmlns:a16="http://schemas.microsoft.com/office/drawing/2014/main" id="{50382997-4A5D-4703-A2F0-4348AAAFCD3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11170" t="25238" r="27460" b="38276"/>
          <a:stretch/>
        </p:blipFill>
        <p:spPr>
          <a:xfrm rot="21540000">
            <a:off x="6716581" y="3956753"/>
            <a:ext cx="1995731" cy="1223566"/>
          </a:xfrm>
          <a:prstGeom prst="rect">
            <a:avLst/>
          </a:prstGeom>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ACA8090A-6B4C-44C9-9549-39A5A6B1FD61}"/>
              </a:ext>
            </a:extLst>
          </p:cNvPr>
          <p:cNvSpPr/>
          <p:nvPr/>
        </p:nvSpPr>
        <p:spPr>
          <a:xfrm>
            <a:off x="4737598" y="3516897"/>
            <a:ext cx="399619" cy="87754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D779D47-8A34-4FD2-9107-4576C20FA840}"/>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l="20366" t="26667" r="28084" b="42984"/>
          <a:stretch/>
        </p:blipFill>
        <p:spPr>
          <a:xfrm>
            <a:off x="2615668" y="3955671"/>
            <a:ext cx="2003827" cy="1105979"/>
          </a:xfrm>
          <a:prstGeom prst="rect">
            <a:avLst/>
          </a:prstGeom>
          <a:effectLst>
            <a:outerShdw blurRad="50800" dist="38100" dir="2700000" algn="tl" rotWithShape="0">
              <a:prstClr val="black">
                <a:alpha val="40000"/>
              </a:prstClr>
            </a:outerShdw>
          </a:effectLst>
        </p:spPr>
      </p:pic>
      <p:sp>
        <p:nvSpPr>
          <p:cNvPr id="11" name="Star: 5 Points 10">
            <a:extLst>
              <a:ext uri="{FF2B5EF4-FFF2-40B4-BE49-F238E27FC236}">
                <a16:creationId xmlns:a16="http://schemas.microsoft.com/office/drawing/2014/main" id="{0838E02A-C544-4654-8B18-5842C295CBE7}"/>
              </a:ext>
            </a:extLst>
          </p:cNvPr>
          <p:cNvSpPr/>
          <p:nvPr/>
        </p:nvSpPr>
        <p:spPr>
          <a:xfrm>
            <a:off x="645964" y="1982233"/>
            <a:ext cx="605402" cy="574571"/>
          </a:xfrm>
          <a:prstGeom prst="star5">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C7960D-4DE2-4038-9CAB-B3B4D06DA3C5}"/>
              </a:ext>
            </a:extLst>
          </p:cNvPr>
          <p:cNvSpPr/>
          <p:nvPr/>
        </p:nvSpPr>
        <p:spPr>
          <a:xfrm>
            <a:off x="5787075" y="2350581"/>
            <a:ext cx="1470582" cy="616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2043715-021D-486C-9E0F-97DD40753B51}"/>
              </a:ext>
            </a:extLst>
          </p:cNvPr>
          <p:cNvSpPr txBox="1"/>
          <p:nvPr/>
        </p:nvSpPr>
        <p:spPr>
          <a:xfrm>
            <a:off x="8782471" y="3581623"/>
            <a:ext cx="3288887" cy="369332"/>
          </a:xfrm>
          <a:prstGeom prst="rect">
            <a:avLst/>
          </a:prstGeom>
          <a:noFill/>
        </p:spPr>
        <p:txBody>
          <a:bodyPr wrap="square" rtlCol="0">
            <a:spAutoFit/>
          </a:bodyPr>
          <a:lstStyle/>
          <a:p>
            <a:pPr algn="ctr"/>
            <a:r>
              <a:rPr lang="en-US" dirty="0"/>
              <a:t>Higher Growth Temperature</a:t>
            </a:r>
          </a:p>
        </p:txBody>
      </p:sp>
      <p:sp>
        <p:nvSpPr>
          <p:cNvPr id="14" name="Arrow: Down 13">
            <a:extLst>
              <a:ext uri="{FF2B5EF4-FFF2-40B4-BE49-F238E27FC236}">
                <a16:creationId xmlns:a16="http://schemas.microsoft.com/office/drawing/2014/main" id="{B539B11F-C775-42BF-80C0-DB80A9E46D4E}"/>
              </a:ext>
            </a:extLst>
          </p:cNvPr>
          <p:cNvSpPr/>
          <p:nvPr/>
        </p:nvSpPr>
        <p:spPr>
          <a:xfrm>
            <a:off x="10133092" y="4031000"/>
            <a:ext cx="587645" cy="814319"/>
          </a:xfrm>
          <a:prstGeom prst="downArrow">
            <a:avLst/>
          </a:prstGeom>
          <a:solidFill>
            <a:srgbClr val="0E9EB2"/>
          </a:solidFill>
          <a:ln w="28575">
            <a:solidFill>
              <a:srgbClr val="075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DD079E07-6D93-4FA2-A1F0-6B2E6E23008D}"/>
              </a:ext>
            </a:extLst>
          </p:cNvPr>
          <p:cNvSpPr/>
          <p:nvPr/>
        </p:nvSpPr>
        <p:spPr>
          <a:xfrm>
            <a:off x="10059566" y="1435378"/>
            <a:ext cx="587645" cy="814319"/>
          </a:xfrm>
          <a:prstGeom prst="downArrow">
            <a:avLst/>
          </a:prstGeom>
          <a:solidFill>
            <a:srgbClr val="0E9EB2"/>
          </a:solidFill>
          <a:ln w="28575">
            <a:solidFill>
              <a:srgbClr val="075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A2E7485-A2D2-4829-A02D-BBD2CFC2D516}"/>
              </a:ext>
            </a:extLst>
          </p:cNvPr>
          <p:cNvSpPr txBox="1"/>
          <p:nvPr/>
        </p:nvSpPr>
        <p:spPr>
          <a:xfrm>
            <a:off x="8782471" y="4874103"/>
            <a:ext cx="3288887" cy="1754326"/>
          </a:xfrm>
          <a:prstGeom prst="rect">
            <a:avLst/>
          </a:prstGeom>
          <a:noFill/>
        </p:spPr>
        <p:txBody>
          <a:bodyPr wrap="square" rtlCol="0">
            <a:spAutoFit/>
          </a:bodyPr>
          <a:lstStyle/>
          <a:p>
            <a:pPr algn="ctr"/>
            <a:r>
              <a:rPr lang="en-US" b="1" dirty="0">
                <a:solidFill>
                  <a:srgbClr val="00B050"/>
                </a:solidFill>
              </a:rPr>
              <a:t>Improved Crystal Order</a:t>
            </a:r>
          </a:p>
          <a:p>
            <a:pPr algn="ctr"/>
            <a:r>
              <a:rPr lang="en-US" b="1" dirty="0">
                <a:solidFill>
                  <a:srgbClr val="00B050"/>
                </a:solidFill>
              </a:rPr>
              <a:t>OOP Film Orientation</a:t>
            </a:r>
          </a:p>
          <a:p>
            <a:pPr algn="ctr"/>
            <a:r>
              <a:rPr lang="en-US" b="1" dirty="0">
                <a:solidFill>
                  <a:srgbClr val="00B050"/>
                </a:solidFill>
              </a:rPr>
              <a:t>Reduced Surface Roughness</a:t>
            </a:r>
          </a:p>
          <a:p>
            <a:pPr algn="ctr"/>
            <a:r>
              <a:rPr lang="en-US" b="1" dirty="0">
                <a:solidFill>
                  <a:srgbClr val="FF0000"/>
                </a:solidFill>
              </a:rPr>
              <a:t>Reduced Quantum Efficiency</a:t>
            </a:r>
          </a:p>
        </p:txBody>
      </p:sp>
      <p:sp>
        <p:nvSpPr>
          <p:cNvPr id="17" name="TextBox 16">
            <a:extLst>
              <a:ext uri="{FF2B5EF4-FFF2-40B4-BE49-F238E27FC236}">
                <a16:creationId xmlns:a16="http://schemas.microsoft.com/office/drawing/2014/main" id="{8EA28B85-1E82-4880-A578-52DA329A17B7}"/>
              </a:ext>
            </a:extLst>
          </p:cNvPr>
          <p:cNvSpPr txBox="1"/>
          <p:nvPr/>
        </p:nvSpPr>
        <p:spPr>
          <a:xfrm>
            <a:off x="8708945" y="893965"/>
            <a:ext cx="3288887" cy="369332"/>
          </a:xfrm>
          <a:prstGeom prst="rect">
            <a:avLst/>
          </a:prstGeom>
          <a:noFill/>
        </p:spPr>
        <p:txBody>
          <a:bodyPr wrap="square" rtlCol="0">
            <a:spAutoFit/>
          </a:bodyPr>
          <a:lstStyle/>
          <a:p>
            <a:pPr algn="ctr"/>
            <a:r>
              <a:rPr lang="en-US" dirty="0"/>
              <a:t>Lower Growth Temperature</a:t>
            </a:r>
          </a:p>
        </p:txBody>
      </p:sp>
      <p:sp>
        <p:nvSpPr>
          <p:cNvPr id="18" name="TextBox 17">
            <a:extLst>
              <a:ext uri="{FF2B5EF4-FFF2-40B4-BE49-F238E27FC236}">
                <a16:creationId xmlns:a16="http://schemas.microsoft.com/office/drawing/2014/main" id="{5838EEB2-5F41-4AFF-970B-383CA8F18DCF}"/>
              </a:ext>
            </a:extLst>
          </p:cNvPr>
          <p:cNvSpPr txBox="1"/>
          <p:nvPr/>
        </p:nvSpPr>
        <p:spPr>
          <a:xfrm>
            <a:off x="8708945" y="2311535"/>
            <a:ext cx="3288887" cy="923330"/>
          </a:xfrm>
          <a:prstGeom prst="rect">
            <a:avLst/>
          </a:prstGeom>
          <a:noFill/>
        </p:spPr>
        <p:txBody>
          <a:bodyPr wrap="square" rtlCol="0">
            <a:spAutoFit/>
          </a:bodyPr>
          <a:lstStyle/>
          <a:p>
            <a:pPr algn="ctr"/>
            <a:r>
              <a:rPr lang="en-US" b="1" dirty="0">
                <a:solidFill>
                  <a:srgbClr val="00B050"/>
                </a:solidFill>
              </a:rPr>
              <a:t>Improved Quantum Efficiency</a:t>
            </a:r>
          </a:p>
          <a:p>
            <a:pPr algn="ctr"/>
            <a:r>
              <a:rPr lang="en-US" b="1" dirty="0">
                <a:solidFill>
                  <a:srgbClr val="FF0000"/>
                </a:solidFill>
              </a:rPr>
              <a:t>Polycrystalline Films</a:t>
            </a:r>
          </a:p>
        </p:txBody>
      </p:sp>
      <p:sp>
        <p:nvSpPr>
          <p:cNvPr id="4" name="CasellaDiTesto 3">
            <a:extLst>
              <a:ext uri="{FF2B5EF4-FFF2-40B4-BE49-F238E27FC236}">
                <a16:creationId xmlns:a16="http://schemas.microsoft.com/office/drawing/2014/main" id="{E01B5DCF-0FCF-BB1B-53A7-66CF7D93845E}"/>
              </a:ext>
            </a:extLst>
          </p:cNvPr>
          <p:cNvSpPr txBox="1"/>
          <p:nvPr/>
        </p:nvSpPr>
        <p:spPr>
          <a:xfrm>
            <a:off x="1472569" y="3201251"/>
            <a:ext cx="1659429" cy="646331"/>
          </a:xfrm>
          <a:prstGeom prst="rect">
            <a:avLst/>
          </a:prstGeom>
          <a:noFill/>
        </p:spPr>
        <p:txBody>
          <a:bodyPr wrap="none" rtlCol="0">
            <a:spAutoFit/>
          </a:bodyPr>
          <a:lstStyle/>
          <a:p>
            <a:pPr algn="ctr"/>
            <a:r>
              <a:rPr lang="en-US" dirty="0"/>
              <a:t>Polycrystalline</a:t>
            </a:r>
          </a:p>
          <a:p>
            <a:pPr algn="ctr"/>
            <a:r>
              <a:rPr lang="en-US" dirty="0"/>
              <a:t>Rough</a:t>
            </a:r>
            <a:endParaRPr lang="it-IT" dirty="0"/>
          </a:p>
        </p:txBody>
      </p:sp>
      <p:sp>
        <p:nvSpPr>
          <p:cNvPr id="26" name="CasellaDiTesto 25">
            <a:extLst>
              <a:ext uri="{FF2B5EF4-FFF2-40B4-BE49-F238E27FC236}">
                <a16:creationId xmlns:a16="http://schemas.microsoft.com/office/drawing/2014/main" id="{DFE7CB6A-7047-9078-B77B-1E622C51BF66}"/>
              </a:ext>
            </a:extLst>
          </p:cNvPr>
          <p:cNvSpPr txBox="1"/>
          <p:nvPr/>
        </p:nvSpPr>
        <p:spPr>
          <a:xfrm>
            <a:off x="6974500" y="3315674"/>
            <a:ext cx="1479892" cy="646331"/>
          </a:xfrm>
          <a:prstGeom prst="rect">
            <a:avLst/>
          </a:prstGeom>
          <a:noFill/>
        </p:spPr>
        <p:txBody>
          <a:bodyPr wrap="none" rtlCol="0">
            <a:spAutoFit/>
          </a:bodyPr>
          <a:lstStyle/>
          <a:p>
            <a:r>
              <a:rPr lang="en-US" dirty="0"/>
              <a:t>Fiber texture</a:t>
            </a:r>
          </a:p>
          <a:p>
            <a:pPr algn="ctr"/>
            <a:r>
              <a:rPr lang="en-US" dirty="0"/>
              <a:t>Flat</a:t>
            </a:r>
            <a:endParaRPr lang="it-IT" dirty="0"/>
          </a:p>
        </p:txBody>
      </p:sp>
      <p:sp>
        <p:nvSpPr>
          <p:cNvPr id="29" name="CasellaDiTesto 28">
            <a:extLst>
              <a:ext uri="{FF2B5EF4-FFF2-40B4-BE49-F238E27FC236}">
                <a16:creationId xmlns:a16="http://schemas.microsoft.com/office/drawing/2014/main" id="{7C5AF4CA-77AF-5D01-B6D3-C9F3BCB898C0}"/>
              </a:ext>
            </a:extLst>
          </p:cNvPr>
          <p:cNvSpPr txBox="1"/>
          <p:nvPr/>
        </p:nvSpPr>
        <p:spPr>
          <a:xfrm>
            <a:off x="2768743" y="5109945"/>
            <a:ext cx="1800494" cy="646331"/>
          </a:xfrm>
          <a:prstGeom prst="rect">
            <a:avLst/>
          </a:prstGeom>
          <a:noFill/>
        </p:spPr>
        <p:txBody>
          <a:bodyPr wrap="none" rtlCol="0">
            <a:spAutoFit/>
          </a:bodyPr>
          <a:lstStyle/>
          <a:p>
            <a:pPr algn="ctr"/>
            <a:r>
              <a:rPr lang="en-US" dirty="0"/>
              <a:t>Low crystallinity</a:t>
            </a:r>
          </a:p>
          <a:p>
            <a:pPr algn="ctr"/>
            <a:r>
              <a:rPr lang="en-US" dirty="0"/>
              <a:t>Rough</a:t>
            </a:r>
            <a:endParaRPr lang="it-IT" dirty="0"/>
          </a:p>
        </p:txBody>
      </p:sp>
      <p:sp>
        <p:nvSpPr>
          <p:cNvPr id="19" name="CasellaDiTesto 18">
            <a:extLst>
              <a:ext uri="{FF2B5EF4-FFF2-40B4-BE49-F238E27FC236}">
                <a16:creationId xmlns:a16="http://schemas.microsoft.com/office/drawing/2014/main" id="{9EDE4732-E9DF-56D3-3596-295FF0B26263}"/>
              </a:ext>
            </a:extLst>
          </p:cNvPr>
          <p:cNvSpPr txBox="1"/>
          <p:nvPr/>
        </p:nvSpPr>
        <p:spPr>
          <a:xfrm>
            <a:off x="6149995" y="2021810"/>
            <a:ext cx="1680090" cy="400110"/>
          </a:xfrm>
          <a:prstGeom prst="rect">
            <a:avLst/>
          </a:prstGeom>
          <a:noFill/>
        </p:spPr>
        <p:txBody>
          <a:bodyPr wrap="square" rtlCol="0">
            <a:spAutoFit/>
          </a:bodyPr>
          <a:lstStyle/>
          <a:p>
            <a:r>
              <a:rPr lang="el-GR" sz="2000" dirty="0">
                <a:solidFill>
                  <a:srgbClr val="00B050"/>
                </a:solidFill>
                <a:effectLst>
                  <a:outerShdw blurRad="38100" dist="38100" dir="2700000" algn="tl">
                    <a:srgbClr val="000000">
                      <a:alpha val="43137"/>
                    </a:srgbClr>
                  </a:outerShdw>
                </a:effectLst>
                <a:cs typeface="Calibri" panose="020F0502020204030204" pitchFamily="34" charset="0"/>
              </a:rPr>
              <a:t>λ</a:t>
            </a:r>
            <a:r>
              <a:rPr lang="en-US" sz="2000" dirty="0">
                <a:solidFill>
                  <a:srgbClr val="00B050"/>
                </a:solidFill>
                <a:effectLst>
                  <a:outerShdw blurRad="38100" dist="38100" dir="2700000" algn="tl">
                    <a:srgbClr val="000000">
                      <a:alpha val="43137"/>
                    </a:srgbClr>
                  </a:outerShdw>
                </a:effectLst>
                <a:cs typeface="Calibri" panose="020F0502020204030204" pitchFamily="34" charset="0"/>
              </a:rPr>
              <a:t>=504 nm</a:t>
            </a:r>
            <a:endParaRPr lang="it-IT" sz="2000"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823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47"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47"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p:bldP spid="17" grpId="0"/>
      <p:bldP spid="18" grpId="0"/>
      <p:bldP spid="4" grpId="0"/>
      <p:bldP spid="26"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525000-2EDF-4682-A89E-8A97CC030252}"/>
              </a:ext>
            </a:extLst>
          </p:cNvPr>
          <p:cNvSpPr>
            <a:spLocks noGrp="1"/>
          </p:cNvSpPr>
          <p:nvPr>
            <p:ph type="title"/>
          </p:nvPr>
        </p:nvSpPr>
        <p:spPr/>
        <p:txBody>
          <a:bodyPr/>
          <a:lstStyle/>
          <a:p>
            <a:r>
              <a:rPr lang="en-US" dirty="0"/>
              <a:t>Solid Phase (Molecular Beam) Epitaxy</a:t>
            </a:r>
            <a:endParaRPr lang="it-IT" dirty="0"/>
          </a:p>
        </p:txBody>
      </p:sp>
      <p:sp>
        <p:nvSpPr>
          <p:cNvPr id="7" name="TextBox 13">
            <a:extLst>
              <a:ext uri="{FF2B5EF4-FFF2-40B4-BE49-F238E27FC236}">
                <a16:creationId xmlns:a16="http://schemas.microsoft.com/office/drawing/2014/main" id="{F7DFA575-75DE-4BD0-A286-8E8CCA10B0F0}"/>
              </a:ext>
            </a:extLst>
          </p:cNvPr>
          <p:cNvSpPr txBox="1"/>
          <p:nvPr/>
        </p:nvSpPr>
        <p:spPr>
          <a:xfrm>
            <a:off x="3660279" y="6166597"/>
            <a:ext cx="885179" cy="461665"/>
          </a:xfrm>
          <a:prstGeom prst="rect">
            <a:avLst/>
          </a:prstGeom>
          <a:noFill/>
        </p:spPr>
        <p:txBody>
          <a:bodyPr wrap="none" rtlCol="0">
            <a:spAutoFit/>
          </a:bodyPr>
          <a:lstStyle/>
          <a:p>
            <a:r>
              <a:rPr lang="en-US" sz="2400" dirty="0">
                <a:latin typeface="LM Roman 10" panose="00000500000000000000" pitchFamily="50" charset="0"/>
              </a:rPr>
              <a:t>Time</a:t>
            </a:r>
          </a:p>
        </p:txBody>
      </p:sp>
      <p:grpSp>
        <p:nvGrpSpPr>
          <p:cNvPr id="8" name="Group 15">
            <a:extLst>
              <a:ext uri="{FF2B5EF4-FFF2-40B4-BE49-F238E27FC236}">
                <a16:creationId xmlns:a16="http://schemas.microsoft.com/office/drawing/2014/main" id="{342D6A1F-0F3C-481F-93BA-D91749C80D9E}"/>
              </a:ext>
            </a:extLst>
          </p:cNvPr>
          <p:cNvGrpSpPr/>
          <p:nvPr/>
        </p:nvGrpSpPr>
        <p:grpSpPr>
          <a:xfrm>
            <a:off x="456022" y="2522733"/>
            <a:ext cx="8058781" cy="2957067"/>
            <a:chOff x="237714" y="2754476"/>
            <a:chExt cx="8673260" cy="2957067"/>
          </a:xfrm>
        </p:grpSpPr>
        <p:cxnSp>
          <p:nvCxnSpPr>
            <p:cNvPr id="9" name="Straight Connector 16">
              <a:extLst>
                <a:ext uri="{FF2B5EF4-FFF2-40B4-BE49-F238E27FC236}">
                  <a16:creationId xmlns:a16="http://schemas.microsoft.com/office/drawing/2014/main" id="{ECEE93AE-D77A-4022-89FD-EAED93638854}"/>
                </a:ext>
              </a:extLst>
            </p:cNvPr>
            <p:cNvCxnSpPr>
              <a:cxnSpLocks/>
            </p:cNvCxnSpPr>
            <p:nvPr/>
          </p:nvCxnSpPr>
          <p:spPr>
            <a:xfrm>
              <a:off x="237714" y="3703889"/>
              <a:ext cx="147588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17">
              <a:extLst>
                <a:ext uri="{FF2B5EF4-FFF2-40B4-BE49-F238E27FC236}">
                  <a16:creationId xmlns:a16="http://schemas.microsoft.com/office/drawing/2014/main" id="{B798FCF4-4EF2-46FA-8E1C-3AC8E61CB11A}"/>
                </a:ext>
              </a:extLst>
            </p:cNvPr>
            <p:cNvCxnSpPr>
              <a:cxnSpLocks/>
            </p:cNvCxnSpPr>
            <p:nvPr/>
          </p:nvCxnSpPr>
          <p:spPr>
            <a:xfrm>
              <a:off x="2641155" y="2801431"/>
              <a:ext cx="7692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8">
              <a:extLst>
                <a:ext uri="{FF2B5EF4-FFF2-40B4-BE49-F238E27FC236}">
                  <a16:creationId xmlns:a16="http://schemas.microsoft.com/office/drawing/2014/main" id="{E1ECEFCF-16E0-4AEE-90C8-13995D31DEBC}"/>
                </a:ext>
              </a:extLst>
            </p:cNvPr>
            <p:cNvCxnSpPr>
              <a:cxnSpLocks/>
            </p:cNvCxnSpPr>
            <p:nvPr/>
          </p:nvCxnSpPr>
          <p:spPr>
            <a:xfrm>
              <a:off x="4476635" y="3706922"/>
              <a:ext cx="147588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9">
              <a:extLst>
                <a:ext uri="{FF2B5EF4-FFF2-40B4-BE49-F238E27FC236}">
                  <a16:creationId xmlns:a16="http://schemas.microsoft.com/office/drawing/2014/main" id="{58CB114F-FBF9-400D-9989-0689A33EE30E}"/>
                </a:ext>
              </a:extLst>
            </p:cNvPr>
            <p:cNvCxnSpPr>
              <a:cxnSpLocks/>
            </p:cNvCxnSpPr>
            <p:nvPr/>
          </p:nvCxnSpPr>
          <p:spPr>
            <a:xfrm>
              <a:off x="6837655" y="2792004"/>
              <a:ext cx="7692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20">
              <a:extLst>
                <a:ext uri="{FF2B5EF4-FFF2-40B4-BE49-F238E27FC236}">
                  <a16:creationId xmlns:a16="http://schemas.microsoft.com/office/drawing/2014/main" id="{1A13191E-895D-4668-A7A2-0AA9CB6FA151}"/>
                </a:ext>
              </a:extLst>
            </p:cNvPr>
            <p:cNvCxnSpPr>
              <a:cxnSpLocks/>
            </p:cNvCxnSpPr>
            <p:nvPr/>
          </p:nvCxnSpPr>
          <p:spPr>
            <a:xfrm flipV="1">
              <a:off x="1694752" y="2792004"/>
              <a:ext cx="959932" cy="91188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21">
              <a:extLst>
                <a:ext uri="{FF2B5EF4-FFF2-40B4-BE49-F238E27FC236}">
                  <a16:creationId xmlns:a16="http://schemas.microsoft.com/office/drawing/2014/main" id="{281BC9A3-74A3-4E1E-B928-E1F043BA1394}"/>
                </a:ext>
              </a:extLst>
            </p:cNvPr>
            <p:cNvCxnSpPr>
              <a:cxnSpLocks/>
            </p:cNvCxnSpPr>
            <p:nvPr/>
          </p:nvCxnSpPr>
          <p:spPr>
            <a:xfrm flipV="1">
              <a:off x="5930491" y="2784384"/>
              <a:ext cx="933451" cy="9221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22">
              <a:extLst>
                <a:ext uri="{FF2B5EF4-FFF2-40B4-BE49-F238E27FC236}">
                  <a16:creationId xmlns:a16="http://schemas.microsoft.com/office/drawing/2014/main" id="{B363A6A6-38CB-4051-80CE-EA8C91892ACB}"/>
                </a:ext>
              </a:extLst>
            </p:cNvPr>
            <p:cNvCxnSpPr>
              <a:cxnSpLocks/>
            </p:cNvCxnSpPr>
            <p:nvPr/>
          </p:nvCxnSpPr>
          <p:spPr>
            <a:xfrm>
              <a:off x="3377790" y="2798354"/>
              <a:ext cx="1133475" cy="9221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23">
              <a:extLst>
                <a:ext uri="{FF2B5EF4-FFF2-40B4-BE49-F238E27FC236}">
                  <a16:creationId xmlns:a16="http://schemas.microsoft.com/office/drawing/2014/main" id="{849FE49C-D7A7-4EE1-AC4A-CA67CC00AAAF}"/>
                </a:ext>
              </a:extLst>
            </p:cNvPr>
            <p:cNvCxnSpPr>
              <a:cxnSpLocks/>
            </p:cNvCxnSpPr>
            <p:nvPr/>
          </p:nvCxnSpPr>
          <p:spPr>
            <a:xfrm>
              <a:off x="7591114" y="2784809"/>
              <a:ext cx="1133475" cy="9221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angle 24">
              <a:extLst>
                <a:ext uri="{FF2B5EF4-FFF2-40B4-BE49-F238E27FC236}">
                  <a16:creationId xmlns:a16="http://schemas.microsoft.com/office/drawing/2014/main" id="{3E16CE46-2BC6-4AF0-8C4B-AA3579357383}"/>
                </a:ext>
              </a:extLst>
            </p:cNvPr>
            <p:cNvSpPr/>
            <p:nvPr/>
          </p:nvSpPr>
          <p:spPr>
            <a:xfrm>
              <a:off x="7983114" y="2754476"/>
              <a:ext cx="927860" cy="2957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uppo 21">
            <a:extLst>
              <a:ext uri="{FF2B5EF4-FFF2-40B4-BE49-F238E27FC236}">
                <a16:creationId xmlns:a16="http://schemas.microsoft.com/office/drawing/2014/main" id="{7C1186A0-A105-461E-AFBA-0983587AF9AE}"/>
              </a:ext>
            </a:extLst>
          </p:cNvPr>
          <p:cNvGrpSpPr/>
          <p:nvPr/>
        </p:nvGrpSpPr>
        <p:grpSpPr>
          <a:xfrm>
            <a:off x="354381" y="972247"/>
            <a:ext cx="7462002" cy="5194350"/>
            <a:chOff x="514060" y="759649"/>
            <a:chExt cx="8085856" cy="5628619"/>
          </a:xfrm>
        </p:grpSpPr>
        <p:sp>
          <p:nvSpPr>
            <p:cNvPr id="3" name="Content Placeholder 1">
              <a:extLst>
                <a:ext uri="{FF2B5EF4-FFF2-40B4-BE49-F238E27FC236}">
                  <a16:creationId xmlns:a16="http://schemas.microsoft.com/office/drawing/2014/main" id="{3C88FE1A-97D8-40B2-882D-8885E4416A75}"/>
                </a:ext>
              </a:extLst>
            </p:cNvPr>
            <p:cNvSpPr txBox="1">
              <a:spLocks/>
            </p:cNvSpPr>
            <p:nvPr/>
          </p:nvSpPr>
          <p:spPr>
            <a:xfrm>
              <a:off x="939140" y="806954"/>
              <a:ext cx="7426966" cy="1161412"/>
            </a:xfrm>
            <a:prstGeom prst="rect">
              <a:avLst/>
            </a:prstGeom>
            <a:solidFill>
              <a:srgbClr val="0E9EB2"/>
            </a:solidFill>
            <a:ln>
              <a:solidFill>
                <a:srgbClr val="07535D"/>
              </a:solidFill>
            </a:ln>
          </p:spPr>
          <p:txBody>
            <a:bodyPr>
              <a:normAutofit/>
            </a:bodyPr>
            <a:lstStyle>
              <a:lvl1pPr marL="192871" indent="-192871" algn="l" rtl="0" eaLnBrk="1" fontAlgn="base" hangingPunct="1">
                <a:spcBef>
                  <a:spcPct val="20000"/>
                </a:spcBef>
                <a:spcAft>
                  <a:spcPct val="0"/>
                </a:spcAft>
                <a:buChar char="•"/>
                <a:defRPr sz="24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18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defTabSz="914400"/>
              <a:r>
                <a:rPr lang="en-US" sz="2000" b="1" u="sng" kern="0" dirty="0">
                  <a:solidFill>
                    <a:schemeClr val="bg1"/>
                  </a:solidFill>
                </a:rPr>
                <a:t>Low</a:t>
              </a:r>
              <a:r>
                <a:rPr lang="en-US" sz="2000" kern="0" dirty="0">
                  <a:solidFill>
                    <a:schemeClr val="bg1"/>
                  </a:solidFill>
                </a:rPr>
                <a:t> Deposition temperature to take advantage of improved Cs sticking coefficient</a:t>
              </a:r>
            </a:p>
            <a:p>
              <a:pPr defTabSz="914400"/>
              <a:r>
                <a:rPr lang="en-US" sz="2000" b="1" u="sng" kern="0" dirty="0">
                  <a:solidFill>
                    <a:schemeClr val="bg1"/>
                  </a:solidFill>
                </a:rPr>
                <a:t>High</a:t>
              </a:r>
              <a:r>
                <a:rPr lang="en-US" sz="2000" kern="0" dirty="0">
                  <a:solidFill>
                    <a:schemeClr val="bg1"/>
                  </a:solidFill>
                </a:rPr>
                <a:t> temperature Cs anneal to improve crystallinity </a:t>
              </a:r>
            </a:p>
          </p:txBody>
        </p:sp>
        <p:pic>
          <p:nvPicPr>
            <p:cNvPr id="4" name="Picture 10">
              <a:extLst>
                <a:ext uri="{FF2B5EF4-FFF2-40B4-BE49-F238E27FC236}">
                  <a16:creationId xmlns:a16="http://schemas.microsoft.com/office/drawing/2014/main" id="{53EEEEA5-E789-4FCC-9D78-8B3CBABDD0D4}"/>
                </a:ext>
              </a:extLst>
            </p:cNvPr>
            <p:cNvPicPr>
              <a:picLocks noChangeAspect="1"/>
            </p:cNvPicPr>
            <p:nvPr/>
          </p:nvPicPr>
          <p:blipFill>
            <a:blip r:embed="rId3"/>
            <a:stretch>
              <a:fillRect/>
            </a:stretch>
          </p:blipFill>
          <p:spPr>
            <a:xfrm>
              <a:off x="514060" y="3856782"/>
              <a:ext cx="8085856" cy="2475120"/>
            </a:xfrm>
            <a:prstGeom prst="rect">
              <a:avLst/>
            </a:prstGeom>
          </p:spPr>
        </p:pic>
        <p:sp>
          <p:nvSpPr>
            <p:cNvPr id="5" name="TextBox 11">
              <a:extLst>
                <a:ext uri="{FF2B5EF4-FFF2-40B4-BE49-F238E27FC236}">
                  <a16:creationId xmlns:a16="http://schemas.microsoft.com/office/drawing/2014/main" id="{73B553DC-0CFF-45CD-9761-FEE3B07D4AD5}"/>
                </a:ext>
              </a:extLst>
            </p:cNvPr>
            <p:cNvSpPr txBox="1"/>
            <p:nvPr/>
          </p:nvSpPr>
          <p:spPr>
            <a:xfrm>
              <a:off x="876833" y="2984311"/>
              <a:ext cx="1015021" cy="369332"/>
            </a:xfrm>
            <a:prstGeom prst="rect">
              <a:avLst/>
            </a:prstGeom>
            <a:noFill/>
          </p:spPr>
          <p:txBody>
            <a:bodyPr wrap="none" rtlCol="0">
              <a:spAutoFit/>
            </a:bodyPr>
            <a:lstStyle/>
            <a:p>
              <a:r>
                <a:rPr lang="en-US" dirty="0">
                  <a:latin typeface="LM Roman 10" panose="00000500000000000000" pitchFamily="50" charset="0"/>
                </a:rPr>
                <a:t>T=40°C</a:t>
              </a:r>
            </a:p>
          </p:txBody>
        </p:sp>
        <p:sp>
          <p:nvSpPr>
            <p:cNvPr id="6" name="TextBox 12">
              <a:extLst>
                <a:ext uri="{FF2B5EF4-FFF2-40B4-BE49-F238E27FC236}">
                  <a16:creationId xmlns:a16="http://schemas.microsoft.com/office/drawing/2014/main" id="{AA4A90A0-9389-48DD-A3F1-D61C6ECEB391}"/>
                </a:ext>
              </a:extLst>
            </p:cNvPr>
            <p:cNvSpPr txBox="1"/>
            <p:nvPr/>
          </p:nvSpPr>
          <p:spPr>
            <a:xfrm>
              <a:off x="2900864" y="2070430"/>
              <a:ext cx="1015021" cy="369332"/>
            </a:xfrm>
            <a:prstGeom prst="rect">
              <a:avLst/>
            </a:prstGeom>
            <a:noFill/>
          </p:spPr>
          <p:txBody>
            <a:bodyPr wrap="none" rtlCol="0">
              <a:spAutoFit/>
            </a:bodyPr>
            <a:lstStyle/>
            <a:p>
              <a:r>
                <a:rPr lang="en-US" dirty="0">
                  <a:latin typeface="LM Roman 10" panose="00000500000000000000" pitchFamily="50" charset="0"/>
                </a:rPr>
                <a:t>T=85°C</a:t>
              </a:r>
            </a:p>
          </p:txBody>
        </p:sp>
        <p:cxnSp>
          <p:nvCxnSpPr>
            <p:cNvPr id="18" name="Straight Arrow Connector 25">
              <a:extLst>
                <a:ext uri="{FF2B5EF4-FFF2-40B4-BE49-F238E27FC236}">
                  <a16:creationId xmlns:a16="http://schemas.microsoft.com/office/drawing/2014/main" id="{CC93D68E-1338-422F-8986-73351AC9B855}"/>
                </a:ext>
              </a:extLst>
            </p:cNvPr>
            <p:cNvCxnSpPr>
              <a:cxnSpLocks/>
            </p:cNvCxnSpPr>
            <p:nvPr/>
          </p:nvCxnSpPr>
          <p:spPr>
            <a:xfrm flipV="1">
              <a:off x="635135" y="759649"/>
              <a:ext cx="0" cy="273367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26">
              <a:extLst>
                <a:ext uri="{FF2B5EF4-FFF2-40B4-BE49-F238E27FC236}">
                  <a16:creationId xmlns:a16="http://schemas.microsoft.com/office/drawing/2014/main" id="{EA6CB270-C312-4B3A-B20D-BA83738CE3B9}"/>
                </a:ext>
              </a:extLst>
            </p:cNvPr>
            <p:cNvCxnSpPr>
              <a:cxnSpLocks/>
            </p:cNvCxnSpPr>
            <p:nvPr/>
          </p:nvCxnSpPr>
          <p:spPr>
            <a:xfrm>
              <a:off x="578394" y="6388268"/>
              <a:ext cx="7787711"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grpSp>
      <p:grpSp>
        <p:nvGrpSpPr>
          <p:cNvPr id="101" name="Gruppo 100">
            <a:extLst>
              <a:ext uri="{FF2B5EF4-FFF2-40B4-BE49-F238E27FC236}">
                <a16:creationId xmlns:a16="http://schemas.microsoft.com/office/drawing/2014/main" id="{FAA47DA5-96AD-BCB9-B499-3A01CB9F638F}"/>
              </a:ext>
            </a:extLst>
          </p:cNvPr>
          <p:cNvGrpSpPr/>
          <p:nvPr/>
        </p:nvGrpSpPr>
        <p:grpSpPr>
          <a:xfrm>
            <a:off x="8272488" y="1869271"/>
            <a:ext cx="3438425" cy="2242536"/>
            <a:chOff x="8258575" y="4208988"/>
            <a:chExt cx="3438425" cy="2242536"/>
          </a:xfrm>
        </p:grpSpPr>
        <p:sp>
          <p:nvSpPr>
            <p:cNvPr id="67" name="Ovale 66">
              <a:extLst>
                <a:ext uri="{FF2B5EF4-FFF2-40B4-BE49-F238E27FC236}">
                  <a16:creationId xmlns:a16="http://schemas.microsoft.com/office/drawing/2014/main" id="{02EAB6AA-070E-EA23-45F4-A140BF3F0DBC}"/>
                </a:ext>
              </a:extLst>
            </p:cNvPr>
            <p:cNvSpPr/>
            <p:nvPr/>
          </p:nvSpPr>
          <p:spPr>
            <a:xfrm>
              <a:off x="8258575" y="6116141"/>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F59114F5-622C-95B0-3785-9E16B4536BEC}"/>
                </a:ext>
              </a:extLst>
            </p:cNvPr>
            <p:cNvSpPr/>
            <p:nvPr/>
          </p:nvSpPr>
          <p:spPr>
            <a:xfrm>
              <a:off x="10302129" y="6116141"/>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69" name="Ovale 68">
              <a:extLst>
                <a:ext uri="{FF2B5EF4-FFF2-40B4-BE49-F238E27FC236}">
                  <a16:creationId xmlns:a16="http://schemas.microsoft.com/office/drawing/2014/main" id="{D10E57C9-EDE4-BBB3-1CDD-C76CE9B9A224}"/>
                </a:ext>
              </a:extLst>
            </p:cNvPr>
            <p:cNvSpPr/>
            <p:nvPr/>
          </p:nvSpPr>
          <p:spPr>
            <a:xfrm>
              <a:off x="9280352" y="6116141"/>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70" name="Ovale 69">
              <a:extLst>
                <a:ext uri="{FF2B5EF4-FFF2-40B4-BE49-F238E27FC236}">
                  <a16:creationId xmlns:a16="http://schemas.microsoft.com/office/drawing/2014/main" id="{0EA34C77-1A2A-9A17-1543-4E51A25E8D11}"/>
                </a:ext>
              </a:extLst>
            </p:cNvPr>
            <p:cNvSpPr/>
            <p:nvPr/>
          </p:nvSpPr>
          <p:spPr>
            <a:xfrm>
              <a:off x="11323908" y="6116141"/>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71" name="Ovale 70">
              <a:extLst>
                <a:ext uri="{FF2B5EF4-FFF2-40B4-BE49-F238E27FC236}">
                  <a16:creationId xmlns:a16="http://schemas.microsoft.com/office/drawing/2014/main" id="{D043F277-EE1C-5CC5-15B8-C491526C8EB8}"/>
                </a:ext>
              </a:extLst>
            </p:cNvPr>
            <p:cNvSpPr/>
            <p:nvPr/>
          </p:nvSpPr>
          <p:spPr>
            <a:xfrm>
              <a:off x="9721476" y="6046377"/>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72" name="Ovale 71">
              <a:extLst>
                <a:ext uri="{FF2B5EF4-FFF2-40B4-BE49-F238E27FC236}">
                  <a16:creationId xmlns:a16="http://schemas.microsoft.com/office/drawing/2014/main" id="{43ED1A9B-E0E0-20AC-338A-93BB12914972}"/>
                </a:ext>
              </a:extLst>
            </p:cNvPr>
            <p:cNvSpPr/>
            <p:nvPr/>
          </p:nvSpPr>
          <p:spPr>
            <a:xfrm>
              <a:off x="8699699" y="6046377"/>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73" name="Ovale 72">
              <a:extLst>
                <a:ext uri="{FF2B5EF4-FFF2-40B4-BE49-F238E27FC236}">
                  <a16:creationId xmlns:a16="http://schemas.microsoft.com/office/drawing/2014/main" id="{E42DBC74-7A56-7653-2CF1-485FB95BBDED}"/>
                </a:ext>
              </a:extLst>
            </p:cNvPr>
            <p:cNvSpPr/>
            <p:nvPr/>
          </p:nvSpPr>
          <p:spPr>
            <a:xfrm>
              <a:off x="10743253" y="6046377"/>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74" name="Ovale 73">
              <a:extLst>
                <a:ext uri="{FF2B5EF4-FFF2-40B4-BE49-F238E27FC236}">
                  <a16:creationId xmlns:a16="http://schemas.microsoft.com/office/drawing/2014/main" id="{7A6B277A-5F53-DFC0-3674-B02535C0D3FA}"/>
                </a:ext>
              </a:extLst>
            </p:cNvPr>
            <p:cNvSpPr/>
            <p:nvPr/>
          </p:nvSpPr>
          <p:spPr>
            <a:xfrm>
              <a:off x="8518990" y="5661039"/>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75" name="Ovale 74">
              <a:extLst>
                <a:ext uri="{FF2B5EF4-FFF2-40B4-BE49-F238E27FC236}">
                  <a16:creationId xmlns:a16="http://schemas.microsoft.com/office/drawing/2014/main" id="{9A2C2C05-500D-2675-4DFA-D782DCFEF23E}"/>
                </a:ext>
              </a:extLst>
            </p:cNvPr>
            <p:cNvSpPr/>
            <p:nvPr/>
          </p:nvSpPr>
          <p:spPr>
            <a:xfrm>
              <a:off x="10582374" y="5661039"/>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76" name="Ovale 75">
              <a:extLst>
                <a:ext uri="{FF2B5EF4-FFF2-40B4-BE49-F238E27FC236}">
                  <a16:creationId xmlns:a16="http://schemas.microsoft.com/office/drawing/2014/main" id="{153AD65B-627F-3077-D974-8448C8275514}"/>
                </a:ext>
              </a:extLst>
            </p:cNvPr>
            <p:cNvSpPr/>
            <p:nvPr/>
          </p:nvSpPr>
          <p:spPr>
            <a:xfrm>
              <a:off x="9550682" y="5661039"/>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77" name="Ovale 76">
              <a:extLst>
                <a:ext uri="{FF2B5EF4-FFF2-40B4-BE49-F238E27FC236}">
                  <a16:creationId xmlns:a16="http://schemas.microsoft.com/office/drawing/2014/main" id="{5EF977BB-255C-3908-0DCE-319D0C9A91A1}"/>
                </a:ext>
              </a:extLst>
            </p:cNvPr>
            <p:cNvSpPr/>
            <p:nvPr/>
          </p:nvSpPr>
          <p:spPr>
            <a:xfrm>
              <a:off x="9034836" y="5661039"/>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78" name="Ovale 77">
              <a:extLst>
                <a:ext uri="{FF2B5EF4-FFF2-40B4-BE49-F238E27FC236}">
                  <a16:creationId xmlns:a16="http://schemas.microsoft.com/office/drawing/2014/main" id="{48F8E033-5BC9-C132-0A9E-C039727DC1AB}"/>
                </a:ext>
              </a:extLst>
            </p:cNvPr>
            <p:cNvSpPr/>
            <p:nvPr/>
          </p:nvSpPr>
          <p:spPr>
            <a:xfrm>
              <a:off x="11098219" y="5661039"/>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79" name="Ovale 78">
              <a:extLst>
                <a:ext uri="{FF2B5EF4-FFF2-40B4-BE49-F238E27FC236}">
                  <a16:creationId xmlns:a16="http://schemas.microsoft.com/office/drawing/2014/main" id="{0C2230D1-0189-77F1-1B89-A2B3C1CD2C19}"/>
                </a:ext>
              </a:extLst>
            </p:cNvPr>
            <p:cNvSpPr/>
            <p:nvPr/>
          </p:nvSpPr>
          <p:spPr>
            <a:xfrm>
              <a:off x="10066528" y="5661039"/>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80" name="Ovale 79">
              <a:extLst>
                <a:ext uri="{FF2B5EF4-FFF2-40B4-BE49-F238E27FC236}">
                  <a16:creationId xmlns:a16="http://schemas.microsoft.com/office/drawing/2014/main" id="{ED0D7154-E58E-234D-F966-862AC2FEBC56}"/>
                </a:ext>
              </a:extLst>
            </p:cNvPr>
            <p:cNvSpPr/>
            <p:nvPr/>
          </p:nvSpPr>
          <p:spPr>
            <a:xfrm>
              <a:off x="8807175" y="5212914"/>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81" name="Ovale 80">
              <a:extLst>
                <a:ext uri="{FF2B5EF4-FFF2-40B4-BE49-F238E27FC236}">
                  <a16:creationId xmlns:a16="http://schemas.microsoft.com/office/drawing/2014/main" id="{65D57963-24DA-978C-A853-98AA361BAB3B}"/>
                </a:ext>
              </a:extLst>
            </p:cNvPr>
            <p:cNvSpPr/>
            <p:nvPr/>
          </p:nvSpPr>
          <p:spPr>
            <a:xfrm>
              <a:off x="10850729" y="5212914"/>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82" name="Ovale 81">
              <a:extLst>
                <a:ext uri="{FF2B5EF4-FFF2-40B4-BE49-F238E27FC236}">
                  <a16:creationId xmlns:a16="http://schemas.microsoft.com/office/drawing/2014/main" id="{FE46F6F5-F190-058A-FC2E-20595F42DB82}"/>
                </a:ext>
              </a:extLst>
            </p:cNvPr>
            <p:cNvSpPr/>
            <p:nvPr/>
          </p:nvSpPr>
          <p:spPr>
            <a:xfrm>
              <a:off x="9828952" y="5212914"/>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83" name="Ovale 82">
              <a:extLst>
                <a:ext uri="{FF2B5EF4-FFF2-40B4-BE49-F238E27FC236}">
                  <a16:creationId xmlns:a16="http://schemas.microsoft.com/office/drawing/2014/main" id="{53980BB9-8EDD-06C1-1ADD-02B793DC37DB}"/>
                </a:ext>
              </a:extLst>
            </p:cNvPr>
            <p:cNvSpPr/>
            <p:nvPr/>
          </p:nvSpPr>
          <p:spPr>
            <a:xfrm>
              <a:off x="10270076" y="5143150"/>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84" name="Ovale 83">
              <a:extLst>
                <a:ext uri="{FF2B5EF4-FFF2-40B4-BE49-F238E27FC236}">
                  <a16:creationId xmlns:a16="http://schemas.microsoft.com/office/drawing/2014/main" id="{672A3064-EBBF-F257-1CE1-2C5062095EC6}"/>
                </a:ext>
              </a:extLst>
            </p:cNvPr>
            <p:cNvSpPr/>
            <p:nvPr/>
          </p:nvSpPr>
          <p:spPr>
            <a:xfrm>
              <a:off x="9248299" y="5143150"/>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85" name="Ovale 84">
              <a:extLst>
                <a:ext uri="{FF2B5EF4-FFF2-40B4-BE49-F238E27FC236}">
                  <a16:creationId xmlns:a16="http://schemas.microsoft.com/office/drawing/2014/main" id="{1A841C18-E63B-A89F-1312-3984E615CCA8}"/>
                </a:ext>
              </a:extLst>
            </p:cNvPr>
            <p:cNvSpPr/>
            <p:nvPr/>
          </p:nvSpPr>
          <p:spPr>
            <a:xfrm>
              <a:off x="11291853" y="5143150"/>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86" name="Ovale 85">
              <a:extLst>
                <a:ext uri="{FF2B5EF4-FFF2-40B4-BE49-F238E27FC236}">
                  <a16:creationId xmlns:a16="http://schemas.microsoft.com/office/drawing/2014/main" id="{D6AE6B84-4684-2FE9-55B5-AFD6AD9E6F7A}"/>
                </a:ext>
              </a:extLst>
            </p:cNvPr>
            <p:cNvSpPr/>
            <p:nvPr/>
          </p:nvSpPr>
          <p:spPr>
            <a:xfrm>
              <a:off x="8263458" y="5143150"/>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87" name="Ovale 86">
              <a:extLst>
                <a:ext uri="{FF2B5EF4-FFF2-40B4-BE49-F238E27FC236}">
                  <a16:creationId xmlns:a16="http://schemas.microsoft.com/office/drawing/2014/main" id="{E067A9C4-8CC3-CE24-4563-D739B857756B}"/>
                </a:ext>
              </a:extLst>
            </p:cNvPr>
            <p:cNvSpPr/>
            <p:nvPr/>
          </p:nvSpPr>
          <p:spPr>
            <a:xfrm>
              <a:off x="8547060" y="4749750"/>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88" name="Ovale 87">
              <a:extLst>
                <a:ext uri="{FF2B5EF4-FFF2-40B4-BE49-F238E27FC236}">
                  <a16:creationId xmlns:a16="http://schemas.microsoft.com/office/drawing/2014/main" id="{7746EA01-CBB9-DC00-8A1B-1FB426832F8C}"/>
                </a:ext>
              </a:extLst>
            </p:cNvPr>
            <p:cNvSpPr/>
            <p:nvPr/>
          </p:nvSpPr>
          <p:spPr>
            <a:xfrm>
              <a:off x="10610444" y="4749750"/>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89" name="Ovale 88">
              <a:extLst>
                <a:ext uri="{FF2B5EF4-FFF2-40B4-BE49-F238E27FC236}">
                  <a16:creationId xmlns:a16="http://schemas.microsoft.com/office/drawing/2014/main" id="{173241DD-0830-6AD2-D047-BF710C1F2132}"/>
                </a:ext>
              </a:extLst>
            </p:cNvPr>
            <p:cNvSpPr/>
            <p:nvPr/>
          </p:nvSpPr>
          <p:spPr>
            <a:xfrm>
              <a:off x="9578752" y="4749750"/>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90" name="Ovale 89">
              <a:extLst>
                <a:ext uri="{FF2B5EF4-FFF2-40B4-BE49-F238E27FC236}">
                  <a16:creationId xmlns:a16="http://schemas.microsoft.com/office/drawing/2014/main" id="{3E44FF39-9A42-1AC0-610B-05808EB0742A}"/>
                </a:ext>
              </a:extLst>
            </p:cNvPr>
            <p:cNvSpPr/>
            <p:nvPr/>
          </p:nvSpPr>
          <p:spPr>
            <a:xfrm>
              <a:off x="9062906" y="4749750"/>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91" name="Ovale 90">
              <a:extLst>
                <a:ext uri="{FF2B5EF4-FFF2-40B4-BE49-F238E27FC236}">
                  <a16:creationId xmlns:a16="http://schemas.microsoft.com/office/drawing/2014/main" id="{0380B2E6-18BE-4EAB-CFB8-95287AE6618C}"/>
                </a:ext>
              </a:extLst>
            </p:cNvPr>
            <p:cNvSpPr/>
            <p:nvPr/>
          </p:nvSpPr>
          <p:spPr>
            <a:xfrm>
              <a:off x="11126289" y="4749750"/>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92" name="Ovale 91">
              <a:extLst>
                <a:ext uri="{FF2B5EF4-FFF2-40B4-BE49-F238E27FC236}">
                  <a16:creationId xmlns:a16="http://schemas.microsoft.com/office/drawing/2014/main" id="{C82856EE-9310-9057-EEBE-C01682D5F0FC}"/>
                </a:ext>
              </a:extLst>
            </p:cNvPr>
            <p:cNvSpPr/>
            <p:nvPr/>
          </p:nvSpPr>
          <p:spPr>
            <a:xfrm>
              <a:off x="10094598" y="4749750"/>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93" name="Ovale 92">
              <a:extLst>
                <a:ext uri="{FF2B5EF4-FFF2-40B4-BE49-F238E27FC236}">
                  <a16:creationId xmlns:a16="http://schemas.microsoft.com/office/drawing/2014/main" id="{F0312049-B55B-870F-EDC5-8645574DC61C}"/>
                </a:ext>
              </a:extLst>
            </p:cNvPr>
            <p:cNvSpPr/>
            <p:nvPr/>
          </p:nvSpPr>
          <p:spPr>
            <a:xfrm>
              <a:off x="8308033" y="4278752"/>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94" name="Ovale 93">
              <a:extLst>
                <a:ext uri="{FF2B5EF4-FFF2-40B4-BE49-F238E27FC236}">
                  <a16:creationId xmlns:a16="http://schemas.microsoft.com/office/drawing/2014/main" id="{B7B8BC44-DAE0-855C-0269-C5F07F4336C3}"/>
                </a:ext>
              </a:extLst>
            </p:cNvPr>
            <p:cNvSpPr/>
            <p:nvPr/>
          </p:nvSpPr>
          <p:spPr>
            <a:xfrm>
              <a:off x="10351587" y="4278752"/>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95" name="Ovale 94">
              <a:extLst>
                <a:ext uri="{FF2B5EF4-FFF2-40B4-BE49-F238E27FC236}">
                  <a16:creationId xmlns:a16="http://schemas.microsoft.com/office/drawing/2014/main" id="{4E95A670-7EB9-D764-1ADB-C04FB3CDA0FC}"/>
                </a:ext>
              </a:extLst>
            </p:cNvPr>
            <p:cNvSpPr/>
            <p:nvPr/>
          </p:nvSpPr>
          <p:spPr>
            <a:xfrm>
              <a:off x="9329810" y="4278752"/>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96" name="Ovale 95">
              <a:extLst>
                <a:ext uri="{FF2B5EF4-FFF2-40B4-BE49-F238E27FC236}">
                  <a16:creationId xmlns:a16="http://schemas.microsoft.com/office/drawing/2014/main" id="{5B40480F-AEFA-2147-1512-1F9FD697DBFE}"/>
                </a:ext>
              </a:extLst>
            </p:cNvPr>
            <p:cNvSpPr/>
            <p:nvPr/>
          </p:nvSpPr>
          <p:spPr>
            <a:xfrm>
              <a:off x="11373366" y="4278752"/>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97" name="Ovale 96">
              <a:extLst>
                <a:ext uri="{FF2B5EF4-FFF2-40B4-BE49-F238E27FC236}">
                  <a16:creationId xmlns:a16="http://schemas.microsoft.com/office/drawing/2014/main" id="{8A3A19F7-DD95-18A3-A333-8C7A6A27B4E2}"/>
                </a:ext>
              </a:extLst>
            </p:cNvPr>
            <p:cNvSpPr/>
            <p:nvPr/>
          </p:nvSpPr>
          <p:spPr>
            <a:xfrm>
              <a:off x="9770934" y="4208988"/>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98" name="Ovale 97">
              <a:extLst>
                <a:ext uri="{FF2B5EF4-FFF2-40B4-BE49-F238E27FC236}">
                  <a16:creationId xmlns:a16="http://schemas.microsoft.com/office/drawing/2014/main" id="{D5F2192C-F814-B875-0666-75DAD3E0DC10}"/>
                </a:ext>
              </a:extLst>
            </p:cNvPr>
            <p:cNvSpPr/>
            <p:nvPr/>
          </p:nvSpPr>
          <p:spPr>
            <a:xfrm>
              <a:off x="8749157" y="4208988"/>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99" name="Ovale 98">
              <a:extLst>
                <a:ext uri="{FF2B5EF4-FFF2-40B4-BE49-F238E27FC236}">
                  <a16:creationId xmlns:a16="http://schemas.microsoft.com/office/drawing/2014/main" id="{D6F4D81C-6179-E9E7-917E-4254153AC528}"/>
                </a:ext>
              </a:extLst>
            </p:cNvPr>
            <p:cNvSpPr/>
            <p:nvPr/>
          </p:nvSpPr>
          <p:spPr>
            <a:xfrm>
              <a:off x="10792711" y="4208988"/>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grpSp>
        <p:nvGrpSpPr>
          <p:cNvPr id="137" name="Gruppo 136">
            <a:extLst>
              <a:ext uri="{FF2B5EF4-FFF2-40B4-BE49-F238E27FC236}">
                <a16:creationId xmlns:a16="http://schemas.microsoft.com/office/drawing/2014/main" id="{1D77BFCB-66A1-F2DF-1D78-2D722916C664}"/>
              </a:ext>
            </a:extLst>
          </p:cNvPr>
          <p:cNvGrpSpPr/>
          <p:nvPr/>
        </p:nvGrpSpPr>
        <p:grpSpPr>
          <a:xfrm>
            <a:off x="8272488" y="3706660"/>
            <a:ext cx="3330951" cy="405147"/>
            <a:chOff x="8184116" y="3276382"/>
            <a:chExt cx="3330951" cy="405147"/>
          </a:xfrm>
        </p:grpSpPr>
        <p:sp>
          <p:nvSpPr>
            <p:cNvPr id="104" name="Ovale 103">
              <a:extLst>
                <a:ext uri="{FF2B5EF4-FFF2-40B4-BE49-F238E27FC236}">
                  <a16:creationId xmlns:a16="http://schemas.microsoft.com/office/drawing/2014/main" id="{A0F82D29-3C40-B404-9C5C-9DCA3BF8FF7C}"/>
                </a:ext>
              </a:extLst>
            </p:cNvPr>
            <p:cNvSpPr/>
            <p:nvPr/>
          </p:nvSpPr>
          <p:spPr>
            <a:xfrm>
              <a:off x="8184116" y="3346146"/>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05" name="Ovale 104">
              <a:extLst>
                <a:ext uri="{FF2B5EF4-FFF2-40B4-BE49-F238E27FC236}">
                  <a16:creationId xmlns:a16="http://schemas.microsoft.com/office/drawing/2014/main" id="{ED3ED3EF-C909-B6B5-22D7-FACF688673B0}"/>
                </a:ext>
              </a:extLst>
            </p:cNvPr>
            <p:cNvSpPr/>
            <p:nvPr/>
          </p:nvSpPr>
          <p:spPr>
            <a:xfrm flipH="1">
              <a:off x="10848450" y="3346146"/>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06" name="Ovale 105">
              <a:extLst>
                <a:ext uri="{FF2B5EF4-FFF2-40B4-BE49-F238E27FC236}">
                  <a16:creationId xmlns:a16="http://schemas.microsoft.com/office/drawing/2014/main" id="{7FFF3031-5949-B6A8-45F1-80326D0F6743}"/>
                </a:ext>
              </a:extLst>
            </p:cNvPr>
            <p:cNvSpPr/>
            <p:nvPr/>
          </p:nvSpPr>
          <p:spPr>
            <a:xfrm>
              <a:off x="9205893" y="3346146"/>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07" name="Ovale 106">
              <a:extLst>
                <a:ext uri="{FF2B5EF4-FFF2-40B4-BE49-F238E27FC236}">
                  <a16:creationId xmlns:a16="http://schemas.microsoft.com/office/drawing/2014/main" id="{822EA951-880B-E70A-DF58-BAD52787E99E}"/>
                </a:ext>
              </a:extLst>
            </p:cNvPr>
            <p:cNvSpPr/>
            <p:nvPr/>
          </p:nvSpPr>
          <p:spPr>
            <a:xfrm>
              <a:off x="11249449" y="3346146"/>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08" name="Ovale 107">
              <a:extLst>
                <a:ext uri="{FF2B5EF4-FFF2-40B4-BE49-F238E27FC236}">
                  <a16:creationId xmlns:a16="http://schemas.microsoft.com/office/drawing/2014/main" id="{DA2756FC-1B9D-8E40-6CB0-E94215C4CE83}"/>
                </a:ext>
              </a:extLst>
            </p:cNvPr>
            <p:cNvSpPr/>
            <p:nvPr/>
          </p:nvSpPr>
          <p:spPr>
            <a:xfrm>
              <a:off x="9647017" y="3276382"/>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09" name="Ovale 108">
              <a:extLst>
                <a:ext uri="{FF2B5EF4-FFF2-40B4-BE49-F238E27FC236}">
                  <a16:creationId xmlns:a16="http://schemas.microsoft.com/office/drawing/2014/main" id="{1580D602-FD96-51EC-D0AB-8323D8941D9A}"/>
                </a:ext>
              </a:extLst>
            </p:cNvPr>
            <p:cNvSpPr/>
            <p:nvPr/>
          </p:nvSpPr>
          <p:spPr>
            <a:xfrm>
              <a:off x="8625240" y="3276382"/>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10" name="Ovale 109">
              <a:extLst>
                <a:ext uri="{FF2B5EF4-FFF2-40B4-BE49-F238E27FC236}">
                  <a16:creationId xmlns:a16="http://schemas.microsoft.com/office/drawing/2014/main" id="{E1B38EB7-9D03-846C-ADBB-41857D86D629}"/>
                </a:ext>
              </a:extLst>
            </p:cNvPr>
            <p:cNvSpPr/>
            <p:nvPr/>
          </p:nvSpPr>
          <p:spPr>
            <a:xfrm flipH="1">
              <a:off x="10157642" y="3276382"/>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grpSp>
        <p:nvGrpSpPr>
          <p:cNvPr id="138" name="Gruppo 137">
            <a:extLst>
              <a:ext uri="{FF2B5EF4-FFF2-40B4-BE49-F238E27FC236}">
                <a16:creationId xmlns:a16="http://schemas.microsoft.com/office/drawing/2014/main" id="{E14B8AA3-115D-257E-D72B-B9855F5D9D62}"/>
              </a:ext>
            </a:extLst>
          </p:cNvPr>
          <p:cNvGrpSpPr/>
          <p:nvPr/>
        </p:nvGrpSpPr>
        <p:grpSpPr>
          <a:xfrm>
            <a:off x="8532903" y="3321322"/>
            <a:ext cx="2844847" cy="265618"/>
            <a:chOff x="8444531" y="2891044"/>
            <a:chExt cx="2844847" cy="265618"/>
          </a:xfrm>
        </p:grpSpPr>
        <p:sp>
          <p:nvSpPr>
            <p:cNvPr id="111" name="Ovale 110">
              <a:extLst>
                <a:ext uri="{FF2B5EF4-FFF2-40B4-BE49-F238E27FC236}">
                  <a16:creationId xmlns:a16="http://schemas.microsoft.com/office/drawing/2014/main" id="{AF557AF5-2C9A-D220-0FFC-6A41372FC58D}"/>
                </a:ext>
              </a:extLst>
            </p:cNvPr>
            <p:cNvSpPr/>
            <p:nvPr/>
          </p:nvSpPr>
          <p:spPr>
            <a:xfrm>
              <a:off x="8444531" y="2891044"/>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12" name="Ovale 111">
              <a:extLst>
                <a:ext uri="{FF2B5EF4-FFF2-40B4-BE49-F238E27FC236}">
                  <a16:creationId xmlns:a16="http://schemas.microsoft.com/office/drawing/2014/main" id="{4AFA1E3B-B927-F44A-82D0-294439CD3634}"/>
                </a:ext>
              </a:extLst>
            </p:cNvPr>
            <p:cNvSpPr/>
            <p:nvPr/>
          </p:nvSpPr>
          <p:spPr>
            <a:xfrm>
              <a:off x="10507915" y="2891044"/>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13" name="Ovale 112">
              <a:extLst>
                <a:ext uri="{FF2B5EF4-FFF2-40B4-BE49-F238E27FC236}">
                  <a16:creationId xmlns:a16="http://schemas.microsoft.com/office/drawing/2014/main" id="{AB09A0B1-2C1B-036F-C68F-F2277A25693E}"/>
                </a:ext>
              </a:extLst>
            </p:cNvPr>
            <p:cNvSpPr/>
            <p:nvPr/>
          </p:nvSpPr>
          <p:spPr>
            <a:xfrm>
              <a:off x="9476223" y="2891044"/>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15" name="Ovale 114">
              <a:extLst>
                <a:ext uri="{FF2B5EF4-FFF2-40B4-BE49-F238E27FC236}">
                  <a16:creationId xmlns:a16="http://schemas.microsoft.com/office/drawing/2014/main" id="{AA8DD288-1BD7-D41B-6ECC-96E458A7708C}"/>
                </a:ext>
              </a:extLst>
            </p:cNvPr>
            <p:cNvSpPr/>
            <p:nvPr/>
          </p:nvSpPr>
          <p:spPr>
            <a:xfrm>
              <a:off x="11023760" y="2891044"/>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16" name="Ovale 115">
              <a:extLst>
                <a:ext uri="{FF2B5EF4-FFF2-40B4-BE49-F238E27FC236}">
                  <a16:creationId xmlns:a16="http://schemas.microsoft.com/office/drawing/2014/main" id="{41C8AE3F-EB56-E750-3671-21E1FF90902C}"/>
                </a:ext>
              </a:extLst>
            </p:cNvPr>
            <p:cNvSpPr/>
            <p:nvPr/>
          </p:nvSpPr>
          <p:spPr>
            <a:xfrm>
              <a:off x="9992069" y="2891044"/>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grpSp>
      <p:grpSp>
        <p:nvGrpSpPr>
          <p:cNvPr id="139" name="Gruppo 138">
            <a:extLst>
              <a:ext uri="{FF2B5EF4-FFF2-40B4-BE49-F238E27FC236}">
                <a16:creationId xmlns:a16="http://schemas.microsoft.com/office/drawing/2014/main" id="{536D5BD5-B5C3-B3F3-35B8-BDCA0352D74F}"/>
              </a:ext>
            </a:extLst>
          </p:cNvPr>
          <p:cNvGrpSpPr/>
          <p:nvPr/>
        </p:nvGrpSpPr>
        <p:grpSpPr>
          <a:xfrm>
            <a:off x="8277371" y="2775350"/>
            <a:ext cx="3433542" cy="433230"/>
            <a:chOff x="8188999" y="2345072"/>
            <a:chExt cx="3433542" cy="433230"/>
          </a:xfrm>
        </p:grpSpPr>
        <p:sp>
          <p:nvSpPr>
            <p:cNvPr id="117" name="Ovale 116">
              <a:extLst>
                <a:ext uri="{FF2B5EF4-FFF2-40B4-BE49-F238E27FC236}">
                  <a16:creationId xmlns:a16="http://schemas.microsoft.com/office/drawing/2014/main" id="{0B11F1B0-22B9-5BA8-9391-CEA03ADE3418}"/>
                </a:ext>
              </a:extLst>
            </p:cNvPr>
            <p:cNvSpPr/>
            <p:nvPr/>
          </p:nvSpPr>
          <p:spPr>
            <a:xfrm>
              <a:off x="8732716" y="2442919"/>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18" name="Ovale 117">
              <a:extLst>
                <a:ext uri="{FF2B5EF4-FFF2-40B4-BE49-F238E27FC236}">
                  <a16:creationId xmlns:a16="http://schemas.microsoft.com/office/drawing/2014/main" id="{15B12554-07FE-EAB5-705A-99788B3B8263}"/>
                </a:ext>
              </a:extLst>
            </p:cNvPr>
            <p:cNvSpPr/>
            <p:nvPr/>
          </p:nvSpPr>
          <p:spPr>
            <a:xfrm>
              <a:off x="10776270" y="2442919"/>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19" name="Ovale 118">
              <a:extLst>
                <a:ext uri="{FF2B5EF4-FFF2-40B4-BE49-F238E27FC236}">
                  <a16:creationId xmlns:a16="http://schemas.microsoft.com/office/drawing/2014/main" id="{38E58776-6ECA-FA97-1E59-14567EE1EC90}"/>
                </a:ext>
              </a:extLst>
            </p:cNvPr>
            <p:cNvSpPr/>
            <p:nvPr/>
          </p:nvSpPr>
          <p:spPr>
            <a:xfrm>
              <a:off x="9129263" y="2442919"/>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20" name="Ovale 119">
              <a:extLst>
                <a:ext uri="{FF2B5EF4-FFF2-40B4-BE49-F238E27FC236}">
                  <a16:creationId xmlns:a16="http://schemas.microsoft.com/office/drawing/2014/main" id="{2A1B13FC-4EAE-BD5B-09BF-ABEB317B7B6C}"/>
                </a:ext>
              </a:extLst>
            </p:cNvPr>
            <p:cNvSpPr/>
            <p:nvPr/>
          </p:nvSpPr>
          <p:spPr>
            <a:xfrm>
              <a:off x="10195617" y="2373155"/>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21" name="Ovale 120">
              <a:extLst>
                <a:ext uri="{FF2B5EF4-FFF2-40B4-BE49-F238E27FC236}">
                  <a16:creationId xmlns:a16="http://schemas.microsoft.com/office/drawing/2014/main" id="{03951773-E38E-0980-F3A9-AD732EA61B34}"/>
                </a:ext>
              </a:extLst>
            </p:cNvPr>
            <p:cNvSpPr/>
            <p:nvPr/>
          </p:nvSpPr>
          <p:spPr>
            <a:xfrm>
              <a:off x="9485443" y="2345072"/>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22" name="Ovale 121">
              <a:extLst>
                <a:ext uri="{FF2B5EF4-FFF2-40B4-BE49-F238E27FC236}">
                  <a16:creationId xmlns:a16="http://schemas.microsoft.com/office/drawing/2014/main" id="{1FE95432-DD16-711A-B08B-B6BB1ED85FEC}"/>
                </a:ext>
              </a:extLst>
            </p:cNvPr>
            <p:cNvSpPr/>
            <p:nvPr/>
          </p:nvSpPr>
          <p:spPr>
            <a:xfrm>
              <a:off x="11217394" y="2373155"/>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23" name="Ovale 122">
              <a:extLst>
                <a:ext uri="{FF2B5EF4-FFF2-40B4-BE49-F238E27FC236}">
                  <a16:creationId xmlns:a16="http://schemas.microsoft.com/office/drawing/2014/main" id="{D6B6B8A5-EC00-6D7C-4F99-B9748E170298}"/>
                </a:ext>
              </a:extLst>
            </p:cNvPr>
            <p:cNvSpPr/>
            <p:nvPr/>
          </p:nvSpPr>
          <p:spPr>
            <a:xfrm>
              <a:off x="8188999" y="2373155"/>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grpSp>
        <p:nvGrpSpPr>
          <p:cNvPr id="140" name="Gruppo 139">
            <a:extLst>
              <a:ext uri="{FF2B5EF4-FFF2-40B4-BE49-F238E27FC236}">
                <a16:creationId xmlns:a16="http://schemas.microsoft.com/office/drawing/2014/main" id="{5197B792-DA87-D3B0-B969-53BD494196D7}"/>
              </a:ext>
            </a:extLst>
          </p:cNvPr>
          <p:cNvGrpSpPr/>
          <p:nvPr/>
        </p:nvGrpSpPr>
        <p:grpSpPr>
          <a:xfrm>
            <a:off x="8560973" y="2410033"/>
            <a:ext cx="2844847" cy="265618"/>
            <a:chOff x="8472601" y="1979755"/>
            <a:chExt cx="2844847" cy="265618"/>
          </a:xfrm>
        </p:grpSpPr>
        <p:sp>
          <p:nvSpPr>
            <p:cNvPr id="124" name="Ovale 123">
              <a:extLst>
                <a:ext uri="{FF2B5EF4-FFF2-40B4-BE49-F238E27FC236}">
                  <a16:creationId xmlns:a16="http://schemas.microsoft.com/office/drawing/2014/main" id="{AFBDC234-C74F-D472-C6DF-27C47ADD0F42}"/>
                </a:ext>
              </a:extLst>
            </p:cNvPr>
            <p:cNvSpPr/>
            <p:nvPr/>
          </p:nvSpPr>
          <p:spPr>
            <a:xfrm>
              <a:off x="8472601" y="1979755"/>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27" name="Ovale 126">
              <a:extLst>
                <a:ext uri="{FF2B5EF4-FFF2-40B4-BE49-F238E27FC236}">
                  <a16:creationId xmlns:a16="http://schemas.microsoft.com/office/drawing/2014/main" id="{A2F06D80-3848-988D-1C44-E8EB3841072F}"/>
                </a:ext>
              </a:extLst>
            </p:cNvPr>
            <p:cNvSpPr/>
            <p:nvPr/>
          </p:nvSpPr>
          <p:spPr>
            <a:xfrm>
              <a:off x="8988447" y="1979755"/>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28" name="Ovale 127">
              <a:extLst>
                <a:ext uri="{FF2B5EF4-FFF2-40B4-BE49-F238E27FC236}">
                  <a16:creationId xmlns:a16="http://schemas.microsoft.com/office/drawing/2014/main" id="{FCBDEE97-017D-3527-BBC8-4ACC56142941}"/>
                </a:ext>
              </a:extLst>
            </p:cNvPr>
            <p:cNvSpPr/>
            <p:nvPr/>
          </p:nvSpPr>
          <p:spPr>
            <a:xfrm>
              <a:off x="11051830" y="1979755"/>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29" name="Ovale 128">
              <a:extLst>
                <a:ext uri="{FF2B5EF4-FFF2-40B4-BE49-F238E27FC236}">
                  <a16:creationId xmlns:a16="http://schemas.microsoft.com/office/drawing/2014/main" id="{DDD373C2-D792-79DC-0202-129C3801B4E8}"/>
                </a:ext>
              </a:extLst>
            </p:cNvPr>
            <p:cNvSpPr/>
            <p:nvPr/>
          </p:nvSpPr>
          <p:spPr>
            <a:xfrm>
              <a:off x="10020139" y="1979755"/>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grpSp>
      <p:grpSp>
        <p:nvGrpSpPr>
          <p:cNvPr id="141" name="Gruppo 140">
            <a:extLst>
              <a:ext uri="{FF2B5EF4-FFF2-40B4-BE49-F238E27FC236}">
                <a16:creationId xmlns:a16="http://schemas.microsoft.com/office/drawing/2014/main" id="{EA445865-C547-0608-EA95-FC50C6111D88}"/>
              </a:ext>
            </a:extLst>
          </p:cNvPr>
          <p:cNvGrpSpPr/>
          <p:nvPr/>
        </p:nvGrpSpPr>
        <p:grpSpPr>
          <a:xfrm>
            <a:off x="8321946" y="1869271"/>
            <a:ext cx="3330951" cy="405147"/>
            <a:chOff x="8233574" y="1438993"/>
            <a:chExt cx="3330951" cy="405147"/>
          </a:xfrm>
        </p:grpSpPr>
        <p:sp>
          <p:nvSpPr>
            <p:cNvPr id="130" name="Ovale 129">
              <a:extLst>
                <a:ext uri="{FF2B5EF4-FFF2-40B4-BE49-F238E27FC236}">
                  <a16:creationId xmlns:a16="http://schemas.microsoft.com/office/drawing/2014/main" id="{26E47B44-83F7-366E-20F0-4115B7488866}"/>
                </a:ext>
              </a:extLst>
            </p:cNvPr>
            <p:cNvSpPr/>
            <p:nvPr/>
          </p:nvSpPr>
          <p:spPr>
            <a:xfrm>
              <a:off x="8233574" y="1508757"/>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31" name="Ovale 130">
              <a:extLst>
                <a:ext uri="{FF2B5EF4-FFF2-40B4-BE49-F238E27FC236}">
                  <a16:creationId xmlns:a16="http://schemas.microsoft.com/office/drawing/2014/main" id="{960C0073-078F-3AE9-40F9-2B2E9564B9A3}"/>
                </a:ext>
              </a:extLst>
            </p:cNvPr>
            <p:cNvSpPr/>
            <p:nvPr/>
          </p:nvSpPr>
          <p:spPr>
            <a:xfrm>
              <a:off x="11004916" y="1508757"/>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32" name="Ovale 131">
              <a:extLst>
                <a:ext uri="{FF2B5EF4-FFF2-40B4-BE49-F238E27FC236}">
                  <a16:creationId xmlns:a16="http://schemas.microsoft.com/office/drawing/2014/main" id="{0D2E862B-D866-A28F-A49E-BC023241087F}"/>
                </a:ext>
              </a:extLst>
            </p:cNvPr>
            <p:cNvSpPr/>
            <p:nvPr/>
          </p:nvSpPr>
          <p:spPr>
            <a:xfrm>
              <a:off x="9395311" y="1508757"/>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33" name="Ovale 132">
              <a:extLst>
                <a:ext uri="{FF2B5EF4-FFF2-40B4-BE49-F238E27FC236}">
                  <a16:creationId xmlns:a16="http://schemas.microsoft.com/office/drawing/2014/main" id="{269F34D3-5B1A-359D-61FB-71377D09F2DF}"/>
                </a:ext>
              </a:extLst>
            </p:cNvPr>
            <p:cNvSpPr/>
            <p:nvPr/>
          </p:nvSpPr>
          <p:spPr>
            <a:xfrm>
              <a:off x="11298907" y="1508757"/>
              <a:ext cx="265618" cy="26561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34" name="Ovale 133">
              <a:extLst>
                <a:ext uri="{FF2B5EF4-FFF2-40B4-BE49-F238E27FC236}">
                  <a16:creationId xmlns:a16="http://schemas.microsoft.com/office/drawing/2014/main" id="{D3E51EBB-EA55-A5D0-C947-AC7B8F7F90C1}"/>
                </a:ext>
              </a:extLst>
            </p:cNvPr>
            <p:cNvSpPr/>
            <p:nvPr/>
          </p:nvSpPr>
          <p:spPr>
            <a:xfrm>
              <a:off x="9696475" y="1438993"/>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35" name="Ovale 134">
              <a:extLst>
                <a:ext uri="{FF2B5EF4-FFF2-40B4-BE49-F238E27FC236}">
                  <a16:creationId xmlns:a16="http://schemas.microsoft.com/office/drawing/2014/main" id="{3BA8B36F-E4FE-D864-2309-6AF8029B546F}"/>
                </a:ext>
              </a:extLst>
            </p:cNvPr>
            <p:cNvSpPr/>
            <p:nvPr/>
          </p:nvSpPr>
          <p:spPr>
            <a:xfrm>
              <a:off x="8674698" y="1438993"/>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36" name="Ovale 135">
              <a:extLst>
                <a:ext uri="{FF2B5EF4-FFF2-40B4-BE49-F238E27FC236}">
                  <a16:creationId xmlns:a16="http://schemas.microsoft.com/office/drawing/2014/main" id="{1CD774A1-E9DB-7A98-15B4-31FE3DE983C6}"/>
                </a:ext>
              </a:extLst>
            </p:cNvPr>
            <p:cNvSpPr/>
            <p:nvPr/>
          </p:nvSpPr>
          <p:spPr>
            <a:xfrm>
              <a:off x="10391680" y="1438993"/>
              <a:ext cx="405147" cy="4051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pic>
        <p:nvPicPr>
          <p:cNvPr id="143" name="Immagine 142" descr="Griglia per barbecue fiammeggiante">
            <a:extLst>
              <a:ext uri="{FF2B5EF4-FFF2-40B4-BE49-F238E27FC236}">
                <a16:creationId xmlns:a16="http://schemas.microsoft.com/office/drawing/2014/main" id="{BF799D88-886A-8211-1C0C-1352CC424EE6}"/>
              </a:ext>
            </a:extLst>
          </p:cNvPr>
          <p:cNvPicPr>
            <a:picLocks noChangeAspect="1"/>
          </p:cNvPicPr>
          <p:nvPr/>
        </p:nvPicPr>
        <p:blipFill rotWithShape="1">
          <a:blip r:embed="rId4">
            <a:extLst>
              <a:ext uri="{28A0092B-C50C-407E-A947-70E740481C1C}">
                <a14:useLocalDpi xmlns:a14="http://schemas.microsoft.com/office/drawing/2010/main" val="0"/>
              </a:ext>
            </a:extLst>
          </a:blip>
          <a:srcRect t="19868"/>
          <a:stretch/>
        </p:blipFill>
        <p:spPr>
          <a:xfrm>
            <a:off x="8292165" y="4272791"/>
            <a:ext cx="3311274" cy="905476"/>
          </a:xfrm>
          <a:prstGeom prst="rect">
            <a:avLst/>
          </a:prstGeom>
        </p:spPr>
      </p:pic>
    </p:spTree>
    <p:extLst>
      <p:ext uri="{BB962C8B-B14F-4D97-AF65-F5344CB8AC3E}">
        <p14:creationId xmlns:p14="http://schemas.microsoft.com/office/powerpoint/2010/main" val="76037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anim calcmode="lin" valueType="num">
                                      <p:cBhvr>
                                        <p:cTn id="8" dur="1000" fill="hold"/>
                                        <p:tgtEl>
                                          <p:spTgt spid="137"/>
                                        </p:tgtEl>
                                        <p:attrNameLst>
                                          <p:attrName>ppt_x</p:attrName>
                                        </p:attrNameLst>
                                      </p:cBhvr>
                                      <p:tavLst>
                                        <p:tav tm="0">
                                          <p:val>
                                            <p:strVal val="#ppt_x"/>
                                          </p:val>
                                        </p:tav>
                                        <p:tav tm="100000">
                                          <p:val>
                                            <p:strVal val="#ppt_x"/>
                                          </p:val>
                                        </p:tav>
                                      </p:tavLst>
                                    </p:anim>
                                    <p:anim calcmode="lin" valueType="num">
                                      <p:cBhvr>
                                        <p:cTn id="9" dur="1000" fill="hold"/>
                                        <p:tgtEl>
                                          <p:spTgt spid="1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fade">
                                      <p:cBhvr>
                                        <p:cTn id="13" dur="1000"/>
                                        <p:tgtEl>
                                          <p:spTgt spid="138"/>
                                        </p:tgtEl>
                                      </p:cBhvr>
                                    </p:animEffect>
                                    <p:anim calcmode="lin" valueType="num">
                                      <p:cBhvr>
                                        <p:cTn id="14" dur="1000" fill="hold"/>
                                        <p:tgtEl>
                                          <p:spTgt spid="138"/>
                                        </p:tgtEl>
                                        <p:attrNameLst>
                                          <p:attrName>ppt_x</p:attrName>
                                        </p:attrNameLst>
                                      </p:cBhvr>
                                      <p:tavLst>
                                        <p:tav tm="0">
                                          <p:val>
                                            <p:strVal val="#ppt_x"/>
                                          </p:val>
                                        </p:tav>
                                        <p:tav tm="100000">
                                          <p:val>
                                            <p:strVal val="#ppt_x"/>
                                          </p:val>
                                        </p:tav>
                                      </p:tavLst>
                                    </p:anim>
                                    <p:anim calcmode="lin" valueType="num">
                                      <p:cBhvr>
                                        <p:cTn id="15" dur="1000" fill="hold"/>
                                        <p:tgtEl>
                                          <p:spTgt spid="1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39"/>
                                        </p:tgtEl>
                                        <p:attrNameLst>
                                          <p:attrName>style.visibility</p:attrName>
                                        </p:attrNameLst>
                                      </p:cBhvr>
                                      <p:to>
                                        <p:strVal val="visible"/>
                                      </p:to>
                                    </p:set>
                                    <p:animEffect transition="in" filter="fade">
                                      <p:cBhvr>
                                        <p:cTn id="19" dur="1000"/>
                                        <p:tgtEl>
                                          <p:spTgt spid="139"/>
                                        </p:tgtEl>
                                      </p:cBhvr>
                                    </p:animEffect>
                                    <p:anim calcmode="lin" valueType="num">
                                      <p:cBhvr>
                                        <p:cTn id="20" dur="1000" fill="hold"/>
                                        <p:tgtEl>
                                          <p:spTgt spid="139"/>
                                        </p:tgtEl>
                                        <p:attrNameLst>
                                          <p:attrName>ppt_x</p:attrName>
                                        </p:attrNameLst>
                                      </p:cBhvr>
                                      <p:tavLst>
                                        <p:tav tm="0">
                                          <p:val>
                                            <p:strVal val="#ppt_x"/>
                                          </p:val>
                                        </p:tav>
                                        <p:tav tm="100000">
                                          <p:val>
                                            <p:strVal val="#ppt_x"/>
                                          </p:val>
                                        </p:tav>
                                      </p:tavLst>
                                    </p:anim>
                                    <p:anim calcmode="lin" valueType="num">
                                      <p:cBhvr>
                                        <p:cTn id="21" dur="1000" fill="hold"/>
                                        <p:tgtEl>
                                          <p:spTgt spid="13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fade">
                                      <p:cBhvr>
                                        <p:cTn id="25" dur="1000"/>
                                        <p:tgtEl>
                                          <p:spTgt spid="140"/>
                                        </p:tgtEl>
                                      </p:cBhvr>
                                    </p:animEffect>
                                    <p:anim calcmode="lin" valueType="num">
                                      <p:cBhvr>
                                        <p:cTn id="26" dur="1000" fill="hold"/>
                                        <p:tgtEl>
                                          <p:spTgt spid="140"/>
                                        </p:tgtEl>
                                        <p:attrNameLst>
                                          <p:attrName>ppt_x</p:attrName>
                                        </p:attrNameLst>
                                      </p:cBhvr>
                                      <p:tavLst>
                                        <p:tav tm="0">
                                          <p:val>
                                            <p:strVal val="#ppt_x"/>
                                          </p:val>
                                        </p:tav>
                                        <p:tav tm="100000">
                                          <p:val>
                                            <p:strVal val="#ppt_x"/>
                                          </p:val>
                                        </p:tav>
                                      </p:tavLst>
                                    </p:anim>
                                    <p:anim calcmode="lin" valueType="num">
                                      <p:cBhvr>
                                        <p:cTn id="27" dur="1000" fill="hold"/>
                                        <p:tgtEl>
                                          <p:spTgt spid="14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fade">
                                      <p:cBhvr>
                                        <p:cTn id="31" dur="1000"/>
                                        <p:tgtEl>
                                          <p:spTgt spid="141"/>
                                        </p:tgtEl>
                                      </p:cBhvr>
                                    </p:animEffect>
                                    <p:anim calcmode="lin" valueType="num">
                                      <p:cBhvr>
                                        <p:cTn id="32" dur="1000" fill="hold"/>
                                        <p:tgtEl>
                                          <p:spTgt spid="141"/>
                                        </p:tgtEl>
                                        <p:attrNameLst>
                                          <p:attrName>ppt_x</p:attrName>
                                        </p:attrNameLst>
                                      </p:cBhvr>
                                      <p:tavLst>
                                        <p:tav tm="0">
                                          <p:val>
                                            <p:strVal val="#ppt_x"/>
                                          </p:val>
                                        </p:tav>
                                        <p:tav tm="100000">
                                          <p:val>
                                            <p:strVal val="#ppt_x"/>
                                          </p:val>
                                        </p:tav>
                                      </p:tavLst>
                                    </p:anim>
                                    <p:anim calcmode="lin" valueType="num">
                                      <p:cBhvr>
                                        <p:cTn id="33"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3"/>
                                        </p:tgtEl>
                                        <p:attrNameLst>
                                          <p:attrName>style.visibility</p:attrName>
                                        </p:attrNameLst>
                                      </p:cBhvr>
                                      <p:to>
                                        <p:strVal val="visible"/>
                                      </p:to>
                                    </p:set>
                                    <p:animEffect transition="in" filter="fade">
                                      <p:cBhvr>
                                        <p:cTn id="38" dur="1000"/>
                                        <p:tgtEl>
                                          <p:spTgt spid="143"/>
                                        </p:tgtEl>
                                      </p:cBhvr>
                                    </p:animEffect>
                                  </p:childTnLst>
                                </p:cTn>
                              </p:par>
                            </p:childTnLst>
                          </p:cTn>
                        </p:par>
                        <p:par>
                          <p:cTn id="39" fill="hold">
                            <p:stCondLst>
                              <p:cond delay="1000"/>
                            </p:stCondLst>
                            <p:childTnLst>
                              <p:par>
                                <p:cTn id="40" presetID="10" presetClass="exit" presetSubtype="0" fill="hold" nodeType="afterEffect">
                                  <p:stCondLst>
                                    <p:cond delay="0"/>
                                  </p:stCondLst>
                                  <p:childTnLst>
                                    <p:animEffect transition="out" filter="fade">
                                      <p:cBhvr>
                                        <p:cTn id="41" dur="1000"/>
                                        <p:tgtEl>
                                          <p:spTgt spid="137"/>
                                        </p:tgtEl>
                                      </p:cBhvr>
                                    </p:animEffect>
                                    <p:set>
                                      <p:cBhvr>
                                        <p:cTn id="42" dur="1" fill="hold">
                                          <p:stCondLst>
                                            <p:cond delay="999"/>
                                          </p:stCondLst>
                                        </p:cTn>
                                        <p:tgtEl>
                                          <p:spTgt spid="13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138"/>
                                        </p:tgtEl>
                                      </p:cBhvr>
                                    </p:animEffect>
                                    <p:set>
                                      <p:cBhvr>
                                        <p:cTn id="45" dur="1" fill="hold">
                                          <p:stCondLst>
                                            <p:cond delay="999"/>
                                          </p:stCondLst>
                                        </p:cTn>
                                        <p:tgtEl>
                                          <p:spTgt spid="13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139"/>
                                        </p:tgtEl>
                                      </p:cBhvr>
                                    </p:animEffect>
                                    <p:set>
                                      <p:cBhvr>
                                        <p:cTn id="48" dur="1" fill="hold">
                                          <p:stCondLst>
                                            <p:cond delay="999"/>
                                          </p:stCondLst>
                                        </p:cTn>
                                        <p:tgtEl>
                                          <p:spTgt spid="13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140"/>
                                        </p:tgtEl>
                                      </p:cBhvr>
                                    </p:animEffect>
                                    <p:set>
                                      <p:cBhvr>
                                        <p:cTn id="51" dur="1" fill="hold">
                                          <p:stCondLst>
                                            <p:cond delay="999"/>
                                          </p:stCondLst>
                                        </p:cTn>
                                        <p:tgtEl>
                                          <p:spTgt spid="14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141"/>
                                        </p:tgtEl>
                                      </p:cBhvr>
                                    </p:animEffect>
                                    <p:set>
                                      <p:cBhvr>
                                        <p:cTn id="54" dur="1" fill="hold">
                                          <p:stCondLst>
                                            <p:cond delay="999"/>
                                          </p:stCondLst>
                                        </p:cTn>
                                        <p:tgtEl>
                                          <p:spTgt spid="14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01"/>
                                        </p:tgtEl>
                                        <p:attrNameLst>
                                          <p:attrName>style.visibility</p:attrName>
                                        </p:attrNameLst>
                                      </p:cBhvr>
                                      <p:to>
                                        <p:strVal val="visible"/>
                                      </p:to>
                                    </p:set>
                                    <p:animEffect transition="in" filter="fade">
                                      <p:cBhvr>
                                        <p:cTn id="57" dur="1000"/>
                                        <p:tgtEl>
                                          <p:spTgt spid="101"/>
                                        </p:tgtEl>
                                      </p:cBhvr>
                                    </p:animEffect>
                                  </p:childTnLst>
                                </p:cTn>
                              </p:par>
                              <p:par>
                                <p:cTn id="58" presetID="10" presetClass="exit" presetSubtype="0" fill="hold" nodeType="withEffect">
                                  <p:stCondLst>
                                    <p:cond delay="500"/>
                                  </p:stCondLst>
                                  <p:childTnLst>
                                    <p:animEffect transition="out" filter="fade">
                                      <p:cBhvr>
                                        <p:cTn id="59" dur="1000"/>
                                        <p:tgtEl>
                                          <p:spTgt spid="143"/>
                                        </p:tgtEl>
                                      </p:cBhvr>
                                    </p:animEffect>
                                    <p:set>
                                      <p:cBhvr>
                                        <p:cTn id="60" dur="1" fill="hold">
                                          <p:stCondLst>
                                            <p:cond delay="999"/>
                                          </p:stCondLst>
                                        </p:cTn>
                                        <p:tgtEl>
                                          <p:spTgt spid="1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0B1BB4-B952-4F3C-9C6D-862904BCAB90}"/>
              </a:ext>
            </a:extLst>
          </p:cNvPr>
          <p:cNvSpPr>
            <a:spLocks noGrp="1"/>
          </p:cNvSpPr>
          <p:nvPr>
            <p:ph type="title"/>
          </p:nvPr>
        </p:nvSpPr>
        <p:spPr/>
        <p:txBody>
          <a:bodyPr/>
          <a:lstStyle/>
          <a:p>
            <a:r>
              <a:rPr lang="it-IT" dirty="0" err="1"/>
              <a:t>It</a:t>
            </a:r>
            <a:r>
              <a:rPr lang="it-IT" dirty="0"/>
              <a:t> </a:t>
            </a:r>
            <a:r>
              <a:rPr lang="it-IT" dirty="0" err="1"/>
              <a:t>is</a:t>
            </a:r>
            <a:r>
              <a:rPr lang="it-IT" dirty="0"/>
              <a:t> </a:t>
            </a:r>
            <a:r>
              <a:rPr lang="it-IT" dirty="0" err="1"/>
              <a:t>epitaxial</a:t>
            </a:r>
            <a:r>
              <a:rPr lang="it-IT" dirty="0"/>
              <a:t>!</a:t>
            </a:r>
          </a:p>
        </p:txBody>
      </p:sp>
      <p:pic>
        <p:nvPicPr>
          <p:cNvPr id="4" name="Immagine 3" descr="Immagine che contiene sfocatura&#10;&#10;Descrizione generata automaticamente">
            <a:extLst>
              <a:ext uri="{FF2B5EF4-FFF2-40B4-BE49-F238E27FC236}">
                <a16:creationId xmlns:a16="http://schemas.microsoft.com/office/drawing/2014/main" id="{6550C49D-462A-4788-A349-8936D9F95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417" y="1006694"/>
            <a:ext cx="3124310" cy="1707416"/>
          </a:xfrm>
          <a:prstGeom prst="rect">
            <a:avLst/>
          </a:prstGeom>
        </p:spPr>
      </p:pic>
      <p:pic>
        <p:nvPicPr>
          <p:cNvPr id="6" name="Immagine 5" descr="Immagine che contiene sfocatura&#10;&#10;Descrizione generata automaticamente">
            <a:extLst>
              <a:ext uri="{FF2B5EF4-FFF2-40B4-BE49-F238E27FC236}">
                <a16:creationId xmlns:a16="http://schemas.microsoft.com/office/drawing/2014/main" id="{2C474896-19E7-4A2A-830A-D6224D42C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89" y="1015752"/>
            <a:ext cx="3124310" cy="1707416"/>
          </a:xfrm>
          <a:prstGeom prst="rect">
            <a:avLst/>
          </a:prstGeom>
        </p:spPr>
      </p:pic>
      <p:pic>
        <p:nvPicPr>
          <p:cNvPr id="8" name="Immagine 7" descr="Immagine che contiene sfocatura&#10;&#10;Descrizione generata automaticamente">
            <a:extLst>
              <a:ext uri="{FF2B5EF4-FFF2-40B4-BE49-F238E27FC236}">
                <a16:creationId xmlns:a16="http://schemas.microsoft.com/office/drawing/2014/main" id="{F6D13253-344D-4620-960C-C68BF9210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6417" y="2800367"/>
            <a:ext cx="3124310" cy="1707416"/>
          </a:xfrm>
          <a:prstGeom prst="rect">
            <a:avLst/>
          </a:prstGeom>
        </p:spPr>
      </p:pic>
      <p:pic>
        <p:nvPicPr>
          <p:cNvPr id="10" name="Immagine 9" descr="Immagine che contiene sfocatura&#10;&#10;Descrizione generata automaticamente">
            <a:extLst>
              <a:ext uri="{FF2B5EF4-FFF2-40B4-BE49-F238E27FC236}">
                <a16:creationId xmlns:a16="http://schemas.microsoft.com/office/drawing/2014/main" id="{AF629006-8617-43A6-88B8-A49A570D84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88" y="2800367"/>
            <a:ext cx="3140797" cy="1716426"/>
          </a:xfrm>
          <a:prstGeom prst="rect">
            <a:avLst/>
          </a:prstGeom>
        </p:spPr>
      </p:pic>
      <p:sp>
        <p:nvSpPr>
          <p:cNvPr id="11" name="CasellaDiTesto 10">
            <a:extLst>
              <a:ext uri="{FF2B5EF4-FFF2-40B4-BE49-F238E27FC236}">
                <a16:creationId xmlns:a16="http://schemas.microsoft.com/office/drawing/2014/main" id="{ABC4D49C-4B36-4EAB-90C4-9122A21AEA6C}"/>
              </a:ext>
            </a:extLst>
          </p:cNvPr>
          <p:cNvSpPr txBox="1"/>
          <p:nvPr/>
        </p:nvSpPr>
        <p:spPr>
          <a:xfrm>
            <a:off x="2372937" y="2315594"/>
            <a:ext cx="1043876" cy="369332"/>
          </a:xfrm>
          <a:prstGeom prst="rect">
            <a:avLst/>
          </a:prstGeom>
          <a:noFill/>
        </p:spPr>
        <p:txBody>
          <a:bodyPr wrap="none" rtlCol="0">
            <a:spAutoFit/>
          </a:bodyPr>
          <a:lstStyle/>
          <a:p>
            <a:r>
              <a:rPr lang="it-IT" b="1" dirty="0" err="1"/>
              <a:t>SiC</a:t>
            </a:r>
            <a:r>
              <a:rPr lang="it-IT" b="1" dirty="0"/>
              <a:t> [10]</a:t>
            </a:r>
          </a:p>
        </p:txBody>
      </p:sp>
      <p:sp>
        <p:nvSpPr>
          <p:cNvPr id="12" name="CasellaDiTesto 11">
            <a:extLst>
              <a:ext uri="{FF2B5EF4-FFF2-40B4-BE49-F238E27FC236}">
                <a16:creationId xmlns:a16="http://schemas.microsoft.com/office/drawing/2014/main" id="{D0FE5955-BE4E-4267-96DE-0DC7258262DE}"/>
              </a:ext>
            </a:extLst>
          </p:cNvPr>
          <p:cNvSpPr txBox="1"/>
          <p:nvPr/>
        </p:nvSpPr>
        <p:spPr>
          <a:xfrm>
            <a:off x="2096315" y="4104710"/>
            <a:ext cx="1377300" cy="369332"/>
          </a:xfrm>
          <a:prstGeom prst="rect">
            <a:avLst/>
          </a:prstGeom>
          <a:noFill/>
        </p:spPr>
        <p:txBody>
          <a:bodyPr wrap="none" rtlCol="0">
            <a:spAutoFit/>
          </a:bodyPr>
          <a:lstStyle/>
          <a:p>
            <a:r>
              <a:rPr lang="it-IT" b="1" dirty="0"/>
              <a:t>Cs</a:t>
            </a:r>
            <a:r>
              <a:rPr lang="it-IT" b="1" baseline="-25000" dirty="0"/>
              <a:t>3</a:t>
            </a:r>
            <a:r>
              <a:rPr lang="it-IT" b="1" dirty="0"/>
              <a:t>Sb [10]</a:t>
            </a:r>
          </a:p>
        </p:txBody>
      </p:sp>
      <p:sp>
        <p:nvSpPr>
          <p:cNvPr id="13" name="CasellaDiTesto 12">
            <a:extLst>
              <a:ext uri="{FF2B5EF4-FFF2-40B4-BE49-F238E27FC236}">
                <a16:creationId xmlns:a16="http://schemas.microsoft.com/office/drawing/2014/main" id="{E006D47F-C022-47E8-90C7-9124FB5887ED}"/>
              </a:ext>
            </a:extLst>
          </p:cNvPr>
          <p:cNvSpPr txBox="1"/>
          <p:nvPr/>
        </p:nvSpPr>
        <p:spPr>
          <a:xfrm>
            <a:off x="5309888" y="4094982"/>
            <a:ext cx="1321259" cy="369332"/>
          </a:xfrm>
          <a:prstGeom prst="rect">
            <a:avLst/>
          </a:prstGeom>
          <a:noFill/>
        </p:spPr>
        <p:txBody>
          <a:bodyPr wrap="none" rtlCol="0">
            <a:spAutoFit/>
          </a:bodyPr>
          <a:lstStyle/>
          <a:p>
            <a:r>
              <a:rPr lang="it-IT" b="1" dirty="0"/>
              <a:t>Cs</a:t>
            </a:r>
            <a:r>
              <a:rPr lang="it-IT" b="1" baseline="-25000" dirty="0"/>
              <a:t>3</a:t>
            </a:r>
            <a:r>
              <a:rPr lang="it-IT" b="1" dirty="0"/>
              <a:t>Sb [11]</a:t>
            </a:r>
          </a:p>
        </p:txBody>
      </p:sp>
      <p:sp>
        <p:nvSpPr>
          <p:cNvPr id="14" name="CasellaDiTesto 13">
            <a:extLst>
              <a:ext uri="{FF2B5EF4-FFF2-40B4-BE49-F238E27FC236}">
                <a16:creationId xmlns:a16="http://schemas.microsoft.com/office/drawing/2014/main" id="{581E2BA5-6DE3-4997-96D8-7AEABEB663BA}"/>
              </a:ext>
            </a:extLst>
          </p:cNvPr>
          <p:cNvSpPr txBox="1"/>
          <p:nvPr/>
        </p:nvSpPr>
        <p:spPr>
          <a:xfrm>
            <a:off x="5611124" y="2315594"/>
            <a:ext cx="1031116" cy="369332"/>
          </a:xfrm>
          <a:prstGeom prst="rect">
            <a:avLst/>
          </a:prstGeom>
          <a:noFill/>
        </p:spPr>
        <p:txBody>
          <a:bodyPr wrap="none" rtlCol="0">
            <a:spAutoFit/>
          </a:bodyPr>
          <a:lstStyle/>
          <a:p>
            <a:r>
              <a:rPr lang="it-IT" b="1" dirty="0" err="1"/>
              <a:t>SiC</a:t>
            </a:r>
            <a:r>
              <a:rPr lang="it-IT" b="1" dirty="0"/>
              <a:t> [11]</a:t>
            </a:r>
          </a:p>
        </p:txBody>
      </p:sp>
      <p:sp>
        <p:nvSpPr>
          <p:cNvPr id="15" name="CasellaDiTesto 14">
            <a:extLst>
              <a:ext uri="{FF2B5EF4-FFF2-40B4-BE49-F238E27FC236}">
                <a16:creationId xmlns:a16="http://schemas.microsoft.com/office/drawing/2014/main" id="{357AAFE6-0302-4209-BDDE-F45A9A3EE8A4}"/>
              </a:ext>
            </a:extLst>
          </p:cNvPr>
          <p:cNvSpPr txBox="1"/>
          <p:nvPr/>
        </p:nvSpPr>
        <p:spPr>
          <a:xfrm>
            <a:off x="1474247" y="4516793"/>
            <a:ext cx="724878" cy="369332"/>
          </a:xfrm>
          <a:prstGeom prst="rect">
            <a:avLst/>
          </a:prstGeom>
          <a:noFill/>
        </p:spPr>
        <p:txBody>
          <a:bodyPr wrap="none" rtlCol="0">
            <a:spAutoFit/>
          </a:bodyPr>
          <a:lstStyle/>
          <a:p>
            <a:r>
              <a:rPr lang="el-GR" dirty="0"/>
              <a:t>Φ</a:t>
            </a:r>
            <a:r>
              <a:rPr lang="it-IT" dirty="0"/>
              <a:t>=0°</a:t>
            </a:r>
          </a:p>
        </p:txBody>
      </p:sp>
      <p:sp>
        <p:nvSpPr>
          <p:cNvPr id="16" name="CasellaDiTesto 15">
            <a:extLst>
              <a:ext uri="{FF2B5EF4-FFF2-40B4-BE49-F238E27FC236}">
                <a16:creationId xmlns:a16="http://schemas.microsoft.com/office/drawing/2014/main" id="{393B8F0F-B7DB-4668-972B-1E65FB359049}"/>
              </a:ext>
            </a:extLst>
          </p:cNvPr>
          <p:cNvSpPr txBox="1"/>
          <p:nvPr/>
        </p:nvSpPr>
        <p:spPr>
          <a:xfrm>
            <a:off x="4615044" y="4507783"/>
            <a:ext cx="853119" cy="369332"/>
          </a:xfrm>
          <a:prstGeom prst="rect">
            <a:avLst/>
          </a:prstGeom>
          <a:noFill/>
        </p:spPr>
        <p:txBody>
          <a:bodyPr wrap="none" rtlCol="0">
            <a:spAutoFit/>
          </a:bodyPr>
          <a:lstStyle/>
          <a:p>
            <a:r>
              <a:rPr lang="el-GR" dirty="0"/>
              <a:t>Φ</a:t>
            </a:r>
            <a:r>
              <a:rPr lang="it-IT" dirty="0"/>
              <a:t>=45°</a:t>
            </a:r>
          </a:p>
        </p:txBody>
      </p:sp>
      <p:grpSp>
        <p:nvGrpSpPr>
          <p:cNvPr id="17" name="Group 196">
            <a:extLst>
              <a:ext uri="{FF2B5EF4-FFF2-40B4-BE49-F238E27FC236}">
                <a16:creationId xmlns:a16="http://schemas.microsoft.com/office/drawing/2014/main" id="{2275283E-ADEC-4249-86CF-7EE6DC646343}"/>
              </a:ext>
            </a:extLst>
          </p:cNvPr>
          <p:cNvGrpSpPr/>
          <p:nvPr/>
        </p:nvGrpSpPr>
        <p:grpSpPr>
          <a:xfrm>
            <a:off x="1228479" y="4969545"/>
            <a:ext cx="1216413" cy="1234073"/>
            <a:chOff x="8474673" y="3508916"/>
            <a:chExt cx="2141034" cy="2096559"/>
          </a:xfrm>
        </p:grpSpPr>
        <p:grpSp>
          <p:nvGrpSpPr>
            <p:cNvPr id="18" name="Group 14">
              <a:extLst>
                <a:ext uri="{FF2B5EF4-FFF2-40B4-BE49-F238E27FC236}">
                  <a16:creationId xmlns:a16="http://schemas.microsoft.com/office/drawing/2014/main" id="{3650C587-1F4C-4185-811E-08124F30DA4B}"/>
                </a:ext>
              </a:extLst>
            </p:cNvPr>
            <p:cNvGrpSpPr/>
            <p:nvPr/>
          </p:nvGrpSpPr>
          <p:grpSpPr>
            <a:xfrm>
              <a:off x="8474673" y="3508916"/>
              <a:ext cx="2141034" cy="2096559"/>
              <a:chOff x="8113530" y="4499461"/>
              <a:chExt cx="2492291" cy="2440520"/>
            </a:xfrm>
          </p:grpSpPr>
          <p:grpSp>
            <p:nvGrpSpPr>
              <p:cNvPr id="32" name="Group 15">
                <a:extLst>
                  <a:ext uri="{FF2B5EF4-FFF2-40B4-BE49-F238E27FC236}">
                    <a16:creationId xmlns:a16="http://schemas.microsoft.com/office/drawing/2014/main" id="{DF301236-F7B6-4EA9-BFB8-95B9720719DE}"/>
                  </a:ext>
                </a:extLst>
              </p:cNvPr>
              <p:cNvGrpSpPr/>
              <p:nvPr/>
            </p:nvGrpSpPr>
            <p:grpSpPr>
              <a:xfrm>
                <a:off x="8159078" y="4537475"/>
                <a:ext cx="2299027" cy="2336440"/>
                <a:chOff x="8159078" y="4537475"/>
                <a:chExt cx="2299027" cy="2336440"/>
              </a:xfrm>
            </p:grpSpPr>
            <p:grpSp>
              <p:nvGrpSpPr>
                <p:cNvPr id="34" name="Group 17">
                  <a:extLst>
                    <a:ext uri="{FF2B5EF4-FFF2-40B4-BE49-F238E27FC236}">
                      <a16:creationId xmlns:a16="http://schemas.microsoft.com/office/drawing/2014/main" id="{FA3FA9E5-B2F0-404A-A03A-23C7268B4384}"/>
                    </a:ext>
                  </a:extLst>
                </p:cNvPr>
                <p:cNvGrpSpPr/>
                <p:nvPr/>
              </p:nvGrpSpPr>
              <p:grpSpPr>
                <a:xfrm>
                  <a:off x="8159078" y="4537475"/>
                  <a:ext cx="2299027" cy="1206585"/>
                  <a:chOff x="8159078" y="4537475"/>
                  <a:chExt cx="3045430" cy="1598316"/>
                </a:xfrm>
              </p:grpSpPr>
              <p:grpSp>
                <p:nvGrpSpPr>
                  <p:cNvPr id="118" name="Group 101">
                    <a:extLst>
                      <a:ext uri="{FF2B5EF4-FFF2-40B4-BE49-F238E27FC236}">
                        <a16:creationId xmlns:a16="http://schemas.microsoft.com/office/drawing/2014/main" id="{9BA92C1E-56AD-49CB-8547-D05AF79F807B}"/>
                      </a:ext>
                    </a:extLst>
                  </p:cNvPr>
                  <p:cNvGrpSpPr/>
                  <p:nvPr/>
                </p:nvGrpSpPr>
                <p:grpSpPr>
                  <a:xfrm>
                    <a:off x="8159078" y="4545077"/>
                    <a:ext cx="1573801" cy="1590714"/>
                    <a:chOff x="1967858" y="4579897"/>
                    <a:chExt cx="1573801" cy="1590714"/>
                  </a:xfrm>
                </p:grpSpPr>
                <p:grpSp>
                  <p:nvGrpSpPr>
                    <p:cNvPr id="160" name="Group 143">
                      <a:extLst>
                        <a:ext uri="{FF2B5EF4-FFF2-40B4-BE49-F238E27FC236}">
                          <a16:creationId xmlns:a16="http://schemas.microsoft.com/office/drawing/2014/main" id="{EFC70CCC-C581-4E21-B760-5FFCA53F6A10}"/>
                        </a:ext>
                      </a:extLst>
                    </p:cNvPr>
                    <p:cNvGrpSpPr/>
                    <p:nvPr/>
                  </p:nvGrpSpPr>
                  <p:grpSpPr>
                    <a:xfrm>
                      <a:off x="1967858" y="4587353"/>
                      <a:ext cx="834601" cy="832210"/>
                      <a:chOff x="6405562" y="1738312"/>
                      <a:chExt cx="1662112" cy="1657350"/>
                    </a:xfrm>
                  </p:grpSpPr>
                  <p:grpSp>
                    <p:nvGrpSpPr>
                      <p:cNvPr id="191" name="Group 174">
                        <a:extLst>
                          <a:ext uri="{FF2B5EF4-FFF2-40B4-BE49-F238E27FC236}">
                            <a16:creationId xmlns:a16="http://schemas.microsoft.com/office/drawing/2014/main" id="{4AB9B59B-1467-4787-AA3E-DF99A40A0C38}"/>
                          </a:ext>
                        </a:extLst>
                      </p:cNvPr>
                      <p:cNvGrpSpPr/>
                      <p:nvPr/>
                    </p:nvGrpSpPr>
                    <p:grpSpPr>
                      <a:xfrm>
                        <a:off x="6405562" y="1738312"/>
                        <a:ext cx="1662112" cy="1657350"/>
                        <a:chOff x="6405562" y="1738312"/>
                        <a:chExt cx="1662112" cy="1657350"/>
                      </a:xfrm>
                    </p:grpSpPr>
                    <p:sp>
                      <p:nvSpPr>
                        <p:cNvPr id="194" name="Rectangle 177">
                          <a:extLst>
                            <a:ext uri="{FF2B5EF4-FFF2-40B4-BE49-F238E27FC236}">
                              <a16:creationId xmlns:a16="http://schemas.microsoft.com/office/drawing/2014/main" id="{DEFFCE55-749A-4A70-A905-FF002C442E0B}"/>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5" name="Oval 178">
                          <a:extLst>
                            <a:ext uri="{FF2B5EF4-FFF2-40B4-BE49-F238E27FC236}">
                              <a16:creationId xmlns:a16="http://schemas.microsoft.com/office/drawing/2014/main" id="{A8E9F00A-8DA1-465C-AB8A-15C946465DA1}"/>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79">
                          <a:extLst>
                            <a:ext uri="{FF2B5EF4-FFF2-40B4-BE49-F238E27FC236}">
                              <a16:creationId xmlns:a16="http://schemas.microsoft.com/office/drawing/2014/main" id="{64E71932-98C8-493F-9304-E552DA7508F3}"/>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80">
                          <a:extLst>
                            <a:ext uri="{FF2B5EF4-FFF2-40B4-BE49-F238E27FC236}">
                              <a16:creationId xmlns:a16="http://schemas.microsoft.com/office/drawing/2014/main" id="{00432B8C-E31B-4FA1-B3C2-032174775DFF}"/>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Oval 181">
                          <a:extLst>
                            <a:ext uri="{FF2B5EF4-FFF2-40B4-BE49-F238E27FC236}">
                              <a16:creationId xmlns:a16="http://schemas.microsoft.com/office/drawing/2014/main" id="{B4D3A0B4-C54F-4078-94D7-96433524933B}"/>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82">
                          <a:extLst>
                            <a:ext uri="{FF2B5EF4-FFF2-40B4-BE49-F238E27FC236}">
                              <a16:creationId xmlns:a16="http://schemas.microsoft.com/office/drawing/2014/main" id="{F6DCE336-12EC-4204-86C8-20B08A6D1780}"/>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2" name="Straight Connector 175">
                        <a:extLst>
                          <a:ext uri="{FF2B5EF4-FFF2-40B4-BE49-F238E27FC236}">
                            <a16:creationId xmlns:a16="http://schemas.microsoft.com/office/drawing/2014/main" id="{6E5C6C6D-E718-4EB7-A0EF-24E5690F485E}"/>
                          </a:ext>
                        </a:extLst>
                      </p:cNvPr>
                      <p:cNvCxnSpPr>
                        <a:cxnSpLocks/>
                        <a:stCxn id="197" idx="7"/>
                        <a:endCxn id="199"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Straight Connector 176">
                        <a:extLst>
                          <a:ext uri="{FF2B5EF4-FFF2-40B4-BE49-F238E27FC236}">
                            <a16:creationId xmlns:a16="http://schemas.microsoft.com/office/drawing/2014/main" id="{97331907-3230-4440-ADAC-2448778FEF21}"/>
                          </a:ext>
                        </a:extLst>
                      </p:cNvPr>
                      <p:cNvCxnSpPr>
                        <a:stCxn id="195" idx="5"/>
                        <a:endCxn id="198"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1" name="Group 144">
                      <a:extLst>
                        <a:ext uri="{FF2B5EF4-FFF2-40B4-BE49-F238E27FC236}">
                          <a16:creationId xmlns:a16="http://schemas.microsoft.com/office/drawing/2014/main" id="{820421D8-E41B-40B2-95C4-8C300BE124C5}"/>
                        </a:ext>
                      </a:extLst>
                    </p:cNvPr>
                    <p:cNvGrpSpPr/>
                    <p:nvPr/>
                  </p:nvGrpSpPr>
                  <p:grpSpPr>
                    <a:xfrm>
                      <a:off x="2695183" y="5330799"/>
                      <a:ext cx="834601" cy="832210"/>
                      <a:chOff x="6405562" y="1738312"/>
                      <a:chExt cx="1662112" cy="1657350"/>
                    </a:xfrm>
                  </p:grpSpPr>
                  <p:grpSp>
                    <p:nvGrpSpPr>
                      <p:cNvPr id="182" name="Group 165">
                        <a:extLst>
                          <a:ext uri="{FF2B5EF4-FFF2-40B4-BE49-F238E27FC236}">
                            <a16:creationId xmlns:a16="http://schemas.microsoft.com/office/drawing/2014/main" id="{9309F8EE-0DB9-4EAB-9A34-5B68BB1F72A4}"/>
                          </a:ext>
                        </a:extLst>
                      </p:cNvPr>
                      <p:cNvGrpSpPr/>
                      <p:nvPr/>
                    </p:nvGrpSpPr>
                    <p:grpSpPr>
                      <a:xfrm>
                        <a:off x="6405562" y="1738312"/>
                        <a:ext cx="1662112" cy="1657350"/>
                        <a:chOff x="6405562" y="1738312"/>
                        <a:chExt cx="1662112" cy="1657350"/>
                      </a:xfrm>
                    </p:grpSpPr>
                    <p:sp>
                      <p:nvSpPr>
                        <p:cNvPr id="185" name="Rectangle 168">
                          <a:extLst>
                            <a:ext uri="{FF2B5EF4-FFF2-40B4-BE49-F238E27FC236}">
                              <a16:creationId xmlns:a16="http://schemas.microsoft.com/office/drawing/2014/main" id="{EB252616-7B1D-4DDE-8CFE-9EA6A83294E2}"/>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6" name="Oval 169">
                          <a:extLst>
                            <a:ext uri="{FF2B5EF4-FFF2-40B4-BE49-F238E27FC236}">
                              <a16:creationId xmlns:a16="http://schemas.microsoft.com/office/drawing/2014/main" id="{54566E2A-36E5-403F-9297-C1CFD0709CFA}"/>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70">
                          <a:extLst>
                            <a:ext uri="{FF2B5EF4-FFF2-40B4-BE49-F238E27FC236}">
                              <a16:creationId xmlns:a16="http://schemas.microsoft.com/office/drawing/2014/main" id="{D3421973-B417-430F-B2C5-CA6062EEED49}"/>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71">
                          <a:extLst>
                            <a:ext uri="{FF2B5EF4-FFF2-40B4-BE49-F238E27FC236}">
                              <a16:creationId xmlns:a16="http://schemas.microsoft.com/office/drawing/2014/main" id="{800FD3B9-3F1E-4975-9AFE-4AFEFFBAF8C8}"/>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72">
                          <a:extLst>
                            <a:ext uri="{FF2B5EF4-FFF2-40B4-BE49-F238E27FC236}">
                              <a16:creationId xmlns:a16="http://schemas.microsoft.com/office/drawing/2014/main" id="{9041E026-756E-4877-8E99-BF96BB8CEDC8}"/>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73">
                          <a:extLst>
                            <a:ext uri="{FF2B5EF4-FFF2-40B4-BE49-F238E27FC236}">
                              <a16:creationId xmlns:a16="http://schemas.microsoft.com/office/drawing/2014/main" id="{65B6F4C0-329C-46DD-A7E4-3A9524B9ACFA}"/>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3" name="Straight Connector 166">
                        <a:extLst>
                          <a:ext uri="{FF2B5EF4-FFF2-40B4-BE49-F238E27FC236}">
                            <a16:creationId xmlns:a16="http://schemas.microsoft.com/office/drawing/2014/main" id="{7DDB9A71-9760-4D49-980F-FC659AF69807}"/>
                          </a:ext>
                        </a:extLst>
                      </p:cNvPr>
                      <p:cNvCxnSpPr>
                        <a:cxnSpLocks/>
                        <a:stCxn id="188" idx="7"/>
                        <a:endCxn id="190"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Straight Connector 167">
                        <a:extLst>
                          <a:ext uri="{FF2B5EF4-FFF2-40B4-BE49-F238E27FC236}">
                            <a16:creationId xmlns:a16="http://schemas.microsoft.com/office/drawing/2014/main" id="{43D8487F-1277-4CE6-8720-4D835CBF17C4}"/>
                          </a:ext>
                        </a:extLst>
                      </p:cNvPr>
                      <p:cNvCxnSpPr>
                        <a:stCxn id="186" idx="5"/>
                        <a:endCxn id="189"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2" name="Group 145">
                      <a:extLst>
                        <a:ext uri="{FF2B5EF4-FFF2-40B4-BE49-F238E27FC236}">
                          <a16:creationId xmlns:a16="http://schemas.microsoft.com/office/drawing/2014/main" id="{F48D1104-007A-496E-9B5D-A5744A358223}"/>
                        </a:ext>
                      </a:extLst>
                    </p:cNvPr>
                    <p:cNvGrpSpPr/>
                    <p:nvPr/>
                  </p:nvGrpSpPr>
                  <p:grpSpPr>
                    <a:xfrm>
                      <a:off x="1972856" y="5338401"/>
                      <a:ext cx="834601" cy="832210"/>
                      <a:chOff x="6405562" y="1738312"/>
                      <a:chExt cx="1662112" cy="1657350"/>
                    </a:xfrm>
                  </p:grpSpPr>
                  <p:grpSp>
                    <p:nvGrpSpPr>
                      <p:cNvPr id="173" name="Group 156">
                        <a:extLst>
                          <a:ext uri="{FF2B5EF4-FFF2-40B4-BE49-F238E27FC236}">
                            <a16:creationId xmlns:a16="http://schemas.microsoft.com/office/drawing/2014/main" id="{285B1A18-DF44-4A31-9907-7610B657F99C}"/>
                          </a:ext>
                        </a:extLst>
                      </p:cNvPr>
                      <p:cNvGrpSpPr/>
                      <p:nvPr/>
                    </p:nvGrpSpPr>
                    <p:grpSpPr>
                      <a:xfrm>
                        <a:off x="6405562" y="1738312"/>
                        <a:ext cx="1662112" cy="1657350"/>
                        <a:chOff x="6405562" y="1738312"/>
                        <a:chExt cx="1662112" cy="1657350"/>
                      </a:xfrm>
                    </p:grpSpPr>
                    <p:sp>
                      <p:nvSpPr>
                        <p:cNvPr id="176" name="Rectangle 159">
                          <a:extLst>
                            <a:ext uri="{FF2B5EF4-FFF2-40B4-BE49-F238E27FC236}">
                              <a16:creationId xmlns:a16="http://schemas.microsoft.com/office/drawing/2014/main" id="{55711455-F4F3-46A9-B2E7-1B074F6696F7}"/>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7" name="Oval 160">
                          <a:extLst>
                            <a:ext uri="{FF2B5EF4-FFF2-40B4-BE49-F238E27FC236}">
                              <a16:creationId xmlns:a16="http://schemas.microsoft.com/office/drawing/2014/main" id="{B4655DDE-B27A-413C-8719-6F75F1D90BA2}"/>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61">
                          <a:extLst>
                            <a:ext uri="{FF2B5EF4-FFF2-40B4-BE49-F238E27FC236}">
                              <a16:creationId xmlns:a16="http://schemas.microsoft.com/office/drawing/2014/main" id="{74E7F269-A054-4B4F-9E00-BA5BBC1BF8E0}"/>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62">
                          <a:extLst>
                            <a:ext uri="{FF2B5EF4-FFF2-40B4-BE49-F238E27FC236}">
                              <a16:creationId xmlns:a16="http://schemas.microsoft.com/office/drawing/2014/main" id="{AA7AD773-B68C-4D27-A202-2015B8DDDAAA}"/>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63">
                          <a:extLst>
                            <a:ext uri="{FF2B5EF4-FFF2-40B4-BE49-F238E27FC236}">
                              <a16:creationId xmlns:a16="http://schemas.microsoft.com/office/drawing/2014/main" id="{28DED8AC-8D72-4F20-A688-659D6E37C84E}"/>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64">
                          <a:extLst>
                            <a:ext uri="{FF2B5EF4-FFF2-40B4-BE49-F238E27FC236}">
                              <a16:creationId xmlns:a16="http://schemas.microsoft.com/office/drawing/2014/main" id="{01246CEE-21D6-4CF1-BA21-C6C28096974C}"/>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4" name="Straight Connector 157">
                        <a:extLst>
                          <a:ext uri="{FF2B5EF4-FFF2-40B4-BE49-F238E27FC236}">
                            <a16:creationId xmlns:a16="http://schemas.microsoft.com/office/drawing/2014/main" id="{EDB860C6-F026-4952-92AE-74CE85B45918}"/>
                          </a:ext>
                        </a:extLst>
                      </p:cNvPr>
                      <p:cNvCxnSpPr>
                        <a:cxnSpLocks/>
                        <a:stCxn id="179" idx="7"/>
                        <a:endCxn id="181"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58">
                        <a:extLst>
                          <a:ext uri="{FF2B5EF4-FFF2-40B4-BE49-F238E27FC236}">
                            <a16:creationId xmlns:a16="http://schemas.microsoft.com/office/drawing/2014/main" id="{4C0377A8-6A20-4814-BA68-A57E047AD8A0}"/>
                          </a:ext>
                        </a:extLst>
                      </p:cNvPr>
                      <p:cNvCxnSpPr>
                        <a:stCxn id="177" idx="5"/>
                        <a:endCxn id="180"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3" name="Group 146">
                      <a:extLst>
                        <a:ext uri="{FF2B5EF4-FFF2-40B4-BE49-F238E27FC236}">
                          <a16:creationId xmlns:a16="http://schemas.microsoft.com/office/drawing/2014/main" id="{1860D5C7-67C5-4754-89FF-4913C31DBBB3}"/>
                        </a:ext>
                      </a:extLst>
                    </p:cNvPr>
                    <p:cNvGrpSpPr/>
                    <p:nvPr/>
                  </p:nvGrpSpPr>
                  <p:grpSpPr>
                    <a:xfrm>
                      <a:off x="2707058" y="4579897"/>
                      <a:ext cx="834601" cy="832210"/>
                      <a:chOff x="6405562" y="1738312"/>
                      <a:chExt cx="1662112" cy="1657350"/>
                    </a:xfrm>
                  </p:grpSpPr>
                  <p:grpSp>
                    <p:nvGrpSpPr>
                      <p:cNvPr id="164" name="Group 147">
                        <a:extLst>
                          <a:ext uri="{FF2B5EF4-FFF2-40B4-BE49-F238E27FC236}">
                            <a16:creationId xmlns:a16="http://schemas.microsoft.com/office/drawing/2014/main" id="{B209BAD2-22F9-4C49-B895-BA1FB9B891E7}"/>
                          </a:ext>
                        </a:extLst>
                      </p:cNvPr>
                      <p:cNvGrpSpPr/>
                      <p:nvPr/>
                    </p:nvGrpSpPr>
                    <p:grpSpPr>
                      <a:xfrm>
                        <a:off x="6405562" y="1738312"/>
                        <a:ext cx="1662112" cy="1657350"/>
                        <a:chOff x="6405562" y="1738312"/>
                        <a:chExt cx="1662112" cy="1657350"/>
                      </a:xfrm>
                    </p:grpSpPr>
                    <p:sp>
                      <p:nvSpPr>
                        <p:cNvPr id="167" name="Rectangle 150">
                          <a:extLst>
                            <a:ext uri="{FF2B5EF4-FFF2-40B4-BE49-F238E27FC236}">
                              <a16:creationId xmlns:a16="http://schemas.microsoft.com/office/drawing/2014/main" id="{43220814-9EE3-407E-BF93-728E5A61CCED}"/>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8" name="Oval 151">
                          <a:extLst>
                            <a:ext uri="{FF2B5EF4-FFF2-40B4-BE49-F238E27FC236}">
                              <a16:creationId xmlns:a16="http://schemas.microsoft.com/office/drawing/2014/main" id="{492A6469-5A26-4D9A-BF5B-DD51D59127C2}"/>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52">
                          <a:extLst>
                            <a:ext uri="{FF2B5EF4-FFF2-40B4-BE49-F238E27FC236}">
                              <a16:creationId xmlns:a16="http://schemas.microsoft.com/office/drawing/2014/main" id="{DE9E28B2-A739-4F90-B9D4-46137DB7BDBC}"/>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53">
                          <a:extLst>
                            <a:ext uri="{FF2B5EF4-FFF2-40B4-BE49-F238E27FC236}">
                              <a16:creationId xmlns:a16="http://schemas.microsoft.com/office/drawing/2014/main" id="{69F136C2-6265-446F-AAAA-F58B279AB618}"/>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54">
                          <a:extLst>
                            <a:ext uri="{FF2B5EF4-FFF2-40B4-BE49-F238E27FC236}">
                              <a16:creationId xmlns:a16="http://schemas.microsoft.com/office/drawing/2014/main" id="{33FD0081-6A2E-4222-9C35-4CE439309CE0}"/>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55">
                          <a:extLst>
                            <a:ext uri="{FF2B5EF4-FFF2-40B4-BE49-F238E27FC236}">
                              <a16:creationId xmlns:a16="http://schemas.microsoft.com/office/drawing/2014/main" id="{B7268DEE-850E-4BE9-999E-71FE13827329}"/>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5" name="Straight Connector 148">
                        <a:extLst>
                          <a:ext uri="{FF2B5EF4-FFF2-40B4-BE49-F238E27FC236}">
                            <a16:creationId xmlns:a16="http://schemas.microsoft.com/office/drawing/2014/main" id="{895AC127-A45E-436D-B237-68838EB64A74}"/>
                          </a:ext>
                        </a:extLst>
                      </p:cNvPr>
                      <p:cNvCxnSpPr>
                        <a:cxnSpLocks/>
                        <a:stCxn id="170" idx="7"/>
                        <a:endCxn id="172"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149">
                        <a:extLst>
                          <a:ext uri="{FF2B5EF4-FFF2-40B4-BE49-F238E27FC236}">
                            <a16:creationId xmlns:a16="http://schemas.microsoft.com/office/drawing/2014/main" id="{30DE66CA-AA5D-4903-A154-EA25B5D0F26A}"/>
                          </a:ext>
                        </a:extLst>
                      </p:cNvPr>
                      <p:cNvCxnSpPr>
                        <a:stCxn id="168" idx="5"/>
                        <a:endCxn id="171"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19" name="Group 102">
                    <a:extLst>
                      <a:ext uri="{FF2B5EF4-FFF2-40B4-BE49-F238E27FC236}">
                        <a16:creationId xmlns:a16="http://schemas.microsoft.com/office/drawing/2014/main" id="{913D5008-EFC7-48C5-8ED8-5113EE3C4407}"/>
                      </a:ext>
                    </a:extLst>
                  </p:cNvPr>
                  <p:cNvGrpSpPr/>
                  <p:nvPr/>
                </p:nvGrpSpPr>
                <p:grpSpPr>
                  <a:xfrm>
                    <a:off x="9630707" y="4537475"/>
                    <a:ext cx="1573801" cy="1590714"/>
                    <a:chOff x="1967858" y="4579897"/>
                    <a:chExt cx="1573801" cy="1590714"/>
                  </a:xfrm>
                </p:grpSpPr>
                <p:grpSp>
                  <p:nvGrpSpPr>
                    <p:cNvPr id="120" name="Group 103">
                      <a:extLst>
                        <a:ext uri="{FF2B5EF4-FFF2-40B4-BE49-F238E27FC236}">
                          <a16:creationId xmlns:a16="http://schemas.microsoft.com/office/drawing/2014/main" id="{59CA1E43-9B1A-4451-B681-4AF303CE0DBE}"/>
                        </a:ext>
                      </a:extLst>
                    </p:cNvPr>
                    <p:cNvGrpSpPr/>
                    <p:nvPr/>
                  </p:nvGrpSpPr>
                  <p:grpSpPr>
                    <a:xfrm>
                      <a:off x="1967858" y="4587353"/>
                      <a:ext cx="834601" cy="832210"/>
                      <a:chOff x="6405562" y="1738312"/>
                      <a:chExt cx="1662112" cy="1657350"/>
                    </a:xfrm>
                  </p:grpSpPr>
                  <p:grpSp>
                    <p:nvGrpSpPr>
                      <p:cNvPr id="151" name="Group 134">
                        <a:extLst>
                          <a:ext uri="{FF2B5EF4-FFF2-40B4-BE49-F238E27FC236}">
                            <a16:creationId xmlns:a16="http://schemas.microsoft.com/office/drawing/2014/main" id="{55B7154B-8F3B-484C-BDE1-28CE3192E6F5}"/>
                          </a:ext>
                        </a:extLst>
                      </p:cNvPr>
                      <p:cNvGrpSpPr/>
                      <p:nvPr/>
                    </p:nvGrpSpPr>
                    <p:grpSpPr>
                      <a:xfrm>
                        <a:off x="6405562" y="1738312"/>
                        <a:ext cx="1662112" cy="1657350"/>
                        <a:chOff x="6405562" y="1738312"/>
                        <a:chExt cx="1662112" cy="1657350"/>
                      </a:xfrm>
                    </p:grpSpPr>
                    <p:sp>
                      <p:nvSpPr>
                        <p:cNvPr id="154" name="Rectangle 137">
                          <a:extLst>
                            <a:ext uri="{FF2B5EF4-FFF2-40B4-BE49-F238E27FC236}">
                              <a16:creationId xmlns:a16="http://schemas.microsoft.com/office/drawing/2014/main" id="{FBC3FEC6-4FB5-47E0-AD58-A30748FC491F}"/>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5" name="Oval 138">
                          <a:extLst>
                            <a:ext uri="{FF2B5EF4-FFF2-40B4-BE49-F238E27FC236}">
                              <a16:creationId xmlns:a16="http://schemas.microsoft.com/office/drawing/2014/main" id="{410211B4-9DEB-4BBD-A778-83F827D0CF5F}"/>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39">
                          <a:extLst>
                            <a:ext uri="{FF2B5EF4-FFF2-40B4-BE49-F238E27FC236}">
                              <a16:creationId xmlns:a16="http://schemas.microsoft.com/office/drawing/2014/main" id="{82BECEEF-833D-486F-8A56-76E8BECB53CE}"/>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40">
                          <a:extLst>
                            <a:ext uri="{FF2B5EF4-FFF2-40B4-BE49-F238E27FC236}">
                              <a16:creationId xmlns:a16="http://schemas.microsoft.com/office/drawing/2014/main" id="{E4D58604-0417-4038-8C51-EE56C5165ED2}"/>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41">
                          <a:extLst>
                            <a:ext uri="{FF2B5EF4-FFF2-40B4-BE49-F238E27FC236}">
                              <a16:creationId xmlns:a16="http://schemas.microsoft.com/office/drawing/2014/main" id="{CFE4168F-46C6-4A5B-9CCD-09DBA9106C09}"/>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42">
                          <a:extLst>
                            <a:ext uri="{FF2B5EF4-FFF2-40B4-BE49-F238E27FC236}">
                              <a16:creationId xmlns:a16="http://schemas.microsoft.com/office/drawing/2014/main" id="{47CA954C-1532-447E-BDD6-92A0B2273126}"/>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2" name="Straight Connector 135">
                        <a:extLst>
                          <a:ext uri="{FF2B5EF4-FFF2-40B4-BE49-F238E27FC236}">
                            <a16:creationId xmlns:a16="http://schemas.microsoft.com/office/drawing/2014/main" id="{11A37783-49E2-498E-BA67-2F52E997E446}"/>
                          </a:ext>
                        </a:extLst>
                      </p:cNvPr>
                      <p:cNvCxnSpPr>
                        <a:cxnSpLocks/>
                        <a:stCxn id="157" idx="7"/>
                        <a:endCxn id="159"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36">
                        <a:extLst>
                          <a:ext uri="{FF2B5EF4-FFF2-40B4-BE49-F238E27FC236}">
                            <a16:creationId xmlns:a16="http://schemas.microsoft.com/office/drawing/2014/main" id="{F72F5D99-5A01-4B3A-89D0-4C2F46F4AEA9}"/>
                          </a:ext>
                        </a:extLst>
                      </p:cNvPr>
                      <p:cNvCxnSpPr>
                        <a:stCxn id="155" idx="5"/>
                        <a:endCxn id="158"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1" name="Group 104">
                      <a:extLst>
                        <a:ext uri="{FF2B5EF4-FFF2-40B4-BE49-F238E27FC236}">
                          <a16:creationId xmlns:a16="http://schemas.microsoft.com/office/drawing/2014/main" id="{931CF3FE-5DC4-4BD3-8E50-A66627F72FC5}"/>
                        </a:ext>
                      </a:extLst>
                    </p:cNvPr>
                    <p:cNvGrpSpPr/>
                    <p:nvPr/>
                  </p:nvGrpSpPr>
                  <p:grpSpPr>
                    <a:xfrm>
                      <a:off x="2695183" y="5330799"/>
                      <a:ext cx="834601" cy="832210"/>
                      <a:chOff x="6405562" y="1738312"/>
                      <a:chExt cx="1662112" cy="1657350"/>
                    </a:xfrm>
                  </p:grpSpPr>
                  <p:grpSp>
                    <p:nvGrpSpPr>
                      <p:cNvPr id="142" name="Group 125">
                        <a:extLst>
                          <a:ext uri="{FF2B5EF4-FFF2-40B4-BE49-F238E27FC236}">
                            <a16:creationId xmlns:a16="http://schemas.microsoft.com/office/drawing/2014/main" id="{A05D6DAD-4F69-4ACA-9327-160FD4D06BAC}"/>
                          </a:ext>
                        </a:extLst>
                      </p:cNvPr>
                      <p:cNvGrpSpPr/>
                      <p:nvPr/>
                    </p:nvGrpSpPr>
                    <p:grpSpPr>
                      <a:xfrm>
                        <a:off x="6405562" y="1738312"/>
                        <a:ext cx="1662112" cy="1657350"/>
                        <a:chOff x="6405562" y="1738312"/>
                        <a:chExt cx="1662112" cy="1657350"/>
                      </a:xfrm>
                    </p:grpSpPr>
                    <p:sp>
                      <p:nvSpPr>
                        <p:cNvPr id="145" name="Rectangle 128">
                          <a:extLst>
                            <a:ext uri="{FF2B5EF4-FFF2-40B4-BE49-F238E27FC236}">
                              <a16:creationId xmlns:a16="http://schemas.microsoft.com/office/drawing/2014/main" id="{4FC743FC-6B6E-4839-B1AD-15DB8047D7C8}"/>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6" name="Oval 129">
                          <a:extLst>
                            <a:ext uri="{FF2B5EF4-FFF2-40B4-BE49-F238E27FC236}">
                              <a16:creationId xmlns:a16="http://schemas.microsoft.com/office/drawing/2014/main" id="{3F103529-4A67-4A57-AC07-0D3197CDA1D6}"/>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30">
                          <a:extLst>
                            <a:ext uri="{FF2B5EF4-FFF2-40B4-BE49-F238E27FC236}">
                              <a16:creationId xmlns:a16="http://schemas.microsoft.com/office/drawing/2014/main" id="{EDB6C4A3-6C69-48D5-90BD-81CCD4D65440}"/>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31">
                          <a:extLst>
                            <a:ext uri="{FF2B5EF4-FFF2-40B4-BE49-F238E27FC236}">
                              <a16:creationId xmlns:a16="http://schemas.microsoft.com/office/drawing/2014/main" id="{BFA7D54F-0D0D-4B0C-9D52-7276BE07AD26}"/>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32">
                          <a:extLst>
                            <a:ext uri="{FF2B5EF4-FFF2-40B4-BE49-F238E27FC236}">
                              <a16:creationId xmlns:a16="http://schemas.microsoft.com/office/drawing/2014/main" id="{C4921975-2370-4906-B344-6A7B94C230B4}"/>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33">
                          <a:extLst>
                            <a:ext uri="{FF2B5EF4-FFF2-40B4-BE49-F238E27FC236}">
                              <a16:creationId xmlns:a16="http://schemas.microsoft.com/office/drawing/2014/main" id="{EB3436E9-F343-44DF-A8F6-A5B60F0B077B}"/>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3" name="Straight Connector 126">
                        <a:extLst>
                          <a:ext uri="{FF2B5EF4-FFF2-40B4-BE49-F238E27FC236}">
                            <a16:creationId xmlns:a16="http://schemas.microsoft.com/office/drawing/2014/main" id="{FC31FC1A-4E1D-45E8-8F61-4A5FD5DFB891}"/>
                          </a:ext>
                        </a:extLst>
                      </p:cNvPr>
                      <p:cNvCxnSpPr>
                        <a:cxnSpLocks/>
                        <a:stCxn id="148" idx="7"/>
                        <a:endCxn id="150"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27">
                        <a:extLst>
                          <a:ext uri="{FF2B5EF4-FFF2-40B4-BE49-F238E27FC236}">
                            <a16:creationId xmlns:a16="http://schemas.microsoft.com/office/drawing/2014/main" id="{FE2CEF66-4E67-432D-82FD-F6926D435970}"/>
                          </a:ext>
                        </a:extLst>
                      </p:cNvPr>
                      <p:cNvCxnSpPr>
                        <a:stCxn id="146" idx="5"/>
                        <a:endCxn id="149"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2" name="Group 105">
                      <a:extLst>
                        <a:ext uri="{FF2B5EF4-FFF2-40B4-BE49-F238E27FC236}">
                          <a16:creationId xmlns:a16="http://schemas.microsoft.com/office/drawing/2014/main" id="{26E22F77-3C58-454A-887A-6B5EFC968F69}"/>
                        </a:ext>
                      </a:extLst>
                    </p:cNvPr>
                    <p:cNvGrpSpPr/>
                    <p:nvPr/>
                  </p:nvGrpSpPr>
                  <p:grpSpPr>
                    <a:xfrm>
                      <a:off x="1972856" y="5338401"/>
                      <a:ext cx="834601" cy="832210"/>
                      <a:chOff x="6405562" y="1738312"/>
                      <a:chExt cx="1662112" cy="1657350"/>
                    </a:xfrm>
                  </p:grpSpPr>
                  <p:grpSp>
                    <p:nvGrpSpPr>
                      <p:cNvPr id="133" name="Group 116">
                        <a:extLst>
                          <a:ext uri="{FF2B5EF4-FFF2-40B4-BE49-F238E27FC236}">
                            <a16:creationId xmlns:a16="http://schemas.microsoft.com/office/drawing/2014/main" id="{99024133-B270-469B-966F-ED575C138116}"/>
                          </a:ext>
                        </a:extLst>
                      </p:cNvPr>
                      <p:cNvGrpSpPr/>
                      <p:nvPr/>
                    </p:nvGrpSpPr>
                    <p:grpSpPr>
                      <a:xfrm>
                        <a:off x="6405562" y="1738312"/>
                        <a:ext cx="1662112" cy="1657350"/>
                        <a:chOff x="6405562" y="1738312"/>
                        <a:chExt cx="1662112" cy="1657350"/>
                      </a:xfrm>
                    </p:grpSpPr>
                    <p:sp>
                      <p:nvSpPr>
                        <p:cNvPr id="136" name="Rectangle 119">
                          <a:extLst>
                            <a:ext uri="{FF2B5EF4-FFF2-40B4-BE49-F238E27FC236}">
                              <a16:creationId xmlns:a16="http://schemas.microsoft.com/office/drawing/2014/main" id="{0B47779F-7E48-4912-B383-E8029EC058E6}"/>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7" name="Oval 120">
                          <a:extLst>
                            <a:ext uri="{FF2B5EF4-FFF2-40B4-BE49-F238E27FC236}">
                              <a16:creationId xmlns:a16="http://schemas.microsoft.com/office/drawing/2014/main" id="{F16CC291-7DD0-4E70-B1B8-70995B5134C0}"/>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21">
                          <a:extLst>
                            <a:ext uri="{FF2B5EF4-FFF2-40B4-BE49-F238E27FC236}">
                              <a16:creationId xmlns:a16="http://schemas.microsoft.com/office/drawing/2014/main" id="{20F37FD6-4942-40E6-B884-5142D5C1CC0D}"/>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22">
                          <a:extLst>
                            <a:ext uri="{FF2B5EF4-FFF2-40B4-BE49-F238E27FC236}">
                              <a16:creationId xmlns:a16="http://schemas.microsoft.com/office/drawing/2014/main" id="{6C86A1C5-2108-43A2-9B8D-33CFF44FA957}"/>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23">
                          <a:extLst>
                            <a:ext uri="{FF2B5EF4-FFF2-40B4-BE49-F238E27FC236}">
                              <a16:creationId xmlns:a16="http://schemas.microsoft.com/office/drawing/2014/main" id="{D890A4F7-E0C3-4382-899F-A661BF190129}"/>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24">
                          <a:extLst>
                            <a:ext uri="{FF2B5EF4-FFF2-40B4-BE49-F238E27FC236}">
                              <a16:creationId xmlns:a16="http://schemas.microsoft.com/office/drawing/2014/main" id="{B28D6C24-9F9B-480D-A525-859D36CA1355}"/>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4" name="Straight Connector 117">
                        <a:extLst>
                          <a:ext uri="{FF2B5EF4-FFF2-40B4-BE49-F238E27FC236}">
                            <a16:creationId xmlns:a16="http://schemas.microsoft.com/office/drawing/2014/main" id="{EFCFCB69-6351-4A8A-93EF-02314AA9B59C}"/>
                          </a:ext>
                        </a:extLst>
                      </p:cNvPr>
                      <p:cNvCxnSpPr>
                        <a:cxnSpLocks/>
                        <a:stCxn id="139" idx="7"/>
                        <a:endCxn id="141"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18">
                        <a:extLst>
                          <a:ext uri="{FF2B5EF4-FFF2-40B4-BE49-F238E27FC236}">
                            <a16:creationId xmlns:a16="http://schemas.microsoft.com/office/drawing/2014/main" id="{01F3622B-86FE-4E19-A571-F014FA4FC605}"/>
                          </a:ext>
                        </a:extLst>
                      </p:cNvPr>
                      <p:cNvCxnSpPr>
                        <a:stCxn id="137" idx="5"/>
                        <a:endCxn id="140"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3" name="Group 106">
                      <a:extLst>
                        <a:ext uri="{FF2B5EF4-FFF2-40B4-BE49-F238E27FC236}">
                          <a16:creationId xmlns:a16="http://schemas.microsoft.com/office/drawing/2014/main" id="{382C7B27-24C2-4FF2-8874-AAB559B0E3CB}"/>
                        </a:ext>
                      </a:extLst>
                    </p:cNvPr>
                    <p:cNvGrpSpPr/>
                    <p:nvPr/>
                  </p:nvGrpSpPr>
                  <p:grpSpPr>
                    <a:xfrm>
                      <a:off x="2707058" y="4579897"/>
                      <a:ext cx="834601" cy="832210"/>
                      <a:chOff x="6405562" y="1738312"/>
                      <a:chExt cx="1662112" cy="1657350"/>
                    </a:xfrm>
                  </p:grpSpPr>
                  <p:grpSp>
                    <p:nvGrpSpPr>
                      <p:cNvPr id="124" name="Group 107">
                        <a:extLst>
                          <a:ext uri="{FF2B5EF4-FFF2-40B4-BE49-F238E27FC236}">
                            <a16:creationId xmlns:a16="http://schemas.microsoft.com/office/drawing/2014/main" id="{7D25EAEA-B641-4E2F-9955-2E85804B1C2E}"/>
                          </a:ext>
                        </a:extLst>
                      </p:cNvPr>
                      <p:cNvGrpSpPr/>
                      <p:nvPr/>
                    </p:nvGrpSpPr>
                    <p:grpSpPr>
                      <a:xfrm>
                        <a:off x="6405562" y="1738312"/>
                        <a:ext cx="1662112" cy="1657350"/>
                        <a:chOff x="6405562" y="1738312"/>
                        <a:chExt cx="1662112" cy="1657350"/>
                      </a:xfrm>
                    </p:grpSpPr>
                    <p:sp>
                      <p:nvSpPr>
                        <p:cNvPr id="127" name="Rectangle 110">
                          <a:extLst>
                            <a:ext uri="{FF2B5EF4-FFF2-40B4-BE49-F238E27FC236}">
                              <a16:creationId xmlns:a16="http://schemas.microsoft.com/office/drawing/2014/main" id="{3A8B7471-AF41-4A06-B80A-ADE5AF727B11}"/>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8" name="Oval 111">
                          <a:extLst>
                            <a:ext uri="{FF2B5EF4-FFF2-40B4-BE49-F238E27FC236}">
                              <a16:creationId xmlns:a16="http://schemas.microsoft.com/office/drawing/2014/main" id="{3164660B-FBEC-4818-8389-ABEC10C2E72C}"/>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12">
                          <a:extLst>
                            <a:ext uri="{FF2B5EF4-FFF2-40B4-BE49-F238E27FC236}">
                              <a16:creationId xmlns:a16="http://schemas.microsoft.com/office/drawing/2014/main" id="{5F6116AD-FFD1-4081-B6C3-A7D7FB9C6C62}"/>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13">
                          <a:extLst>
                            <a:ext uri="{FF2B5EF4-FFF2-40B4-BE49-F238E27FC236}">
                              <a16:creationId xmlns:a16="http://schemas.microsoft.com/office/drawing/2014/main" id="{784F1BEC-9C17-4665-A5CD-6A5A8F18587D}"/>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14">
                          <a:extLst>
                            <a:ext uri="{FF2B5EF4-FFF2-40B4-BE49-F238E27FC236}">
                              <a16:creationId xmlns:a16="http://schemas.microsoft.com/office/drawing/2014/main" id="{6512DF67-767E-489E-8E76-3433CFA99B99}"/>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15">
                          <a:extLst>
                            <a:ext uri="{FF2B5EF4-FFF2-40B4-BE49-F238E27FC236}">
                              <a16:creationId xmlns:a16="http://schemas.microsoft.com/office/drawing/2014/main" id="{8C86E758-3B53-400F-9BB0-331A68A012DA}"/>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5" name="Straight Connector 108">
                        <a:extLst>
                          <a:ext uri="{FF2B5EF4-FFF2-40B4-BE49-F238E27FC236}">
                            <a16:creationId xmlns:a16="http://schemas.microsoft.com/office/drawing/2014/main" id="{BFD5BB2C-B4CE-49DD-B180-A4F107244BC6}"/>
                          </a:ext>
                        </a:extLst>
                      </p:cNvPr>
                      <p:cNvCxnSpPr>
                        <a:cxnSpLocks/>
                        <a:stCxn id="130" idx="7"/>
                        <a:endCxn id="132"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09">
                        <a:extLst>
                          <a:ext uri="{FF2B5EF4-FFF2-40B4-BE49-F238E27FC236}">
                            <a16:creationId xmlns:a16="http://schemas.microsoft.com/office/drawing/2014/main" id="{02E0AB2D-87BA-49AE-BDDE-6EB77023D219}"/>
                          </a:ext>
                        </a:extLst>
                      </p:cNvPr>
                      <p:cNvCxnSpPr>
                        <a:stCxn id="128" idx="5"/>
                        <a:endCxn id="131"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grpSp>
              <p:nvGrpSpPr>
                <p:cNvPr id="35" name="Group 18">
                  <a:extLst>
                    <a:ext uri="{FF2B5EF4-FFF2-40B4-BE49-F238E27FC236}">
                      <a16:creationId xmlns:a16="http://schemas.microsoft.com/office/drawing/2014/main" id="{5FB8A225-B294-47A5-8FB4-1FD934A5FD03}"/>
                    </a:ext>
                  </a:extLst>
                </p:cNvPr>
                <p:cNvGrpSpPr/>
                <p:nvPr/>
              </p:nvGrpSpPr>
              <p:grpSpPr>
                <a:xfrm>
                  <a:off x="8159078" y="5667330"/>
                  <a:ext cx="2299027" cy="1206585"/>
                  <a:chOff x="8159078" y="4537475"/>
                  <a:chExt cx="3045430" cy="1598316"/>
                </a:xfrm>
              </p:grpSpPr>
              <p:grpSp>
                <p:nvGrpSpPr>
                  <p:cNvPr id="36" name="Group 19">
                    <a:extLst>
                      <a:ext uri="{FF2B5EF4-FFF2-40B4-BE49-F238E27FC236}">
                        <a16:creationId xmlns:a16="http://schemas.microsoft.com/office/drawing/2014/main" id="{5EE7E9E2-C039-4EB8-B18B-8C793EFCBFC0}"/>
                      </a:ext>
                    </a:extLst>
                  </p:cNvPr>
                  <p:cNvGrpSpPr/>
                  <p:nvPr/>
                </p:nvGrpSpPr>
                <p:grpSpPr>
                  <a:xfrm>
                    <a:off x="8159078" y="4545077"/>
                    <a:ext cx="1573801" cy="1590714"/>
                    <a:chOff x="1967858" y="4579897"/>
                    <a:chExt cx="1573801" cy="1590714"/>
                  </a:xfrm>
                </p:grpSpPr>
                <p:grpSp>
                  <p:nvGrpSpPr>
                    <p:cNvPr id="78" name="Group 61">
                      <a:extLst>
                        <a:ext uri="{FF2B5EF4-FFF2-40B4-BE49-F238E27FC236}">
                          <a16:creationId xmlns:a16="http://schemas.microsoft.com/office/drawing/2014/main" id="{BBD64158-BE26-47F6-A52B-539DD7ADF216}"/>
                        </a:ext>
                      </a:extLst>
                    </p:cNvPr>
                    <p:cNvGrpSpPr/>
                    <p:nvPr/>
                  </p:nvGrpSpPr>
                  <p:grpSpPr>
                    <a:xfrm>
                      <a:off x="1967858" y="4587353"/>
                      <a:ext cx="834601" cy="832210"/>
                      <a:chOff x="6405562" y="1738312"/>
                      <a:chExt cx="1662112" cy="1657350"/>
                    </a:xfrm>
                  </p:grpSpPr>
                  <p:grpSp>
                    <p:nvGrpSpPr>
                      <p:cNvPr id="109" name="Group 92">
                        <a:extLst>
                          <a:ext uri="{FF2B5EF4-FFF2-40B4-BE49-F238E27FC236}">
                            <a16:creationId xmlns:a16="http://schemas.microsoft.com/office/drawing/2014/main" id="{26B2D582-4142-4B25-A6C4-66B18B6971D3}"/>
                          </a:ext>
                        </a:extLst>
                      </p:cNvPr>
                      <p:cNvGrpSpPr/>
                      <p:nvPr/>
                    </p:nvGrpSpPr>
                    <p:grpSpPr>
                      <a:xfrm>
                        <a:off x="6405562" y="1738312"/>
                        <a:ext cx="1662112" cy="1657350"/>
                        <a:chOff x="6405562" y="1738312"/>
                        <a:chExt cx="1662112" cy="1657350"/>
                      </a:xfrm>
                    </p:grpSpPr>
                    <p:sp>
                      <p:nvSpPr>
                        <p:cNvPr id="112" name="Rectangle 95">
                          <a:extLst>
                            <a:ext uri="{FF2B5EF4-FFF2-40B4-BE49-F238E27FC236}">
                              <a16:creationId xmlns:a16="http://schemas.microsoft.com/office/drawing/2014/main" id="{61C48A3E-8615-45A4-AAF0-FA0109234D42}"/>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3" name="Oval 96">
                          <a:extLst>
                            <a:ext uri="{FF2B5EF4-FFF2-40B4-BE49-F238E27FC236}">
                              <a16:creationId xmlns:a16="http://schemas.microsoft.com/office/drawing/2014/main" id="{A06BF34D-2170-406E-8716-D7250C27118F}"/>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97">
                          <a:extLst>
                            <a:ext uri="{FF2B5EF4-FFF2-40B4-BE49-F238E27FC236}">
                              <a16:creationId xmlns:a16="http://schemas.microsoft.com/office/drawing/2014/main" id="{0253815D-8C6B-4E21-89B2-FB2857103D49}"/>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98">
                          <a:extLst>
                            <a:ext uri="{FF2B5EF4-FFF2-40B4-BE49-F238E27FC236}">
                              <a16:creationId xmlns:a16="http://schemas.microsoft.com/office/drawing/2014/main" id="{007F1B8C-F4D5-4F9C-A9D8-92727882733E}"/>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99">
                          <a:extLst>
                            <a:ext uri="{FF2B5EF4-FFF2-40B4-BE49-F238E27FC236}">
                              <a16:creationId xmlns:a16="http://schemas.microsoft.com/office/drawing/2014/main" id="{F0429790-81A1-4990-BA59-DA3D4C1454D7}"/>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00">
                          <a:extLst>
                            <a:ext uri="{FF2B5EF4-FFF2-40B4-BE49-F238E27FC236}">
                              <a16:creationId xmlns:a16="http://schemas.microsoft.com/office/drawing/2014/main" id="{1D5EDD8D-0D88-4B45-A41E-8D1FFBDBF2DE}"/>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0" name="Straight Connector 93">
                        <a:extLst>
                          <a:ext uri="{FF2B5EF4-FFF2-40B4-BE49-F238E27FC236}">
                            <a16:creationId xmlns:a16="http://schemas.microsoft.com/office/drawing/2014/main" id="{6945A61F-E2D4-4FC0-AE4E-2A94A0AC1525}"/>
                          </a:ext>
                        </a:extLst>
                      </p:cNvPr>
                      <p:cNvCxnSpPr>
                        <a:cxnSpLocks/>
                        <a:stCxn id="115" idx="7"/>
                        <a:endCxn id="11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94">
                        <a:extLst>
                          <a:ext uri="{FF2B5EF4-FFF2-40B4-BE49-F238E27FC236}">
                            <a16:creationId xmlns:a16="http://schemas.microsoft.com/office/drawing/2014/main" id="{596475D9-5ED6-4D60-B7CD-17ABBB4AEEC3}"/>
                          </a:ext>
                        </a:extLst>
                      </p:cNvPr>
                      <p:cNvCxnSpPr>
                        <a:stCxn id="113" idx="5"/>
                        <a:endCxn id="11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 name="Group 62">
                      <a:extLst>
                        <a:ext uri="{FF2B5EF4-FFF2-40B4-BE49-F238E27FC236}">
                          <a16:creationId xmlns:a16="http://schemas.microsoft.com/office/drawing/2014/main" id="{28CAFC50-12D6-450D-AFB8-CCBB30AB94C6}"/>
                        </a:ext>
                      </a:extLst>
                    </p:cNvPr>
                    <p:cNvGrpSpPr/>
                    <p:nvPr/>
                  </p:nvGrpSpPr>
                  <p:grpSpPr>
                    <a:xfrm>
                      <a:off x="2695183" y="5330799"/>
                      <a:ext cx="834601" cy="832210"/>
                      <a:chOff x="6405562" y="1738312"/>
                      <a:chExt cx="1662112" cy="1657350"/>
                    </a:xfrm>
                  </p:grpSpPr>
                  <p:grpSp>
                    <p:nvGrpSpPr>
                      <p:cNvPr id="100" name="Group 83">
                        <a:extLst>
                          <a:ext uri="{FF2B5EF4-FFF2-40B4-BE49-F238E27FC236}">
                            <a16:creationId xmlns:a16="http://schemas.microsoft.com/office/drawing/2014/main" id="{56B893FB-BBB3-48B3-BB2B-92EEECE0778F}"/>
                          </a:ext>
                        </a:extLst>
                      </p:cNvPr>
                      <p:cNvGrpSpPr/>
                      <p:nvPr/>
                    </p:nvGrpSpPr>
                    <p:grpSpPr>
                      <a:xfrm>
                        <a:off x="6405562" y="1738312"/>
                        <a:ext cx="1662112" cy="1657350"/>
                        <a:chOff x="6405562" y="1738312"/>
                        <a:chExt cx="1662112" cy="1657350"/>
                      </a:xfrm>
                    </p:grpSpPr>
                    <p:sp>
                      <p:nvSpPr>
                        <p:cNvPr id="103" name="Rectangle 86">
                          <a:extLst>
                            <a:ext uri="{FF2B5EF4-FFF2-40B4-BE49-F238E27FC236}">
                              <a16:creationId xmlns:a16="http://schemas.microsoft.com/office/drawing/2014/main" id="{0D28ADB9-CDD5-4D5A-8485-621AB7B826FF}"/>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4" name="Oval 87">
                          <a:extLst>
                            <a:ext uri="{FF2B5EF4-FFF2-40B4-BE49-F238E27FC236}">
                              <a16:creationId xmlns:a16="http://schemas.microsoft.com/office/drawing/2014/main" id="{3CB6DCE8-F438-475F-9764-569137F8C631}"/>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88">
                          <a:extLst>
                            <a:ext uri="{FF2B5EF4-FFF2-40B4-BE49-F238E27FC236}">
                              <a16:creationId xmlns:a16="http://schemas.microsoft.com/office/drawing/2014/main" id="{606DA8E4-BAC0-41D6-A507-1CF45FB11D8A}"/>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89">
                          <a:extLst>
                            <a:ext uri="{FF2B5EF4-FFF2-40B4-BE49-F238E27FC236}">
                              <a16:creationId xmlns:a16="http://schemas.microsoft.com/office/drawing/2014/main" id="{1EAFECB0-5D6F-48F4-82A8-241D149597C7}"/>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90">
                          <a:extLst>
                            <a:ext uri="{FF2B5EF4-FFF2-40B4-BE49-F238E27FC236}">
                              <a16:creationId xmlns:a16="http://schemas.microsoft.com/office/drawing/2014/main" id="{9067295F-D9CC-4F6B-8EC1-2AFA131767AF}"/>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91">
                          <a:extLst>
                            <a:ext uri="{FF2B5EF4-FFF2-40B4-BE49-F238E27FC236}">
                              <a16:creationId xmlns:a16="http://schemas.microsoft.com/office/drawing/2014/main" id="{D5AB2D23-99B4-4D69-BB87-8DD88A6D5CD3}"/>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1" name="Straight Connector 84">
                        <a:extLst>
                          <a:ext uri="{FF2B5EF4-FFF2-40B4-BE49-F238E27FC236}">
                            <a16:creationId xmlns:a16="http://schemas.microsoft.com/office/drawing/2014/main" id="{27BAB1BA-B589-4B9D-AB05-FC09B6742A3B}"/>
                          </a:ext>
                        </a:extLst>
                      </p:cNvPr>
                      <p:cNvCxnSpPr>
                        <a:cxnSpLocks/>
                        <a:stCxn id="106" idx="7"/>
                        <a:endCxn id="108"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85">
                        <a:extLst>
                          <a:ext uri="{FF2B5EF4-FFF2-40B4-BE49-F238E27FC236}">
                            <a16:creationId xmlns:a16="http://schemas.microsoft.com/office/drawing/2014/main" id="{466FA869-E5F3-4BD9-84B5-8A205A3B40DF}"/>
                          </a:ext>
                        </a:extLst>
                      </p:cNvPr>
                      <p:cNvCxnSpPr>
                        <a:stCxn id="104" idx="5"/>
                        <a:endCxn id="107"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0" name="Group 63">
                      <a:extLst>
                        <a:ext uri="{FF2B5EF4-FFF2-40B4-BE49-F238E27FC236}">
                          <a16:creationId xmlns:a16="http://schemas.microsoft.com/office/drawing/2014/main" id="{416DFC9D-C98D-48A4-BA45-3BFDBB71E0BD}"/>
                        </a:ext>
                      </a:extLst>
                    </p:cNvPr>
                    <p:cNvGrpSpPr/>
                    <p:nvPr/>
                  </p:nvGrpSpPr>
                  <p:grpSpPr>
                    <a:xfrm>
                      <a:off x="1972856" y="5338401"/>
                      <a:ext cx="834601" cy="832210"/>
                      <a:chOff x="6405562" y="1738312"/>
                      <a:chExt cx="1662112" cy="1657350"/>
                    </a:xfrm>
                  </p:grpSpPr>
                  <p:grpSp>
                    <p:nvGrpSpPr>
                      <p:cNvPr id="91" name="Group 74">
                        <a:extLst>
                          <a:ext uri="{FF2B5EF4-FFF2-40B4-BE49-F238E27FC236}">
                            <a16:creationId xmlns:a16="http://schemas.microsoft.com/office/drawing/2014/main" id="{31586395-C89E-4709-9B90-97662939A3D9}"/>
                          </a:ext>
                        </a:extLst>
                      </p:cNvPr>
                      <p:cNvGrpSpPr/>
                      <p:nvPr/>
                    </p:nvGrpSpPr>
                    <p:grpSpPr>
                      <a:xfrm>
                        <a:off x="6405562" y="1738312"/>
                        <a:ext cx="1662112" cy="1657350"/>
                        <a:chOff x="6405562" y="1738312"/>
                        <a:chExt cx="1662112" cy="1657350"/>
                      </a:xfrm>
                    </p:grpSpPr>
                    <p:sp>
                      <p:nvSpPr>
                        <p:cNvPr id="94" name="Rectangle 77">
                          <a:extLst>
                            <a:ext uri="{FF2B5EF4-FFF2-40B4-BE49-F238E27FC236}">
                              <a16:creationId xmlns:a16="http://schemas.microsoft.com/office/drawing/2014/main" id="{93894618-56F7-4371-B7EA-23A45587AE8C}"/>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5" name="Oval 78">
                          <a:extLst>
                            <a:ext uri="{FF2B5EF4-FFF2-40B4-BE49-F238E27FC236}">
                              <a16:creationId xmlns:a16="http://schemas.microsoft.com/office/drawing/2014/main" id="{7F885864-06B5-4DA0-89E6-03100D65CC83}"/>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79">
                          <a:extLst>
                            <a:ext uri="{FF2B5EF4-FFF2-40B4-BE49-F238E27FC236}">
                              <a16:creationId xmlns:a16="http://schemas.microsoft.com/office/drawing/2014/main" id="{492F31FF-48AE-48B7-9018-53ED76C95D62}"/>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80">
                          <a:extLst>
                            <a:ext uri="{FF2B5EF4-FFF2-40B4-BE49-F238E27FC236}">
                              <a16:creationId xmlns:a16="http://schemas.microsoft.com/office/drawing/2014/main" id="{FC8D9435-6526-4659-912F-B620D20E77ED}"/>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81">
                          <a:extLst>
                            <a:ext uri="{FF2B5EF4-FFF2-40B4-BE49-F238E27FC236}">
                              <a16:creationId xmlns:a16="http://schemas.microsoft.com/office/drawing/2014/main" id="{863AB606-10B6-4DDA-B569-8D4D83B700CE}"/>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82">
                          <a:extLst>
                            <a:ext uri="{FF2B5EF4-FFF2-40B4-BE49-F238E27FC236}">
                              <a16:creationId xmlns:a16="http://schemas.microsoft.com/office/drawing/2014/main" id="{AB54B21E-807A-4213-A349-BFEA7A493828}"/>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2" name="Straight Connector 75">
                        <a:extLst>
                          <a:ext uri="{FF2B5EF4-FFF2-40B4-BE49-F238E27FC236}">
                            <a16:creationId xmlns:a16="http://schemas.microsoft.com/office/drawing/2014/main" id="{6DB5F3F8-3E17-4553-B7A8-A927039BE04A}"/>
                          </a:ext>
                        </a:extLst>
                      </p:cNvPr>
                      <p:cNvCxnSpPr>
                        <a:cxnSpLocks/>
                        <a:stCxn id="97" idx="7"/>
                        <a:endCxn id="99"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76">
                        <a:extLst>
                          <a:ext uri="{FF2B5EF4-FFF2-40B4-BE49-F238E27FC236}">
                            <a16:creationId xmlns:a16="http://schemas.microsoft.com/office/drawing/2014/main" id="{079734B0-043D-4E52-8763-9DF7901CA0A1}"/>
                          </a:ext>
                        </a:extLst>
                      </p:cNvPr>
                      <p:cNvCxnSpPr>
                        <a:stCxn id="95" idx="5"/>
                        <a:endCxn id="98"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 name="Group 64">
                      <a:extLst>
                        <a:ext uri="{FF2B5EF4-FFF2-40B4-BE49-F238E27FC236}">
                          <a16:creationId xmlns:a16="http://schemas.microsoft.com/office/drawing/2014/main" id="{F5003EB1-1D3C-48F1-B38C-8798DEBC5492}"/>
                        </a:ext>
                      </a:extLst>
                    </p:cNvPr>
                    <p:cNvGrpSpPr/>
                    <p:nvPr/>
                  </p:nvGrpSpPr>
                  <p:grpSpPr>
                    <a:xfrm>
                      <a:off x="2707058" y="4579897"/>
                      <a:ext cx="834601" cy="832210"/>
                      <a:chOff x="6405562" y="1738312"/>
                      <a:chExt cx="1662112" cy="1657350"/>
                    </a:xfrm>
                  </p:grpSpPr>
                  <p:grpSp>
                    <p:nvGrpSpPr>
                      <p:cNvPr id="82" name="Group 65">
                        <a:extLst>
                          <a:ext uri="{FF2B5EF4-FFF2-40B4-BE49-F238E27FC236}">
                            <a16:creationId xmlns:a16="http://schemas.microsoft.com/office/drawing/2014/main" id="{D8DDD2E0-40B4-4D89-8C70-88A01F50B5C3}"/>
                          </a:ext>
                        </a:extLst>
                      </p:cNvPr>
                      <p:cNvGrpSpPr/>
                      <p:nvPr/>
                    </p:nvGrpSpPr>
                    <p:grpSpPr>
                      <a:xfrm>
                        <a:off x="6405562" y="1738312"/>
                        <a:ext cx="1662112" cy="1657350"/>
                        <a:chOff x="6405562" y="1738312"/>
                        <a:chExt cx="1662112" cy="1657350"/>
                      </a:xfrm>
                    </p:grpSpPr>
                    <p:sp>
                      <p:nvSpPr>
                        <p:cNvPr id="85" name="Rectangle 68">
                          <a:extLst>
                            <a:ext uri="{FF2B5EF4-FFF2-40B4-BE49-F238E27FC236}">
                              <a16:creationId xmlns:a16="http://schemas.microsoft.com/office/drawing/2014/main" id="{6DD46D5A-A56B-4EB8-AA38-E507B16C088E}"/>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6" name="Oval 69">
                          <a:extLst>
                            <a:ext uri="{FF2B5EF4-FFF2-40B4-BE49-F238E27FC236}">
                              <a16:creationId xmlns:a16="http://schemas.microsoft.com/office/drawing/2014/main" id="{1D122A7C-80AF-4FE6-88DE-58CCE0B5057B}"/>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70">
                          <a:extLst>
                            <a:ext uri="{FF2B5EF4-FFF2-40B4-BE49-F238E27FC236}">
                              <a16:creationId xmlns:a16="http://schemas.microsoft.com/office/drawing/2014/main" id="{3141CCEF-AB94-4D3F-98B7-E24B19923289}"/>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71">
                          <a:extLst>
                            <a:ext uri="{FF2B5EF4-FFF2-40B4-BE49-F238E27FC236}">
                              <a16:creationId xmlns:a16="http://schemas.microsoft.com/office/drawing/2014/main" id="{4C7B4529-0B38-4ED7-AEF7-E765105E5A6D}"/>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72">
                          <a:extLst>
                            <a:ext uri="{FF2B5EF4-FFF2-40B4-BE49-F238E27FC236}">
                              <a16:creationId xmlns:a16="http://schemas.microsoft.com/office/drawing/2014/main" id="{968CE376-5B80-4CE9-A024-CC092E7FB360}"/>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73">
                          <a:extLst>
                            <a:ext uri="{FF2B5EF4-FFF2-40B4-BE49-F238E27FC236}">
                              <a16:creationId xmlns:a16="http://schemas.microsoft.com/office/drawing/2014/main" id="{D87032B6-0EEB-4D73-8845-56A487A42BCE}"/>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3" name="Straight Connector 66">
                        <a:extLst>
                          <a:ext uri="{FF2B5EF4-FFF2-40B4-BE49-F238E27FC236}">
                            <a16:creationId xmlns:a16="http://schemas.microsoft.com/office/drawing/2014/main" id="{8911133A-1498-454E-AC25-315C80432FFF}"/>
                          </a:ext>
                        </a:extLst>
                      </p:cNvPr>
                      <p:cNvCxnSpPr>
                        <a:cxnSpLocks/>
                        <a:stCxn id="88" idx="7"/>
                        <a:endCxn id="90"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67">
                        <a:extLst>
                          <a:ext uri="{FF2B5EF4-FFF2-40B4-BE49-F238E27FC236}">
                            <a16:creationId xmlns:a16="http://schemas.microsoft.com/office/drawing/2014/main" id="{7824BD56-5FCB-4C4D-857A-2DF0E0BFFEC4}"/>
                          </a:ext>
                        </a:extLst>
                      </p:cNvPr>
                      <p:cNvCxnSpPr>
                        <a:stCxn id="86" idx="5"/>
                        <a:endCxn id="89"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7" name="Group 20">
                    <a:extLst>
                      <a:ext uri="{FF2B5EF4-FFF2-40B4-BE49-F238E27FC236}">
                        <a16:creationId xmlns:a16="http://schemas.microsoft.com/office/drawing/2014/main" id="{D3F6D4A9-4B38-4520-B85C-333385A9B8F9}"/>
                      </a:ext>
                    </a:extLst>
                  </p:cNvPr>
                  <p:cNvGrpSpPr/>
                  <p:nvPr/>
                </p:nvGrpSpPr>
                <p:grpSpPr>
                  <a:xfrm>
                    <a:off x="9630707" y="4537475"/>
                    <a:ext cx="1573801" cy="1590714"/>
                    <a:chOff x="1967858" y="4579897"/>
                    <a:chExt cx="1573801" cy="1590714"/>
                  </a:xfrm>
                </p:grpSpPr>
                <p:grpSp>
                  <p:nvGrpSpPr>
                    <p:cNvPr id="38" name="Group 21">
                      <a:extLst>
                        <a:ext uri="{FF2B5EF4-FFF2-40B4-BE49-F238E27FC236}">
                          <a16:creationId xmlns:a16="http://schemas.microsoft.com/office/drawing/2014/main" id="{20F9624D-50B3-493E-9F98-327B1F2D68E6}"/>
                        </a:ext>
                      </a:extLst>
                    </p:cNvPr>
                    <p:cNvGrpSpPr/>
                    <p:nvPr/>
                  </p:nvGrpSpPr>
                  <p:grpSpPr>
                    <a:xfrm>
                      <a:off x="1967858" y="4587353"/>
                      <a:ext cx="834601" cy="832210"/>
                      <a:chOff x="6405562" y="1738312"/>
                      <a:chExt cx="1662112" cy="1657350"/>
                    </a:xfrm>
                  </p:grpSpPr>
                  <p:grpSp>
                    <p:nvGrpSpPr>
                      <p:cNvPr id="69" name="Group 52">
                        <a:extLst>
                          <a:ext uri="{FF2B5EF4-FFF2-40B4-BE49-F238E27FC236}">
                            <a16:creationId xmlns:a16="http://schemas.microsoft.com/office/drawing/2014/main" id="{66ED7D8F-85D9-436F-81F5-C3B366540424}"/>
                          </a:ext>
                        </a:extLst>
                      </p:cNvPr>
                      <p:cNvGrpSpPr/>
                      <p:nvPr/>
                    </p:nvGrpSpPr>
                    <p:grpSpPr>
                      <a:xfrm>
                        <a:off x="6405562" y="1738312"/>
                        <a:ext cx="1662112" cy="1657350"/>
                        <a:chOff x="6405562" y="1738312"/>
                        <a:chExt cx="1662112" cy="1657350"/>
                      </a:xfrm>
                    </p:grpSpPr>
                    <p:sp>
                      <p:nvSpPr>
                        <p:cNvPr id="72" name="Rectangle 55">
                          <a:extLst>
                            <a:ext uri="{FF2B5EF4-FFF2-40B4-BE49-F238E27FC236}">
                              <a16:creationId xmlns:a16="http://schemas.microsoft.com/office/drawing/2014/main" id="{5B27FC04-F833-4763-BBCD-D6B66CF01D47}"/>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3" name="Oval 56">
                          <a:extLst>
                            <a:ext uri="{FF2B5EF4-FFF2-40B4-BE49-F238E27FC236}">
                              <a16:creationId xmlns:a16="http://schemas.microsoft.com/office/drawing/2014/main" id="{0DB86BDB-3FBE-4042-85AA-CEE4DC031F6C}"/>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57">
                          <a:extLst>
                            <a:ext uri="{FF2B5EF4-FFF2-40B4-BE49-F238E27FC236}">
                              <a16:creationId xmlns:a16="http://schemas.microsoft.com/office/drawing/2014/main" id="{9E83653F-E9D3-4FDD-804A-7DE5FC1B9DAA}"/>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58">
                          <a:extLst>
                            <a:ext uri="{FF2B5EF4-FFF2-40B4-BE49-F238E27FC236}">
                              <a16:creationId xmlns:a16="http://schemas.microsoft.com/office/drawing/2014/main" id="{6C61B6EC-2C99-40BC-9A65-DFFDE8F90F90}"/>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59">
                          <a:extLst>
                            <a:ext uri="{FF2B5EF4-FFF2-40B4-BE49-F238E27FC236}">
                              <a16:creationId xmlns:a16="http://schemas.microsoft.com/office/drawing/2014/main" id="{D1D939A0-4AF5-4FD1-B137-582B9CE2734B}"/>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60">
                          <a:extLst>
                            <a:ext uri="{FF2B5EF4-FFF2-40B4-BE49-F238E27FC236}">
                              <a16:creationId xmlns:a16="http://schemas.microsoft.com/office/drawing/2014/main" id="{E113D551-DE3F-4FE4-BD0E-F4B6EDF9C9ED}"/>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53">
                        <a:extLst>
                          <a:ext uri="{FF2B5EF4-FFF2-40B4-BE49-F238E27FC236}">
                            <a16:creationId xmlns:a16="http://schemas.microsoft.com/office/drawing/2014/main" id="{2E499121-DACB-4121-9B3A-506CE46D825E}"/>
                          </a:ext>
                        </a:extLst>
                      </p:cNvPr>
                      <p:cNvCxnSpPr>
                        <a:cxnSpLocks/>
                        <a:stCxn id="75" idx="7"/>
                        <a:endCxn id="7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54">
                        <a:extLst>
                          <a:ext uri="{FF2B5EF4-FFF2-40B4-BE49-F238E27FC236}">
                            <a16:creationId xmlns:a16="http://schemas.microsoft.com/office/drawing/2014/main" id="{125ACCFD-C75C-42C1-933E-F0133D037E81}"/>
                          </a:ext>
                        </a:extLst>
                      </p:cNvPr>
                      <p:cNvCxnSpPr>
                        <a:stCxn id="73" idx="5"/>
                        <a:endCxn id="7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9" name="Group 22">
                      <a:extLst>
                        <a:ext uri="{FF2B5EF4-FFF2-40B4-BE49-F238E27FC236}">
                          <a16:creationId xmlns:a16="http://schemas.microsoft.com/office/drawing/2014/main" id="{D1CC99EE-0260-49AC-B5F1-B97A52E94595}"/>
                        </a:ext>
                      </a:extLst>
                    </p:cNvPr>
                    <p:cNvGrpSpPr/>
                    <p:nvPr/>
                  </p:nvGrpSpPr>
                  <p:grpSpPr>
                    <a:xfrm>
                      <a:off x="2695183" y="5330799"/>
                      <a:ext cx="834601" cy="832210"/>
                      <a:chOff x="6405562" y="1738312"/>
                      <a:chExt cx="1662112" cy="1657350"/>
                    </a:xfrm>
                  </p:grpSpPr>
                  <p:grpSp>
                    <p:nvGrpSpPr>
                      <p:cNvPr id="60" name="Group 43">
                        <a:extLst>
                          <a:ext uri="{FF2B5EF4-FFF2-40B4-BE49-F238E27FC236}">
                            <a16:creationId xmlns:a16="http://schemas.microsoft.com/office/drawing/2014/main" id="{0595DC94-C2DA-43C1-A1C8-EDFF48CD1B10}"/>
                          </a:ext>
                        </a:extLst>
                      </p:cNvPr>
                      <p:cNvGrpSpPr/>
                      <p:nvPr/>
                    </p:nvGrpSpPr>
                    <p:grpSpPr>
                      <a:xfrm>
                        <a:off x="6405562" y="1738312"/>
                        <a:ext cx="1662112" cy="1657350"/>
                        <a:chOff x="6405562" y="1738312"/>
                        <a:chExt cx="1662112" cy="1657350"/>
                      </a:xfrm>
                    </p:grpSpPr>
                    <p:sp>
                      <p:nvSpPr>
                        <p:cNvPr id="63" name="Rectangle 46">
                          <a:extLst>
                            <a:ext uri="{FF2B5EF4-FFF2-40B4-BE49-F238E27FC236}">
                              <a16:creationId xmlns:a16="http://schemas.microsoft.com/office/drawing/2014/main" id="{E6490001-6F72-498E-8506-519649AB007A}"/>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4" name="Oval 47">
                          <a:extLst>
                            <a:ext uri="{FF2B5EF4-FFF2-40B4-BE49-F238E27FC236}">
                              <a16:creationId xmlns:a16="http://schemas.microsoft.com/office/drawing/2014/main" id="{E461877E-4CD1-4727-A693-4706301BE0D7}"/>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48">
                          <a:extLst>
                            <a:ext uri="{FF2B5EF4-FFF2-40B4-BE49-F238E27FC236}">
                              <a16:creationId xmlns:a16="http://schemas.microsoft.com/office/drawing/2014/main" id="{27E8FDD6-01F6-47AB-950C-5DB008C916AF}"/>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49">
                          <a:extLst>
                            <a:ext uri="{FF2B5EF4-FFF2-40B4-BE49-F238E27FC236}">
                              <a16:creationId xmlns:a16="http://schemas.microsoft.com/office/drawing/2014/main" id="{6C4848DD-27E1-430F-99EF-DBB6C2EDA405}"/>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50">
                          <a:extLst>
                            <a:ext uri="{FF2B5EF4-FFF2-40B4-BE49-F238E27FC236}">
                              <a16:creationId xmlns:a16="http://schemas.microsoft.com/office/drawing/2014/main" id="{784A7518-A304-432E-BC53-E5C8FDE2E6E8}"/>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51">
                          <a:extLst>
                            <a:ext uri="{FF2B5EF4-FFF2-40B4-BE49-F238E27FC236}">
                              <a16:creationId xmlns:a16="http://schemas.microsoft.com/office/drawing/2014/main" id="{F3FECD85-DC8F-4D72-97E7-D087BDBD40BE}"/>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44">
                        <a:extLst>
                          <a:ext uri="{FF2B5EF4-FFF2-40B4-BE49-F238E27FC236}">
                            <a16:creationId xmlns:a16="http://schemas.microsoft.com/office/drawing/2014/main" id="{CBE829C3-5446-4E8E-94A7-1646F193D7E9}"/>
                          </a:ext>
                        </a:extLst>
                      </p:cNvPr>
                      <p:cNvCxnSpPr>
                        <a:cxnSpLocks/>
                        <a:stCxn id="66" idx="7"/>
                        <a:endCxn id="68"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45">
                        <a:extLst>
                          <a:ext uri="{FF2B5EF4-FFF2-40B4-BE49-F238E27FC236}">
                            <a16:creationId xmlns:a16="http://schemas.microsoft.com/office/drawing/2014/main" id="{F3471EE9-3DC9-459D-9997-B85A6CFDF3C0}"/>
                          </a:ext>
                        </a:extLst>
                      </p:cNvPr>
                      <p:cNvCxnSpPr>
                        <a:stCxn id="64" idx="5"/>
                        <a:endCxn id="67"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0" name="Group 23">
                      <a:extLst>
                        <a:ext uri="{FF2B5EF4-FFF2-40B4-BE49-F238E27FC236}">
                          <a16:creationId xmlns:a16="http://schemas.microsoft.com/office/drawing/2014/main" id="{8358425B-26AC-4DF0-934F-0A2655EC9E8B}"/>
                        </a:ext>
                      </a:extLst>
                    </p:cNvPr>
                    <p:cNvGrpSpPr/>
                    <p:nvPr/>
                  </p:nvGrpSpPr>
                  <p:grpSpPr>
                    <a:xfrm>
                      <a:off x="1972856" y="5338401"/>
                      <a:ext cx="834601" cy="832210"/>
                      <a:chOff x="6405562" y="1738312"/>
                      <a:chExt cx="1662112" cy="1657350"/>
                    </a:xfrm>
                  </p:grpSpPr>
                  <p:grpSp>
                    <p:nvGrpSpPr>
                      <p:cNvPr id="51" name="Group 34">
                        <a:extLst>
                          <a:ext uri="{FF2B5EF4-FFF2-40B4-BE49-F238E27FC236}">
                            <a16:creationId xmlns:a16="http://schemas.microsoft.com/office/drawing/2014/main" id="{5D2C0CD3-63F7-41DD-B02D-8A6F21961793}"/>
                          </a:ext>
                        </a:extLst>
                      </p:cNvPr>
                      <p:cNvGrpSpPr/>
                      <p:nvPr/>
                    </p:nvGrpSpPr>
                    <p:grpSpPr>
                      <a:xfrm>
                        <a:off x="6405562" y="1738312"/>
                        <a:ext cx="1662112" cy="1657350"/>
                        <a:chOff x="6405562" y="1738312"/>
                        <a:chExt cx="1662112" cy="1657350"/>
                      </a:xfrm>
                    </p:grpSpPr>
                    <p:sp>
                      <p:nvSpPr>
                        <p:cNvPr id="54" name="Rectangle 37">
                          <a:extLst>
                            <a:ext uri="{FF2B5EF4-FFF2-40B4-BE49-F238E27FC236}">
                              <a16:creationId xmlns:a16="http://schemas.microsoft.com/office/drawing/2014/main" id="{19CF4E94-C7E1-4B81-B8D2-8AE759C7CF29}"/>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Oval 38">
                          <a:extLst>
                            <a:ext uri="{FF2B5EF4-FFF2-40B4-BE49-F238E27FC236}">
                              <a16:creationId xmlns:a16="http://schemas.microsoft.com/office/drawing/2014/main" id="{BC540BAE-3496-451A-B2E6-0A2050EA7F89}"/>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39">
                          <a:extLst>
                            <a:ext uri="{FF2B5EF4-FFF2-40B4-BE49-F238E27FC236}">
                              <a16:creationId xmlns:a16="http://schemas.microsoft.com/office/drawing/2014/main" id="{6E4DC723-4662-4F3E-840E-727CE0BF0FE3}"/>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40">
                          <a:extLst>
                            <a:ext uri="{FF2B5EF4-FFF2-40B4-BE49-F238E27FC236}">
                              <a16:creationId xmlns:a16="http://schemas.microsoft.com/office/drawing/2014/main" id="{062B2B10-0301-45D9-862F-917DF75BE0F8}"/>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41">
                          <a:extLst>
                            <a:ext uri="{FF2B5EF4-FFF2-40B4-BE49-F238E27FC236}">
                              <a16:creationId xmlns:a16="http://schemas.microsoft.com/office/drawing/2014/main" id="{1404E0B5-441D-496B-A926-6720EA8BFDBC}"/>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42">
                          <a:extLst>
                            <a:ext uri="{FF2B5EF4-FFF2-40B4-BE49-F238E27FC236}">
                              <a16:creationId xmlns:a16="http://schemas.microsoft.com/office/drawing/2014/main" id="{8A8D1264-3EFD-4503-B86E-ED59DC693F44}"/>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2" name="Straight Connector 35">
                        <a:extLst>
                          <a:ext uri="{FF2B5EF4-FFF2-40B4-BE49-F238E27FC236}">
                            <a16:creationId xmlns:a16="http://schemas.microsoft.com/office/drawing/2014/main" id="{71188630-7AC3-4C8E-8D88-83458442574B}"/>
                          </a:ext>
                        </a:extLst>
                      </p:cNvPr>
                      <p:cNvCxnSpPr>
                        <a:cxnSpLocks/>
                        <a:stCxn id="57" idx="7"/>
                        <a:endCxn id="59"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36">
                        <a:extLst>
                          <a:ext uri="{FF2B5EF4-FFF2-40B4-BE49-F238E27FC236}">
                            <a16:creationId xmlns:a16="http://schemas.microsoft.com/office/drawing/2014/main" id="{E2F33AF9-8E09-41BA-8242-72C7C91215CC}"/>
                          </a:ext>
                        </a:extLst>
                      </p:cNvPr>
                      <p:cNvCxnSpPr>
                        <a:stCxn id="55" idx="5"/>
                        <a:endCxn id="58"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Group 24">
                      <a:extLst>
                        <a:ext uri="{FF2B5EF4-FFF2-40B4-BE49-F238E27FC236}">
                          <a16:creationId xmlns:a16="http://schemas.microsoft.com/office/drawing/2014/main" id="{F83256EA-58B8-4528-85A5-AC23638A3163}"/>
                        </a:ext>
                      </a:extLst>
                    </p:cNvPr>
                    <p:cNvGrpSpPr/>
                    <p:nvPr/>
                  </p:nvGrpSpPr>
                  <p:grpSpPr>
                    <a:xfrm>
                      <a:off x="2707058" y="4579897"/>
                      <a:ext cx="834601" cy="832210"/>
                      <a:chOff x="6405562" y="1738312"/>
                      <a:chExt cx="1662112" cy="1657350"/>
                    </a:xfrm>
                  </p:grpSpPr>
                  <p:grpSp>
                    <p:nvGrpSpPr>
                      <p:cNvPr id="42" name="Group 25">
                        <a:extLst>
                          <a:ext uri="{FF2B5EF4-FFF2-40B4-BE49-F238E27FC236}">
                            <a16:creationId xmlns:a16="http://schemas.microsoft.com/office/drawing/2014/main" id="{890EAD8C-B51D-4A06-81F2-7093BE2EE8A1}"/>
                          </a:ext>
                        </a:extLst>
                      </p:cNvPr>
                      <p:cNvGrpSpPr/>
                      <p:nvPr/>
                    </p:nvGrpSpPr>
                    <p:grpSpPr>
                      <a:xfrm>
                        <a:off x="6405562" y="1738312"/>
                        <a:ext cx="1662112" cy="1657350"/>
                        <a:chOff x="6405562" y="1738312"/>
                        <a:chExt cx="1662112" cy="1657350"/>
                      </a:xfrm>
                    </p:grpSpPr>
                    <p:sp>
                      <p:nvSpPr>
                        <p:cNvPr id="45" name="Rectangle 28">
                          <a:extLst>
                            <a:ext uri="{FF2B5EF4-FFF2-40B4-BE49-F238E27FC236}">
                              <a16:creationId xmlns:a16="http://schemas.microsoft.com/office/drawing/2014/main" id="{6C5E3A26-F503-4CDC-A6F9-3C7B8A6ACCFA}"/>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Oval 29">
                          <a:extLst>
                            <a:ext uri="{FF2B5EF4-FFF2-40B4-BE49-F238E27FC236}">
                              <a16:creationId xmlns:a16="http://schemas.microsoft.com/office/drawing/2014/main" id="{194ECFAF-14FA-465F-B3E5-156A82118367}"/>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30">
                          <a:extLst>
                            <a:ext uri="{FF2B5EF4-FFF2-40B4-BE49-F238E27FC236}">
                              <a16:creationId xmlns:a16="http://schemas.microsoft.com/office/drawing/2014/main" id="{9C5F42E5-1017-4F60-9E43-E97211F4784B}"/>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31">
                          <a:extLst>
                            <a:ext uri="{FF2B5EF4-FFF2-40B4-BE49-F238E27FC236}">
                              <a16:creationId xmlns:a16="http://schemas.microsoft.com/office/drawing/2014/main" id="{1F2512B1-727D-42CF-995B-FD4730AA6262}"/>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32">
                          <a:extLst>
                            <a:ext uri="{FF2B5EF4-FFF2-40B4-BE49-F238E27FC236}">
                              <a16:creationId xmlns:a16="http://schemas.microsoft.com/office/drawing/2014/main" id="{D3A5BC97-BDE1-47F2-A610-7F6D7121886D}"/>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33">
                          <a:extLst>
                            <a:ext uri="{FF2B5EF4-FFF2-40B4-BE49-F238E27FC236}">
                              <a16:creationId xmlns:a16="http://schemas.microsoft.com/office/drawing/2014/main" id="{65118E31-1F0C-4BF6-A672-9B7E57AE9E2D}"/>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26">
                        <a:extLst>
                          <a:ext uri="{FF2B5EF4-FFF2-40B4-BE49-F238E27FC236}">
                            <a16:creationId xmlns:a16="http://schemas.microsoft.com/office/drawing/2014/main" id="{B8719389-0030-4B15-B01C-CB88815A1F98}"/>
                          </a:ext>
                        </a:extLst>
                      </p:cNvPr>
                      <p:cNvCxnSpPr>
                        <a:cxnSpLocks/>
                        <a:stCxn id="48" idx="7"/>
                        <a:endCxn id="50"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27">
                        <a:extLst>
                          <a:ext uri="{FF2B5EF4-FFF2-40B4-BE49-F238E27FC236}">
                            <a16:creationId xmlns:a16="http://schemas.microsoft.com/office/drawing/2014/main" id="{3B92D1D8-700F-48F3-B7A1-3E5CB19806F9}"/>
                          </a:ext>
                        </a:extLst>
                      </p:cNvPr>
                      <p:cNvCxnSpPr>
                        <a:stCxn id="46" idx="5"/>
                        <a:endCxn id="49"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grpSp>
          <p:sp>
            <p:nvSpPr>
              <p:cNvPr id="33" name="Rectangle 16">
                <a:extLst>
                  <a:ext uri="{FF2B5EF4-FFF2-40B4-BE49-F238E27FC236}">
                    <a16:creationId xmlns:a16="http://schemas.microsoft.com/office/drawing/2014/main" id="{4BC5364D-17DB-4112-9DF9-8E5AE504320A}"/>
                  </a:ext>
                </a:extLst>
              </p:cNvPr>
              <p:cNvSpPr/>
              <p:nvPr/>
            </p:nvSpPr>
            <p:spPr>
              <a:xfrm>
                <a:off x="8113530" y="4499461"/>
                <a:ext cx="2492291" cy="244052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3">
              <a:extLst>
                <a:ext uri="{FF2B5EF4-FFF2-40B4-BE49-F238E27FC236}">
                  <a16:creationId xmlns:a16="http://schemas.microsoft.com/office/drawing/2014/main" id="{125DA954-95A0-4EFA-9F7C-8976FBCCC2D0}"/>
                </a:ext>
              </a:extLst>
            </p:cNvPr>
            <p:cNvGrpSpPr/>
            <p:nvPr/>
          </p:nvGrpSpPr>
          <p:grpSpPr>
            <a:xfrm>
              <a:off x="8885637" y="3921802"/>
              <a:ext cx="1220732" cy="1232133"/>
              <a:chOff x="5853111" y="2775739"/>
              <a:chExt cx="3532187" cy="3561560"/>
            </a:xfrm>
          </p:grpSpPr>
          <p:sp>
            <p:nvSpPr>
              <p:cNvPr id="20" name="Rectangle 184">
                <a:extLst>
                  <a:ext uri="{FF2B5EF4-FFF2-40B4-BE49-F238E27FC236}">
                    <a16:creationId xmlns:a16="http://schemas.microsoft.com/office/drawing/2014/main" id="{2B412FFF-6F38-4764-B7B6-D4FBBFDAF919}"/>
                  </a:ext>
                </a:extLst>
              </p:cNvPr>
              <p:cNvSpPr/>
              <p:nvPr/>
            </p:nvSpPr>
            <p:spPr>
              <a:xfrm>
                <a:off x="6030915" y="2982909"/>
                <a:ext cx="3159126" cy="3159123"/>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1" name="Straight Connector 185">
                <a:extLst>
                  <a:ext uri="{FF2B5EF4-FFF2-40B4-BE49-F238E27FC236}">
                    <a16:creationId xmlns:a16="http://schemas.microsoft.com/office/drawing/2014/main" id="{B7D7BFC1-D791-4F1A-B9DF-5D8ED600B9F9}"/>
                  </a:ext>
                </a:extLst>
              </p:cNvPr>
              <p:cNvCxnSpPr>
                <a:cxnSpLocks/>
                <a:stCxn id="20" idx="0"/>
                <a:endCxn id="20" idx="2"/>
              </p:cNvCxnSpPr>
              <p:nvPr/>
            </p:nvCxnSpPr>
            <p:spPr>
              <a:xfrm>
                <a:off x="7610480" y="2982909"/>
                <a:ext cx="0" cy="3159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186">
                <a:extLst>
                  <a:ext uri="{FF2B5EF4-FFF2-40B4-BE49-F238E27FC236}">
                    <a16:creationId xmlns:a16="http://schemas.microsoft.com/office/drawing/2014/main" id="{CB6D504A-22D9-48B4-B4E2-18B5A72E1265}"/>
                  </a:ext>
                </a:extLst>
              </p:cNvPr>
              <p:cNvCxnSpPr>
                <a:cxnSpLocks/>
                <a:stCxn id="20" idx="1"/>
                <a:endCxn id="20" idx="3"/>
              </p:cNvCxnSpPr>
              <p:nvPr/>
            </p:nvCxnSpPr>
            <p:spPr>
              <a:xfrm>
                <a:off x="6030915" y="4562471"/>
                <a:ext cx="315912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Oval 187">
                <a:extLst>
                  <a:ext uri="{FF2B5EF4-FFF2-40B4-BE49-F238E27FC236}">
                    <a16:creationId xmlns:a16="http://schemas.microsoft.com/office/drawing/2014/main" id="{1D7C1822-F848-4DF7-A6DB-3E60AB9050F4}"/>
                  </a:ext>
                </a:extLst>
              </p:cNvPr>
              <p:cNvSpPr/>
              <p:nvPr/>
            </p:nvSpPr>
            <p:spPr>
              <a:xfrm>
                <a:off x="5853111" y="5946774"/>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Oval 188">
                <a:extLst>
                  <a:ext uri="{FF2B5EF4-FFF2-40B4-BE49-F238E27FC236}">
                    <a16:creationId xmlns:a16="http://schemas.microsoft.com/office/drawing/2014/main" id="{61C734C7-8739-4779-92F4-96B8608D79CF}"/>
                  </a:ext>
                </a:extLst>
              </p:cNvPr>
              <p:cNvSpPr/>
              <p:nvPr/>
            </p:nvSpPr>
            <p:spPr>
              <a:xfrm>
                <a:off x="5853111" y="2792509"/>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189">
                <a:extLst>
                  <a:ext uri="{FF2B5EF4-FFF2-40B4-BE49-F238E27FC236}">
                    <a16:creationId xmlns:a16="http://schemas.microsoft.com/office/drawing/2014/main" id="{EA9DA6A8-FD81-4946-BCF7-291B94C8E195}"/>
                  </a:ext>
                </a:extLst>
              </p:cNvPr>
              <p:cNvSpPr/>
              <p:nvPr/>
            </p:nvSpPr>
            <p:spPr>
              <a:xfrm>
                <a:off x="8994773" y="5925343"/>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190">
                <a:extLst>
                  <a:ext uri="{FF2B5EF4-FFF2-40B4-BE49-F238E27FC236}">
                    <a16:creationId xmlns:a16="http://schemas.microsoft.com/office/drawing/2014/main" id="{1BB7B6BF-0521-4863-BDE3-475437832391}"/>
                  </a:ext>
                </a:extLst>
              </p:cNvPr>
              <p:cNvSpPr/>
              <p:nvPr/>
            </p:nvSpPr>
            <p:spPr>
              <a:xfrm>
                <a:off x="8977312" y="2787652"/>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191">
                <a:extLst>
                  <a:ext uri="{FF2B5EF4-FFF2-40B4-BE49-F238E27FC236}">
                    <a16:creationId xmlns:a16="http://schemas.microsoft.com/office/drawing/2014/main" id="{82422717-DDD6-4504-B36B-5B424E43FE2C}"/>
                  </a:ext>
                </a:extLst>
              </p:cNvPr>
              <p:cNvSpPr/>
              <p:nvPr/>
            </p:nvSpPr>
            <p:spPr>
              <a:xfrm>
                <a:off x="7424737" y="4367212"/>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Oval 192">
                <a:extLst>
                  <a:ext uri="{FF2B5EF4-FFF2-40B4-BE49-F238E27FC236}">
                    <a16:creationId xmlns:a16="http://schemas.microsoft.com/office/drawing/2014/main" id="{3E36F310-88AB-44C0-BC78-A0B2741066F9}"/>
                  </a:ext>
                </a:extLst>
              </p:cNvPr>
              <p:cNvSpPr/>
              <p:nvPr/>
            </p:nvSpPr>
            <p:spPr>
              <a:xfrm>
                <a:off x="5853111" y="4368005"/>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Oval 193">
                <a:extLst>
                  <a:ext uri="{FF2B5EF4-FFF2-40B4-BE49-F238E27FC236}">
                    <a16:creationId xmlns:a16="http://schemas.microsoft.com/office/drawing/2014/main" id="{69CE44F2-1AC8-4AD8-AEBD-18930A4298B5}"/>
                  </a:ext>
                </a:extLst>
              </p:cNvPr>
              <p:cNvSpPr/>
              <p:nvPr/>
            </p:nvSpPr>
            <p:spPr>
              <a:xfrm>
                <a:off x="8994773" y="4356497"/>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Oval 194">
                <a:extLst>
                  <a:ext uri="{FF2B5EF4-FFF2-40B4-BE49-F238E27FC236}">
                    <a16:creationId xmlns:a16="http://schemas.microsoft.com/office/drawing/2014/main" id="{B464E126-7EEC-4BFE-9AC7-A55AFCC4BC29}"/>
                  </a:ext>
                </a:extLst>
              </p:cNvPr>
              <p:cNvSpPr/>
              <p:nvPr/>
            </p:nvSpPr>
            <p:spPr>
              <a:xfrm>
                <a:off x="7424736" y="5926931"/>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Oval 195">
                <a:extLst>
                  <a:ext uri="{FF2B5EF4-FFF2-40B4-BE49-F238E27FC236}">
                    <a16:creationId xmlns:a16="http://schemas.microsoft.com/office/drawing/2014/main" id="{B0EFE452-D1C7-4766-99BB-705F1E6370E7}"/>
                  </a:ext>
                </a:extLst>
              </p:cNvPr>
              <p:cNvSpPr/>
              <p:nvPr/>
            </p:nvSpPr>
            <p:spPr>
              <a:xfrm>
                <a:off x="7424736" y="2775739"/>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04" name="Group 196">
            <a:extLst>
              <a:ext uri="{FF2B5EF4-FFF2-40B4-BE49-F238E27FC236}">
                <a16:creationId xmlns:a16="http://schemas.microsoft.com/office/drawing/2014/main" id="{7A8A6503-1754-4360-93C8-13892FBD456A}"/>
              </a:ext>
            </a:extLst>
          </p:cNvPr>
          <p:cNvGrpSpPr/>
          <p:nvPr/>
        </p:nvGrpSpPr>
        <p:grpSpPr>
          <a:xfrm rot="2544558">
            <a:off x="4430365" y="5101891"/>
            <a:ext cx="1216413" cy="1234073"/>
            <a:chOff x="8474673" y="3508916"/>
            <a:chExt cx="2141034" cy="2096559"/>
          </a:xfrm>
        </p:grpSpPr>
        <p:grpSp>
          <p:nvGrpSpPr>
            <p:cNvPr id="205" name="Group 14">
              <a:extLst>
                <a:ext uri="{FF2B5EF4-FFF2-40B4-BE49-F238E27FC236}">
                  <a16:creationId xmlns:a16="http://schemas.microsoft.com/office/drawing/2014/main" id="{9B0A0B72-C40B-4CDF-8928-27BB0D090355}"/>
                </a:ext>
              </a:extLst>
            </p:cNvPr>
            <p:cNvGrpSpPr/>
            <p:nvPr/>
          </p:nvGrpSpPr>
          <p:grpSpPr>
            <a:xfrm>
              <a:off x="8474673" y="3508916"/>
              <a:ext cx="2141034" cy="2096559"/>
              <a:chOff x="8113530" y="4499461"/>
              <a:chExt cx="2492291" cy="2440520"/>
            </a:xfrm>
          </p:grpSpPr>
          <p:grpSp>
            <p:nvGrpSpPr>
              <p:cNvPr id="219" name="Group 15">
                <a:extLst>
                  <a:ext uri="{FF2B5EF4-FFF2-40B4-BE49-F238E27FC236}">
                    <a16:creationId xmlns:a16="http://schemas.microsoft.com/office/drawing/2014/main" id="{98E2AAFB-43E2-4FDD-A73B-E659434DACA0}"/>
                  </a:ext>
                </a:extLst>
              </p:cNvPr>
              <p:cNvGrpSpPr/>
              <p:nvPr/>
            </p:nvGrpSpPr>
            <p:grpSpPr>
              <a:xfrm>
                <a:off x="8159078" y="4537475"/>
                <a:ext cx="2299027" cy="2336440"/>
                <a:chOff x="8159078" y="4537475"/>
                <a:chExt cx="2299027" cy="2336440"/>
              </a:xfrm>
            </p:grpSpPr>
            <p:grpSp>
              <p:nvGrpSpPr>
                <p:cNvPr id="221" name="Group 17">
                  <a:extLst>
                    <a:ext uri="{FF2B5EF4-FFF2-40B4-BE49-F238E27FC236}">
                      <a16:creationId xmlns:a16="http://schemas.microsoft.com/office/drawing/2014/main" id="{51510665-8E69-4B38-A8F8-3C96A0B76D3F}"/>
                    </a:ext>
                  </a:extLst>
                </p:cNvPr>
                <p:cNvGrpSpPr/>
                <p:nvPr/>
              </p:nvGrpSpPr>
              <p:grpSpPr>
                <a:xfrm>
                  <a:off x="8159078" y="4537475"/>
                  <a:ext cx="2299027" cy="1206585"/>
                  <a:chOff x="8159078" y="4537475"/>
                  <a:chExt cx="3045430" cy="1598316"/>
                </a:xfrm>
              </p:grpSpPr>
              <p:grpSp>
                <p:nvGrpSpPr>
                  <p:cNvPr id="305" name="Group 101">
                    <a:extLst>
                      <a:ext uri="{FF2B5EF4-FFF2-40B4-BE49-F238E27FC236}">
                        <a16:creationId xmlns:a16="http://schemas.microsoft.com/office/drawing/2014/main" id="{C6788AD0-13C5-43E6-93EC-58CD798E26C4}"/>
                      </a:ext>
                    </a:extLst>
                  </p:cNvPr>
                  <p:cNvGrpSpPr/>
                  <p:nvPr/>
                </p:nvGrpSpPr>
                <p:grpSpPr>
                  <a:xfrm>
                    <a:off x="8159078" y="4545077"/>
                    <a:ext cx="1573801" cy="1590714"/>
                    <a:chOff x="1967858" y="4579897"/>
                    <a:chExt cx="1573801" cy="1590714"/>
                  </a:xfrm>
                </p:grpSpPr>
                <p:grpSp>
                  <p:nvGrpSpPr>
                    <p:cNvPr id="347" name="Group 143">
                      <a:extLst>
                        <a:ext uri="{FF2B5EF4-FFF2-40B4-BE49-F238E27FC236}">
                          <a16:creationId xmlns:a16="http://schemas.microsoft.com/office/drawing/2014/main" id="{95953716-DE6A-4DCD-8033-0603259BFC85}"/>
                        </a:ext>
                      </a:extLst>
                    </p:cNvPr>
                    <p:cNvGrpSpPr/>
                    <p:nvPr/>
                  </p:nvGrpSpPr>
                  <p:grpSpPr>
                    <a:xfrm>
                      <a:off x="1967858" y="4587353"/>
                      <a:ext cx="834601" cy="832210"/>
                      <a:chOff x="6405562" y="1738312"/>
                      <a:chExt cx="1662112" cy="1657350"/>
                    </a:xfrm>
                  </p:grpSpPr>
                  <p:grpSp>
                    <p:nvGrpSpPr>
                      <p:cNvPr id="378" name="Group 174">
                        <a:extLst>
                          <a:ext uri="{FF2B5EF4-FFF2-40B4-BE49-F238E27FC236}">
                            <a16:creationId xmlns:a16="http://schemas.microsoft.com/office/drawing/2014/main" id="{A5768C62-BD33-40C0-AB08-0AC440CE91E0}"/>
                          </a:ext>
                        </a:extLst>
                      </p:cNvPr>
                      <p:cNvGrpSpPr/>
                      <p:nvPr/>
                    </p:nvGrpSpPr>
                    <p:grpSpPr>
                      <a:xfrm>
                        <a:off x="6405562" y="1738312"/>
                        <a:ext cx="1662112" cy="1657350"/>
                        <a:chOff x="6405562" y="1738312"/>
                        <a:chExt cx="1662112" cy="1657350"/>
                      </a:xfrm>
                    </p:grpSpPr>
                    <p:sp>
                      <p:nvSpPr>
                        <p:cNvPr id="381" name="Rectangle 177">
                          <a:extLst>
                            <a:ext uri="{FF2B5EF4-FFF2-40B4-BE49-F238E27FC236}">
                              <a16:creationId xmlns:a16="http://schemas.microsoft.com/office/drawing/2014/main" id="{93BDB8DE-BEC9-4B5E-BC62-305CBA12F1A8}"/>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2" name="Oval 178">
                          <a:extLst>
                            <a:ext uri="{FF2B5EF4-FFF2-40B4-BE49-F238E27FC236}">
                              <a16:creationId xmlns:a16="http://schemas.microsoft.com/office/drawing/2014/main" id="{4558AEFD-AA16-4AAA-AA87-7C0C4DB2C9A8}"/>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179">
                          <a:extLst>
                            <a:ext uri="{FF2B5EF4-FFF2-40B4-BE49-F238E27FC236}">
                              <a16:creationId xmlns:a16="http://schemas.microsoft.com/office/drawing/2014/main" id="{ADA32AC5-B7C6-4A87-841C-E301B6E7AB6D}"/>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180">
                          <a:extLst>
                            <a:ext uri="{FF2B5EF4-FFF2-40B4-BE49-F238E27FC236}">
                              <a16:creationId xmlns:a16="http://schemas.microsoft.com/office/drawing/2014/main" id="{4465F3E2-D1CA-4DF3-A582-191C66A84782}"/>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Oval 181">
                          <a:extLst>
                            <a:ext uri="{FF2B5EF4-FFF2-40B4-BE49-F238E27FC236}">
                              <a16:creationId xmlns:a16="http://schemas.microsoft.com/office/drawing/2014/main" id="{BA02428A-4039-4800-89F2-BA4FF9429ACD}"/>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182">
                          <a:extLst>
                            <a:ext uri="{FF2B5EF4-FFF2-40B4-BE49-F238E27FC236}">
                              <a16:creationId xmlns:a16="http://schemas.microsoft.com/office/drawing/2014/main" id="{75F73CDF-EC52-430D-BAF7-7A690C47C0D4}"/>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9" name="Straight Connector 175">
                        <a:extLst>
                          <a:ext uri="{FF2B5EF4-FFF2-40B4-BE49-F238E27FC236}">
                            <a16:creationId xmlns:a16="http://schemas.microsoft.com/office/drawing/2014/main" id="{15F4D501-1BDF-4549-8B15-13D63B9B2106}"/>
                          </a:ext>
                        </a:extLst>
                      </p:cNvPr>
                      <p:cNvCxnSpPr>
                        <a:cxnSpLocks/>
                        <a:stCxn id="384" idx="7"/>
                        <a:endCxn id="386"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0" name="Straight Connector 176">
                        <a:extLst>
                          <a:ext uri="{FF2B5EF4-FFF2-40B4-BE49-F238E27FC236}">
                            <a16:creationId xmlns:a16="http://schemas.microsoft.com/office/drawing/2014/main" id="{035B1C07-DFC5-4FF8-AF1E-6286DCAD945C}"/>
                          </a:ext>
                        </a:extLst>
                      </p:cNvPr>
                      <p:cNvCxnSpPr>
                        <a:stCxn id="382" idx="5"/>
                        <a:endCxn id="385"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8" name="Group 144">
                      <a:extLst>
                        <a:ext uri="{FF2B5EF4-FFF2-40B4-BE49-F238E27FC236}">
                          <a16:creationId xmlns:a16="http://schemas.microsoft.com/office/drawing/2014/main" id="{B2685372-BAD2-49E6-87CD-1805681C9246}"/>
                        </a:ext>
                      </a:extLst>
                    </p:cNvPr>
                    <p:cNvGrpSpPr/>
                    <p:nvPr/>
                  </p:nvGrpSpPr>
                  <p:grpSpPr>
                    <a:xfrm>
                      <a:off x="2695183" y="5330799"/>
                      <a:ext cx="834601" cy="832210"/>
                      <a:chOff x="6405562" y="1738312"/>
                      <a:chExt cx="1662112" cy="1657350"/>
                    </a:xfrm>
                  </p:grpSpPr>
                  <p:grpSp>
                    <p:nvGrpSpPr>
                      <p:cNvPr id="369" name="Group 165">
                        <a:extLst>
                          <a:ext uri="{FF2B5EF4-FFF2-40B4-BE49-F238E27FC236}">
                            <a16:creationId xmlns:a16="http://schemas.microsoft.com/office/drawing/2014/main" id="{72F697FF-01F6-4C29-A105-EBBA849A1027}"/>
                          </a:ext>
                        </a:extLst>
                      </p:cNvPr>
                      <p:cNvGrpSpPr/>
                      <p:nvPr/>
                    </p:nvGrpSpPr>
                    <p:grpSpPr>
                      <a:xfrm>
                        <a:off x="6405562" y="1738312"/>
                        <a:ext cx="1662112" cy="1657350"/>
                        <a:chOff x="6405562" y="1738312"/>
                        <a:chExt cx="1662112" cy="1657350"/>
                      </a:xfrm>
                    </p:grpSpPr>
                    <p:sp>
                      <p:nvSpPr>
                        <p:cNvPr id="372" name="Rectangle 168">
                          <a:extLst>
                            <a:ext uri="{FF2B5EF4-FFF2-40B4-BE49-F238E27FC236}">
                              <a16:creationId xmlns:a16="http://schemas.microsoft.com/office/drawing/2014/main" id="{280BB62E-9138-43AA-B8B8-BFB435F2992E}"/>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3" name="Oval 169">
                          <a:extLst>
                            <a:ext uri="{FF2B5EF4-FFF2-40B4-BE49-F238E27FC236}">
                              <a16:creationId xmlns:a16="http://schemas.microsoft.com/office/drawing/2014/main" id="{251222B7-875E-4849-8D44-043FD4E55304}"/>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170">
                          <a:extLst>
                            <a:ext uri="{FF2B5EF4-FFF2-40B4-BE49-F238E27FC236}">
                              <a16:creationId xmlns:a16="http://schemas.microsoft.com/office/drawing/2014/main" id="{588FEBCF-2F2C-420D-878D-D54178E258CE}"/>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171">
                          <a:extLst>
                            <a:ext uri="{FF2B5EF4-FFF2-40B4-BE49-F238E27FC236}">
                              <a16:creationId xmlns:a16="http://schemas.microsoft.com/office/drawing/2014/main" id="{255F46AE-914D-4E76-A108-7447EC8BE8CE}"/>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Oval 172">
                          <a:extLst>
                            <a:ext uri="{FF2B5EF4-FFF2-40B4-BE49-F238E27FC236}">
                              <a16:creationId xmlns:a16="http://schemas.microsoft.com/office/drawing/2014/main" id="{D2202A17-8ED0-47FF-BE80-B57EACB843B7}"/>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173">
                          <a:extLst>
                            <a:ext uri="{FF2B5EF4-FFF2-40B4-BE49-F238E27FC236}">
                              <a16:creationId xmlns:a16="http://schemas.microsoft.com/office/drawing/2014/main" id="{ABD19B28-837E-4EF6-93E6-C6932A4D31C6}"/>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0" name="Straight Connector 166">
                        <a:extLst>
                          <a:ext uri="{FF2B5EF4-FFF2-40B4-BE49-F238E27FC236}">
                            <a16:creationId xmlns:a16="http://schemas.microsoft.com/office/drawing/2014/main" id="{994998DA-5024-4933-A210-093D4385D7D2}"/>
                          </a:ext>
                        </a:extLst>
                      </p:cNvPr>
                      <p:cNvCxnSpPr>
                        <a:cxnSpLocks/>
                        <a:stCxn id="375" idx="7"/>
                        <a:endCxn id="37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1" name="Straight Connector 167">
                        <a:extLst>
                          <a:ext uri="{FF2B5EF4-FFF2-40B4-BE49-F238E27FC236}">
                            <a16:creationId xmlns:a16="http://schemas.microsoft.com/office/drawing/2014/main" id="{FD6A59D6-7167-4B86-B3E7-7FC6420D5DEC}"/>
                          </a:ext>
                        </a:extLst>
                      </p:cNvPr>
                      <p:cNvCxnSpPr>
                        <a:stCxn id="373" idx="5"/>
                        <a:endCxn id="37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9" name="Group 145">
                      <a:extLst>
                        <a:ext uri="{FF2B5EF4-FFF2-40B4-BE49-F238E27FC236}">
                          <a16:creationId xmlns:a16="http://schemas.microsoft.com/office/drawing/2014/main" id="{EED2EA05-F5BF-4044-B1AF-B8CC651728D9}"/>
                        </a:ext>
                      </a:extLst>
                    </p:cNvPr>
                    <p:cNvGrpSpPr/>
                    <p:nvPr/>
                  </p:nvGrpSpPr>
                  <p:grpSpPr>
                    <a:xfrm>
                      <a:off x="1972856" y="5338401"/>
                      <a:ext cx="834601" cy="832210"/>
                      <a:chOff x="6405562" y="1738312"/>
                      <a:chExt cx="1662112" cy="1657350"/>
                    </a:xfrm>
                  </p:grpSpPr>
                  <p:grpSp>
                    <p:nvGrpSpPr>
                      <p:cNvPr id="360" name="Group 156">
                        <a:extLst>
                          <a:ext uri="{FF2B5EF4-FFF2-40B4-BE49-F238E27FC236}">
                            <a16:creationId xmlns:a16="http://schemas.microsoft.com/office/drawing/2014/main" id="{C4C586FC-5C35-4DBF-A9C0-C0A899E8DBE0}"/>
                          </a:ext>
                        </a:extLst>
                      </p:cNvPr>
                      <p:cNvGrpSpPr/>
                      <p:nvPr/>
                    </p:nvGrpSpPr>
                    <p:grpSpPr>
                      <a:xfrm>
                        <a:off x="6405562" y="1738312"/>
                        <a:ext cx="1662112" cy="1657350"/>
                        <a:chOff x="6405562" y="1738312"/>
                        <a:chExt cx="1662112" cy="1657350"/>
                      </a:xfrm>
                    </p:grpSpPr>
                    <p:sp>
                      <p:nvSpPr>
                        <p:cNvPr id="363" name="Rectangle 159">
                          <a:extLst>
                            <a:ext uri="{FF2B5EF4-FFF2-40B4-BE49-F238E27FC236}">
                              <a16:creationId xmlns:a16="http://schemas.microsoft.com/office/drawing/2014/main" id="{905B28A7-B37C-4E28-8100-D8028AC207E8}"/>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4" name="Oval 160">
                          <a:extLst>
                            <a:ext uri="{FF2B5EF4-FFF2-40B4-BE49-F238E27FC236}">
                              <a16:creationId xmlns:a16="http://schemas.microsoft.com/office/drawing/2014/main" id="{8419D10F-54A9-467A-ACC8-06D9B469420A}"/>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161">
                          <a:extLst>
                            <a:ext uri="{FF2B5EF4-FFF2-40B4-BE49-F238E27FC236}">
                              <a16:creationId xmlns:a16="http://schemas.microsoft.com/office/drawing/2014/main" id="{FA0EC7B9-F2F9-4794-BAF3-1E7FE51F6222}"/>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162">
                          <a:extLst>
                            <a:ext uri="{FF2B5EF4-FFF2-40B4-BE49-F238E27FC236}">
                              <a16:creationId xmlns:a16="http://schemas.microsoft.com/office/drawing/2014/main" id="{E2900558-131C-4CED-901A-51C4ECF616EE}"/>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Oval 163">
                          <a:extLst>
                            <a:ext uri="{FF2B5EF4-FFF2-40B4-BE49-F238E27FC236}">
                              <a16:creationId xmlns:a16="http://schemas.microsoft.com/office/drawing/2014/main" id="{FF2DD150-2EE7-4876-B603-F4F0BF76C05E}"/>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164">
                          <a:extLst>
                            <a:ext uri="{FF2B5EF4-FFF2-40B4-BE49-F238E27FC236}">
                              <a16:creationId xmlns:a16="http://schemas.microsoft.com/office/drawing/2014/main" id="{E0897C99-7D8D-47EA-9F09-4133E9D35DCB}"/>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1" name="Straight Connector 157">
                        <a:extLst>
                          <a:ext uri="{FF2B5EF4-FFF2-40B4-BE49-F238E27FC236}">
                            <a16:creationId xmlns:a16="http://schemas.microsoft.com/office/drawing/2014/main" id="{34EB0384-AF67-44ED-BC49-1E4A07B4B05B}"/>
                          </a:ext>
                        </a:extLst>
                      </p:cNvPr>
                      <p:cNvCxnSpPr>
                        <a:cxnSpLocks/>
                        <a:stCxn id="366" idx="7"/>
                        <a:endCxn id="368"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2" name="Straight Connector 158">
                        <a:extLst>
                          <a:ext uri="{FF2B5EF4-FFF2-40B4-BE49-F238E27FC236}">
                            <a16:creationId xmlns:a16="http://schemas.microsoft.com/office/drawing/2014/main" id="{ACEBA02E-A936-4125-8195-3E869E59CD43}"/>
                          </a:ext>
                        </a:extLst>
                      </p:cNvPr>
                      <p:cNvCxnSpPr>
                        <a:stCxn id="364" idx="5"/>
                        <a:endCxn id="367"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0" name="Group 146">
                      <a:extLst>
                        <a:ext uri="{FF2B5EF4-FFF2-40B4-BE49-F238E27FC236}">
                          <a16:creationId xmlns:a16="http://schemas.microsoft.com/office/drawing/2014/main" id="{7FD12B33-0D1A-4737-9DA3-07E4D50122A6}"/>
                        </a:ext>
                      </a:extLst>
                    </p:cNvPr>
                    <p:cNvGrpSpPr/>
                    <p:nvPr/>
                  </p:nvGrpSpPr>
                  <p:grpSpPr>
                    <a:xfrm>
                      <a:off x="2707058" y="4579897"/>
                      <a:ext cx="834601" cy="832210"/>
                      <a:chOff x="6405562" y="1738312"/>
                      <a:chExt cx="1662112" cy="1657350"/>
                    </a:xfrm>
                  </p:grpSpPr>
                  <p:grpSp>
                    <p:nvGrpSpPr>
                      <p:cNvPr id="351" name="Group 147">
                        <a:extLst>
                          <a:ext uri="{FF2B5EF4-FFF2-40B4-BE49-F238E27FC236}">
                            <a16:creationId xmlns:a16="http://schemas.microsoft.com/office/drawing/2014/main" id="{9EBD26F5-A993-4583-92EB-BD5CDB5FA5BC}"/>
                          </a:ext>
                        </a:extLst>
                      </p:cNvPr>
                      <p:cNvGrpSpPr/>
                      <p:nvPr/>
                    </p:nvGrpSpPr>
                    <p:grpSpPr>
                      <a:xfrm>
                        <a:off x="6405562" y="1738312"/>
                        <a:ext cx="1662112" cy="1657350"/>
                        <a:chOff x="6405562" y="1738312"/>
                        <a:chExt cx="1662112" cy="1657350"/>
                      </a:xfrm>
                    </p:grpSpPr>
                    <p:sp>
                      <p:nvSpPr>
                        <p:cNvPr id="354" name="Rectangle 150">
                          <a:extLst>
                            <a:ext uri="{FF2B5EF4-FFF2-40B4-BE49-F238E27FC236}">
                              <a16:creationId xmlns:a16="http://schemas.microsoft.com/office/drawing/2014/main" id="{48DD259E-4CE0-4046-B660-31A8C2AD0D4A}"/>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5" name="Oval 151">
                          <a:extLst>
                            <a:ext uri="{FF2B5EF4-FFF2-40B4-BE49-F238E27FC236}">
                              <a16:creationId xmlns:a16="http://schemas.microsoft.com/office/drawing/2014/main" id="{14877ACD-08AE-4C48-A5D2-879D786614FB}"/>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152">
                          <a:extLst>
                            <a:ext uri="{FF2B5EF4-FFF2-40B4-BE49-F238E27FC236}">
                              <a16:creationId xmlns:a16="http://schemas.microsoft.com/office/drawing/2014/main" id="{20C14FF5-E9BB-4D09-80B1-4A66D7E8B19B}"/>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153">
                          <a:extLst>
                            <a:ext uri="{FF2B5EF4-FFF2-40B4-BE49-F238E27FC236}">
                              <a16:creationId xmlns:a16="http://schemas.microsoft.com/office/drawing/2014/main" id="{59EE4DE9-D3E3-4CCC-A539-A57A5CCB5816}"/>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Oval 154">
                          <a:extLst>
                            <a:ext uri="{FF2B5EF4-FFF2-40B4-BE49-F238E27FC236}">
                              <a16:creationId xmlns:a16="http://schemas.microsoft.com/office/drawing/2014/main" id="{835B1276-C6BB-457F-B194-1C3A97602B45}"/>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155">
                          <a:extLst>
                            <a:ext uri="{FF2B5EF4-FFF2-40B4-BE49-F238E27FC236}">
                              <a16:creationId xmlns:a16="http://schemas.microsoft.com/office/drawing/2014/main" id="{8EA677F0-F685-472C-8AF9-0D7611392554}"/>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2" name="Straight Connector 148">
                        <a:extLst>
                          <a:ext uri="{FF2B5EF4-FFF2-40B4-BE49-F238E27FC236}">
                            <a16:creationId xmlns:a16="http://schemas.microsoft.com/office/drawing/2014/main" id="{DD34C236-4493-470A-9C8D-DF8BD12A1D08}"/>
                          </a:ext>
                        </a:extLst>
                      </p:cNvPr>
                      <p:cNvCxnSpPr>
                        <a:cxnSpLocks/>
                        <a:stCxn id="357" idx="7"/>
                        <a:endCxn id="359"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3" name="Straight Connector 149">
                        <a:extLst>
                          <a:ext uri="{FF2B5EF4-FFF2-40B4-BE49-F238E27FC236}">
                            <a16:creationId xmlns:a16="http://schemas.microsoft.com/office/drawing/2014/main" id="{53C5A656-276A-4E7B-86E0-DDAA1A424ED8}"/>
                          </a:ext>
                        </a:extLst>
                      </p:cNvPr>
                      <p:cNvCxnSpPr>
                        <a:stCxn id="355" idx="5"/>
                        <a:endCxn id="358"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06" name="Group 102">
                    <a:extLst>
                      <a:ext uri="{FF2B5EF4-FFF2-40B4-BE49-F238E27FC236}">
                        <a16:creationId xmlns:a16="http://schemas.microsoft.com/office/drawing/2014/main" id="{94925D1E-B52A-4833-80BD-3F802318F565}"/>
                      </a:ext>
                    </a:extLst>
                  </p:cNvPr>
                  <p:cNvGrpSpPr/>
                  <p:nvPr/>
                </p:nvGrpSpPr>
                <p:grpSpPr>
                  <a:xfrm>
                    <a:off x="9630707" y="4537475"/>
                    <a:ext cx="1573801" cy="1590714"/>
                    <a:chOff x="1967858" y="4579897"/>
                    <a:chExt cx="1573801" cy="1590714"/>
                  </a:xfrm>
                </p:grpSpPr>
                <p:grpSp>
                  <p:nvGrpSpPr>
                    <p:cNvPr id="307" name="Group 103">
                      <a:extLst>
                        <a:ext uri="{FF2B5EF4-FFF2-40B4-BE49-F238E27FC236}">
                          <a16:creationId xmlns:a16="http://schemas.microsoft.com/office/drawing/2014/main" id="{9B3A4C0F-6D9B-4A4F-9187-21A841673ABD}"/>
                        </a:ext>
                      </a:extLst>
                    </p:cNvPr>
                    <p:cNvGrpSpPr/>
                    <p:nvPr/>
                  </p:nvGrpSpPr>
                  <p:grpSpPr>
                    <a:xfrm>
                      <a:off x="1967858" y="4587353"/>
                      <a:ext cx="834601" cy="832210"/>
                      <a:chOff x="6405562" y="1738312"/>
                      <a:chExt cx="1662112" cy="1657350"/>
                    </a:xfrm>
                  </p:grpSpPr>
                  <p:grpSp>
                    <p:nvGrpSpPr>
                      <p:cNvPr id="338" name="Group 134">
                        <a:extLst>
                          <a:ext uri="{FF2B5EF4-FFF2-40B4-BE49-F238E27FC236}">
                            <a16:creationId xmlns:a16="http://schemas.microsoft.com/office/drawing/2014/main" id="{18E768B0-2B2D-44C7-962A-72EEBC76103F}"/>
                          </a:ext>
                        </a:extLst>
                      </p:cNvPr>
                      <p:cNvGrpSpPr/>
                      <p:nvPr/>
                    </p:nvGrpSpPr>
                    <p:grpSpPr>
                      <a:xfrm>
                        <a:off x="6405562" y="1738312"/>
                        <a:ext cx="1662112" cy="1657350"/>
                        <a:chOff x="6405562" y="1738312"/>
                        <a:chExt cx="1662112" cy="1657350"/>
                      </a:xfrm>
                    </p:grpSpPr>
                    <p:sp>
                      <p:nvSpPr>
                        <p:cNvPr id="341" name="Rectangle 137">
                          <a:extLst>
                            <a:ext uri="{FF2B5EF4-FFF2-40B4-BE49-F238E27FC236}">
                              <a16:creationId xmlns:a16="http://schemas.microsoft.com/office/drawing/2014/main" id="{808A5A4F-5F97-4D42-BFE5-D2C3D19B4A21}"/>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2" name="Oval 138">
                          <a:extLst>
                            <a:ext uri="{FF2B5EF4-FFF2-40B4-BE49-F238E27FC236}">
                              <a16:creationId xmlns:a16="http://schemas.microsoft.com/office/drawing/2014/main" id="{60BA9707-79A2-4C44-8801-56A953D7789E}"/>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139">
                          <a:extLst>
                            <a:ext uri="{FF2B5EF4-FFF2-40B4-BE49-F238E27FC236}">
                              <a16:creationId xmlns:a16="http://schemas.microsoft.com/office/drawing/2014/main" id="{EC9AEF37-E424-4688-90D9-007AFB3CCE88}"/>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140">
                          <a:extLst>
                            <a:ext uri="{FF2B5EF4-FFF2-40B4-BE49-F238E27FC236}">
                              <a16:creationId xmlns:a16="http://schemas.microsoft.com/office/drawing/2014/main" id="{B8526F9E-ADC2-4B93-84ED-E861C3DC1165}"/>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Oval 141">
                          <a:extLst>
                            <a:ext uri="{FF2B5EF4-FFF2-40B4-BE49-F238E27FC236}">
                              <a16:creationId xmlns:a16="http://schemas.microsoft.com/office/drawing/2014/main" id="{6C935687-9390-4F41-8279-0C0A12C4D441}"/>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142">
                          <a:extLst>
                            <a:ext uri="{FF2B5EF4-FFF2-40B4-BE49-F238E27FC236}">
                              <a16:creationId xmlns:a16="http://schemas.microsoft.com/office/drawing/2014/main" id="{2963BB99-5CA6-48D6-9186-6BD71ACD80ED}"/>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9" name="Straight Connector 135">
                        <a:extLst>
                          <a:ext uri="{FF2B5EF4-FFF2-40B4-BE49-F238E27FC236}">
                            <a16:creationId xmlns:a16="http://schemas.microsoft.com/office/drawing/2014/main" id="{EC449A3F-F408-4366-89E7-F79B47272C73}"/>
                          </a:ext>
                        </a:extLst>
                      </p:cNvPr>
                      <p:cNvCxnSpPr>
                        <a:cxnSpLocks/>
                        <a:stCxn id="344" idx="7"/>
                        <a:endCxn id="346"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0" name="Straight Connector 136">
                        <a:extLst>
                          <a:ext uri="{FF2B5EF4-FFF2-40B4-BE49-F238E27FC236}">
                            <a16:creationId xmlns:a16="http://schemas.microsoft.com/office/drawing/2014/main" id="{18C7942D-A728-4F55-88A7-583E42D34C56}"/>
                          </a:ext>
                        </a:extLst>
                      </p:cNvPr>
                      <p:cNvCxnSpPr>
                        <a:stCxn id="342" idx="5"/>
                        <a:endCxn id="345"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8" name="Group 104">
                      <a:extLst>
                        <a:ext uri="{FF2B5EF4-FFF2-40B4-BE49-F238E27FC236}">
                          <a16:creationId xmlns:a16="http://schemas.microsoft.com/office/drawing/2014/main" id="{C8E55EBF-5957-4D2E-BF4C-94CE563CAECD}"/>
                        </a:ext>
                      </a:extLst>
                    </p:cNvPr>
                    <p:cNvGrpSpPr/>
                    <p:nvPr/>
                  </p:nvGrpSpPr>
                  <p:grpSpPr>
                    <a:xfrm>
                      <a:off x="2695183" y="5330799"/>
                      <a:ext cx="834601" cy="832210"/>
                      <a:chOff x="6405562" y="1738312"/>
                      <a:chExt cx="1662112" cy="1657350"/>
                    </a:xfrm>
                  </p:grpSpPr>
                  <p:grpSp>
                    <p:nvGrpSpPr>
                      <p:cNvPr id="329" name="Group 125">
                        <a:extLst>
                          <a:ext uri="{FF2B5EF4-FFF2-40B4-BE49-F238E27FC236}">
                            <a16:creationId xmlns:a16="http://schemas.microsoft.com/office/drawing/2014/main" id="{68A4E3F1-92C3-4FCC-9913-207CDF378724}"/>
                          </a:ext>
                        </a:extLst>
                      </p:cNvPr>
                      <p:cNvGrpSpPr/>
                      <p:nvPr/>
                    </p:nvGrpSpPr>
                    <p:grpSpPr>
                      <a:xfrm>
                        <a:off x="6405562" y="1738312"/>
                        <a:ext cx="1662112" cy="1657350"/>
                        <a:chOff x="6405562" y="1738312"/>
                        <a:chExt cx="1662112" cy="1657350"/>
                      </a:xfrm>
                    </p:grpSpPr>
                    <p:sp>
                      <p:nvSpPr>
                        <p:cNvPr id="332" name="Rectangle 128">
                          <a:extLst>
                            <a:ext uri="{FF2B5EF4-FFF2-40B4-BE49-F238E27FC236}">
                              <a16:creationId xmlns:a16="http://schemas.microsoft.com/office/drawing/2014/main" id="{B24936CC-BBD3-4C26-8092-85B93CC17D1F}"/>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3" name="Oval 129">
                          <a:extLst>
                            <a:ext uri="{FF2B5EF4-FFF2-40B4-BE49-F238E27FC236}">
                              <a16:creationId xmlns:a16="http://schemas.microsoft.com/office/drawing/2014/main" id="{7445466B-59D0-459B-BD86-FF8B3ACD9A31}"/>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130">
                          <a:extLst>
                            <a:ext uri="{FF2B5EF4-FFF2-40B4-BE49-F238E27FC236}">
                              <a16:creationId xmlns:a16="http://schemas.microsoft.com/office/drawing/2014/main" id="{43961376-6833-49E1-8B24-0F6ECD577BF1}"/>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131">
                          <a:extLst>
                            <a:ext uri="{FF2B5EF4-FFF2-40B4-BE49-F238E27FC236}">
                              <a16:creationId xmlns:a16="http://schemas.microsoft.com/office/drawing/2014/main" id="{DAC05A07-BFE8-4C48-B234-962863AEBF68}"/>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Oval 132">
                          <a:extLst>
                            <a:ext uri="{FF2B5EF4-FFF2-40B4-BE49-F238E27FC236}">
                              <a16:creationId xmlns:a16="http://schemas.microsoft.com/office/drawing/2014/main" id="{6F351391-0E83-40DE-A25B-76CD4073C56C}"/>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133">
                          <a:extLst>
                            <a:ext uri="{FF2B5EF4-FFF2-40B4-BE49-F238E27FC236}">
                              <a16:creationId xmlns:a16="http://schemas.microsoft.com/office/drawing/2014/main" id="{562DC91F-2383-4D4A-9D18-A2B942E484D2}"/>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126">
                        <a:extLst>
                          <a:ext uri="{FF2B5EF4-FFF2-40B4-BE49-F238E27FC236}">
                            <a16:creationId xmlns:a16="http://schemas.microsoft.com/office/drawing/2014/main" id="{8103177C-36E7-4D9F-8E8C-08FFD8547BAB}"/>
                          </a:ext>
                        </a:extLst>
                      </p:cNvPr>
                      <p:cNvCxnSpPr>
                        <a:cxnSpLocks/>
                        <a:stCxn id="335" idx="7"/>
                        <a:endCxn id="33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1" name="Straight Connector 127">
                        <a:extLst>
                          <a:ext uri="{FF2B5EF4-FFF2-40B4-BE49-F238E27FC236}">
                            <a16:creationId xmlns:a16="http://schemas.microsoft.com/office/drawing/2014/main" id="{458D89E0-7E78-44B9-AD1B-7D1E589EE4E8}"/>
                          </a:ext>
                        </a:extLst>
                      </p:cNvPr>
                      <p:cNvCxnSpPr>
                        <a:stCxn id="333" idx="5"/>
                        <a:endCxn id="33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9" name="Group 105">
                      <a:extLst>
                        <a:ext uri="{FF2B5EF4-FFF2-40B4-BE49-F238E27FC236}">
                          <a16:creationId xmlns:a16="http://schemas.microsoft.com/office/drawing/2014/main" id="{548A3437-222A-4732-9489-A4372EAA7FBF}"/>
                        </a:ext>
                      </a:extLst>
                    </p:cNvPr>
                    <p:cNvGrpSpPr/>
                    <p:nvPr/>
                  </p:nvGrpSpPr>
                  <p:grpSpPr>
                    <a:xfrm>
                      <a:off x="1972856" y="5338401"/>
                      <a:ext cx="834601" cy="832210"/>
                      <a:chOff x="6405562" y="1738312"/>
                      <a:chExt cx="1662112" cy="1657350"/>
                    </a:xfrm>
                  </p:grpSpPr>
                  <p:grpSp>
                    <p:nvGrpSpPr>
                      <p:cNvPr id="320" name="Group 116">
                        <a:extLst>
                          <a:ext uri="{FF2B5EF4-FFF2-40B4-BE49-F238E27FC236}">
                            <a16:creationId xmlns:a16="http://schemas.microsoft.com/office/drawing/2014/main" id="{166D5CC0-847D-47A6-B64C-1798AB51028D}"/>
                          </a:ext>
                        </a:extLst>
                      </p:cNvPr>
                      <p:cNvGrpSpPr/>
                      <p:nvPr/>
                    </p:nvGrpSpPr>
                    <p:grpSpPr>
                      <a:xfrm>
                        <a:off x="6405562" y="1738312"/>
                        <a:ext cx="1662112" cy="1657350"/>
                        <a:chOff x="6405562" y="1738312"/>
                        <a:chExt cx="1662112" cy="1657350"/>
                      </a:xfrm>
                    </p:grpSpPr>
                    <p:sp>
                      <p:nvSpPr>
                        <p:cNvPr id="323" name="Rectangle 119">
                          <a:extLst>
                            <a:ext uri="{FF2B5EF4-FFF2-40B4-BE49-F238E27FC236}">
                              <a16:creationId xmlns:a16="http://schemas.microsoft.com/office/drawing/2014/main" id="{647D08A0-5EEE-436A-AD8C-9DE54754B1BF}"/>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4" name="Oval 120">
                          <a:extLst>
                            <a:ext uri="{FF2B5EF4-FFF2-40B4-BE49-F238E27FC236}">
                              <a16:creationId xmlns:a16="http://schemas.microsoft.com/office/drawing/2014/main" id="{1B2BA1A8-5277-440F-AD30-B747750047B6}"/>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121">
                          <a:extLst>
                            <a:ext uri="{FF2B5EF4-FFF2-40B4-BE49-F238E27FC236}">
                              <a16:creationId xmlns:a16="http://schemas.microsoft.com/office/drawing/2014/main" id="{46BCACFE-E734-4C52-B2EA-A3AD721B0D5A}"/>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122">
                          <a:extLst>
                            <a:ext uri="{FF2B5EF4-FFF2-40B4-BE49-F238E27FC236}">
                              <a16:creationId xmlns:a16="http://schemas.microsoft.com/office/drawing/2014/main" id="{0BF50E7E-6BD3-4D0D-9A99-DDBEFD238631}"/>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Oval 123">
                          <a:extLst>
                            <a:ext uri="{FF2B5EF4-FFF2-40B4-BE49-F238E27FC236}">
                              <a16:creationId xmlns:a16="http://schemas.microsoft.com/office/drawing/2014/main" id="{8B7E4F00-85FB-44B9-9262-0A886CFA2F6C}"/>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124">
                          <a:extLst>
                            <a:ext uri="{FF2B5EF4-FFF2-40B4-BE49-F238E27FC236}">
                              <a16:creationId xmlns:a16="http://schemas.microsoft.com/office/drawing/2014/main" id="{3095C6C7-BA53-4534-AB1D-1C65407885B3}"/>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1" name="Straight Connector 117">
                        <a:extLst>
                          <a:ext uri="{FF2B5EF4-FFF2-40B4-BE49-F238E27FC236}">
                            <a16:creationId xmlns:a16="http://schemas.microsoft.com/office/drawing/2014/main" id="{B0256081-8372-48A4-B5AA-4D780553B112}"/>
                          </a:ext>
                        </a:extLst>
                      </p:cNvPr>
                      <p:cNvCxnSpPr>
                        <a:cxnSpLocks/>
                        <a:stCxn id="326" idx="7"/>
                        <a:endCxn id="328"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 name="Straight Connector 118">
                        <a:extLst>
                          <a:ext uri="{FF2B5EF4-FFF2-40B4-BE49-F238E27FC236}">
                            <a16:creationId xmlns:a16="http://schemas.microsoft.com/office/drawing/2014/main" id="{6C3CBFCA-DB27-42EB-ABA8-C88D7EDEA5DD}"/>
                          </a:ext>
                        </a:extLst>
                      </p:cNvPr>
                      <p:cNvCxnSpPr>
                        <a:stCxn id="324" idx="5"/>
                        <a:endCxn id="327"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10" name="Group 106">
                      <a:extLst>
                        <a:ext uri="{FF2B5EF4-FFF2-40B4-BE49-F238E27FC236}">
                          <a16:creationId xmlns:a16="http://schemas.microsoft.com/office/drawing/2014/main" id="{1E6B86BB-39C0-4B4D-8738-B363A5754757}"/>
                        </a:ext>
                      </a:extLst>
                    </p:cNvPr>
                    <p:cNvGrpSpPr/>
                    <p:nvPr/>
                  </p:nvGrpSpPr>
                  <p:grpSpPr>
                    <a:xfrm>
                      <a:off x="2707058" y="4579897"/>
                      <a:ext cx="834601" cy="832210"/>
                      <a:chOff x="6405562" y="1738312"/>
                      <a:chExt cx="1662112" cy="1657350"/>
                    </a:xfrm>
                  </p:grpSpPr>
                  <p:grpSp>
                    <p:nvGrpSpPr>
                      <p:cNvPr id="311" name="Group 107">
                        <a:extLst>
                          <a:ext uri="{FF2B5EF4-FFF2-40B4-BE49-F238E27FC236}">
                            <a16:creationId xmlns:a16="http://schemas.microsoft.com/office/drawing/2014/main" id="{8F309276-906E-4220-A813-3E6335D079F2}"/>
                          </a:ext>
                        </a:extLst>
                      </p:cNvPr>
                      <p:cNvGrpSpPr/>
                      <p:nvPr/>
                    </p:nvGrpSpPr>
                    <p:grpSpPr>
                      <a:xfrm>
                        <a:off x="6405562" y="1738312"/>
                        <a:ext cx="1662112" cy="1657350"/>
                        <a:chOff x="6405562" y="1738312"/>
                        <a:chExt cx="1662112" cy="1657350"/>
                      </a:xfrm>
                    </p:grpSpPr>
                    <p:sp>
                      <p:nvSpPr>
                        <p:cNvPr id="314" name="Rectangle 110">
                          <a:extLst>
                            <a:ext uri="{FF2B5EF4-FFF2-40B4-BE49-F238E27FC236}">
                              <a16:creationId xmlns:a16="http://schemas.microsoft.com/office/drawing/2014/main" id="{CBA0846B-01A0-4B6B-9F44-EC9024125C2B}"/>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5" name="Oval 111">
                          <a:extLst>
                            <a:ext uri="{FF2B5EF4-FFF2-40B4-BE49-F238E27FC236}">
                              <a16:creationId xmlns:a16="http://schemas.microsoft.com/office/drawing/2014/main" id="{2A9A9711-1D2C-4B44-AA03-35EF83301C02}"/>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112">
                          <a:extLst>
                            <a:ext uri="{FF2B5EF4-FFF2-40B4-BE49-F238E27FC236}">
                              <a16:creationId xmlns:a16="http://schemas.microsoft.com/office/drawing/2014/main" id="{FB416365-0123-4FE5-9D6F-5AFF6D03EDC6}"/>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113">
                          <a:extLst>
                            <a:ext uri="{FF2B5EF4-FFF2-40B4-BE49-F238E27FC236}">
                              <a16:creationId xmlns:a16="http://schemas.microsoft.com/office/drawing/2014/main" id="{720BDF24-E9AF-4000-AF81-A4E9F1C4FCE6}"/>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Oval 114">
                          <a:extLst>
                            <a:ext uri="{FF2B5EF4-FFF2-40B4-BE49-F238E27FC236}">
                              <a16:creationId xmlns:a16="http://schemas.microsoft.com/office/drawing/2014/main" id="{10B845BF-EC07-41C9-9EC3-B8BACC96E216}"/>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115">
                          <a:extLst>
                            <a:ext uri="{FF2B5EF4-FFF2-40B4-BE49-F238E27FC236}">
                              <a16:creationId xmlns:a16="http://schemas.microsoft.com/office/drawing/2014/main" id="{1782C867-7132-4A51-819D-B461FDEA52DC}"/>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2" name="Straight Connector 108">
                        <a:extLst>
                          <a:ext uri="{FF2B5EF4-FFF2-40B4-BE49-F238E27FC236}">
                            <a16:creationId xmlns:a16="http://schemas.microsoft.com/office/drawing/2014/main" id="{15DC0A1D-FB45-4C3F-83B0-F4AB331602E7}"/>
                          </a:ext>
                        </a:extLst>
                      </p:cNvPr>
                      <p:cNvCxnSpPr>
                        <a:cxnSpLocks/>
                        <a:stCxn id="317" idx="7"/>
                        <a:endCxn id="319"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3" name="Straight Connector 109">
                        <a:extLst>
                          <a:ext uri="{FF2B5EF4-FFF2-40B4-BE49-F238E27FC236}">
                            <a16:creationId xmlns:a16="http://schemas.microsoft.com/office/drawing/2014/main" id="{46BD7745-6915-49EC-A7E8-A15E648A73A7}"/>
                          </a:ext>
                        </a:extLst>
                      </p:cNvPr>
                      <p:cNvCxnSpPr>
                        <a:stCxn id="315" idx="5"/>
                        <a:endCxn id="318"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grpSp>
              <p:nvGrpSpPr>
                <p:cNvPr id="222" name="Group 18">
                  <a:extLst>
                    <a:ext uri="{FF2B5EF4-FFF2-40B4-BE49-F238E27FC236}">
                      <a16:creationId xmlns:a16="http://schemas.microsoft.com/office/drawing/2014/main" id="{EC591010-D67A-4060-9CEF-E5FABC020AC2}"/>
                    </a:ext>
                  </a:extLst>
                </p:cNvPr>
                <p:cNvGrpSpPr/>
                <p:nvPr/>
              </p:nvGrpSpPr>
              <p:grpSpPr>
                <a:xfrm>
                  <a:off x="8159078" y="5667330"/>
                  <a:ext cx="2299027" cy="1206585"/>
                  <a:chOff x="8159078" y="4537475"/>
                  <a:chExt cx="3045430" cy="1598316"/>
                </a:xfrm>
              </p:grpSpPr>
              <p:grpSp>
                <p:nvGrpSpPr>
                  <p:cNvPr id="223" name="Group 19">
                    <a:extLst>
                      <a:ext uri="{FF2B5EF4-FFF2-40B4-BE49-F238E27FC236}">
                        <a16:creationId xmlns:a16="http://schemas.microsoft.com/office/drawing/2014/main" id="{F6103BB8-F48F-4DA1-AF19-C5F2590D22C8}"/>
                      </a:ext>
                    </a:extLst>
                  </p:cNvPr>
                  <p:cNvGrpSpPr/>
                  <p:nvPr/>
                </p:nvGrpSpPr>
                <p:grpSpPr>
                  <a:xfrm>
                    <a:off x="8159078" y="4545077"/>
                    <a:ext cx="1573801" cy="1590714"/>
                    <a:chOff x="1967858" y="4579897"/>
                    <a:chExt cx="1573801" cy="1590714"/>
                  </a:xfrm>
                </p:grpSpPr>
                <p:grpSp>
                  <p:nvGrpSpPr>
                    <p:cNvPr id="265" name="Group 61">
                      <a:extLst>
                        <a:ext uri="{FF2B5EF4-FFF2-40B4-BE49-F238E27FC236}">
                          <a16:creationId xmlns:a16="http://schemas.microsoft.com/office/drawing/2014/main" id="{87820C25-11B2-495E-9DB9-EA64C9A47210}"/>
                        </a:ext>
                      </a:extLst>
                    </p:cNvPr>
                    <p:cNvGrpSpPr/>
                    <p:nvPr/>
                  </p:nvGrpSpPr>
                  <p:grpSpPr>
                    <a:xfrm>
                      <a:off x="1967858" y="4587353"/>
                      <a:ext cx="834601" cy="832210"/>
                      <a:chOff x="6405562" y="1738312"/>
                      <a:chExt cx="1662112" cy="1657350"/>
                    </a:xfrm>
                  </p:grpSpPr>
                  <p:grpSp>
                    <p:nvGrpSpPr>
                      <p:cNvPr id="296" name="Group 92">
                        <a:extLst>
                          <a:ext uri="{FF2B5EF4-FFF2-40B4-BE49-F238E27FC236}">
                            <a16:creationId xmlns:a16="http://schemas.microsoft.com/office/drawing/2014/main" id="{2589C246-6F5B-468A-8D9B-6D4E6E64E640}"/>
                          </a:ext>
                        </a:extLst>
                      </p:cNvPr>
                      <p:cNvGrpSpPr/>
                      <p:nvPr/>
                    </p:nvGrpSpPr>
                    <p:grpSpPr>
                      <a:xfrm>
                        <a:off x="6405562" y="1738312"/>
                        <a:ext cx="1662112" cy="1657350"/>
                        <a:chOff x="6405562" y="1738312"/>
                        <a:chExt cx="1662112" cy="1657350"/>
                      </a:xfrm>
                    </p:grpSpPr>
                    <p:sp>
                      <p:nvSpPr>
                        <p:cNvPr id="299" name="Rectangle 95">
                          <a:extLst>
                            <a:ext uri="{FF2B5EF4-FFF2-40B4-BE49-F238E27FC236}">
                              <a16:creationId xmlns:a16="http://schemas.microsoft.com/office/drawing/2014/main" id="{BDDC54DC-D167-455C-8F41-0BD0B6A5336D}"/>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0" name="Oval 96">
                          <a:extLst>
                            <a:ext uri="{FF2B5EF4-FFF2-40B4-BE49-F238E27FC236}">
                              <a16:creationId xmlns:a16="http://schemas.microsoft.com/office/drawing/2014/main" id="{F547862C-316E-4D07-9632-92008B5F4978}"/>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97">
                          <a:extLst>
                            <a:ext uri="{FF2B5EF4-FFF2-40B4-BE49-F238E27FC236}">
                              <a16:creationId xmlns:a16="http://schemas.microsoft.com/office/drawing/2014/main" id="{700FFD04-C5EA-48BF-A050-8CF04756E746}"/>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98">
                          <a:extLst>
                            <a:ext uri="{FF2B5EF4-FFF2-40B4-BE49-F238E27FC236}">
                              <a16:creationId xmlns:a16="http://schemas.microsoft.com/office/drawing/2014/main" id="{889DB60E-1BC8-4050-BA5A-02920C679D71}"/>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Oval 99">
                          <a:extLst>
                            <a:ext uri="{FF2B5EF4-FFF2-40B4-BE49-F238E27FC236}">
                              <a16:creationId xmlns:a16="http://schemas.microsoft.com/office/drawing/2014/main" id="{686E14DE-246F-417E-87D6-0DF27AEE1A5D}"/>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100">
                          <a:extLst>
                            <a:ext uri="{FF2B5EF4-FFF2-40B4-BE49-F238E27FC236}">
                              <a16:creationId xmlns:a16="http://schemas.microsoft.com/office/drawing/2014/main" id="{7C2AB35D-B126-4989-95A6-AFB8EA574826}"/>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7" name="Straight Connector 93">
                        <a:extLst>
                          <a:ext uri="{FF2B5EF4-FFF2-40B4-BE49-F238E27FC236}">
                            <a16:creationId xmlns:a16="http://schemas.microsoft.com/office/drawing/2014/main" id="{590EBF6C-D60C-4996-9CDA-5E313090BA4F}"/>
                          </a:ext>
                        </a:extLst>
                      </p:cNvPr>
                      <p:cNvCxnSpPr>
                        <a:cxnSpLocks/>
                        <a:stCxn id="302" idx="7"/>
                        <a:endCxn id="304"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 name="Straight Connector 94">
                        <a:extLst>
                          <a:ext uri="{FF2B5EF4-FFF2-40B4-BE49-F238E27FC236}">
                            <a16:creationId xmlns:a16="http://schemas.microsoft.com/office/drawing/2014/main" id="{9E01340D-3212-43F5-AF1F-48FE370F5E3C}"/>
                          </a:ext>
                        </a:extLst>
                      </p:cNvPr>
                      <p:cNvCxnSpPr>
                        <a:stCxn id="300" idx="5"/>
                        <a:endCxn id="303"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6" name="Group 62">
                      <a:extLst>
                        <a:ext uri="{FF2B5EF4-FFF2-40B4-BE49-F238E27FC236}">
                          <a16:creationId xmlns:a16="http://schemas.microsoft.com/office/drawing/2014/main" id="{7D5D33FB-B213-42ED-9764-0F1ABEB2F8BA}"/>
                        </a:ext>
                      </a:extLst>
                    </p:cNvPr>
                    <p:cNvGrpSpPr/>
                    <p:nvPr/>
                  </p:nvGrpSpPr>
                  <p:grpSpPr>
                    <a:xfrm>
                      <a:off x="2695183" y="5330799"/>
                      <a:ext cx="834601" cy="832210"/>
                      <a:chOff x="6405562" y="1738312"/>
                      <a:chExt cx="1662112" cy="1657350"/>
                    </a:xfrm>
                  </p:grpSpPr>
                  <p:grpSp>
                    <p:nvGrpSpPr>
                      <p:cNvPr id="287" name="Group 83">
                        <a:extLst>
                          <a:ext uri="{FF2B5EF4-FFF2-40B4-BE49-F238E27FC236}">
                            <a16:creationId xmlns:a16="http://schemas.microsoft.com/office/drawing/2014/main" id="{D50EEFAB-F679-461D-A844-807AFAC99EB8}"/>
                          </a:ext>
                        </a:extLst>
                      </p:cNvPr>
                      <p:cNvGrpSpPr/>
                      <p:nvPr/>
                    </p:nvGrpSpPr>
                    <p:grpSpPr>
                      <a:xfrm>
                        <a:off x="6405562" y="1738312"/>
                        <a:ext cx="1662112" cy="1657350"/>
                        <a:chOff x="6405562" y="1738312"/>
                        <a:chExt cx="1662112" cy="1657350"/>
                      </a:xfrm>
                    </p:grpSpPr>
                    <p:sp>
                      <p:nvSpPr>
                        <p:cNvPr id="290" name="Rectangle 86">
                          <a:extLst>
                            <a:ext uri="{FF2B5EF4-FFF2-40B4-BE49-F238E27FC236}">
                              <a16:creationId xmlns:a16="http://schemas.microsoft.com/office/drawing/2014/main" id="{83DB34BF-ED46-47FC-B4F0-E7DFB1486952}"/>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1" name="Oval 87">
                          <a:extLst>
                            <a:ext uri="{FF2B5EF4-FFF2-40B4-BE49-F238E27FC236}">
                              <a16:creationId xmlns:a16="http://schemas.microsoft.com/office/drawing/2014/main" id="{CA4D0BCA-37F1-430B-B657-82B69A05004A}"/>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88">
                          <a:extLst>
                            <a:ext uri="{FF2B5EF4-FFF2-40B4-BE49-F238E27FC236}">
                              <a16:creationId xmlns:a16="http://schemas.microsoft.com/office/drawing/2014/main" id="{0381B23C-F396-4C15-86D0-F5FF28ADAA95}"/>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89">
                          <a:extLst>
                            <a:ext uri="{FF2B5EF4-FFF2-40B4-BE49-F238E27FC236}">
                              <a16:creationId xmlns:a16="http://schemas.microsoft.com/office/drawing/2014/main" id="{95893D1F-0602-40BD-9A52-0D583DFCB734}"/>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Oval 90">
                          <a:extLst>
                            <a:ext uri="{FF2B5EF4-FFF2-40B4-BE49-F238E27FC236}">
                              <a16:creationId xmlns:a16="http://schemas.microsoft.com/office/drawing/2014/main" id="{983AC056-A8B2-48C3-8361-3840EE3C2EEA}"/>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91">
                          <a:extLst>
                            <a:ext uri="{FF2B5EF4-FFF2-40B4-BE49-F238E27FC236}">
                              <a16:creationId xmlns:a16="http://schemas.microsoft.com/office/drawing/2014/main" id="{2A33D6EC-0846-4089-BC46-E044A9EC65A6}"/>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8" name="Straight Connector 84">
                        <a:extLst>
                          <a:ext uri="{FF2B5EF4-FFF2-40B4-BE49-F238E27FC236}">
                            <a16:creationId xmlns:a16="http://schemas.microsoft.com/office/drawing/2014/main" id="{AD08719D-791A-4019-829A-84F9DDD87D2C}"/>
                          </a:ext>
                        </a:extLst>
                      </p:cNvPr>
                      <p:cNvCxnSpPr>
                        <a:cxnSpLocks/>
                        <a:stCxn id="293" idx="7"/>
                        <a:endCxn id="295"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9" name="Straight Connector 85">
                        <a:extLst>
                          <a:ext uri="{FF2B5EF4-FFF2-40B4-BE49-F238E27FC236}">
                            <a16:creationId xmlns:a16="http://schemas.microsoft.com/office/drawing/2014/main" id="{D39D49F4-1202-4806-BDF5-67C172691DB4}"/>
                          </a:ext>
                        </a:extLst>
                      </p:cNvPr>
                      <p:cNvCxnSpPr>
                        <a:stCxn id="291" idx="5"/>
                        <a:endCxn id="294"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7" name="Group 63">
                      <a:extLst>
                        <a:ext uri="{FF2B5EF4-FFF2-40B4-BE49-F238E27FC236}">
                          <a16:creationId xmlns:a16="http://schemas.microsoft.com/office/drawing/2014/main" id="{B47C1E5C-6DDB-489E-9357-1E1FD3B45014}"/>
                        </a:ext>
                      </a:extLst>
                    </p:cNvPr>
                    <p:cNvGrpSpPr/>
                    <p:nvPr/>
                  </p:nvGrpSpPr>
                  <p:grpSpPr>
                    <a:xfrm>
                      <a:off x="1972856" y="5338401"/>
                      <a:ext cx="834601" cy="832210"/>
                      <a:chOff x="6405562" y="1738312"/>
                      <a:chExt cx="1662112" cy="1657350"/>
                    </a:xfrm>
                  </p:grpSpPr>
                  <p:grpSp>
                    <p:nvGrpSpPr>
                      <p:cNvPr id="278" name="Group 74">
                        <a:extLst>
                          <a:ext uri="{FF2B5EF4-FFF2-40B4-BE49-F238E27FC236}">
                            <a16:creationId xmlns:a16="http://schemas.microsoft.com/office/drawing/2014/main" id="{7EA9222A-5EC1-4BE6-B1E9-B9960ED0A657}"/>
                          </a:ext>
                        </a:extLst>
                      </p:cNvPr>
                      <p:cNvGrpSpPr/>
                      <p:nvPr/>
                    </p:nvGrpSpPr>
                    <p:grpSpPr>
                      <a:xfrm>
                        <a:off x="6405562" y="1738312"/>
                        <a:ext cx="1662112" cy="1657350"/>
                        <a:chOff x="6405562" y="1738312"/>
                        <a:chExt cx="1662112" cy="1657350"/>
                      </a:xfrm>
                    </p:grpSpPr>
                    <p:sp>
                      <p:nvSpPr>
                        <p:cNvPr id="281" name="Rectangle 77">
                          <a:extLst>
                            <a:ext uri="{FF2B5EF4-FFF2-40B4-BE49-F238E27FC236}">
                              <a16:creationId xmlns:a16="http://schemas.microsoft.com/office/drawing/2014/main" id="{B0DE40A9-1E90-4495-835D-52BE6DEB9EFA}"/>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2" name="Oval 78">
                          <a:extLst>
                            <a:ext uri="{FF2B5EF4-FFF2-40B4-BE49-F238E27FC236}">
                              <a16:creationId xmlns:a16="http://schemas.microsoft.com/office/drawing/2014/main" id="{BD5252CC-8841-4A43-AA52-7FC26A2B4253}"/>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79">
                          <a:extLst>
                            <a:ext uri="{FF2B5EF4-FFF2-40B4-BE49-F238E27FC236}">
                              <a16:creationId xmlns:a16="http://schemas.microsoft.com/office/drawing/2014/main" id="{0F9A6E79-151C-426E-87BC-4973833DECCF}"/>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80">
                          <a:extLst>
                            <a:ext uri="{FF2B5EF4-FFF2-40B4-BE49-F238E27FC236}">
                              <a16:creationId xmlns:a16="http://schemas.microsoft.com/office/drawing/2014/main" id="{042256AC-6432-4F59-8D65-FD5AF0F996E4}"/>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Oval 81">
                          <a:extLst>
                            <a:ext uri="{FF2B5EF4-FFF2-40B4-BE49-F238E27FC236}">
                              <a16:creationId xmlns:a16="http://schemas.microsoft.com/office/drawing/2014/main" id="{CFCCE17D-483E-4758-91D8-CC8825C2382D}"/>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82">
                          <a:extLst>
                            <a:ext uri="{FF2B5EF4-FFF2-40B4-BE49-F238E27FC236}">
                              <a16:creationId xmlns:a16="http://schemas.microsoft.com/office/drawing/2014/main" id="{5A5E0541-C5DC-4690-BB54-DC4941D843D1}"/>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9" name="Straight Connector 75">
                        <a:extLst>
                          <a:ext uri="{FF2B5EF4-FFF2-40B4-BE49-F238E27FC236}">
                            <a16:creationId xmlns:a16="http://schemas.microsoft.com/office/drawing/2014/main" id="{805F632B-47A8-46B9-AB2A-46D329ADC8D0}"/>
                          </a:ext>
                        </a:extLst>
                      </p:cNvPr>
                      <p:cNvCxnSpPr>
                        <a:cxnSpLocks/>
                        <a:stCxn id="284" idx="7"/>
                        <a:endCxn id="286"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 name="Straight Connector 76">
                        <a:extLst>
                          <a:ext uri="{FF2B5EF4-FFF2-40B4-BE49-F238E27FC236}">
                            <a16:creationId xmlns:a16="http://schemas.microsoft.com/office/drawing/2014/main" id="{550B9C71-9C91-4446-8E98-5B4236F6269A}"/>
                          </a:ext>
                        </a:extLst>
                      </p:cNvPr>
                      <p:cNvCxnSpPr>
                        <a:stCxn id="282" idx="5"/>
                        <a:endCxn id="285"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8" name="Group 64">
                      <a:extLst>
                        <a:ext uri="{FF2B5EF4-FFF2-40B4-BE49-F238E27FC236}">
                          <a16:creationId xmlns:a16="http://schemas.microsoft.com/office/drawing/2014/main" id="{09DE3566-E7C6-41DD-85BE-EE705A0CA520}"/>
                        </a:ext>
                      </a:extLst>
                    </p:cNvPr>
                    <p:cNvGrpSpPr/>
                    <p:nvPr/>
                  </p:nvGrpSpPr>
                  <p:grpSpPr>
                    <a:xfrm>
                      <a:off x="2707058" y="4579897"/>
                      <a:ext cx="834601" cy="832210"/>
                      <a:chOff x="6405562" y="1738312"/>
                      <a:chExt cx="1662112" cy="1657350"/>
                    </a:xfrm>
                  </p:grpSpPr>
                  <p:grpSp>
                    <p:nvGrpSpPr>
                      <p:cNvPr id="269" name="Group 65">
                        <a:extLst>
                          <a:ext uri="{FF2B5EF4-FFF2-40B4-BE49-F238E27FC236}">
                            <a16:creationId xmlns:a16="http://schemas.microsoft.com/office/drawing/2014/main" id="{7C68F9FD-A0D7-4C65-8ABC-7431324DE009}"/>
                          </a:ext>
                        </a:extLst>
                      </p:cNvPr>
                      <p:cNvGrpSpPr/>
                      <p:nvPr/>
                    </p:nvGrpSpPr>
                    <p:grpSpPr>
                      <a:xfrm>
                        <a:off x="6405562" y="1738312"/>
                        <a:ext cx="1662112" cy="1657350"/>
                        <a:chOff x="6405562" y="1738312"/>
                        <a:chExt cx="1662112" cy="1657350"/>
                      </a:xfrm>
                    </p:grpSpPr>
                    <p:sp>
                      <p:nvSpPr>
                        <p:cNvPr id="272" name="Rectangle 68">
                          <a:extLst>
                            <a:ext uri="{FF2B5EF4-FFF2-40B4-BE49-F238E27FC236}">
                              <a16:creationId xmlns:a16="http://schemas.microsoft.com/office/drawing/2014/main" id="{C9AF2BCE-D252-4AF0-8340-AD3979CA8DD8}"/>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3" name="Oval 69">
                          <a:extLst>
                            <a:ext uri="{FF2B5EF4-FFF2-40B4-BE49-F238E27FC236}">
                              <a16:creationId xmlns:a16="http://schemas.microsoft.com/office/drawing/2014/main" id="{14B9922F-5482-4602-9B8C-F64F6B542C26}"/>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70">
                          <a:extLst>
                            <a:ext uri="{FF2B5EF4-FFF2-40B4-BE49-F238E27FC236}">
                              <a16:creationId xmlns:a16="http://schemas.microsoft.com/office/drawing/2014/main" id="{97FB31AA-B51C-4E5A-A391-C6A72B46720A}"/>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71">
                          <a:extLst>
                            <a:ext uri="{FF2B5EF4-FFF2-40B4-BE49-F238E27FC236}">
                              <a16:creationId xmlns:a16="http://schemas.microsoft.com/office/drawing/2014/main" id="{628ED473-DC4C-40C0-9209-C85E173D75C5}"/>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Oval 72">
                          <a:extLst>
                            <a:ext uri="{FF2B5EF4-FFF2-40B4-BE49-F238E27FC236}">
                              <a16:creationId xmlns:a16="http://schemas.microsoft.com/office/drawing/2014/main" id="{1B8EE408-B5CD-433F-8440-05036282DFF0}"/>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73">
                          <a:extLst>
                            <a:ext uri="{FF2B5EF4-FFF2-40B4-BE49-F238E27FC236}">
                              <a16:creationId xmlns:a16="http://schemas.microsoft.com/office/drawing/2014/main" id="{05C71DA0-26B6-4928-A5D9-7907177FB89F}"/>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0" name="Straight Connector 66">
                        <a:extLst>
                          <a:ext uri="{FF2B5EF4-FFF2-40B4-BE49-F238E27FC236}">
                            <a16:creationId xmlns:a16="http://schemas.microsoft.com/office/drawing/2014/main" id="{08C123EC-6A0B-499D-B3C2-F17A29B9C86E}"/>
                          </a:ext>
                        </a:extLst>
                      </p:cNvPr>
                      <p:cNvCxnSpPr>
                        <a:cxnSpLocks/>
                        <a:stCxn id="275" idx="7"/>
                        <a:endCxn id="27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 name="Straight Connector 67">
                        <a:extLst>
                          <a:ext uri="{FF2B5EF4-FFF2-40B4-BE49-F238E27FC236}">
                            <a16:creationId xmlns:a16="http://schemas.microsoft.com/office/drawing/2014/main" id="{03D7E463-1461-465F-A1B2-082B8A6D3882}"/>
                          </a:ext>
                        </a:extLst>
                      </p:cNvPr>
                      <p:cNvCxnSpPr>
                        <a:stCxn id="273" idx="5"/>
                        <a:endCxn id="27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24" name="Group 20">
                    <a:extLst>
                      <a:ext uri="{FF2B5EF4-FFF2-40B4-BE49-F238E27FC236}">
                        <a16:creationId xmlns:a16="http://schemas.microsoft.com/office/drawing/2014/main" id="{FE0B83EC-3F70-4BB6-9BD0-F5713F5887FB}"/>
                      </a:ext>
                    </a:extLst>
                  </p:cNvPr>
                  <p:cNvGrpSpPr/>
                  <p:nvPr/>
                </p:nvGrpSpPr>
                <p:grpSpPr>
                  <a:xfrm>
                    <a:off x="9630707" y="4537475"/>
                    <a:ext cx="1573801" cy="1590714"/>
                    <a:chOff x="1967858" y="4579897"/>
                    <a:chExt cx="1573801" cy="1590714"/>
                  </a:xfrm>
                </p:grpSpPr>
                <p:grpSp>
                  <p:nvGrpSpPr>
                    <p:cNvPr id="225" name="Group 21">
                      <a:extLst>
                        <a:ext uri="{FF2B5EF4-FFF2-40B4-BE49-F238E27FC236}">
                          <a16:creationId xmlns:a16="http://schemas.microsoft.com/office/drawing/2014/main" id="{7BAFCE8A-C011-4698-A5FD-BB5C0B82B720}"/>
                        </a:ext>
                      </a:extLst>
                    </p:cNvPr>
                    <p:cNvGrpSpPr/>
                    <p:nvPr/>
                  </p:nvGrpSpPr>
                  <p:grpSpPr>
                    <a:xfrm>
                      <a:off x="1967858" y="4587353"/>
                      <a:ext cx="834601" cy="832210"/>
                      <a:chOff x="6405562" y="1738312"/>
                      <a:chExt cx="1662112" cy="1657350"/>
                    </a:xfrm>
                  </p:grpSpPr>
                  <p:grpSp>
                    <p:nvGrpSpPr>
                      <p:cNvPr id="256" name="Group 52">
                        <a:extLst>
                          <a:ext uri="{FF2B5EF4-FFF2-40B4-BE49-F238E27FC236}">
                            <a16:creationId xmlns:a16="http://schemas.microsoft.com/office/drawing/2014/main" id="{2C18669D-8B61-4318-A6C8-519116DE2DD3}"/>
                          </a:ext>
                        </a:extLst>
                      </p:cNvPr>
                      <p:cNvGrpSpPr/>
                      <p:nvPr/>
                    </p:nvGrpSpPr>
                    <p:grpSpPr>
                      <a:xfrm>
                        <a:off x="6405562" y="1738312"/>
                        <a:ext cx="1662112" cy="1657350"/>
                        <a:chOff x="6405562" y="1738312"/>
                        <a:chExt cx="1662112" cy="1657350"/>
                      </a:xfrm>
                    </p:grpSpPr>
                    <p:sp>
                      <p:nvSpPr>
                        <p:cNvPr id="259" name="Rectangle 55">
                          <a:extLst>
                            <a:ext uri="{FF2B5EF4-FFF2-40B4-BE49-F238E27FC236}">
                              <a16:creationId xmlns:a16="http://schemas.microsoft.com/office/drawing/2014/main" id="{68E01642-675D-48F5-84EB-0DAB1A529D64}"/>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0" name="Oval 56">
                          <a:extLst>
                            <a:ext uri="{FF2B5EF4-FFF2-40B4-BE49-F238E27FC236}">
                              <a16:creationId xmlns:a16="http://schemas.microsoft.com/office/drawing/2014/main" id="{05EC9D30-850D-4EB9-B2C1-9CDBA7952CAC}"/>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57">
                          <a:extLst>
                            <a:ext uri="{FF2B5EF4-FFF2-40B4-BE49-F238E27FC236}">
                              <a16:creationId xmlns:a16="http://schemas.microsoft.com/office/drawing/2014/main" id="{51BFCAFC-D763-47CD-A481-83CA249A1833}"/>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58">
                          <a:extLst>
                            <a:ext uri="{FF2B5EF4-FFF2-40B4-BE49-F238E27FC236}">
                              <a16:creationId xmlns:a16="http://schemas.microsoft.com/office/drawing/2014/main" id="{8A5215A6-ECF2-4DFB-8282-95170E1B9981}"/>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Oval 59">
                          <a:extLst>
                            <a:ext uri="{FF2B5EF4-FFF2-40B4-BE49-F238E27FC236}">
                              <a16:creationId xmlns:a16="http://schemas.microsoft.com/office/drawing/2014/main" id="{EF4F0F42-6267-457E-AB23-765D2C03DFA4}"/>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60">
                          <a:extLst>
                            <a:ext uri="{FF2B5EF4-FFF2-40B4-BE49-F238E27FC236}">
                              <a16:creationId xmlns:a16="http://schemas.microsoft.com/office/drawing/2014/main" id="{BE36319B-5FB5-4E3C-A944-83DCA656DC07}"/>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7" name="Straight Connector 53">
                        <a:extLst>
                          <a:ext uri="{FF2B5EF4-FFF2-40B4-BE49-F238E27FC236}">
                            <a16:creationId xmlns:a16="http://schemas.microsoft.com/office/drawing/2014/main" id="{EB9F0A6A-CF3F-439F-89BD-D2EF002F8175}"/>
                          </a:ext>
                        </a:extLst>
                      </p:cNvPr>
                      <p:cNvCxnSpPr>
                        <a:cxnSpLocks/>
                        <a:stCxn id="262" idx="7"/>
                        <a:endCxn id="264"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8" name="Straight Connector 54">
                        <a:extLst>
                          <a:ext uri="{FF2B5EF4-FFF2-40B4-BE49-F238E27FC236}">
                            <a16:creationId xmlns:a16="http://schemas.microsoft.com/office/drawing/2014/main" id="{389B6BC4-23A8-463C-8382-873FCC139BDD}"/>
                          </a:ext>
                        </a:extLst>
                      </p:cNvPr>
                      <p:cNvCxnSpPr>
                        <a:stCxn id="260" idx="5"/>
                        <a:endCxn id="263"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6" name="Group 22">
                      <a:extLst>
                        <a:ext uri="{FF2B5EF4-FFF2-40B4-BE49-F238E27FC236}">
                          <a16:creationId xmlns:a16="http://schemas.microsoft.com/office/drawing/2014/main" id="{29930A12-A062-4125-ABC5-B1540A3D44B3}"/>
                        </a:ext>
                      </a:extLst>
                    </p:cNvPr>
                    <p:cNvGrpSpPr/>
                    <p:nvPr/>
                  </p:nvGrpSpPr>
                  <p:grpSpPr>
                    <a:xfrm>
                      <a:off x="2695183" y="5330799"/>
                      <a:ext cx="834601" cy="832210"/>
                      <a:chOff x="6405562" y="1738312"/>
                      <a:chExt cx="1662112" cy="1657350"/>
                    </a:xfrm>
                  </p:grpSpPr>
                  <p:grpSp>
                    <p:nvGrpSpPr>
                      <p:cNvPr id="247" name="Group 43">
                        <a:extLst>
                          <a:ext uri="{FF2B5EF4-FFF2-40B4-BE49-F238E27FC236}">
                            <a16:creationId xmlns:a16="http://schemas.microsoft.com/office/drawing/2014/main" id="{E26A4303-5EFA-4E91-AD10-37817BCA7B56}"/>
                          </a:ext>
                        </a:extLst>
                      </p:cNvPr>
                      <p:cNvGrpSpPr/>
                      <p:nvPr/>
                    </p:nvGrpSpPr>
                    <p:grpSpPr>
                      <a:xfrm>
                        <a:off x="6405562" y="1738312"/>
                        <a:ext cx="1662112" cy="1657350"/>
                        <a:chOff x="6405562" y="1738312"/>
                        <a:chExt cx="1662112" cy="1657350"/>
                      </a:xfrm>
                    </p:grpSpPr>
                    <p:sp>
                      <p:nvSpPr>
                        <p:cNvPr id="250" name="Rectangle 46">
                          <a:extLst>
                            <a:ext uri="{FF2B5EF4-FFF2-40B4-BE49-F238E27FC236}">
                              <a16:creationId xmlns:a16="http://schemas.microsoft.com/office/drawing/2014/main" id="{01052ECB-589F-41A3-8254-D2A3CB902464}"/>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1" name="Oval 47">
                          <a:extLst>
                            <a:ext uri="{FF2B5EF4-FFF2-40B4-BE49-F238E27FC236}">
                              <a16:creationId xmlns:a16="http://schemas.microsoft.com/office/drawing/2014/main" id="{6AC1AB86-B29C-423F-98F2-1D65E0919996}"/>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48">
                          <a:extLst>
                            <a:ext uri="{FF2B5EF4-FFF2-40B4-BE49-F238E27FC236}">
                              <a16:creationId xmlns:a16="http://schemas.microsoft.com/office/drawing/2014/main" id="{6C737B3D-026A-46D7-8980-9788C473CBDA}"/>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49">
                          <a:extLst>
                            <a:ext uri="{FF2B5EF4-FFF2-40B4-BE49-F238E27FC236}">
                              <a16:creationId xmlns:a16="http://schemas.microsoft.com/office/drawing/2014/main" id="{AE47337D-026F-4153-A4D3-E2FB93EBD3B4}"/>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Oval 50">
                          <a:extLst>
                            <a:ext uri="{FF2B5EF4-FFF2-40B4-BE49-F238E27FC236}">
                              <a16:creationId xmlns:a16="http://schemas.microsoft.com/office/drawing/2014/main" id="{37F62A38-EE82-46B8-9766-1BDEFBBA8962}"/>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51">
                          <a:extLst>
                            <a:ext uri="{FF2B5EF4-FFF2-40B4-BE49-F238E27FC236}">
                              <a16:creationId xmlns:a16="http://schemas.microsoft.com/office/drawing/2014/main" id="{23970DF3-3770-4810-A5E7-6B0A11F75FD9}"/>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8" name="Straight Connector 44">
                        <a:extLst>
                          <a:ext uri="{FF2B5EF4-FFF2-40B4-BE49-F238E27FC236}">
                            <a16:creationId xmlns:a16="http://schemas.microsoft.com/office/drawing/2014/main" id="{9FAB14AA-A516-480A-9947-F5BCBED1460A}"/>
                          </a:ext>
                        </a:extLst>
                      </p:cNvPr>
                      <p:cNvCxnSpPr>
                        <a:cxnSpLocks/>
                        <a:stCxn id="253" idx="7"/>
                        <a:endCxn id="255"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45">
                        <a:extLst>
                          <a:ext uri="{FF2B5EF4-FFF2-40B4-BE49-F238E27FC236}">
                            <a16:creationId xmlns:a16="http://schemas.microsoft.com/office/drawing/2014/main" id="{3822D49E-4161-4745-930A-5485E41A554D}"/>
                          </a:ext>
                        </a:extLst>
                      </p:cNvPr>
                      <p:cNvCxnSpPr>
                        <a:stCxn id="251" idx="5"/>
                        <a:endCxn id="254"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7" name="Group 23">
                      <a:extLst>
                        <a:ext uri="{FF2B5EF4-FFF2-40B4-BE49-F238E27FC236}">
                          <a16:creationId xmlns:a16="http://schemas.microsoft.com/office/drawing/2014/main" id="{8DA28B05-ED64-49A1-9A84-CE1564D7EB51}"/>
                        </a:ext>
                      </a:extLst>
                    </p:cNvPr>
                    <p:cNvGrpSpPr/>
                    <p:nvPr/>
                  </p:nvGrpSpPr>
                  <p:grpSpPr>
                    <a:xfrm>
                      <a:off x="1972856" y="5338401"/>
                      <a:ext cx="834601" cy="832210"/>
                      <a:chOff x="6405562" y="1738312"/>
                      <a:chExt cx="1662112" cy="1657350"/>
                    </a:xfrm>
                  </p:grpSpPr>
                  <p:grpSp>
                    <p:nvGrpSpPr>
                      <p:cNvPr id="238" name="Group 34">
                        <a:extLst>
                          <a:ext uri="{FF2B5EF4-FFF2-40B4-BE49-F238E27FC236}">
                            <a16:creationId xmlns:a16="http://schemas.microsoft.com/office/drawing/2014/main" id="{B2C83CC1-6F6E-4C30-9786-329E9CD5192D}"/>
                          </a:ext>
                        </a:extLst>
                      </p:cNvPr>
                      <p:cNvGrpSpPr/>
                      <p:nvPr/>
                    </p:nvGrpSpPr>
                    <p:grpSpPr>
                      <a:xfrm>
                        <a:off x="6405562" y="1738312"/>
                        <a:ext cx="1662112" cy="1657350"/>
                        <a:chOff x="6405562" y="1738312"/>
                        <a:chExt cx="1662112" cy="1657350"/>
                      </a:xfrm>
                    </p:grpSpPr>
                    <p:sp>
                      <p:nvSpPr>
                        <p:cNvPr id="241" name="Rectangle 37">
                          <a:extLst>
                            <a:ext uri="{FF2B5EF4-FFF2-40B4-BE49-F238E27FC236}">
                              <a16:creationId xmlns:a16="http://schemas.microsoft.com/office/drawing/2014/main" id="{6B544CFA-D420-41D7-9B6B-3F8A2DE3EDC7}"/>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2" name="Oval 38">
                          <a:extLst>
                            <a:ext uri="{FF2B5EF4-FFF2-40B4-BE49-F238E27FC236}">
                              <a16:creationId xmlns:a16="http://schemas.microsoft.com/office/drawing/2014/main" id="{019D2E8D-BA9B-46C9-B44F-3020BB55D312}"/>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39">
                          <a:extLst>
                            <a:ext uri="{FF2B5EF4-FFF2-40B4-BE49-F238E27FC236}">
                              <a16:creationId xmlns:a16="http://schemas.microsoft.com/office/drawing/2014/main" id="{989124ED-3579-457F-A6FF-B12F6F9E8848}"/>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40">
                          <a:extLst>
                            <a:ext uri="{FF2B5EF4-FFF2-40B4-BE49-F238E27FC236}">
                              <a16:creationId xmlns:a16="http://schemas.microsoft.com/office/drawing/2014/main" id="{38A609A7-AE92-4607-9CE2-7B24A8C908D8}"/>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Oval 41">
                          <a:extLst>
                            <a:ext uri="{FF2B5EF4-FFF2-40B4-BE49-F238E27FC236}">
                              <a16:creationId xmlns:a16="http://schemas.microsoft.com/office/drawing/2014/main" id="{AD45ADEC-AC05-4E44-B542-A87AFEEB9D9E}"/>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42">
                          <a:extLst>
                            <a:ext uri="{FF2B5EF4-FFF2-40B4-BE49-F238E27FC236}">
                              <a16:creationId xmlns:a16="http://schemas.microsoft.com/office/drawing/2014/main" id="{08479FF1-2209-4224-A9B2-074D19240DD1}"/>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9" name="Straight Connector 35">
                        <a:extLst>
                          <a:ext uri="{FF2B5EF4-FFF2-40B4-BE49-F238E27FC236}">
                            <a16:creationId xmlns:a16="http://schemas.microsoft.com/office/drawing/2014/main" id="{AA289D60-E287-48C3-BCF2-9298DF6B0CF8}"/>
                          </a:ext>
                        </a:extLst>
                      </p:cNvPr>
                      <p:cNvCxnSpPr>
                        <a:cxnSpLocks/>
                        <a:stCxn id="244" idx="7"/>
                        <a:endCxn id="246"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36">
                        <a:extLst>
                          <a:ext uri="{FF2B5EF4-FFF2-40B4-BE49-F238E27FC236}">
                            <a16:creationId xmlns:a16="http://schemas.microsoft.com/office/drawing/2014/main" id="{8FDBAA39-4B5E-4C20-B79C-BD9BADCB45B1}"/>
                          </a:ext>
                        </a:extLst>
                      </p:cNvPr>
                      <p:cNvCxnSpPr>
                        <a:stCxn id="242" idx="5"/>
                        <a:endCxn id="245"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8" name="Group 24">
                      <a:extLst>
                        <a:ext uri="{FF2B5EF4-FFF2-40B4-BE49-F238E27FC236}">
                          <a16:creationId xmlns:a16="http://schemas.microsoft.com/office/drawing/2014/main" id="{E08F933C-F75F-487E-B7F8-572ED55942DE}"/>
                        </a:ext>
                      </a:extLst>
                    </p:cNvPr>
                    <p:cNvGrpSpPr/>
                    <p:nvPr/>
                  </p:nvGrpSpPr>
                  <p:grpSpPr>
                    <a:xfrm>
                      <a:off x="2707058" y="4579897"/>
                      <a:ext cx="834601" cy="832210"/>
                      <a:chOff x="6405562" y="1738312"/>
                      <a:chExt cx="1662112" cy="1657350"/>
                    </a:xfrm>
                  </p:grpSpPr>
                  <p:grpSp>
                    <p:nvGrpSpPr>
                      <p:cNvPr id="229" name="Group 25">
                        <a:extLst>
                          <a:ext uri="{FF2B5EF4-FFF2-40B4-BE49-F238E27FC236}">
                            <a16:creationId xmlns:a16="http://schemas.microsoft.com/office/drawing/2014/main" id="{F6CC3F7B-0A86-48B7-9B53-0680E34DD9DB}"/>
                          </a:ext>
                        </a:extLst>
                      </p:cNvPr>
                      <p:cNvGrpSpPr/>
                      <p:nvPr/>
                    </p:nvGrpSpPr>
                    <p:grpSpPr>
                      <a:xfrm>
                        <a:off x="6405562" y="1738312"/>
                        <a:ext cx="1662112" cy="1657350"/>
                        <a:chOff x="6405562" y="1738312"/>
                        <a:chExt cx="1662112" cy="1657350"/>
                      </a:xfrm>
                    </p:grpSpPr>
                    <p:sp>
                      <p:nvSpPr>
                        <p:cNvPr id="232" name="Rectangle 28">
                          <a:extLst>
                            <a:ext uri="{FF2B5EF4-FFF2-40B4-BE49-F238E27FC236}">
                              <a16:creationId xmlns:a16="http://schemas.microsoft.com/office/drawing/2014/main" id="{FC1DFB7A-176E-49C7-9449-2467B8DC93EB}"/>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3" name="Oval 29">
                          <a:extLst>
                            <a:ext uri="{FF2B5EF4-FFF2-40B4-BE49-F238E27FC236}">
                              <a16:creationId xmlns:a16="http://schemas.microsoft.com/office/drawing/2014/main" id="{DD2B01F1-3DC7-4B7E-8139-9B78BA963517}"/>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30">
                          <a:extLst>
                            <a:ext uri="{FF2B5EF4-FFF2-40B4-BE49-F238E27FC236}">
                              <a16:creationId xmlns:a16="http://schemas.microsoft.com/office/drawing/2014/main" id="{D4ABF886-A9A2-4203-B2CC-41FE884D9838}"/>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31">
                          <a:extLst>
                            <a:ext uri="{FF2B5EF4-FFF2-40B4-BE49-F238E27FC236}">
                              <a16:creationId xmlns:a16="http://schemas.microsoft.com/office/drawing/2014/main" id="{B9AD3979-ED2D-4995-B923-B2A260827682}"/>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Oval 32">
                          <a:extLst>
                            <a:ext uri="{FF2B5EF4-FFF2-40B4-BE49-F238E27FC236}">
                              <a16:creationId xmlns:a16="http://schemas.microsoft.com/office/drawing/2014/main" id="{756A785D-4A26-48E4-BB7E-3E6C14520D62}"/>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33">
                          <a:extLst>
                            <a:ext uri="{FF2B5EF4-FFF2-40B4-BE49-F238E27FC236}">
                              <a16:creationId xmlns:a16="http://schemas.microsoft.com/office/drawing/2014/main" id="{C90011A2-AB84-46C1-91DE-DD17EA1BD91A}"/>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0" name="Straight Connector 26">
                        <a:extLst>
                          <a:ext uri="{FF2B5EF4-FFF2-40B4-BE49-F238E27FC236}">
                            <a16:creationId xmlns:a16="http://schemas.microsoft.com/office/drawing/2014/main" id="{4B7DC421-D150-4901-861C-C7BD3CB250E3}"/>
                          </a:ext>
                        </a:extLst>
                      </p:cNvPr>
                      <p:cNvCxnSpPr>
                        <a:cxnSpLocks/>
                        <a:stCxn id="235" idx="7"/>
                        <a:endCxn id="23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 name="Straight Connector 27">
                        <a:extLst>
                          <a:ext uri="{FF2B5EF4-FFF2-40B4-BE49-F238E27FC236}">
                            <a16:creationId xmlns:a16="http://schemas.microsoft.com/office/drawing/2014/main" id="{732A9635-584D-494C-80FA-F43479E24AC8}"/>
                          </a:ext>
                        </a:extLst>
                      </p:cNvPr>
                      <p:cNvCxnSpPr>
                        <a:stCxn id="233" idx="5"/>
                        <a:endCxn id="23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grpSp>
          <p:sp>
            <p:nvSpPr>
              <p:cNvPr id="220" name="Rectangle 16">
                <a:extLst>
                  <a:ext uri="{FF2B5EF4-FFF2-40B4-BE49-F238E27FC236}">
                    <a16:creationId xmlns:a16="http://schemas.microsoft.com/office/drawing/2014/main" id="{C9ACC6F9-C1EF-4FF6-B0A6-7602FB39F255}"/>
                  </a:ext>
                </a:extLst>
              </p:cNvPr>
              <p:cNvSpPr/>
              <p:nvPr/>
            </p:nvSpPr>
            <p:spPr>
              <a:xfrm>
                <a:off x="8113530" y="4499461"/>
                <a:ext cx="2492291" cy="244052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6" name="Group 183">
              <a:extLst>
                <a:ext uri="{FF2B5EF4-FFF2-40B4-BE49-F238E27FC236}">
                  <a16:creationId xmlns:a16="http://schemas.microsoft.com/office/drawing/2014/main" id="{85F02D0E-C316-4E54-9F09-F10C59400D0C}"/>
                </a:ext>
              </a:extLst>
            </p:cNvPr>
            <p:cNvGrpSpPr/>
            <p:nvPr/>
          </p:nvGrpSpPr>
          <p:grpSpPr>
            <a:xfrm>
              <a:off x="8885637" y="3921802"/>
              <a:ext cx="1220732" cy="1232133"/>
              <a:chOff x="5853111" y="2775739"/>
              <a:chExt cx="3532187" cy="3561560"/>
            </a:xfrm>
          </p:grpSpPr>
          <p:sp>
            <p:nvSpPr>
              <p:cNvPr id="207" name="Rectangle 184">
                <a:extLst>
                  <a:ext uri="{FF2B5EF4-FFF2-40B4-BE49-F238E27FC236}">
                    <a16:creationId xmlns:a16="http://schemas.microsoft.com/office/drawing/2014/main" id="{B0AC0B87-B764-479B-A8D6-BFF377C395C7}"/>
                  </a:ext>
                </a:extLst>
              </p:cNvPr>
              <p:cNvSpPr/>
              <p:nvPr/>
            </p:nvSpPr>
            <p:spPr>
              <a:xfrm>
                <a:off x="6030913" y="2982911"/>
                <a:ext cx="3159126" cy="3159123"/>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08" name="Straight Connector 185">
                <a:extLst>
                  <a:ext uri="{FF2B5EF4-FFF2-40B4-BE49-F238E27FC236}">
                    <a16:creationId xmlns:a16="http://schemas.microsoft.com/office/drawing/2014/main" id="{57097BA5-9310-455A-93F0-FD76B4223F05}"/>
                  </a:ext>
                </a:extLst>
              </p:cNvPr>
              <p:cNvCxnSpPr>
                <a:cxnSpLocks/>
                <a:stCxn id="207" idx="0"/>
                <a:endCxn id="207" idx="2"/>
              </p:cNvCxnSpPr>
              <p:nvPr/>
            </p:nvCxnSpPr>
            <p:spPr>
              <a:xfrm>
                <a:off x="7610474" y="2982913"/>
                <a:ext cx="0" cy="3159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186">
                <a:extLst>
                  <a:ext uri="{FF2B5EF4-FFF2-40B4-BE49-F238E27FC236}">
                    <a16:creationId xmlns:a16="http://schemas.microsoft.com/office/drawing/2014/main" id="{4C57C9C7-112A-4BF8-A428-79D61187EE90}"/>
                  </a:ext>
                </a:extLst>
              </p:cNvPr>
              <p:cNvCxnSpPr>
                <a:cxnSpLocks/>
                <a:stCxn id="207" idx="1"/>
                <a:endCxn id="207" idx="3"/>
              </p:cNvCxnSpPr>
              <p:nvPr/>
            </p:nvCxnSpPr>
            <p:spPr>
              <a:xfrm>
                <a:off x="6030912" y="4562475"/>
                <a:ext cx="3159124" cy="0"/>
              </a:xfrm>
              <a:prstGeom prst="line">
                <a:avLst/>
              </a:prstGeom>
            </p:spPr>
            <p:style>
              <a:lnRef idx="1">
                <a:schemeClr val="accent1"/>
              </a:lnRef>
              <a:fillRef idx="0">
                <a:schemeClr val="accent1"/>
              </a:fillRef>
              <a:effectRef idx="0">
                <a:schemeClr val="accent1"/>
              </a:effectRef>
              <a:fontRef idx="minor">
                <a:schemeClr val="tx1"/>
              </a:fontRef>
            </p:style>
          </p:cxnSp>
          <p:sp>
            <p:nvSpPr>
              <p:cNvPr id="210" name="Oval 187">
                <a:extLst>
                  <a:ext uri="{FF2B5EF4-FFF2-40B4-BE49-F238E27FC236}">
                    <a16:creationId xmlns:a16="http://schemas.microsoft.com/office/drawing/2014/main" id="{973B19BD-DE4F-447C-A7A2-073F229F44CD}"/>
                  </a:ext>
                </a:extLst>
              </p:cNvPr>
              <p:cNvSpPr/>
              <p:nvPr/>
            </p:nvSpPr>
            <p:spPr>
              <a:xfrm>
                <a:off x="5853111" y="5946774"/>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1" name="Oval 188">
                <a:extLst>
                  <a:ext uri="{FF2B5EF4-FFF2-40B4-BE49-F238E27FC236}">
                    <a16:creationId xmlns:a16="http://schemas.microsoft.com/office/drawing/2014/main" id="{AD8FE8A9-2D3C-422D-A3A3-F2442647B151}"/>
                  </a:ext>
                </a:extLst>
              </p:cNvPr>
              <p:cNvSpPr/>
              <p:nvPr/>
            </p:nvSpPr>
            <p:spPr>
              <a:xfrm>
                <a:off x="5853111" y="2792509"/>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2" name="Oval 189">
                <a:extLst>
                  <a:ext uri="{FF2B5EF4-FFF2-40B4-BE49-F238E27FC236}">
                    <a16:creationId xmlns:a16="http://schemas.microsoft.com/office/drawing/2014/main" id="{B0084C4F-B83D-443E-B1B6-4128922C5F9B}"/>
                  </a:ext>
                </a:extLst>
              </p:cNvPr>
              <p:cNvSpPr/>
              <p:nvPr/>
            </p:nvSpPr>
            <p:spPr>
              <a:xfrm>
                <a:off x="8994773" y="5925343"/>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3" name="Oval 190">
                <a:extLst>
                  <a:ext uri="{FF2B5EF4-FFF2-40B4-BE49-F238E27FC236}">
                    <a16:creationId xmlns:a16="http://schemas.microsoft.com/office/drawing/2014/main" id="{9D42D8C0-1A57-4D92-925D-D2A68E72F6B8}"/>
                  </a:ext>
                </a:extLst>
              </p:cNvPr>
              <p:cNvSpPr/>
              <p:nvPr/>
            </p:nvSpPr>
            <p:spPr>
              <a:xfrm>
                <a:off x="8977312" y="2787652"/>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4" name="Oval 191">
                <a:extLst>
                  <a:ext uri="{FF2B5EF4-FFF2-40B4-BE49-F238E27FC236}">
                    <a16:creationId xmlns:a16="http://schemas.microsoft.com/office/drawing/2014/main" id="{4882BAA2-E559-48D6-98E5-0D98FECB3C94}"/>
                  </a:ext>
                </a:extLst>
              </p:cNvPr>
              <p:cNvSpPr/>
              <p:nvPr/>
            </p:nvSpPr>
            <p:spPr>
              <a:xfrm>
                <a:off x="7424737" y="4367212"/>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5" name="Oval 192">
                <a:extLst>
                  <a:ext uri="{FF2B5EF4-FFF2-40B4-BE49-F238E27FC236}">
                    <a16:creationId xmlns:a16="http://schemas.microsoft.com/office/drawing/2014/main" id="{99672DBA-3313-4ECC-9491-629998A08354}"/>
                  </a:ext>
                </a:extLst>
              </p:cNvPr>
              <p:cNvSpPr/>
              <p:nvPr/>
            </p:nvSpPr>
            <p:spPr>
              <a:xfrm>
                <a:off x="5853111" y="4368005"/>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6" name="Oval 193">
                <a:extLst>
                  <a:ext uri="{FF2B5EF4-FFF2-40B4-BE49-F238E27FC236}">
                    <a16:creationId xmlns:a16="http://schemas.microsoft.com/office/drawing/2014/main" id="{3A40FAF1-AA26-4B58-A48E-532048F2A0B2}"/>
                  </a:ext>
                </a:extLst>
              </p:cNvPr>
              <p:cNvSpPr/>
              <p:nvPr/>
            </p:nvSpPr>
            <p:spPr>
              <a:xfrm>
                <a:off x="8994773" y="4356497"/>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7" name="Oval 194">
                <a:extLst>
                  <a:ext uri="{FF2B5EF4-FFF2-40B4-BE49-F238E27FC236}">
                    <a16:creationId xmlns:a16="http://schemas.microsoft.com/office/drawing/2014/main" id="{9B20F485-D27F-49F1-BB51-F9A87036AFD3}"/>
                  </a:ext>
                </a:extLst>
              </p:cNvPr>
              <p:cNvSpPr/>
              <p:nvPr/>
            </p:nvSpPr>
            <p:spPr>
              <a:xfrm>
                <a:off x="7424736" y="5926931"/>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8" name="Oval 195">
                <a:extLst>
                  <a:ext uri="{FF2B5EF4-FFF2-40B4-BE49-F238E27FC236}">
                    <a16:creationId xmlns:a16="http://schemas.microsoft.com/office/drawing/2014/main" id="{E8D5DC99-2EA7-4843-836E-5DEAB30D9650}"/>
                  </a:ext>
                </a:extLst>
              </p:cNvPr>
              <p:cNvSpPr/>
              <p:nvPr/>
            </p:nvSpPr>
            <p:spPr>
              <a:xfrm>
                <a:off x="7424736" y="2775739"/>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sp>
        <p:nvSpPr>
          <p:cNvPr id="387" name="Freccia a destra 386">
            <a:extLst>
              <a:ext uri="{FF2B5EF4-FFF2-40B4-BE49-F238E27FC236}">
                <a16:creationId xmlns:a16="http://schemas.microsoft.com/office/drawing/2014/main" id="{3772CA9F-FADA-4FEC-80A0-3BBA4388CB07}"/>
              </a:ext>
            </a:extLst>
          </p:cNvPr>
          <p:cNvSpPr/>
          <p:nvPr/>
        </p:nvSpPr>
        <p:spPr>
          <a:xfrm>
            <a:off x="379776" y="5447019"/>
            <a:ext cx="942178" cy="3058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i="1" dirty="0"/>
              <a:t>e</a:t>
            </a:r>
            <a:r>
              <a:rPr lang="it-IT" i="1" baseline="30000" dirty="0"/>
              <a:t>-</a:t>
            </a:r>
          </a:p>
        </p:txBody>
      </p:sp>
      <p:sp>
        <p:nvSpPr>
          <p:cNvPr id="388" name="Freccia a destra 387">
            <a:extLst>
              <a:ext uri="{FF2B5EF4-FFF2-40B4-BE49-F238E27FC236}">
                <a16:creationId xmlns:a16="http://schemas.microsoft.com/office/drawing/2014/main" id="{E4D0A717-97D3-4255-B63E-294949D2304F}"/>
              </a:ext>
            </a:extLst>
          </p:cNvPr>
          <p:cNvSpPr/>
          <p:nvPr/>
        </p:nvSpPr>
        <p:spPr>
          <a:xfrm>
            <a:off x="3547839" y="5580075"/>
            <a:ext cx="942178" cy="3058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i="1" dirty="0"/>
              <a:t>e</a:t>
            </a:r>
            <a:r>
              <a:rPr lang="it-IT" i="1" baseline="30000" dirty="0"/>
              <a:t>-</a:t>
            </a:r>
          </a:p>
        </p:txBody>
      </p:sp>
      <p:pic>
        <p:nvPicPr>
          <p:cNvPr id="394" name="Immagine 393" descr="Immagine che contiene testo&#10;&#10;Descrizione generata automaticamente">
            <a:extLst>
              <a:ext uri="{FF2B5EF4-FFF2-40B4-BE49-F238E27FC236}">
                <a16:creationId xmlns:a16="http://schemas.microsoft.com/office/drawing/2014/main" id="{0A356A5C-93EE-4672-BE29-1A39FCA0E5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5154" y="1006694"/>
            <a:ext cx="4559127" cy="2853131"/>
          </a:xfrm>
          <a:prstGeom prst="rect">
            <a:avLst/>
          </a:prstGeom>
        </p:spPr>
      </p:pic>
      <p:pic>
        <p:nvPicPr>
          <p:cNvPr id="398" name="Immagine 397">
            <a:extLst>
              <a:ext uri="{FF2B5EF4-FFF2-40B4-BE49-F238E27FC236}">
                <a16:creationId xmlns:a16="http://schemas.microsoft.com/office/drawing/2014/main" id="{52406853-9EB8-48C9-A68B-3E7BFBC803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6683" y="4013071"/>
            <a:ext cx="4757131" cy="2571631"/>
          </a:xfrm>
          <a:prstGeom prst="rect">
            <a:avLst/>
          </a:prstGeom>
        </p:spPr>
      </p:pic>
      <p:grpSp>
        <p:nvGrpSpPr>
          <p:cNvPr id="5" name="Gruppo 4">
            <a:extLst>
              <a:ext uri="{FF2B5EF4-FFF2-40B4-BE49-F238E27FC236}">
                <a16:creationId xmlns:a16="http://schemas.microsoft.com/office/drawing/2014/main" id="{F252F10E-EFF8-747A-2C96-AEDE8A319217}"/>
              </a:ext>
            </a:extLst>
          </p:cNvPr>
          <p:cNvGrpSpPr/>
          <p:nvPr/>
        </p:nvGrpSpPr>
        <p:grpSpPr>
          <a:xfrm>
            <a:off x="3517930" y="3328642"/>
            <a:ext cx="3124310" cy="319721"/>
            <a:chOff x="3517930" y="3328642"/>
            <a:chExt cx="3124310" cy="319721"/>
          </a:xfrm>
        </p:grpSpPr>
        <p:sp>
          <p:nvSpPr>
            <p:cNvPr id="3" name="Rettangolo 2">
              <a:extLst>
                <a:ext uri="{FF2B5EF4-FFF2-40B4-BE49-F238E27FC236}">
                  <a16:creationId xmlns:a16="http://schemas.microsoft.com/office/drawing/2014/main" id="{63EDE1E1-7385-4B66-9768-61BBA17A3AA9}"/>
                </a:ext>
              </a:extLst>
            </p:cNvPr>
            <p:cNvSpPr/>
            <p:nvPr/>
          </p:nvSpPr>
          <p:spPr>
            <a:xfrm>
              <a:off x="3638145" y="3328642"/>
              <a:ext cx="2859931" cy="319721"/>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it-IT"/>
            </a:p>
          </p:txBody>
        </p:sp>
        <p:cxnSp>
          <p:nvCxnSpPr>
            <p:cNvPr id="7" name="Connettore diritto 6">
              <a:extLst>
                <a:ext uri="{FF2B5EF4-FFF2-40B4-BE49-F238E27FC236}">
                  <a16:creationId xmlns:a16="http://schemas.microsoft.com/office/drawing/2014/main" id="{9659D23A-3856-4392-B439-9F43FD61480B}"/>
                </a:ext>
              </a:extLst>
            </p:cNvPr>
            <p:cNvCxnSpPr/>
            <p:nvPr/>
          </p:nvCxnSpPr>
          <p:spPr>
            <a:xfrm>
              <a:off x="3517930" y="3487364"/>
              <a:ext cx="312431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062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6E3AA0-F9DD-44D1-A7C1-FB0C37E3D0C8}"/>
              </a:ext>
            </a:extLst>
          </p:cNvPr>
          <p:cNvSpPr>
            <a:spLocks noGrp="1"/>
          </p:cNvSpPr>
          <p:nvPr>
            <p:ph type="title"/>
          </p:nvPr>
        </p:nvSpPr>
        <p:spPr/>
        <p:txBody>
          <a:bodyPr/>
          <a:lstStyle/>
          <a:p>
            <a:r>
              <a:rPr lang="it-IT" dirty="0" err="1"/>
              <a:t>It</a:t>
            </a:r>
            <a:r>
              <a:rPr lang="it-IT" dirty="0"/>
              <a:t> </a:t>
            </a:r>
            <a:r>
              <a:rPr lang="it-IT" dirty="0" err="1"/>
              <a:t>really</a:t>
            </a:r>
            <a:r>
              <a:rPr lang="it-IT" dirty="0"/>
              <a:t> </a:t>
            </a:r>
            <a:r>
              <a:rPr lang="it-IT" dirty="0" err="1"/>
              <a:t>is</a:t>
            </a:r>
            <a:r>
              <a:rPr lang="it-IT" dirty="0"/>
              <a:t> Cs</a:t>
            </a:r>
            <a:r>
              <a:rPr lang="it-IT" baseline="-25000" dirty="0"/>
              <a:t>3</a:t>
            </a:r>
            <a:r>
              <a:rPr lang="it-IT" dirty="0"/>
              <a:t>Sb: XPS and ARPES</a:t>
            </a:r>
          </a:p>
        </p:txBody>
      </p:sp>
      <p:pic>
        <p:nvPicPr>
          <p:cNvPr id="14" name="Immagine 13">
            <a:extLst>
              <a:ext uri="{FF2B5EF4-FFF2-40B4-BE49-F238E27FC236}">
                <a16:creationId xmlns:a16="http://schemas.microsoft.com/office/drawing/2014/main" id="{E0716AA7-27F0-40C1-BEC0-C15FC88E2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17" y="1018000"/>
            <a:ext cx="4589414" cy="5120640"/>
          </a:xfrm>
          <a:prstGeom prst="rect">
            <a:avLst/>
          </a:prstGeom>
        </p:spPr>
      </p:pic>
      <p:sp>
        <p:nvSpPr>
          <p:cNvPr id="6" name="CasellaDiTesto 5">
            <a:extLst>
              <a:ext uri="{FF2B5EF4-FFF2-40B4-BE49-F238E27FC236}">
                <a16:creationId xmlns:a16="http://schemas.microsoft.com/office/drawing/2014/main" id="{C130A077-78FC-4FEF-9C1B-BFD3E4C684D7}"/>
              </a:ext>
            </a:extLst>
          </p:cNvPr>
          <p:cNvSpPr txBox="1"/>
          <p:nvPr/>
        </p:nvSpPr>
        <p:spPr>
          <a:xfrm>
            <a:off x="874299" y="6202400"/>
            <a:ext cx="3593804" cy="276999"/>
          </a:xfrm>
          <a:prstGeom prst="rect">
            <a:avLst/>
          </a:prstGeom>
          <a:noFill/>
        </p:spPr>
        <p:txBody>
          <a:bodyPr wrap="none" rtlCol="0">
            <a:spAutoFit/>
          </a:bodyPr>
          <a:lstStyle/>
          <a:p>
            <a:r>
              <a:rPr lang="it-IT" sz="1200" b="0" i="0" dirty="0">
                <a:effectLst/>
                <a:latin typeface="Arial" panose="020B0604020202020204" pitchFamily="34" charset="0"/>
              </a:rPr>
              <a:t>C. W. Bates,</a:t>
            </a:r>
            <a:r>
              <a:rPr lang="it-IT" sz="1200" b="0" i="1" dirty="0">
                <a:effectLst/>
                <a:latin typeface="Arial" panose="020B0604020202020204" pitchFamily="34" charset="0"/>
              </a:rPr>
              <a:t> et al. </a:t>
            </a:r>
            <a:r>
              <a:rPr lang="it-IT" sz="1200" b="0" i="0" dirty="0" err="1">
                <a:effectLst/>
                <a:latin typeface="Arial" panose="020B0604020202020204" pitchFamily="34" charset="0"/>
              </a:rPr>
              <a:t>Thin</a:t>
            </a:r>
            <a:r>
              <a:rPr lang="it-IT" sz="1200" b="0" i="0" dirty="0">
                <a:effectLst/>
                <a:latin typeface="Arial" panose="020B0604020202020204" pitchFamily="34" charset="0"/>
              </a:rPr>
              <a:t> Solid </a:t>
            </a:r>
            <a:r>
              <a:rPr lang="it-IT" sz="1200" b="0" i="0" dirty="0" err="1">
                <a:effectLst/>
                <a:latin typeface="Arial" panose="020B0604020202020204" pitchFamily="34" charset="0"/>
              </a:rPr>
              <a:t>Films</a:t>
            </a:r>
            <a:r>
              <a:rPr lang="it-IT" sz="1200" b="0" i="0" dirty="0">
                <a:effectLst/>
                <a:latin typeface="Arial" panose="020B0604020202020204" pitchFamily="34" charset="0"/>
              </a:rPr>
              <a:t> 69, 175 (1980)</a:t>
            </a:r>
            <a:endParaRPr lang="it-IT" sz="1200" dirty="0"/>
          </a:p>
        </p:txBody>
      </p:sp>
      <p:grpSp>
        <p:nvGrpSpPr>
          <p:cNvPr id="8" name="Gruppo 7">
            <a:extLst>
              <a:ext uri="{FF2B5EF4-FFF2-40B4-BE49-F238E27FC236}">
                <a16:creationId xmlns:a16="http://schemas.microsoft.com/office/drawing/2014/main" id="{0F42C124-2098-4154-9A01-E49FB5F38AF7}"/>
              </a:ext>
            </a:extLst>
          </p:cNvPr>
          <p:cNvGrpSpPr/>
          <p:nvPr/>
        </p:nvGrpSpPr>
        <p:grpSpPr>
          <a:xfrm>
            <a:off x="7664908" y="935724"/>
            <a:ext cx="4335170" cy="3599294"/>
            <a:chOff x="8348558" y="1506221"/>
            <a:chExt cx="3733592" cy="3525384"/>
          </a:xfrm>
        </p:grpSpPr>
        <p:pic>
          <p:nvPicPr>
            <p:cNvPr id="9" name="Immagine 8">
              <a:extLst>
                <a:ext uri="{FF2B5EF4-FFF2-40B4-BE49-F238E27FC236}">
                  <a16:creationId xmlns:a16="http://schemas.microsoft.com/office/drawing/2014/main" id="{4665841B-D4FC-84F0-8AF3-B83175AF5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8558" y="1506221"/>
              <a:ext cx="2112268" cy="3518923"/>
            </a:xfrm>
            <a:prstGeom prst="rect">
              <a:avLst/>
            </a:prstGeom>
          </p:spPr>
        </p:pic>
        <p:pic>
          <p:nvPicPr>
            <p:cNvPr id="10" name="Immagine 9" descr="Immagine che contiene testo&#10;&#10;Descrizione generata automaticamente">
              <a:extLst>
                <a:ext uri="{FF2B5EF4-FFF2-40B4-BE49-F238E27FC236}">
                  <a16:creationId xmlns:a16="http://schemas.microsoft.com/office/drawing/2014/main" id="{81F210D7-5DB5-16AC-5145-EA043AEE3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7928" y="1512682"/>
              <a:ext cx="1744222" cy="3518923"/>
            </a:xfrm>
            <a:prstGeom prst="rect">
              <a:avLst/>
            </a:prstGeom>
          </p:spPr>
        </p:pic>
      </p:grpSp>
      <p:pic>
        <p:nvPicPr>
          <p:cNvPr id="11" name="Immagine 10">
            <a:extLst>
              <a:ext uri="{FF2B5EF4-FFF2-40B4-BE49-F238E27FC236}">
                <a16:creationId xmlns:a16="http://schemas.microsoft.com/office/drawing/2014/main" id="{E914212C-6D21-A3BB-3974-FD0206029042}"/>
              </a:ext>
            </a:extLst>
          </p:cNvPr>
          <p:cNvPicPr>
            <a:picLocks noChangeAspect="1"/>
          </p:cNvPicPr>
          <p:nvPr/>
        </p:nvPicPr>
        <p:blipFill rotWithShape="1">
          <a:blip r:embed="rId6">
            <a:extLst>
              <a:ext uri="{28A0092B-C50C-407E-A947-70E740481C1C}">
                <a14:useLocalDpi xmlns:a14="http://schemas.microsoft.com/office/drawing/2010/main" val="0"/>
              </a:ext>
            </a:extLst>
          </a:blip>
          <a:srcRect l="31788" t="31902" r="31731" b="32046"/>
          <a:stretch/>
        </p:blipFill>
        <p:spPr>
          <a:xfrm>
            <a:off x="8187325" y="4663314"/>
            <a:ext cx="1787492" cy="1766465"/>
          </a:xfrm>
          <a:prstGeom prst="rect">
            <a:avLst/>
          </a:prstGeom>
        </p:spPr>
      </p:pic>
      <p:pic>
        <p:nvPicPr>
          <p:cNvPr id="12" name="Immagine 11" descr="Immagine che contiene piazza&#10;&#10;Descrizione generata automaticamente">
            <a:extLst>
              <a:ext uri="{FF2B5EF4-FFF2-40B4-BE49-F238E27FC236}">
                <a16:creationId xmlns:a16="http://schemas.microsoft.com/office/drawing/2014/main" id="{2F311A43-067B-C62A-4DEB-A5F6135490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1931" y="954240"/>
            <a:ext cx="2811499" cy="2846909"/>
          </a:xfrm>
          <a:prstGeom prst="rect">
            <a:avLst/>
          </a:prstGeom>
        </p:spPr>
      </p:pic>
      <p:pic>
        <p:nvPicPr>
          <p:cNvPr id="13" name="Immagine 12">
            <a:extLst>
              <a:ext uri="{FF2B5EF4-FFF2-40B4-BE49-F238E27FC236}">
                <a16:creationId xmlns:a16="http://schemas.microsoft.com/office/drawing/2014/main" id="{38C71645-DD50-6293-3CBF-A9E7C5EB623D}"/>
              </a:ext>
            </a:extLst>
          </p:cNvPr>
          <p:cNvPicPr>
            <a:picLocks noChangeAspect="1"/>
          </p:cNvPicPr>
          <p:nvPr/>
        </p:nvPicPr>
        <p:blipFill rotWithShape="1">
          <a:blip r:embed="rId8">
            <a:extLst>
              <a:ext uri="{28A0092B-C50C-407E-A947-70E740481C1C}">
                <a14:useLocalDpi xmlns:a14="http://schemas.microsoft.com/office/drawing/2010/main" val="0"/>
              </a:ext>
            </a:extLst>
          </a:blip>
          <a:srcRect l="31469" t="12376" r="32422" b="10606"/>
          <a:stretch/>
        </p:blipFill>
        <p:spPr>
          <a:xfrm>
            <a:off x="9990644" y="4550489"/>
            <a:ext cx="2136307" cy="1992114"/>
          </a:xfrm>
          <a:prstGeom prst="rect">
            <a:avLst/>
          </a:prstGeom>
        </p:spPr>
      </p:pic>
      <p:sp>
        <p:nvSpPr>
          <p:cNvPr id="17" name="CasellaDiTesto 16">
            <a:extLst>
              <a:ext uri="{FF2B5EF4-FFF2-40B4-BE49-F238E27FC236}">
                <a16:creationId xmlns:a16="http://schemas.microsoft.com/office/drawing/2014/main" id="{CE8A0636-E835-1BF7-D6BA-9BE1B2FBF56F}"/>
              </a:ext>
            </a:extLst>
          </p:cNvPr>
          <p:cNvSpPr txBox="1"/>
          <p:nvPr/>
        </p:nvSpPr>
        <p:spPr>
          <a:xfrm>
            <a:off x="5076825" y="5097003"/>
            <a:ext cx="2696672"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XPS: perfect agreement</a:t>
            </a:r>
          </a:p>
          <a:p>
            <a:r>
              <a:rPr lang="en-US" dirty="0"/>
              <a:t>ARPES: larger bandwidth (Strain? Structure distortion?)</a:t>
            </a:r>
            <a:endParaRPr lang="it-IT" dirty="0"/>
          </a:p>
        </p:txBody>
      </p:sp>
    </p:spTree>
    <p:extLst>
      <p:ext uri="{BB962C8B-B14F-4D97-AF65-F5344CB8AC3E}">
        <p14:creationId xmlns:p14="http://schemas.microsoft.com/office/powerpoint/2010/main" val="228960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47"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A4561C-19B3-463C-9C96-238DB25E292B}"/>
              </a:ext>
            </a:extLst>
          </p:cNvPr>
          <p:cNvSpPr>
            <a:spLocks noGrp="1"/>
          </p:cNvSpPr>
          <p:nvPr>
            <p:ph type="title"/>
          </p:nvPr>
        </p:nvSpPr>
        <p:spPr>
          <a:xfrm>
            <a:off x="87548" y="7"/>
            <a:ext cx="12114179" cy="853441"/>
          </a:xfrm>
        </p:spPr>
        <p:txBody>
          <a:bodyPr/>
          <a:lstStyle/>
          <a:p>
            <a:r>
              <a:rPr lang="it-IT" sz="3200" dirty="0"/>
              <a:t>High </a:t>
            </a:r>
            <a:r>
              <a:rPr lang="it-IT" sz="3200" dirty="0" err="1"/>
              <a:t>efficiency</a:t>
            </a:r>
            <a:r>
              <a:rPr lang="it-IT" sz="3200" dirty="0"/>
              <a:t> in the </a:t>
            </a:r>
            <a:r>
              <a:rPr lang="it-IT" sz="3200" dirty="0" err="1"/>
              <a:t>ultrathin</a:t>
            </a:r>
            <a:r>
              <a:rPr lang="it-IT" sz="3200" dirty="0"/>
              <a:t> </a:t>
            </a:r>
            <a:r>
              <a:rPr lang="it-IT" sz="3200" dirty="0" err="1"/>
              <a:t>limit</a:t>
            </a:r>
            <a:endParaRPr lang="it-IT" sz="3200" dirty="0"/>
          </a:p>
        </p:txBody>
      </p:sp>
      <p:pic>
        <p:nvPicPr>
          <p:cNvPr id="6" name="Immagine 5" descr="Immagine che contiene testo, verde, luce&#10;&#10;Descrizione generata automaticamente">
            <a:extLst>
              <a:ext uri="{FF2B5EF4-FFF2-40B4-BE49-F238E27FC236}">
                <a16:creationId xmlns:a16="http://schemas.microsoft.com/office/drawing/2014/main" id="{A93309BA-2F03-482B-8B51-C08C7C869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68" y="911323"/>
            <a:ext cx="7986527" cy="5582579"/>
          </a:xfrm>
          <a:prstGeom prst="rect">
            <a:avLst/>
          </a:prstGeom>
        </p:spPr>
      </p:pic>
      <p:sp>
        <p:nvSpPr>
          <p:cNvPr id="9" name="CasellaDiTesto 8">
            <a:extLst>
              <a:ext uri="{FF2B5EF4-FFF2-40B4-BE49-F238E27FC236}">
                <a16:creationId xmlns:a16="http://schemas.microsoft.com/office/drawing/2014/main" id="{4A33B941-EFD5-4564-AA62-87698AF3987C}"/>
              </a:ext>
            </a:extLst>
          </p:cNvPr>
          <p:cNvSpPr txBox="1"/>
          <p:nvPr/>
        </p:nvSpPr>
        <p:spPr>
          <a:xfrm>
            <a:off x="8499088" y="1129119"/>
            <a:ext cx="3078866" cy="193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sz="2000" dirty="0"/>
              <a:t>Grey line and dots </a:t>
            </a:r>
            <a:r>
              <a:rPr lang="it-IT" sz="2000" dirty="0" err="1"/>
              <a:t>represent</a:t>
            </a:r>
            <a:r>
              <a:rPr lang="it-IT" sz="2000" dirty="0"/>
              <a:t> the data from a </a:t>
            </a:r>
            <a:r>
              <a:rPr lang="it-IT" sz="2000" dirty="0" err="1"/>
              <a:t>codeposited</a:t>
            </a:r>
            <a:r>
              <a:rPr lang="it-IT" sz="2000" dirty="0"/>
              <a:t> Cs</a:t>
            </a:r>
            <a:r>
              <a:rPr lang="it-IT" sz="2000" baseline="-25000" dirty="0"/>
              <a:t>3</a:t>
            </a:r>
            <a:r>
              <a:rPr lang="it-IT" sz="2000" dirty="0"/>
              <a:t>Sb sample </a:t>
            </a:r>
            <a:r>
              <a:rPr lang="it-IT" sz="2000" dirty="0" err="1"/>
              <a:t>grown</a:t>
            </a:r>
            <a:r>
              <a:rPr lang="it-IT" sz="2000" dirty="0"/>
              <a:t> by </a:t>
            </a:r>
            <a:r>
              <a:rPr lang="it-IT" sz="2000" dirty="0" err="1"/>
              <a:t>photocurrent-monitored</a:t>
            </a:r>
            <a:r>
              <a:rPr lang="it-IT" sz="2000" dirty="0"/>
              <a:t> </a:t>
            </a:r>
            <a:r>
              <a:rPr lang="it-IT" sz="2000" dirty="0" err="1"/>
              <a:t>codeposition</a:t>
            </a:r>
            <a:r>
              <a:rPr lang="it-IT" sz="2000" dirty="0"/>
              <a:t>.</a:t>
            </a:r>
          </a:p>
        </p:txBody>
      </p:sp>
      <p:sp>
        <p:nvSpPr>
          <p:cNvPr id="5" name="CasellaDiTesto 4">
            <a:extLst>
              <a:ext uri="{FF2B5EF4-FFF2-40B4-BE49-F238E27FC236}">
                <a16:creationId xmlns:a16="http://schemas.microsoft.com/office/drawing/2014/main" id="{C7EB9B6B-9DCC-262A-9E32-0B1191C34826}"/>
              </a:ext>
            </a:extLst>
          </p:cNvPr>
          <p:cNvSpPr txBox="1"/>
          <p:nvPr/>
        </p:nvSpPr>
        <p:spPr>
          <a:xfrm>
            <a:off x="8499088" y="3702612"/>
            <a:ext cx="3078866"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sz="2000" dirty="0" err="1"/>
              <a:t>Enhanced</a:t>
            </a:r>
            <a:r>
              <a:rPr lang="it-IT" sz="2000" dirty="0"/>
              <a:t> QE:</a:t>
            </a:r>
          </a:p>
          <a:p>
            <a:pPr marL="342900" indent="-342900">
              <a:buFont typeface="Arial" panose="020B0604020202020204" pitchFamily="34" charset="0"/>
              <a:buChar char="•"/>
            </a:pPr>
            <a:r>
              <a:rPr lang="it-IT" sz="2000" dirty="0"/>
              <a:t>At the </a:t>
            </a:r>
            <a:r>
              <a:rPr lang="it-IT" sz="2000" dirty="0" err="1"/>
              <a:t>photoemission</a:t>
            </a:r>
            <a:r>
              <a:rPr lang="it-IT" sz="2000" dirty="0"/>
              <a:t> </a:t>
            </a:r>
            <a:r>
              <a:rPr lang="it-IT" sz="2000" dirty="0" err="1"/>
              <a:t>threshold</a:t>
            </a:r>
            <a:endParaRPr lang="it-IT" sz="2000" dirty="0"/>
          </a:p>
          <a:p>
            <a:pPr marL="342900" indent="-342900">
              <a:buFont typeface="Arial" panose="020B0604020202020204" pitchFamily="34" charset="0"/>
              <a:buChar char="•"/>
            </a:pPr>
            <a:r>
              <a:rPr lang="it-IT" sz="2000" dirty="0"/>
              <a:t>At small </a:t>
            </a:r>
            <a:r>
              <a:rPr lang="it-IT" sz="2000" dirty="0" err="1"/>
              <a:t>thickness</a:t>
            </a:r>
            <a:endParaRPr lang="it-IT" sz="2000" dirty="0"/>
          </a:p>
        </p:txBody>
      </p:sp>
      <p:sp>
        <p:nvSpPr>
          <p:cNvPr id="3" name="CasellaDiTesto 2">
            <a:extLst>
              <a:ext uri="{FF2B5EF4-FFF2-40B4-BE49-F238E27FC236}">
                <a16:creationId xmlns:a16="http://schemas.microsoft.com/office/drawing/2014/main" id="{522DE2A8-6989-4FDF-617C-18229C76FE9F}"/>
              </a:ext>
            </a:extLst>
          </p:cNvPr>
          <p:cNvSpPr txBox="1"/>
          <p:nvPr/>
        </p:nvSpPr>
        <p:spPr>
          <a:xfrm>
            <a:off x="7747321" y="5859395"/>
            <a:ext cx="4444679" cy="646331"/>
          </a:xfrm>
          <a:prstGeom prst="rect">
            <a:avLst/>
          </a:prstGeom>
          <a:noFill/>
        </p:spPr>
        <p:txBody>
          <a:bodyPr wrap="square" rtlCol="0">
            <a:spAutoFit/>
          </a:bodyPr>
          <a:lstStyle/>
          <a:p>
            <a:pPr algn="r"/>
            <a:r>
              <a:rPr lang="en-US" b="0" i="0" dirty="0">
                <a:solidFill>
                  <a:srgbClr val="777777"/>
                </a:solidFill>
                <a:effectLst/>
                <a:latin typeface="Arial" panose="020B0604020202020204" pitchFamily="34" charset="0"/>
              </a:rPr>
              <a:t>C.T. </a:t>
            </a:r>
            <a:r>
              <a:rPr lang="en-US" b="0" i="0" dirty="0" err="1">
                <a:solidFill>
                  <a:srgbClr val="777777"/>
                </a:solidFill>
                <a:effectLst/>
                <a:latin typeface="Arial" panose="020B0604020202020204" pitchFamily="34" charset="0"/>
              </a:rPr>
              <a:t>Parzyck</a:t>
            </a:r>
            <a:r>
              <a:rPr lang="en-US" b="0" i="0" dirty="0">
                <a:solidFill>
                  <a:srgbClr val="777777"/>
                </a:solidFill>
                <a:effectLst/>
                <a:latin typeface="Arial" panose="020B0604020202020204" pitchFamily="34" charset="0"/>
              </a:rPr>
              <a:t>, A. Galdi </a:t>
            </a:r>
            <a:r>
              <a:rPr lang="en-US" b="0" i="1" dirty="0">
                <a:solidFill>
                  <a:srgbClr val="777777"/>
                </a:solidFill>
                <a:effectLst/>
                <a:latin typeface="Arial" panose="020B0604020202020204" pitchFamily="34" charset="0"/>
              </a:rPr>
              <a:t>et al. </a:t>
            </a:r>
            <a:br>
              <a:rPr lang="en-US" i="1" dirty="0">
                <a:solidFill>
                  <a:srgbClr val="777777"/>
                </a:solidFill>
                <a:latin typeface="Arial" panose="020B0604020202020204" pitchFamily="34" charset="0"/>
              </a:rPr>
            </a:br>
            <a:r>
              <a:rPr lang="en-US" b="0" i="0" dirty="0">
                <a:solidFill>
                  <a:srgbClr val="777777"/>
                </a:solidFill>
                <a:effectLst/>
                <a:latin typeface="Arial" panose="020B0604020202020204" pitchFamily="34" charset="0"/>
              </a:rPr>
              <a:t>Physical Review Letters 128, 114801</a:t>
            </a:r>
            <a:endParaRPr lang="it-IT" dirty="0"/>
          </a:p>
        </p:txBody>
      </p:sp>
    </p:spTree>
    <p:extLst>
      <p:ext uri="{BB962C8B-B14F-4D97-AF65-F5344CB8AC3E}">
        <p14:creationId xmlns:p14="http://schemas.microsoft.com/office/powerpoint/2010/main" val="1664541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926CCC-33BF-4783-9891-A34E8F19B2E1}"/>
              </a:ext>
            </a:extLst>
          </p:cNvPr>
          <p:cNvSpPr>
            <a:spLocks noGrp="1"/>
          </p:cNvSpPr>
          <p:nvPr>
            <p:ph type="title"/>
          </p:nvPr>
        </p:nvSpPr>
        <p:spPr/>
        <p:txBody>
          <a:bodyPr/>
          <a:lstStyle/>
          <a:p>
            <a:r>
              <a:rPr lang="it-IT" dirty="0"/>
              <a:t>Temperature study: </a:t>
            </a:r>
            <a:r>
              <a:rPr lang="it-IT" dirty="0" err="1"/>
              <a:t>codeposition</a:t>
            </a:r>
            <a:endParaRPr lang="it-IT" dirty="0"/>
          </a:p>
        </p:txBody>
      </p:sp>
      <p:sp>
        <p:nvSpPr>
          <p:cNvPr id="3" name="Content Placeholder 1">
            <a:extLst>
              <a:ext uri="{FF2B5EF4-FFF2-40B4-BE49-F238E27FC236}">
                <a16:creationId xmlns:a16="http://schemas.microsoft.com/office/drawing/2014/main" id="{29C13A0B-CA18-482D-9427-8BC7CBA9440C}"/>
              </a:ext>
            </a:extLst>
          </p:cNvPr>
          <p:cNvSpPr txBox="1">
            <a:spLocks/>
          </p:cNvSpPr>
          <p:nvPr/>
        </p:nvSpPr>
        <p:spPr>
          <a:xfrm>
            <a:off x="100799" y="891651"/>
            <a:ext cx="8187683" cy="881673"/>
          </a:xfrm>
          <a:prstGeom prst="rect">
            <a:avLst/>
          </a:prstGeom>
        </p:spPr>
        <p:txBody>
          <a:bodyPr>
            <a:normAutofit/>
          </a:bodyPr>
          <a:lstStyle>
            <a:lvl1pPr marL="192871" indent="-192871" algn="l" rtl="0" eaLnBrk="1" fontAlgn="base" hangingPunct="1">
              <a:spcBef>
                <a:spcPct val="20000"/>
              </a:spcBef>
              <a:spcAft>
                <a:spcPct val="0"/>
              </a:spcAft>
              <a:buChar char="•"/>
              <a:defRPr sz="24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18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a:lstStyle>
          <a:p>
            <a:pPr defTabSz="914400"/>
            <a:r>
              <a:rPr lang="en-US" kern="0" dirty="0">
                <a:latin typeface="+mn-lt"/>
              </a:rPr>
              <a:t>Cs-Sb co-deposition on </a:t>
            </a:r>
            <a:r>
              <a:rPr lang="en-US" kern="0" dirty="0" err="1">
                <a:latin typeface="+mn-lt"/>
              </a:rPr>
              <a:t>SiC</a:t>
            </a:r>
            <a:r>
              <a:rPr lang="en-US" kern="0" dirty="0">
                <a:latin typeface="+mn-lt"/>
              </a:rPr>
              <a:t> substrates</a:t>
            </a:r>
          </a:p>
          <a:p>
            <a:pPr lvl="1" defTabSz="914400"/>
            <a:r>
              <a:rPr lang="en-US" sz="2000" kern="0" dirty="0" err="1"/>
              <a:t>Cs:Sb</a:t>
            </a:r>
            <a:r>
              <a:rPr lang="en-US" sz="2000" kern="0" dirty="0"/>
              <a:t> ratio = 6:1 (as measured by Quartz Crystal Microbalance) </a:t>
            </a:r>
          </a:p>
        </p:txBody>
      </p:sp>
      <p:pic>
        <p:nvPicPr>
          <p:cNvPr id="5" name="Picture 4">
            <a:extLst>
              <a:ext uri="{FF2B5EF4-FFF2-40B4-BE49-F238E27FC236}">
                <a16:creationId xmlns:a16="http://schemas.microsoft.com/office/drawing/2014/main" id="{06BB41C9-9848-431F-83A2-F7E561DC9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1527"/>
            <a:ext cx="7976097" cy="4733071"/>
          </a:xfrm>
          <a:prstGeom prst="rect">
            <a:avLst/>
          </a:prstGeom>
        </p:spPr>
      </p:pic>
      <p:pic>
        <p:nvPicPr>
          <p:cNvPr id="6" name="Picture 5">
            <a:extLst>
              <a:ext uri="{FF2B5EF4-FFF2-40B4-BE49-F238E27FC236}">
                <a16:creationId xmlns:a16="http://schemas.microsoft.com/office/drawing/2014/main" id="{1A266C32-DAC4-4184-BC47-01BB2949F5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356" t="38350" r="12080" b="24317"/>
          <a:stretch/>
        </p:blipFill>
        <p:spPr>
          <a:xfrm rot="10605404">
            <a:off x="1260622" y="1901013"/>
            <a:ext cx="2083324" cy="1242300"/>
          </a:xfrm>
          <a:prstGeom prst="rect">
            <a:avLst/>
          </a:prstGeom>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E03BCCF7-EAF7-459B-A9E4-90B004881C98}"/>
              </a:ext>
            </a:extLst>
          </p:cNvPr>
          <p:cNvSpPr/>
          <p:nvPr/>
        </p:nvSpPr>
        <p:spPr>
          <a:xfrm>
            <a:off x="5214648" y="4654681"/>
            <a:ext cx="2615437" cy="134213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8" name="Picture 7" descr="A picture containing green, sitting, close, monitor&#10;&#10;Description automatically generated">
            <a:extLst>
              <a:ext uri="{FF2B5EF4-FFF2-40B4-BE49-F238E27FC236}">
                <a16:creationId xmlns:a16="http://schemas.microsoft.com/office/drawing/2014/main" id="{50382997-4A5D-4703-A2F0-4348AAAFCD3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11170" t="25238" r="27460" b="38276"/>
          <a:stretch/>
        </p:blipFill>
        <p:spPr>
          <a:xfrm rot="21540000">
            <a:off x="6716581" y="3956753"/>
            <a:ext cx="1995731" cy="1223566"/>
          </a:xfrm>
          <a:prstGeom prst="rect">
            <a:avLst/>
          </a:prstGeom>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ACA8090A-6B4C-44C9-9549-39A5A6B1FD61}"/>
              </a:ext>
            </a:extLst>
          </p:cNvPr>
          <p:cNvSpPr/>
          <p:nvPr/>
        </p:nvSpPr>
        <p:spPr>
          <a:xfrm>
            <a:off x="4737598" y="3516897"/>
            <a:ext cx="399619" cy="87754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D779D47-8A34-4FD2-9107-4576C20FA840}"/>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l="20366" t="26667" r="28084" b="42984"/>
          <a:stretch/>
        </p:blipFill>
        <p:spPr>
          <a:xfrm>
            <a:off x="2615668" y="3955671"/>
            <a:ext cx="2003827" cy="1105979"/>
          </a:xfrm>
          <a:prstGeom prst="rect">
            <a:avLst/>
          </a:prstGeom>
          <a:effectLst>
            <a:outerShdw blurRad="50800" dist="38100" dir="2700000" algn="tl" rotWithShape="0">
              <a:prstClr val="black">
                <a:alpha val="40000"/>
              </a:prstClr>
            </a:outerShdw>
          </a:effectLst>
        </p:spPr>
      </p:pic>
      <p:sp>
        <p:nvSpPr>
          <p:cNvPr id="11" name="Star: 5 Points 10">
            <a:extLst>
              <a:ext uri="{FF2B5EF4-FFF2-40B4-BE49-F238E27FC236}">
                <a16:creationId xmlns:a16="http://schemas.microsoft.com/office/drawing/2014/main" id="{0838E02A-C544-4654-8B18-5842C295CBE7}"/>
              </a:ext>
            </a:extLst>
          </p:cNvPr>
          <p:cNvSpPr/>
          <p:nvPr/>
        </p:nvSpPr>
        <p:spPr>
          <a:xfrm>
            <a:off x="645964" y="1982233"/>
            <a:ext cx="605402" cy="574571"/>
          </a:xfrm>
          <a:prstGeom prst="star5">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C7960D-4DE2-4038-9CAB-B3B4D06DA3C5}"/>
              </a:ext>
            </a:extLst>
          </p:cNvPr>
          <p:cNvSpPr/>
          <p:nvPr/>
        </p:nvSpPr>
        <p:spPr>
          <a:xfrm>
            <a:off x="5787075" y="2350581"/>
            <a:ext cx="1470582" cy="616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2043715-021D-486C-9E0F-97DD40753B51}"/>
              </a:ext>
            </a:extLst>
          </p:cNvPr>
          <p:cNvSpPr txBox="1"/>
          <p:nvPr/>
        </p:nvSpPr>
        <p:spPr>
          <a:xfrm>
            <a:off x="8786737" y="3498475"/>
            <a:ext cx="3288887" cy="369332"/>
          </a:xfrm>
          <a:prstGeom prst="rect">
            <a:avLst/>
          </a:prstGeom>
          <a:noFill/>
        </p:spPr>
        <p:txBody>
          <a:bodyPr wrap="square" rtlCol="0">
            <a:spAutoFit/>
          </a:bodyPr>
          <a:lstStyle/>
          <a:p>
            <a:pPr algn="ctr"/>
            <a:r>
              <a:rPr lang="en-US" dirty="0"/>
              <a:t>Higher Growth Temperature</a:t>
            </a:r>
          </a:p>
        </p:txBody>
      </p:sp>
      <p:sp>
        <p:nvSpPr>
          <p:cNvPr id="14" name="Arrow: Down 13">
            <a:extLst>
              <a:ext uri="{FF2B5EF4-FFF2-40B4-BE49-F238E27FC236}">
                <a16:creationId xmlns:a16="http://schemas.microsoft.com/office/drawing/2014/main" id="{B539B11F-C775-42BF-80C0-DB80A9E46D4E}"/>
              </a:ext>
            </a:extLst>
          </p:cNvPr>
          <p:cNvSpPr/>
          <p:nvPr/>
        </p:nvSpPr>
        <p:spPr>
          <a:xfrm>
            <a:off x="10137358" y="3947852"/>
            <a:ext cx="587645" cy="814319"/>
          </a:xfrm>
          <a:prstGeom prst="downArrow">
            <a:avLst/>
          </a:prstGeom>
          <a:solidFill>
            <a:srgbClr val="0E9EB2"/>
          </a:solidFill>
          <a:ln w="28575">
            <a:solidFill>
              <a:srgbClr val="075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DD079E07-6D93-4FA2-A1F0-6B2E6E23008D}"/>
              </a:ext>
            </a:extLst>
          </p:cNvPr>
          <p:cNvSpPr/>
          <p:nvPr/>
        </p:nvSpPr>
        <p:spPr>
          <a:xfrm>
            <a:off x="10137358" y="1410408"/>
            <a:ext cx="587645" cy="814319"/>
          </a:xfrm>
          <a:prstGeom prst="downArrow">
            <a:avLst/>
          </a:prstGeom>
          <a:solidFill>
            <a:srgbClr val="0E9EB2"/>
          </a:solidFill>
          <a:ln w="28575">
            <a:solidFill>
              <a:srgbClr val="075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A2E7485-A2D2-4829-A02D-BBD2CFC2D516}"/>
              </a:ext>
            </a:extLst>
          </p:cNvPr>
          <p:cNvSpPr txBox="1"/>
          <p:nvPr/>
        </p:nvSpPr>
        <p:spPr>
          <a:xfrm>
            <a:off x="8786737" y="4790955"/>
            <a:ext cx="3288887" cy="1754326"/>
          </a:xfrm>
          <a:prstGeom prst="rect">
            <a:avLst/>
          </a:prstGeom>
          <a:noFill/>
        </p:spPr>
        <p:txBody>
          <a:bodyPr wrap="square" rtlCol="0">
            <a:spAutoFit/>
          </a:bodyPr>
          <a:lstStyle/>
          <a:p>
            <a:pPr algn="ctr"/>
            <a:r>
              <a:rPr lang="en-US" b="1" dirty="0">
                <a:solidFill>
                  <a:srgbClr val="00B050"/>
                </a:solidFill>
              </a:rPr>
              <a:t>Improved Crystal Order</a:t>
            </a:r>
          </a:p>
          <a:p>
            <a:pPr algn="ctr"/>
            <a:r>
              <a:rPr lang="en-US" b="1" dirty="0">
                <a:solidFill>
                  <a:srgbClr val="00B050"/>
                </a:solidFill>
              </a:rPr>
              <a:t>OOP Film Orientation</a:t>
            </a:r>
          </a:p>
          <a:p>
            <a:pPr algn="ctr"/>
            <a:r>
              <a:rPr lang="en-US" b="1" dirty="0">
                <a:solidFill>
                  <a:srgbClr val="00B050"/>
                </a:solidFill>
              </a:rPr>
              <a:t>Reduced Surface Roughness</a:t>
            </a:r>
          </a:p>
          <a:p>
            <a:pPr algn="ctr"/>
            <a:r>
              <a:rPr lang="en-US" b="1" dirty="0">
                <a:solidFill>
                  <a:srgbClr val="FF0000"/>
                </a:solidFill>
              </a:rPr>
              <a:t>Reduced Quantum Efficiency</a:t>
            </a:r>
          </a:p>
        </p:txBody>
      </p:sp>
      <p:sp>
        <p:nvSpPr>
          <p:cNvPr id="17" name="TextBox 16">
            <a:extLst>
              <a:ext uri="{FF2B5EF4-FFF2-40B4-BE49-F238E27FC236}">
                <a16:creationId xmlns:a16="http://schemas.microsoft.com/office/drawing/2014/main" id="{8EA28B85-1E82-4880-A578-52DA329A17B7}"/>
              </a:ext>
            </a:extLst>
          </p:cNvPr>
          <p:cNvSpPr txBox="1"/>
          <p:nvPr/>
        </p:nvSpPr>
        <p:spPr>
          <a:xfrm>
            <a:off x="8786737" y="868995"/>
            <a:ext cx="3288887" cy="369332"/>
          </a:xfrm>
          <a:prstGeom prst="rect">
            <a:avLst/>
          </a:prstGeom>
          <a:noFill/>
        </p:spPr>
        <p:txBody>
          <a:bodyPr wrap="square" rtlCol="0">
            <a:spAutoFit/>
          </a:bodyPr>
          <a:lstStyle/>
          <a:p>
            <a:pPr algn="ctr"/>
            <a:r>
              <a:rPr lang="en-US" dirty="0"/>
              <a:t>Lower Growth Temperature</a:t>
            </a:r>
          </a:p>
        </p:txBody>
      </p:sp>
      <p:sp>
        <p:nvSpPr>
          <p:cNvPr id="18" name="TextBox 17">
            <a:extLst>
              <a:ext uri="{FF2B5EF4-FFF2-40B4-BE49-F238E27FC236}">
                <a16:creationId xmlns:a16="http://schemas.microsoft.com/office/drawing/2014/main" id="{5838EEB2-5F41-4AFF-970B-383CA8F18DCF}"/>
              </a:ext>
            </a:extLst>
          </p:cNvPr>
          <p:cNvSpPr txBox="1"/>
          <p:nvPr/>
        </p:nvSpPr>
        <p:spPr>
          <a:xfrm>
            <a:off x="8786737" y="2286565"/>
            <a:ext cx="3288887" cy="923330"/>
          </a:xfrm>
          <a:prstGeom prst="rect">
            <a:avLst/>
          </a:prstGeom>
          <a:noFill/>
        </p:spPr>
        <p:txBody>
          <a:bodyPr wrap="square" rtlCol="0">
            <a:spAutoFit/>
          </a:bodyPr>
          <a:lstStyle/>
          <a:p>
            <a:pPr algn="ctr"/>
            <a:r>
              <a:rPr lang="en-US" b="1" dirty="0">
                <a:solidFill>
                  <a:srgbClr val="00B050"/>
                </a:solidFill>
              </a:rPr>
              <a:t>Improved Quantum Efficiency</a:t>
            </a:r>
          </a:p>
          <a:p>
            <a:pPr algn="ctr"/>
            <a:r>
              <a:rPr lang="en-US" b="1" dirty="0">
                <a:solidFill>
                  <a:srgbClr val="FF0000"/>
                </a:solidFill>
              </a:rPr>
              <a:t>Polycrystalline Films</a:t>
            </a:r>
          </a:p>
        </p:txBody>
      </p:sp>
      <p:sp>
        <p:nvSpPr>
          <p:cNvPr id="4" name="CasellaDiTesto 3">
            <a:extLst>
              <a:ext uri="{FF2B5EF4-FFF2-40B4-BE49-F238E27FC236}">
                <a16:creationId xmlns:a16="http://schemas.microsoft.com/office/drawing/2014/main" id="{E01B5DCF-0FCF-BB1B-53A7-66CF7D93845E}"/>
              </a:ext>
            </a:extLst>
          </p:cNvPr>
          <p:cNvSpPr txBox="1"/>
          <p:nvPr/>
        </p:nvSpPr>
        <p:spPr>
          <a:xfrm>
            <a:off x="1472569" y="3201251"/>
            <a:ext cx="1659429" cy="646331"/>
          </a:xfrm>
          <a:prstGeom prst="rect">
            <a:avLst/>
          </a:prstGeom>
          <a:noFill/>
        </p:spPr>
        <p:txBody>
          <a:bodyPr wrap="none" rtlCol="0">
            <a:spAutoFit/>
          </a:bodyPr>
          <a:lstStyle/>
          <a:p>
            <a:pPr algn="ctr"/>
            <a:r>
              <a:rPr lang="en-US" dirty="0"/>
              <a:t>Polycrystalline</a:t>
            </a:r>
          </a:p>
          <a:p>
            <a:pPr algn="ctr"/>
            <a:r>
              <a:rPr lang="en-US" dirty="0"/>
              <a:t>Rough</a:t>
            </a:r>
            <a:endParaRPr lang="it-IT" dirty="0"/>
          </a:p>
        </p:txBody>
      </p:sp>
      <p:sp>
        <p:nvSpPr>
          <p:cNvPr id="26" name="CasellaDiTesto 25">
            <a:extLst>
              <a:ext uri="{FF2B5EF4-FFF2-40B4-BE49-F238E27FC236}">
                <a16:creationId xmlns:a16="http://schemas.microsoft.com/office/drawing/2014/main" id="{DFE7CB6A-7047-9078-B77B-1E622C51BF66}"/>
              </a:ext>
            </a:extLst>
          </p:cNvPr>
          <p:cNvSpPr txBox="1"/>
          <p:nvPr/>
        </p:nvSpPr>
        <p:spPr>
          <a:xfrm>
            <a:off x="6974500" y="3315674"/>
            <a:ext cx="1479892" cy="646331"/>
          </a:xfrm>
          <a:prstGeom prst="rect">
            <a:avLst/>
          </a:prstGeom>
          <a:noFill/>
        </p:spPr>
        <p:txBody>
          <a:bodyPr wrap="none" rtlCol="0">
            <a:spAutoFit/>
          </a:bodyPr>
          <a:lstStyle/>
          <a:p>
            <a:r>
              <a:rPr lang="en-US" dirty="0"/>
              <a:t>Fiber texture</a:t>
            </a:r>
          </a:p>
          <a:p>
            <a:pPr algn="ctr"/>
            <a:r>
              <a:rPr lang="en-US" dirty="0"/>
              <a:t>Flat</a:t>
            </a:r>
            <a:endParaRPr lang="it-IT" dirty="0"/>
          </a:p>
        </p:txBody>
      </p:sp>
      <p:sp>
        <p:nvSpPr>
          <p:cNvPr id="29" name="CasellaDiTesto 28">
            <a:extLst>
              <a:ext uri="{FF2B5EF4-FFF2-40B4-BE49-F238E27FC236}">
                <a16:creationId xmlns:a16="http://schemas.microsoft.com/office/drawing/2014/main" id="{7C5AF4CA-77AF-5D01-B6D3-C9F3BCB898C0}"/>
              </a:ext>
            </a:extLst>
          </p:cNvPr>
          <p:cNvSpPr txBox="1"/>
          <p:nvPr/>
        </p:nvSpPr>
        <p:spPr>
          <a:xfrm>
            <a:off x="2768743" y="5109945"/>
            <a:ext cx="1800494" cy="646331"/>
          </a:xfrm>
          <a:prstGeom prst="rect">
            <a:avLst/>
          </a:prstGeom>
          <a:noFill/>
        </p:spPr>
        <p:txBody>
          <a:bodyPr wrap="none" rtlCol="0">
            <a:spAutoFit/>
          </a:bodyPr>
          <a:lstStyle/>
          <a:p>
            <a:pPr algn="ctr"/>
            <a:r>
              <a:rPr lang="en-US" dirty="0"/>
              <a:t>Low crystallinity</a:t>
            </a:r>
          </a:p>
          <a:p>
            <a:pPr algn="ctr"/>
            <a:r>
              <a:rPr lang="en-US" dirty="0"/>
              <a:t>Rough</a:t>
            </a:r>
            <a:endParaRPr lang="it-IT" dirty="0"/>
          </a:p>
        </p:txBody>
      </p:sp>
      <p:sp>
        <p:nvSpPr>
          <p:cNvPr id="19" name="CasellaDiTesto 18">
            <a:extLst>
              <a:ext uri="{FF2B5EF4-FFF2-40B4-BE49-F238E27FC236}">
                <a16:creationId xmlns:a16="http://schemas.microsoft.com/office/drawing/2014/main" id="{FD131AC0-8824-23DC-E69B-070141B42DD2}"/>
              </a:ext>
            </a:extLst>
          </p:cNvPr>
          <p:cNvSpPr txBox="1"/>
          <p:nvPr/>
        </p:nvSpPr>
        <p:spPr>
          <a:xfrm>
            <a:off x="6149995" y="2021810"/>
            <a:ext cx="1680090" cy="400110"/>
          </a:xfrm>
          <a:prstGeom prst="rect">
            <a:avLst/>
          </a:prstGeom>
          <a:noFill/>
        </p:spPr>
        <p:txBody>
          <a:bodyPr wrap="square" rtlCol="0">
            <a:spAutoFit/>
          </a:bodyPr>
          <a:lstStyle/>
          <a:p>
            <a:r>
              <a:rPr lang="el-GR" sz="2000" dirty="0">
                <a:solidFill>
                  <a:srgbClr val="00B050"/>
                </a:solidFill>
                <a:effectLst>
                  <a:outerShdw blurRad="38100" dist="38100" dir="2700000" algn="tl">
                    <a:srgbClr val="000000">
                      <a:alpha val="43137"/>
                    </a:srgbClr>
                  </a:outerShdw>
                </a:effectLst>
                <a:cs typeface="Calibri" panose="020F0502020204030204" pitchFamily="34" charset="0"/>
              </a:rPr>
              <a:t>λ</a:t>
            </a:r>
            <a:r>
              <a:rPr lang="en-US" sz="2000" dirty="0">
                <a:solidFill>
                  <a:srgbClr val="00B050"/>
                </a:solidFill>
                <a:effectLst>
                  <a:outerShdw blurRad="38100" dist="38100" dir="2700000" algn="tl">
                    <a:srgbClr val="000000">
                      <a:alpha val="43137"/>
                    </a:srgbClr>
                  </a:outerShdw>
                </a:effectLst>
                <a:cs typeface="Calibri" panose="020F0502020204030204" pitchFamily="34" charset="0"/>
              </a:rPr>
              <a:t>=504 nm</a:t>
            </a:r>
            <a:endParaRPr lang="it-IT" sz="2000"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4469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39084E-CF3F-8FD6-78A9-380BD5A6D528}"/>
              </a:ext>
            </a:extLst>
          </p:cNvPr>
          <p:cNvSpPr>
            <a:spLocks noGrp="1"/>
          </p:cNvSpPr>
          <p:nvPr>
            <p:ph type="title"/>
          </p:nvPr>
        </p:nvSpPr>
        <p:spPr/>
        <p:txBody>
          <a:bodyPr/>
          <a:lstStyle/>
          <a:p>
            <a:r>
              <a:rPr lang="en-US" dirty="0"/>
              <a:t>Flat co-deposited samples</a:t>
            </a:r>
            <a:endParaRPr lang="it-IT" dirty="0"/>
          </a:p>
        </p:txBody>
      </p:sp>
      <p:pic>
        <p:nvPicPr>
          <p:cNvPr id="8" name="Immagine 7" descr="Immagine che contiene testo&#10;&#10;Descrizione generata automaticamente">
            <a:extLst>
              <a:ext uri="{FF2B5EF4-FFF2-40B4-BE49-F238E27FC236}">
                <a16:creationId xmlns:a16="http://schemas.microsoft.com/office/drawing/2014/main" id="{169E8369-34CE-4F8C-0BA9-161892E4036B}"/>
              </a:ext>
            </a:extLst>
          </p:cNvPr>
          <p:cNvPicPr>
            <a:picLocks noChangeAspect="1"/>
          </p:cNvPicPr>
          <p:nvPr/>
        </p:nvPicPr>
        <p:blipFill rotWithShape="1">
          <a:blip r:embed="rId3">
            <a:extLst>
              <a:ext uri="{28A0092B-C50C-407E-A947-70E740481C1C}">
                <a14:useLocalDpi xmlns:a14="http://schemas.microsoft.com/office/drawing/2010/main" val="0"/>
              </a:ext>
            </a:extLst>
          </a:blip>
          <a:srcRect l="3967" t="6203" r="15100" b="8488"/>
          <a:stretch/>
        </p:blipFill>
        <p:spPr>
          <a:xfrm>
            <a:off x="225176" y="1329506"/>
            <a:ext cx="3667128" cy="2408800"/>
          </a:xfrm>
          <a:prstGeom prst="rect">
            <a:avLst/>
          </a:prstGeom>
          <a:ln w="19050" cmpd="sng">
            <a:solidFill>
              <a:schemeClr val="tx1"/>
            </a:solidFill>
          </a:ln>
        </p:spPr>
      </p:pic>
      <p:pic>
        <p:nvPicPr>
          <p:cNvPr id="9" name="Picture 10" descr="A picture containing chart&#10;&#10;Description automatically generated">
            <a:extLst>
              <a:ext uri="{FF2B5EF4-FFF2-40B4-BE49-F238E27FC236}">
                <a16:creationId xmlns:a16="http://schemas.microsoft.com/office/drawing/2014/main" id="{71BE520E-292F-7233-75EC-3541158AD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762760" y="153070"/>
            <a:ext cx="2882248" cy="4559427"/>
          </a:xfrm>
          <a:prstGeom prst="rect">
            <a:avLst/>
          </a:prstGeom>
        </p:spPr>
      </p:pic>
      <p:grpSp>
        <p:nvGrpSpPr>
          <p:cNvPr id="10" name="Gruppo 9">
            <a:extLst>
              <a:ext uri="{FF2B5EF4-FFF2-40B4-BE49-F238E27FC236}">
                <a16:creationId xmlns:a16="http://schemas.microsoft.com/office/drawing/2014/main" id="{27576634-14EA-B424-FF60-C85C59E77916}"/>
              </a:ext>
            </a:extLst>
          </p:cNvPr>
          <p:cNvGrpSpPr/>
          <p:nvPr/>
        </p:nvGrpSpPr>
        <p:grpSpPr>
          <a:xfrm>
            <a:off x="9223204" y="1274642"/>
            <a:ext cx="1212510" cy="1377165"/>
            <a:chOff x="2127995" y="4934912"/>
            <a:chExt cx="1212510" cy="1377165"/>
          </a:xfrm>
          <a:scene3d>
            <a:camera prst="isometricOffAxis1Top"/>
            <a:lightRig rig="threePt" dir="t"/>
          </a:scene3d>
        </p:grpSpPr>
        <p:sp>
          <p:nvSpPr>
            <p:cNvPr id="11" name="Rectangle 30">
              <a:extLst>
                <a:ext uri="{FF2B5EF4-FFF2-40B4-BE49-F238E27FC236}">
                  <a16:creationId xmlns:a16="http://schemas.microsoft.com/office/drawing/2014/main" id="{4A73AD5A-018C-25E5-0964-F33725744803}"/>
                </a:ext>
              </a:extLst>
            </p:cNvPr>
            <p:cNvSpPr/>
            <p:nvPr/>
          </p:nvSpPr>
          <p:spPr>
            <a:xfrm>
              <a:off x="2941179" y="5396932"/>
              <a:ext cx="396552" cy="447869"/>
            </a:xfrm>
            <a:prstGeom prst="rect">
              <a:avLst/>
            </a:prstGeom>
            <a:pattFill prst="dkHorz">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1">
              <a:extLst>
                <a:ext uri="{FF2B5EF4-FFF2-40B4-BE49-F238E27FC236}">
                  <a16:creationId xmlns:a16="http://schemas.microsoft.com/office/drawing/2014/main" id="{E37CD4C5-E598-D8AA-9CAF-0721040333D0}"/>
                </a:ext>
              </a:extLst>
            </p:cNvPr>
            <p:cNvSpPr/>
            <p:nvPr/>
          </p:nvSpPr>
          <p:spPr>
            <a:xfrm>
              <a:off x="2128737" y="4940168"/>
              <a:ext cx="396552" cy="447869"/>
            </a:xfrm>
            <a:prstGeom prst="rect">
              <a:avLst/>
            </a:prstGeom>
            <a:pattFill prst="wdDnDiag">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2">
              <a:extLst>
                <a:ext uri="{FF2B5EF4-FFF2-40B4-BE49-F238E27FC236}">
                  <a16:creationId xmlns:a16="http://schemas.microsoft.com/office/drawing/2014/main" id="{37714DED-4477-08D8-6B4A-9A52C81DC58C}"/>
                </a:ext>
              </a:extLst>
            </p:cNvPr>
            <p:cNvSpPr/>
            <p:nvPr/>
          </p:nvSpPr>
          <p:spPr>
            <a:xfrm>
              <a:off x="2534958" y="4934912"/>
              <a:ext cx="396552" cy="447869"/>
            </a:xfrm>
            <a:prstGeom prst="rect">
              <a:avLst/>
            </a:prstGeom>
            <a:pattFill prst="dkHorz">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33">
              <a:extLst>
                <a:ext uri="{FF2B5EF4-FFF2-40B4-BE49-F238E27FC236}">
                  <a16:creationId xmlns:a16="http://schemas.microsoft.com/office/drawing/2014/main" id="{9BCE14A5-0A12-D57F-6551-2D370A87DF1C}"/>
                </a:ext>
              </a:extLst>
            </p:cNvPr>
            <p:cNvSpPr/>
            <p:nvPr/>
          </p:nvSpPr>
          <p:spPr>
            <a:xfrm>
              <a:off x="2941179" y="4940168"/>
              <a:ext cx="396552" cy="447869"/>
            </a:xfrm>
            <a:prstGeom prst="rect">
              <a:avLst/>
            </a:prstGeom>
            <a:pattFill prst="dkUpDiag">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4">
              <a:extLst>
                <a:ext uri="{FF2B5EF4-FFF2-40B4-BE49-F238E27FC236}">
                  <a16:creationId xmlns:a16="http://schemas.microsoft.com/office/drawing/2014/main" id="{8E234A96-9A3C-DE07-431C-BF8939FD3E0B}"/>
                </a:ext>
              </a:extLst>
            </p:cNvPr>
            <p:cNvSpPr/>
            <p:nvPr/>
          </p:nvSpPr>
          <p:spPr>
            <a:xfrm>
              <a:off x="2943953" y="5863919"/>
              <a:ext cx="396552" cy="447869"/>
            </a:xfrm>
            <a:prstGeom prst="rect">
              <a:avLst/>
            </a:prstGeom>
            <a:pattFill prst="wdUpDiag">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6">
              <a:extLst>
                <a:ext uri="{FF2B5EF4-FFF2-40B4-BE49-F238E27FC236}">
                  <a16:creationId xmlns:a16="http://schemas.microsoft.com/office/drawing/2014/main" id="{D13F1927-54BB-4136-7E4E-DAC935E4A5E6}"/>
                </a:ext>
              </a:extLst>
            </p:cNvPr>
            <p:cNvSpPr/>
            <p:nvPr/>
          </p:nvSpPr>
          <p:spPr>
            <a:xfrm>
              <a:off x="2127995" y="5854799"/>
              <a:ext cx="396552" cy="447869"/>
            </a:xfrm>
            <a:prstGeom prst="rect">
              <a:avLst/>
            </a:prstGeom>
            <a:pattFill prst="dkHorz">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7">
              <a:extLst>
                <a:ext uri="{FF2B5EF4-FFF2-40B4-BE49-F238E27FC236}">
                  <a16:creationId xmlns:a16="http://schemas.microsoft.com/office/drawing/2014/main" id="{CF5C339B-B402-2540-CB52-FBE83955C43F}"/>
                </a:ext>
              </a:extLst>
            </p:cNvPr>
            <p:cNvSpPr/>
            <p:nvPr/>
          </p:nvSpPr>
          <p:spPr>
            <a:xfrm>
              <a:off x="2127995" y="5385357"/>
              <a:ext cx="396552" cy="447869"/>
            </a:xfrm>
            <a:prstGeom prst="rect">
              <a:avLst/>
            </a:prstGeom>
            <a:pattFill prst="ltVert">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8">
              <a:extLst>
                <a:ext uri="{FF2B5EF4-FFF2-40B4-BE49-F238E27FC236}">
                  <a16:creationId xmlns:a16="http://schemas.microsoft.com/office/drawing/2014/main" id="{1DE6F572-4878-992C-4154-849E02A86054}"/>
                </a:ext>
              </a:extLst>
            </p:cNvPr>
            <p:cNvSpPr/>
            <p:nvPr/>
          </p:nvSpPr>
          <p:spPr>
            <a:xfrm>
              <a:off x="2534958" y="5396932"/>
              <a:ext cx="396552" cy="447869"/>
            </a:xfrm>
            <a:prstGeom prst="rect">
              <a:avLst/>
            </a:prstGeom>
            <a:pattFill prst="wdUpDiag">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39">
              <a:extLst>
                <a:ext uri="{FF2B5EF4-FFF2-40B4-BE49-F238E27FC236}">
                  <a16:creationId xmlns:a16="http://schemas.microsoft.com/office/drawing/2014/main" id="{25420C63-A732-458A-5E7A-F8BBA633F9E3}"/>
                </a:ext>
              </a:extLst>
            </p:cNvPr>
            <p:cNvSpPr/>
            <p:nvPr/>
          </p:nvSpPr>
          <p:spPr>
            <a:xfrm>
              <a:off x="2535974" y="5864208"/>
              <a:ext cx="396552" cy="447869"/>
            </a:xfrm>
            <a:prstGeom prst="rect">
              <a:avLst/>
            </a:prstGeom>
            <a:pattFill prst="ltVert">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uppo 19">
            <a:extLst>
              <a:ext uri="{FF2B5EF4-FFF2-40B4-BE49-F238E27FC236}">
                <a16:creationId xmlns:a16="http://schemas.microsoft.com/office/drawing/2014/main" id="{A98E42FC-CCAA-DCBE-FAB7-2F058E540F3C}"/>
              </a:ext>
            </a:extLst>
          </p:cNvPr>
          <p:cNvGrpSpPr/>
          <p:nvPr/>
        </p:nvGrpSpPr>
        <p:grpSpPr>
          <a:xfrm>
            <a:off x="8579800" y="1441224"/>
            <a:ext cx="3436634" cy="2896057"/>
            <a:chOff x="35146" y="1875086"/>
            <a:chExt cx="4038755" cy="3403465"/>
          </a:xfrm>
        </p:grpSpPr>
        <p:sp>
          <p:nvSpPr>
            <p:cNvPr id="21" name="Flowchart: Magnetic Disk 75">
              <a:extLst>
                <a:ext uri="{FF2B5EF4-FFF2-40B4-BE49-F238E27FC236}">
                  <a16:creationId xmlns:a16="http://schemas.microsoft.com/office/drawing/2014/main" id="{1289CF36-2091-1FCD-9284-DC76FFB522CC}"/>
                </a:ext>
              </a:extLst>
            </p:cNvPr>
            <p:cNvSpPr/>
            <p:nvPr/>
          </p:nvSpPr>
          <p:spPr>
            <a:xfrm>
              <a:off x="2763815" y="2808768"/>
              <a:ext cx="1310086" cy="1514618"/>
            </a:xfrm>
            <a:prstGeom prst="flowChartMagneticDisk">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gnetic Disk 76">
              <a:extLst>
                <a:ext uri="{FF2B5EF4-FFF2-40B4-BE49-F238E27FC236}">
                  <a16:creationId xmlns:a16="http://schemas.microsoft.com/office/drawing/2014/main" id="{D4FED97F-BC5F-7FD9-7779-DDFD58F7F6CA}"/>
                </a:ext>
              </a:extLst>
            </p:cNvPr>
            <p:cNvSpPr/>
            <p:nvPr/>
          </p:nvSpPr>
          <p:spPr>
            <a:xfrm>
              <a:off x="3034172" y="2856758"/>
              <a:ext cx="722586" cy="1140706"/>
            </a:xfrm>
            <a:prstGeom prst="flowChartMagneticDisk">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agnetic Disk 77">
              <a:extLst>
                <a:ext uri="{FF2B5EF4-FFF2-40B4-BE49-F238E27FC236}">
                  <a16:creationId xmlns:a16="http://schemas.microsoft.com/office/drawing/2014/main" id="{7022EC61-5706-4B9C-6A46-1D0E6DCF05B5}"/>
                </a:ext>
              </a:extLst>
            </p:cNvPr>
            <p:cNvSpPr/>
            <p:nvPr/>
          </p:nvSpPr>
          <p:spPr>
            <a:xfrm>
              <a:off x="2921051" y="2843210"/>
              <a:ext cx="981074" cy="1338403"/>
            </a:xfrm>
            <a:prstGeom prst="flowChartMagneticDisk">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78">
              <a:extLst>
                <a:ext uri="{FF2B5EF4-FFF2-40B4-BE49-F238E27FC236}">
                  <a16:creationId xmlns:a16="http://schemas.microsoft.com/office/drawing/2014/main" id="{3DD10708-90DB-6C80-0E1C-33F97260DD3B}"/>
                </a:ext>
              </a:extLst>
            </p:cNvPr>
            <p:cNvSpPr/>
            <p:nvPr/>
          </p:nvSpPr>
          <p:spPr>
            <a:xfrm>
              <a:off x="35146" y="1875086"/>
              <a:ext cx="3403465" cy="3403465"/>
            </a:xfrm>
            <a:prstGeom prst="arc">
              <a:avLst>
                <a:gd name="adj1" fmla="val 19178543"/>
                <a:gd name="adj2" fmla="val 1723705"/>
              </a:avLst>
            </a:prstGeom>
            <a:solidFill>
              <a:srgbClr val="92D050">
                <a:alpha val="19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100">
              <a:extLst>
                <a:ext uri="{FF2B5EF4-FFF2-40B4-BE49-F238E27FC236}">
                  <a16:creationId xmlns:a16="http://schemas.microsoft.com/office/drawing/2014/main" id="{5F2F082E-6D2B-A470-9D8C-7052483FAA53}"/>
                </a:ext>
              </a:extLst>
            </p:cNvPr>
            <p:cNvCxnSpPr>
              <a:stCxn id="24" idx="1"/>
            </p:cNvCxnSpPr>
            <p:nvPr/>
          </p:nvCxnSpPr>
          <p:spPr>
            <a:xfrm>
              <a:off x="1736879" y="3576819"/>
              <a:ext cx="1657065" cy="312736"/>
            </a:xfrm>
            <a:prstGeom prst="straightConnector1">
              <a:avLst/>
            </a:prstGeom>
            <a:ln>
              <a:solidFill>
                <a:srgbClr val="92D050"/>
              </a:solidFill>
              <a:tailEnd type="triangle"/>
            </a:ln>
          </p:spPr>
          <p:style>
            <a:lnRef idx="3">
              <a:schemeClr val="accent5"/>
            </a:lnRef>
            <a:fillRef idx="0">
              <a:schemeClr val="accent5"/>
            </a:fillRef>
            <a:effectRef idx="2">
              <a:schemeClr val="accent5"/>
            </a:effectRef>
            <a:fontRef idx="minor">
              <a:schemeClr val="tx1"/>
            </a:fontRef>
          </p:style>
        </p:cxnSp>
        <p:cxnSp>
          <p:nvCxnSpPr>
            <p:cNvPr id="26" name="Straight Arrow Connector 101">
              <a:extLst>
                <a:ext uri="{FF2B5EF4-FFF2-40B4-BE49-F238E27FC236}">
                  <a16:creationId xmlns:a16="http://schemas.microsoft.com/office/drawing/2014/main" id="{A105EDA1-F1B4-5ACA-34DC-E953D3FA8E57}"/>
                </a:ext>
              </a:extLst>
            </p:cNvPr>
            <p:cNvCxnSpPr>
              <a:stCxn id="24" idx="1"/>
            </p:cNvCxnSpPr>
            <p:nvPr/>
          </p:nvCxnSpPr>
          <p:spPr>
            <a:xfrm flipV="1">
              <a:off x="1736879" y="3209959"/>
              <a:ext cx="1657065" cy="366860"/>
            </a:xfrm>
            <a:prstGeom prst="straightConnector1">
              <a:avLst/>
            </a:prstGeom>
            <a:ln>
              <a:solidFill>
                <a:srgbClr val="92D050"/>
              </a:solidFill>
              <a:tailEnd type="triangle"/>
            </a:ln>
          </p:spPr>
          <p:style>
            <a:lnRef idx="3">
              <a:schemeClr val="accent5"/>
            </a:lnRef>
            <a:fillRef idx="0">
              <a:schemeClr val="accent5"/>
            </a:fillRef>
            <a:effectRef idx="2">
              <a:schemeClr val="accent5"/>
            </a:effectRef>
            <a:fontRef idx="minor">
              <a:schemeClr val="tx1"/>
            </a:fontRef>
          </p:style>
        </p:cxnSp>
      </p:grpSp>
      <p:grpSp>
        <p:nvGrpSpPr>
          <p:cNvPr id="31" name="Gruppo 30">
            <a:extLst>
              <a:ext uri="{FF2B5EF4-FFF2-40B4-BE49-F238E27FC236}">
                <a16:creationId xmlns:a16="http://schemas.microsoft.com/office/drawing/2014/main" id="{869E390C-84C3-6774-43E5-16BF75FE2656}"/>
              </a:ext>
            </a:extLst>
          </p:cNvPr>
          <p:cNvGrpSpPr/>
          <p:nvPr/>
        </p:nvGrpSpPr>
        <p:grpSpPr>
          <a:xfrm>
            <a:off x="8579800" y="1256558"/>
            <a:ext cx="2570210" cy="681613"/>
            <a:chOff x="40813" y="4623917"/>
            <a:chExt cx="2570210" cy="681613"/>
          </a:xfrm>
        </p:grpSpPr>
        <p:cxnSp>
          <p:nvCxnSpPr>
            <p:cNvPr id="27" name="Straight Arrow Connector 7">
              <a:extLst>
                <a:ext uri="{FF2B5EF4-FFF2-40B4-BE49-F238E27FC236}">
                  <a16:creationId xmlns:a16="http://schemas.microsoft.com/office/drawing/2014/main" id="{024525D6-E9B3-8833-47E8-0AD187B146B0}"/>
                </a:ext>
              </a:extLst>
            </p:cNvPr>
            <p:cNvCxnSpPr/>
            <p:nvPr/>
          </p:nvCxnSpPr>
          <p:spPr>
            <a:xfrm>
              <a:off x="40813" y="5008914"/>
              <a:ext cx="1226976" cy="296616"/>
            </a:xfrm>
            <a:prstGeom prst="straightConnector1">
              <a:avLst/>
            </a:prstGeom>
            <a:ln>
              <a:solidFill>
                <a:srgbClr val="92D050"/>
              </a:solidFill>
              <a:tailEnd type="triangle"/>
            </a:ln>
          </p:spPr>
          <p:style>
            <a:lnRef idx="3">
              <a:schemeClr val="accent5"/>
            </a:lnRef>
            <a:fillRef idx="0">
              <a:schemeClr val="accent5"/>
            </a:fillRef>
            <a:effectRef idx="2">
              <a:schemeClr val="accent5"/>
            </a:effectRef>
            <a:fontRef idx="minor">
              <a:schemeClr val="tx1"/>
            </a:fontRef>
          </p:style>
        </p:cxnSp>
        <p:cxnSp>
          <p:nvCxnSpPr>
            <p:cNvPr id="28" name="Straight Arrow Connector 8">
              <a:extLst>
                <a:ext uri="{FF2B5EF4-FFF2-40B4-BE49-F238E27FC236}">
                  <a16:creationId xmlns:a16="http://schemas.microsoft.com/office/drawing/2014/main" id="{C4A34839-FF42-F3CA-91D7-36EB19F67B8C}"/>
                </a:ext>
              </a:extLst>
            </p:cNvPr>
            <p:cNvCxnSpPr/>
            <p:nvPr/>
          </p:nvCxnSpPr>
          <p:spPr>
            <a:xfrm flipV="1">
              <a:off x="1267789" y="5008914"/>
              <a:ext cx="1226975" cy="296616"/>
            </a:xfrm>
            <a:prstGeom prst="straightConnector1">
              <a:avLst/>
            </a:prstGeom>
            <a:ln>
              <a:solidFill>
                <a:srgbClr val="92D050"/>
              </a:solidFill>
              <a:tailEnd type="triangle"/>
            </a:ln>
          </p:spPr>
          <p:style>
            <a:lnRef idx="3">
              <a:schemeClr val="accent5"/>
            </a:lnRef>
            <a:fillRef idx="0">
              <a:schemeClr val="accent5"/>
            </a:fillRef>
            <a:effectRef idx="2">
              <a:schemeClr val="accent5"/>
            </a:effectRef>
            <a:fontRef idx="minor">
              <a:schemeClr val="tx1"/>
            </a:fontRef>
          </p:style>
        </p:cxnSp>
        <p:sp>
          <p:nvSpPr>
            <p:cNvPr id="29" name="TextBox 9">
              <a:extLst>
                <a:ext uri="{FF2B5EF4-FFF2-40B4-BE49-F238E27FC236}">
                  <a16:creationId xmlns:a16="http://schemas.microsoft.com/office/drawing/2014/main" id="{7F07EC0D-37FA-7DD1-474D-DC0D59119707}"/>
                </a:ext>
              </a:extLst>
            </p:cNvPr>
            <p:cNvSpPr txBox="1"/>
            <p:nvPr/>
          </p:nvSpPr>
          <p:spPr>
            <a:xfrm>
              <a:off x="174417" y="4668290"/>
              <a:ext cx="418704" cy="369332"/>
            </a:xfrm>
            <a:prstGeom prst="rect">
              <a:avLst/>
            </a:prstGeom>
            <a:noFill/>
          </p:spPr>
          <p:txBody>
            <a:bodyPr wrap="none" rtlCol="0">
              <a:spAutoFit/>
            </a:bodyPr>
            <a:lstStyle/>
            <a:p>
              <a:r>
                <a:rPr lang="en-US" dirty="0"/>
                <a:t>k</a:t>
              </a:r>
              <a:r>
                <a:rPr lang="en-US" baseline="-25000" dirty="0"/>
                <a:t>in</a:t>
              </a:r>
            </a:p>
          </p:txBody>
        </p:sp>
        <p:sp>
          <p:nvSpPr>
            <p:cNvPr id="30" name="TextBox 10">
              <a:extLst>
                <a:ext uri="{FF2B5EF4-FFF2-40B4-BE49-F238E27FC236}">
                  <a16:creationId xmlns:a16="http://schemas.microsoft.com/office/drawing/2014/main" id="{FB87215D-1153-3E6D-62F0-645A554E666A}"/>
                </a:ext>
              </a:extLst>
            </p:cNvPr>
            <p:cNvSpPr txBox="1"/>
            <p:nvPr/>
          </p:nvSpPr>
          <p:spPr>
            <a:xfrm>
              <a:off x="2097741" y="4623917"/>
              <a:ext cx="513282" cy="369332"/>
            </a:xfrm>
            <a:prstGeom prst="rect">
              <a:avLst/>
            </a:prstGeom>
            <a:noFill/>
          </p:spPr>
          <p:txBody>
            <a:bodyPr wrap="none" rtlCol="0">
              <a:spAutoFit/>
            </a:bodyPr>
            <a:lstStyle/>
            <a:p>
              <a:r>
                <a:rPr lang="en-US" dirty="0" err="1"/>
                <a:t>k</a:t>
              </a:r>
              <a:r>
                <a:rPr lang="en-US" baseline="-25000" dirty="0" err="1"/>
                <a:t>out</a:t>
              </a:r>
              <a:endParaRPr lang="en-US" baseline="-25000" dirty="0"/>
            </a:p>
          </p:txBody>
        </p:sp>
      </p:grpSp>
      <p:grpSp>
        <p:nvGrpSpPr>
          <p:cNvPr id="32" name="Gruppo 31">
            <a:extLst>
              <a:ext uri="{FF2B5EF4-FFF2-40B4-BE49-F238E27FC236}">
                <a16:creationId xmlns:a16="http://schemas.microsoft.com/office/drawing/2014/main" id="{F2696CE7-3845-772D-9298-CA00F9BB4446}"/>
              </a:ext>
            </a:extLst>
          </p:cNvPr>
          <p:cNvGrpSpPr/>
          <p:nvPr/>
        </p:nvGrpSpPr>
        <p:grpSpPr>
          <a:xfrm>
            <a:off x="191049" y="2056834"/>
            <a:ext cx="3790238" cy="319721"/>
            <a:chOff x="3517930" y="3328642"/>
            <a:chExt cx="3124310" cy="319721"/>
          </a:xfrm>
        </p:grpSpPr>
        <p:sp>
          <p:nvSpPr>
            <p:cNvPr id="33" name="Rettangolo 32">
              <a:extLst>
                <a:ext uri="{FF2B5EF4-FFF2-40B4-BE49-F238E27FC236}">
                  <a16:creationId xmlns:a16="http://schemas.microsoft.com/office/drawing/2014/main" id="{501C4E01-64BE-47F3-350C-963C8E6ED334}"/>
                </a:ext>
              </a:extLst>
            </p:cNvPr>
            <p:cNvSpPr/>
            <p:nvPr/>
          </p:nvSpPr>
          <p:spPr>
            <a:xfrm>
              <a:off x="3638145" y="3328642"/>
              <a:ext cx="2859931" cy="319721"/>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it-IT" dirty="0"/>
            </a:p>
          </p:txBody>
        </p:sp>
        <p:cxnSp>
          <p:nvCxnSpPr>
            <p:cNvPr id="34" name="Connettore diritto 33">
              <a:extLst>
                <a:ext uri="{FF2B5EF4-FFF2-40B4-BE49-F238E27FC236}">
                  <a16:creationId xmlns:a16="http://schemas.microsoft.com/office/drawing/2014/main" id="{DE0B00FE-65F6-2A5E-6D96-04DA127DCFD0}"/>
                </a:ext>
              </a:extLst>
            </p:cNvPr>
            <p:cNvCxnSpPr/>
            <p:nvPr/>
          </p:nvCxnSpPr>
          <p:spPr>
            <a:xfrm>
              <a:off x="3517930" y="3487364"/>
              <a:ext cx="312431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pic>
        <p:nvPicPr>
          <p:cNvPr id="43" name="Picture 9">
            <a:extLst>
              <a:ext uri="{FF2B5EF4-FFF2-40B4-BE49-F238E27FC236}">
                <a16:creationId xmlns:a16="http://schemas.microsoft.com/office/drawing/2014/main" id="{1A995F92-95ED-6A39-9FE6-A5FFB06725EC}"/>
              </a:ext>
            </a:extLst>
          </p:cNvPr>
          <p:cNvPicPr>
            <a:picLocks noChangeAspect="1"/>
          </p:cNvPicPr>
          <p:nvPr/>
        </p:nvPicPr>
        <p:blipFill>
          <a:blip r:embed="rId5"/>
          <a:stretch>
            <a:fillRect/>
          </a:stretch>
        </p:blipFill>
        <p:spPr>
          <a:xfrm>
            <a:off x="1715058" y="3886866"/>
            <a:ext cx="2570178" cy="2570178"/>
          </a:xfrm>
          <a:prstGeom prst="rect">
            <a:avLst/>
          </a:prstGeom>
        </p:spPr>
      </p:pic>
      <p:pic>
        <p:nvPicPr>
          <p:cNvPr id="44" name="Picture 28">
            <a:extLst>
              <a:ext uri="{FF2B5EF4-FFF2-40B4-BE49-F238E27FC236}">
                <a16:creationId xmlns:a16="http://schemas.microsoft.com/office/drawing/2014/main" id="{97336131-DFE1-E29C-E772-7B5BE0F3122F}"/>
              </a:ext>
            </a:extLst>
          </p:cNvPr>
          <p:cNvPicPr>
            <a:picLocks noChangeAspect="1"/>
          </p:cNvPicPr>
          <p:nvPr/>
        </p:nvPicPr>
        <p:blipFill>
          <a:blip r:embed="rId6"/>
          <a:stretch>
            <a:fillRect/>
          </a:stretch>
        </p:blipFill>
        <p:spPr>
          <a:xfrm rot="16200000">
            <a:off x="3764651" y="4352018"/>
            <a:ext cx="2657477" cy="1552575"/>
          </a:xfrm>
          <a:prstGeom prst="rect">
            <a:avLst/>
          </a:prstGeom>
        </p:spPr>
      </p:pic>
      <p:sp>
        <p:nvSpPr>
          <p:cNvPr id="37" name="Freccia a destra 36">
            <a:extLst>
              <a:ext uri="{FF2B5EF4-FFF2-40B4-BE49-F238E27FC236}">
                <a16:creationId xmlns:a16="http://schemas.microsoft.com/office/drawing/2014/main" id="{CFE930D6-4132-3B0D-E1E9-076CA749A5CD}"/>
              </a:ext>
            </a:extLst>
          </p:cNvPr>
          <p:cNvSpPr/>
          <p:nvPr/>
        </p:nvSpPr>
        <p:spPr>
          <a:xfrm>
            <a:off x="336887" y="4337281"/>
            <a:ext cx="1706517" cy="1698171"/>
          </a:xfrm>
          <a:prstGeom prst="rightArrow">
            <a:avLst>
              <a:gd name="adj1" fmla="val 73077"/>
              <a:gd name="adj2" fmla="val 33516"/>
            </a:avLst>
          </a:prstGeom>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vacuum transfer to STM</a:t>
            </a:r>
            <a:endParaRPr lang="it-IT" dirty="0"/>
          </a:p>
        </p:txBody>
      </p:sp>
      <p:cxnSp>
        <p:nvCxnSpPr>
          <p:cNvPr id="46" name="Connettore 2 45">
            <a:extLst>
              <a:ext uri="{FF2B5EF4-FFF2-40B4-BE49-F238E27FC236}">
                <a16:creationId xmlns:a16="http://schemas.microsoft.com/office/drawing/2014/main" id="{318DC9E6-BFC0-8EF0-AC4F-15F9F8D94696}"/>
              </a:ext>
            </a:extLst>
          </p:cNvPr>
          <p:cNvCxnSpPr>
            <a:cxnSpLocks/>
          </p:cNvCxnSpPr>
          <p:nvPr/>
        </p:nvCxnSpPr>
        <p:spPr>
          <a:xfrm>
            <a:off x="4711958" y="4767943"/>
            <a:ext cx="0" cy="494522"/>
          </a:xfrm>
          <a:prstGeom prst="straightConnector1">
            <a:avLst/>
          </a:prstGeom>
          <a:ln w="28575"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8" name="CasellaDiTesto 47">
            <a:extLst>
              <a:ext uri="{FF2B5EF4-FFF2-40B4-BE49-F238E27FC236}">
                <a16:creationId xmlns:a16="http://schemas.microsoft.com/office/drawing/2014/main" id="{B358D53B-B047-64FB-2DDE-1889E18901A6}"/>
              </a:ext>
            </a:extLst>
          </p:cNvPr>
          <p:cNvSpPr txBox="1"/>
          <p:nvPr/>
        </p:nvSpPr>
        <p:spPr>
          <a:xfrm>
            <a:off x="4743825" y="4802623"/>
            <a:ext cx="951723" cy="369332"/>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US" dirty="0">
                <a:effectLst>
                  <a:outerShdw blurRad="38100" dist="38100" dir="2700000" algn="tl">
                    <a:srgbClr val="000000">
                      <a:alpha val="43137"/>
                    </a:srgbClr>
                  </a:outerShdw>
                </a:effectLst>
              </a:rPr>
              <a:t>0.6 nm</a:t>
            </a:r>
            <a:endParaRPr lang="it-IT" dirty="0">
              <a:effectLst>
                <a:outerShdw blurRad="38100" dist="38100" dir="2700000" algn="tl">
                  <a:srgbClr val="000000">
                    <a:alpha val="43137"/>
                  </a:srgbClr>
                </a:outerShdw>
              </a:effectLst>
            </a:endParaRPr>
          </a:p>
        </p:txBody>
      </p:sp>
      <p:grpSp>
        <p:nvGrpSpPr>
          <p:cNvPr id="55" name="Gruppo 54">
            <a:extLst>
              <a:ext uri="{FF2B5EF4-FFF2-40B4-BE49-F238E27FC236}">
                <a16:creationId xmlns:a16="http://schemas.microsoft.com/office/drawing/2014/main" id="{4C003F83-E6B0-83C6-5788-5A659A69D04A}"/>
              </a:ext>
            </a:extLst>
          </p:cNvPr>
          <p:cNvGrpSpPr/>
          <p:nvPr/>
        </p:nvGrpSpPr>
        <p:grpSpPr>
          <a:xfrm>
            <a:off x="5935087" y="3886866"/>
            <a:ext cx="2548511" cy="2457950"/>
            <a:chOff x="5965879" y="3886866"/>
            <a:chExt cx="2900656" cy="2797582"/>
          </a:xfrm>
        </p:grpSpPr>
        <p:grpSp>
          <p:nvGrpSpPr>
            <p:cNvPr id="49" name="Gruppo 48">
              <a:extLst>
                <a:ext uri="{FF2B5EF4-FFF2-40B4-BE49-F238E27FC236}">
                  <a16:creationId xmlns:a16="http://schemas.microsoft.com/office/drawing/2014/main" id="{76AE138D-F36C-D44C-78B6-711D2A168D31}"/>
                </a:ext>
              </a:extLst>
            </p:cNvPr>
            <p:cNvGrpSpPr/>
            <p:nvPr/>
          </p:nvGrpSpPr>
          <p:grpSpPr>
            <a:xfrm>
              <a:off x="5965879" y="3886866"/>
              <a:ext cx="2900656" cy="1419589"/>
              <a:chOff x="207365" y="3845382"/>
              <a:chExt cx="2900656" cy="1419589"/>
            </a:xfrm>
          </p:grpSpPr>
          <p:pic>
            <p:nvPicPr>
              <p:cNvPr id="50" name="Picture 3">
                <a:extLst>
                  <a:ext uri="{FF2B5EF4-FFF2-40B4-BE49-F238E27FC236}">
                    <a16:creationId xmlns:a16="http://schemas.microsoft.com/office/drawing/2014/main" id="{87B055EE-958D-48F6-6597-06ED5550A662}"/>
                  </a:ext>
                </a:extLst>
              </p:cNvPr>
              <p:cNvPicPr>
                <a:picLocks noChangeAspect="1"/>
              </p:cNvPicPr>
              <p:nvPr/>
            </p:nvPicPr>
            <p:blipFill>
              <a:blip r:embed="rId7"/>
              <a:stretch>
                <a:fillRect/>
              </a:stretch>
            </p:blipFill>
            <p:spPr>
              <a:xfrm>
                <a:off x="207365" y="3845382"/>
                <a:ext cx="2900656" cy="1419589"/>
              </a:xfrm>
              <a:prstGeom prst="rect">
                <a:avLst/>
              </a:prstGeom>
            </p:spPr>
          </p:pic>
          <p:sp>
            <p:nvSpPr>
              <p:cNvPr id="51" name="Title 1">
                <a:extLst>
                  <a:ext uri="{FF2B5EF4-FFF2-40B4-BE49-F238E27FC236}">
                    <a16:creationId xmlns:a16="http://schemas.microsoft.com/office/drawing/2014/main" id="{8A3193F4-A53C-4F7F-352E-2AE96E34222A}"/>
                  </a:ext>
                </a:extLst>
              </p:cNvPr>
              <p:cNvSpPr txBox="1">
                <a:spLocks/>
              </p:cNvSpPr>
              <p:nvPr/>
            </p:nvSpPr>
            <p:spPr>
              <a:xfrm>
                <a:off x="233859" y="3932141"/>
                <a:ext cx="1070899" cy="187828"/>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cs-CZ" sz="5600" b="1" dirty="0">
                    <a:solidFill>
                      <a:srgbClr val="FFFF00"/>
                    </a:solidFill>
                  </a:rPr>
                  <a:t>Raw</a:t>
                </a:r>
              </a:p>
              <a:p>
                <a:pPr>
                  <a:lnSpc>
                    <a:spcPct val="120000"/>
                  </a:lnSpc>
                </a:pPr>
                <a:endParaRPr lang="cs-CZ" sz="1800" dirty="0"/>
              </a:p>
            </p:txBody>
          </p:sp>
        </p:grpSp>
        <p:grpSp>
          <p:nvGrpSpPr>
            <p:cNvPr id="52" name="Gruppo 51">
              <a:extLst>
                <a:ext uri="{FF2B5EF4-FFF2-40B4-BE49-F238E27FC236}">
                  <a16:creationId xmlns:a16="http://schemas.microsoft.com/office/drawing/2014/main" id="{8E90B06F-459C-88A5-732B-6E3372339F4E}"/>
                </a:ext>
              </a:extLst>
            </p:cNvPr>
            <p:cNvGrpSpPr/>
            <p:nvPr/>
          </p:nvGrpSpPr>
          <p:grpSpPr>
            <a:xfrm>
              <a:off x="5965879" y="5346749"/>
              <a:ext cx="2900656" cy="1337699"/>
              <a:chOff x="207365" y="5305265"/>
              <a:chExt cx="2900656" cy="1337699"/>
            </a:xfrm>
          </p:grpSpPr>
          <p:pic>
            <p:nvPicPr>
              <p:cNvPr id="53" name="Picture 6">
                <a:extLst>
                  <a:ext uri="{FF2B5EF4-FFF2-40B4-BE49-F238E27FC236}">
                    <a16:creationId xmlns:a16="http://schemas.microsoft.com/office/drawing/2014/main" id="{AAB5113A-93D7-020F-EBBD-10F537DA8CDD}"/>
                  </a:ext>
                </a:extLst>
              </p:cNvPr>
              <p:cNvPicPr>
                <a:picLocks noChangeAspect="1"/>
              </p:cNvPicPr>
              <p:nvPr/>
            </p:nvPicPr>
            <p:blipFill>
              <a:blip r:embed="rId8"/>
              <a:stretch>
                <a:fillRect/>
              </a:stretch>
            </p:blipFill>
            <p:spPr>
              <a:xfrm>
                <a:off x="215248" y="5305265"/>
                <a:ext cx="2892773" cy="1337699"/>
              </a:xfrm>
              <a:prstGeom prst="rect">
                <a:avLst/>
              </a:prstGeom>
            </p:spPr>
          </p:pic>
          <p:sp>
            <p:nvSpPr>
              <p:cNvPr id="54" name="Title 1">
                <a:extLst>
                  <a:ext uri="{FF2B5EF4-FFF2-40B4-BE49-F238E27FC236}">
                    <a16:creationId xmlns:a16="http://schemas.microsoft.com/office/drawing/2014/main" id="{C8D2D13A-56C8-9B88-EF99-0E507474368F}"/>
                  </a:ext>
                </a:extLst>
              </p:cNvPr>
              <p:cNvSpPr txBox="1">
                <a:spLocks/>
              </p:cNvSpPr>
              <p:nvPr/>
            </p:nvSpPr>
            <p:spPr>
              <a:xfrm>
                <a:off x="207365" y="5348998"/>
                <a:ext cx="1423966" cy="28252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cs-CZ" sz="5600" b="1" dirty="0">
                    <a:solidFill>
                      <a:srgbClr val="FFFF00"/>
                    </a:solidFill>
                  </a:rPr>
                  <a:t>FFT-filtered</a:t>
                </a:r>
                <a:endParaRPr lang="cs-CZ" sz="4800" b="1" dirty="0">
                  <a:solidFill>
                    <a:srgbClr val="FFFF00"/>
                  </a:solidFill>
                </a:endParaRPr>
              </a:p>
              <a:p>
                <a:pPr>
                  <a:lnSpc>
                    <a:spcPct val="120000"/>
                  </a:lnSpc>
                </a:pPr>
                <a:endParaRPr lang="cs-CZ" sz="1800" dirty="0"/>
              </a:p>
            </p:txBody>
          </p:sp>
        </p:grpSp>
      </p:grpSp>
      <p:sp>
        <p:nvSpPr>
          <p:cNvPr id="62" name="Title 1">
            <a:extLst>
              <a:ext uri="{FF2B5EF4-FFF2-40B4-BE49-F238E27FC236}">
                <a16:creationId xmlns:a16="http://schemas.microsoft.com/office/drawing/2014/main" id="{B6ECC88A-5F16-608B-EE84-B505E37CFD0B}"/>
              </a:ext>
            </a:extLst>
          </p:cNvPr>
          <p:cNvSpPr txBox="1">
            <a:spLocks/>
          </p:cNvSpPr>
          <p:nvPr/>
        </p:nvSpPr>
        <p:spPr>
          <a:xfrm>
            <a:off x="8555934" y="5639652"/>
            <a:ext cx="1921008" cy="7000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cs-CZ" sz="1600" dirty="0"/>
              <a:t>Lattice: </a:t>
            </a:r>
            <a:br>
              <a:rPr lang="en-US" sz="1600" dirty="0"/>
            </a:br>
            <a:r>
              <a:rPr lang="cs-CZ" sz="1600" dirty="0"/>
              <a:t>0.76 nm x 1.42 nm</a:t>
            </a:r>
          </a:p>
          <a:p>
            <a:pPr>
              <a:lnSpc>
                <a:spcPct val="120000"/>
              </a:lnSpc>
            </a:pPr>
            <a:endParaRPr lang="cs-CZ" sz="600" dirty="0"/>
          </a:p>
        </p:txBody>
      </p:sp>
      <p:grpSp>
        <p:nvGrpSpPr>
          <p:cNvPr id="63" name="Gruppo 62">
            <a:extLst>
              <a:ext uri="{FF2B5EF4-FFF2-40B4-BE49-F238E27FC236}">
                <a16:creationId xmlns:a16="http://schemas.microsoft.com/office/drawing/2014/main" id="{87952917-7EA0-A36E-227B-E3FB5D707EB0}"/>
              </a:ext>
            </a:extLst>
          </p:cNvPr>
          <p:cNvGrpSpPr/>
          <p:nvPr/>
        </p:nvGrpSpPr>
        <p:grpSpPr>
          <a:xfrm>
            <a:off x="8518607" y="3887928"/>
            <a:ext cx="1517701" cy="1613155"/>
            <a:chOff x="3154413" y="3849505"/>
            <a:chExt cx="1517701" cy="1613155"/>
          </a:xfrm>
        </p:grpSpPr>
        <p:pic>
          <p:nvPicPr>
            <p:cNvPr id="64" name="Picture 5">
              <a:extLst>
                <a:ext uri="{FF2B5EF4-FFF2-40B4-BE49-F238E27FC236}">
                  <a16:creationId xmlns:a16="http://schemas.microsoft.com/office/drawing/2014/main" id="{1459A740-3F28-7895-3B1D-8EB295800BA9}"/>
                </a:ext>
              </a:extLst>
            </p:cNvPr>
            <p:cNvPicPr>
              <a:picLocks noChangeAspect="1"/>
            </p:cNvPicPr>
            <p:nvPr/>
          </p:nvPicPr>
          <p:blipFill>
            <a:blip r:embed="rId9"/>
            <a:stretch>
              <a:fillRect/>
            </a:stretch>
          </p:blipFill>
          <p:spPr>
            <a:xfrm>
              <a:off x="3191911" y="3849505"/>
              <a:ext cx="1480203" cy="1613155"/>
            </a:xfrm>
            <a:prstGeom prst="rect">
              <a:avLst/>
            </a:prstGeom>
          </p:spPr>
        </p:pic>
        <p:sp>
          <p:nvSpPr>
            <p:cNvPr id="65" name="Title 1">
              <a:extLst>
                <a:ext uri="{FF2B5EF4-FFF2-40B4-BE49-F238E27FC236}">
                  <a16:creationId xmlns:a16="http://schemas.microsoft.com/office/drawing/2014/main" id="{A9A143C7-8032-5B7E-DA3D-281A86089500}"/>
                </a:ext>
              </a:extLst>
            </p:cNvPr>
            <p:cNvSpPr txBox="1">
              <a:spLocks/>
            </p:cNvSpPr>
            <p:nvPr/>
          </p:nvSpPr>
          <p:spPr>
            <a:xfrm>
              <a:off x="3154413" y="3872429"/>
              <a:ext cx="649749" cy="296616"/>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cs-CZ" sz="5600" b="1" dirty="0">
                  <a:solidFill>
                    <a:srgbClr val="FFFF00"/>
                  </a:solidFill>
                </a:rPr>
                <a:t>FFT</a:t>
              </a:r>
            </a:p>
            <a:p>
              <a:pPr>
                <a:lnSpc>
                  <a:spcPct val="120000"/>
                </a:lnSpc>
              </a:pPr>
              <a:endParaRPr lang="cs-CZ" sz="1800" dirty="0"/>
            </a:p>
          </p:txBody>
        </p:sp>
      </p:grpSp>
      <p:sp>
        <p:nvSpPr>
          <p:cNvPr id="67" name="Rettangolo 66">
            <a:extLst>
              <a:ext uri="{FF2B5EF4-FFF2-40B4-BE49-F238E27FC236}">
                <a16:creationId xmlns:a16="http://schemas.microsoft.com/office/drawing/2014/main" id="{FF3DDE59-C509-2896-4D23-5E6DC79FB02B}"/>
              </a:ext>
            </a:extLst>
          </p:cNvPr>
          <p:cNvSpPr/>
          <p:nvPr/>
        </p:nvSpPr>
        <p:spPr>
          <a:xfrm>
            <a:off x="10281955" y="4521947"/>
            <a:ext cx="1628972" cy="707886"/>
          </a:xfrm>
          <a:prstGeom prst="rect">
            <a:avLst/>
          </a:prstGeom>
          <a:noFill/>
        </p:spPr>
        <p:txBody>
          <a:bodyPr wrap="none" lIns="91440" tIns="45720" rIns="91440" bIns="45720">
            <a:spAutoFit/>
          </a:bodyPr>
          <a:lstStyle/>
          <a:p>
            <a:pPr algn="ctr"/>
            <a:r>
              <a:rPr lang="it-IT" sz="4000" b="0" cap="none" spc="0" dirty="0">
                <a:ln w="0"/>
                <a:solidFill>
                  <a:schemeClr val="tx1"/>
                </a:solidFill>
                <a:effectLst>
                  <a:outerShdw blurRad="38100" dist="19050" dir="2700000" algn="tl" rotWithShape="0">
                    <a:schemeClr val="dk1">
                      <a:alpha val="40000"/>
                    </a:schemeClr>
                  </a:outerShdw>
                </a:effectLst>
              </a:rPr>
              <a:t>Cs</a:t>
            </a:r>
            <a:r>
              <a:rPr lang="it-IT" sz="4000" b="0" cap="none" spc="0" baseline="-25000" dirty="0">
                <a:ln w="0"/>
                <a:solidFill>
                  <a:schemeClr val="tx1"/>
                </a:solidFill>
                <a:effectLst>
                  <a:outerShdw blurRad="38100" dist="19050" dir="2700000" algn="tl" rotWithShape="0">
                    <a:schemeClr val="dk1">
                      <a:alpha val="40000"/>
                    </a:schemeClr>
                  </a:outerShdw>
                </a:effectLst>
              </a:rPr>
              <a:t>3</a:t>
            </a:r>
            <a:r>
              <a:rPr lang="it-IT" sz="4000" b="0" cap="none" spc="0" dirty="0">
                <a:ln w="0"/>
                <a:solidFill>
                  <a:schemeClr val="tx1"/>
                </a:solidFill>
                <a:effectLst>
                  <a:outerShdw blurRad="38100" dist="19050" dir="2700000" algn="tl" rotWithShape="0">
                    <a:schemeClr val="dk1">
                      <a:alpha val="40000"/>
                    </a:schemeClr>
                  </a:outerShdw>
                </a:effectLst>
              </a:rPr>
              <a:t>Sb</a:t>
            </a:r>
          </a:p>
        </p:txBody>
      </p:sp>
      <p:sp>
        <p:nvSpPr>
          <p:cNvPr id="68" name="Croce 67">
            <a:extLst>
              <a:ext uri="{FF2B5EF4-FFF2-40B4-BE49-F238E27FC236}">
                <a16:creationId xmlns:a16="http://schemas.microsoft.com/office/drawing/2014/main" id="{89162CD4-A4C8-F9A3-AFE3-0128904D1FE9}"/>
              </a:ext>
            </a:extLst>
          </p:cNvPr>
          <p:cNvSpPr/>
          <p:nvPr/>
        </p:nvSpPr>
        <p:spPr>
          <a:xfrm rot="2628005">
            <a:off x="10495432" y="4260228"/>
            <a:ext cx="1280760" cy="1346908"/>
          </a:xfrm>
          <a:prstGeom prst="plus">
            <a:avLst>
              <a:gd name="adj" fmla="val 41360"/>
            </a:avLst>
          </a:prstGeom>
          <a:solidFill>
            <a:schemeClr val="accent1">
              <a:alpha val="64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82160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par>
                          <p:cTn id="43" fill="hold">
                            <p:stCondLst>
                              <p:cond delay="0"/>
                            </p:stCondLst>
                            <p:childTnLst>
                              <p:par>
                                <p:cTn id="44" presetID="45" presetClass="entr" presetSubtype="0" fill="hold" grpId="0" nodeType="after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1000"/>
                                        <p:tgtEl>
                                          <p:spTgt spid="68"/>
                                        </p:tgtEl>
                                      </p:cBhvr>
                                    </p:animEffect>
                                    <p:anim calcmode="lin" valueType="num">
                                      <p:cBhvr>
                                        <p:cTn id="47" dur="1000" fill="hold"/>
                                        <p:tgtEl>
                                          <p:spTgt spid="68"/>
                                        </p:tgtEl>
                                        <p:attrNameLst>
                                          <p:attrName>ppt_w</p:attrName>
                                        </p:attrNameLst>
                                      </p:cBhvr>
                                      <p:tavLst>
                                        <p:tav tm="0" fmla="#ppt_w*sin(2.5*pi*$)">
                                          <p:val>
                                            <p:fltVal val="0"/>
                                          </p:val>
                                        </p:tav>
                                        <p:tav tm="100000">
                                          <p:val>
                                            <p:fltVal val="1"/>
                                          </p:val>
                                        </p:tav>
                                      </p:tavLst>
                                    </p:anim>
                                    <p:anim calcmode="lin" valueType="num">
                                      <p:cBhvr>
                                        <p:cTn id="48" dur="1000" fill="hold"/>
                                        <p:tgtEl>
                                          <p:spTgt spid="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8" grpId="0"/>
      <p:bldP spid="62" grpId="0"/>
      <p:bldP spid="67" grpId="0"/>
      <p:bldP spid="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F11572E-1C37-4FE3-A7D8-7F4B93E84628}"/>
              </a:ext>
            </a:extLst>
          </p:cNvPr>
          <p:cNvSpPr>
            <a:spLocks noGrp="1"/>
          </p:cNvSpPr>
          <p:nvPr>
            <p:ph type="title"/>
          </p:nvPr>
        </p:nvSpPr>
        <p:spPr/>
        <p:txBody>
          <a:bodyPr/>
          <a:lstStyle/>
          <a:p>
            <a:r>
              <a:rPr lang="it-IT" dirty="0"/>
              <a:t>People</a:t>
            </a:r>
          </a:p>
        </p:txBody>
      </p:sp>
      <p:grpSp>
        <p:nvGrpSpPr>
          <p:cNvPr id="2" name="Gruppo 1">
            <a:extLst>
              <a:ext uri="{FF2B5EF4-FFF2-40B4-BE49-F238E27FC236}">
                <a16:creationId xmlns:a16="http://schemas.microsoft.com/office/drawing/2014/main" id="{24762BA8-4BEC-49A4-9141-D58BF7B41718}"/>
              </a:ext>
            </a:extLst>
          </p:cNvPr>
          <p:cNvGrpSpPr/>
          <p:nvPr/>
        </p:nvGrpSpPr>
        <p:grpSpPr>
          <a:xfrm>
            <a:off x="499353" y="2359759"/>
            <a:ext cx="1030821" cy="1069242"/>
            <a:chOff x="177975" y="2009842"/>
            <a:chExt cx="999775" cy="1037039"/>
          </a:xfrm>
        </p:grpSpPr>
        <p:pic>
          <p:nvPicPr>
            <p:cNvPr id="6" name="Google Shape;373;gf507012ce0_0_0">
              <a:extLst>
                <a:ext uri="{FF2B5EF4-FFF2-40B4-BE49-F238E27FC236}">
                  <a16:creationId xmlns:a16="http://schemas.microsoft.com/office/drawing/2014/main" id="{E52A3226-1381-4B35-87CE-849F3297DD47}"/>
                </a:ext>
              </a:extLst>
            </p:cNvPr>
            <p:cNvPicPr preferRelativeResize="0"/>
            <p:nvPr/>
          </p:nvPicPr>
          <p:blipFill rotWithShape="1">
            <a:blip r:embed="rId3">
              <a:alphaModFix/>
            </a:blip>
            <a:srcRect l="8029" r="18162" b="37698"/>
            <a:stretch/>
          </p:blipFill>
          <p:spPr>
            <a:xfrm>
              <a:off x="177975" y="2009842"/>
              <a:ext cx="999775" cy="965858"/>
            </a:xfrm>
            <a:prstGeom prst="rect">
              <a:avLst/>
            </a:prstGeom>
            <a:noFill/>
            <a:ln>
              <a:noFill/>
            </a:ln>
          </p:spPr>
        </p:pic>
        <p:sp>
          <p:nvSpPr>
            <p:cNvPr id="7" name="Google Shape;374;gf507012ce0_0_0">
              <a:extLst>
                <a:ext uri="{FF2B5EF4-FFF2-40B4-BE49-F238E27FC236}">
                  <a16:creationId xmlns:a16="http://schemas.microsoft.com/office/drawing/2014/main" id="{92ABF2AA-DD36-4AC6-AB35-821CDA2CE9E4}"/>
                </a:ext>
              </a:extLst>
            </p:cNvPr>
            <p:cNvSpPr txBox="1"/>
            <p:nvPr/>
          </p:nvSpPr>
          <p:spPr>
            <a:xfrm>
              <a:off x="259510" y="2739081"/>
              <a:ext cx="836703"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sng" strike="noStrike" cap="none" dirty="0">
                  <a:solidFill>
                    <a:schemeClr val="dk1"/>
                  </a:solidFill>
                  <a:highlight>
                    <a:srgbClr val="E0E0E0"/>
                  </a:highlight>
                  <a:latin typeface="Average"/>
                  <a:ea typeface="Average"/>
                  <a:cs typeface="Average"/>
                  <a:sym typeface="Average"/>
                </a:rPr>
                <a:t>Jared Maxson</a:t>
              </a:r>
              <a:endParaRPr sz="800" b="0" i="0" u="sng" strike="noStrike" cap="none" dirty="0">
                <a:solidFill>
                  <a:schemeClr val="dk1"/>
                </a:solidFill>
                <a:highlight>
                  <a:srgbClr val="E0E0E0"/>
                </a:highlight>
                <a:latin typeface="Average"/>
                <a:ea typeface="Average"/>
                <a:cs typeface="Average"/>
                <a:sym typeface="Average"/>
              </a:endParaRPr>
            </a:p>
          </p:txBody>
        </p:sp>
      </p:grpSp>
      <p:grpSp>
        <p:nvGrpSpPr>
          <p:cNvPr id="8" name="Google Shape;356;gf507012ce0_0_0">
            <a:extLst>
              <a:ext uri="{FF2B5EF4-FFF2-40B4-BE49-F238E27FC236}">
                <a16:creationId xmlns:a16="http://schemas.microsoft.com/office/drawing/2014/main" id="{965DE978-7FA5-47A2-B0BF-B9FF8A064B72}"/>
              </a:ext>
            </a:extLst>
          </p:cNvPr>
          <p:cNvGrpSpPr/>
          <p:nvPr/>
        </p:nvGrpSpPr>
        <p:grpSpPr>
          <a:xfrm>
            <a:off x="1047054" y="3492485"/>
            <a:ext cx="1096009" cy="1152598"/>
            <a:chOff x="4383768" y="1956050"/>
            <a:chExt cx="999774" cy="1055893"/>
          </a:xfrm>
        </p:grpSpPr>
        <p:pic>
          <p:nvPicPr>
            <p:cNvPr id="9" name="Google Shape;357;gf507012ce0_0_0">
              <a:extLst>
                <a:ext uri="{FF2B5EF4-FFF2-40B4-BE49-F238E27FC236}">
                  <a16:creationId xmlns:a16="http://schemas.microsoft.com/office/drawing/2014/main" id="{3FC89F00-F689-4B63-9046-31E93DE49744}"/>
                </a:ext>
              </a:extLst>
            </p:cNvPr>
            <p:cNvPicPr preferRelativeResize="0"/>
            <p:nvPr/>
          </p:nvPicPr>
          <p:blipFill rotWithShape="1">
            <a:blip r:embed="rId4">
              <a:alphaModFix/>
            </a:blip>
            <a:srcRect b="12248"/>
            <a:stretch/>
          </p:blipFill>
          <p:spPr>
            <a:xfrm>
              <a:off x="4444025" y="1956050"/>
              <a:ext cx="873848" cy="987750"/>
            </a:xfrm>
            <a:prstGeom prst="rect">
              <a:avLst/>
            </a:prstGeom>
            <a:noFill/>
            <a:ln>
              <a:noFill/>
            </a:ln>
          </p:spPr>
        </p:pic>
        <p:sp>
          <p:nvSpPr>
            <p:cNvPr id="10" name="Google Shape;358;gf507012ce0_0_0">
              <a:extLst>
                <a:ext uri="{FF2B5EF4-FFF2-40B4-BE49-F238E27FC236}">
                  <a16:creationId xmlns:a16="http://schemas.microsoft.com/office/drawing/2014/main" id="{378A6598-69D4-4192-9A17-0A1FE1CFDBF0}"/>
                </a:ext>
              </a:extLst>
            </p:cNvPr>
            <p:cNvSpPr txBox="1"/>
            <p:nvPr/>
          </p:nvSpPr>
          <p:spPr>
            <a:xfrm>
              <a:off x="4383768" y="2704143"/>
              <a:ext cx="999774"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sng" strike="noStrike" cap="none" dirty="0">
                  <a:solidFill>
                    <a:srgbClr val="FFFFFF"/>
                  </a:solidFill>
                  <a:latin typeface="Average"/>
                  <a:ea typeface="Average"/>
                  <a:cs typeface="Average"/>
                  <a:sym typeface="Average"/>
                </a:rPr>
                <a:t>Chad Pennington</a:t>
              </a:r>
              <a:endParaRPr sz="800" b="0" i="0" u="sng" strike="noStrike" cap="none" dirty="0">
                <a:solidFill>
                  <a:srgbClr val="FFFFFF"/>
                </a:solidFill>
                <a:latin typeface="Average"/>
                <a:ea typeface="Average"/>
                <a:cs typeface="Average"/>
                <a:sym typeface="Average"/>
              </a:endParaRPr>
            </a:p>
          </p:txBody>
        </p:sp>
      </p:grpSp>
      <p:pic>
        <p:nvPicPr>
          <p:cNvPr id="1028" name="Picture 4" descr="the full size cbb banner">
            <a:extLst>
              <a:ext uri="{FF2B5EF4-FFF2-40B4-BE49-F238E27FC236}">
                <a16:creationId xmlns:a16="http://schemas.microsoft.com/office/drawing/2014/main" id="{CF5F4B2A-8289-48BB-A284-98B20176D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975" y="1213183"/>
            <a:ext cx="3685647" cy="58308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po 11">
            <a:extLst>
              <a:ext uri="{FF2B5EF4-FFF2-40B4-BE49-F238E27FC236}">
                <a16:creationId xmlns:a16="http://schemas.microsoft.com/office/drawing/2014/main" id="{9494C5F7-2F99-4C5C-A4E9-82B9D3863BB3}"/>
              </a:ext>
            </a:extLst>
          </p:cNvPr>
          <p:cNvGrpSpPr/>
          <p:nvPr/>
        </p:nvGrpSpPr>
        <p:grpSpPr>
          <a:xfrm>
            <a:off x="6298091" y="2353910"/>
            <a:ext cx="999774" cy="1092866"/>
            <a:chOff x="4710150" y="2681642"/>
            <a:chExt cx="999774" cy="1092866"/>
          </a:xfrm>
        </p:grpSpPr>
        <p:pic>
          <p:nvPicPr>
            <p:cNvPr id="1032" name="Picture 8" descr="Vivek Anil">
              <a:extLst>
                <a:ext uri="{FF2B5EF4-FFF2-40B4-BE49-F238E27FC236}">
                  <a16:creationId xmlns:a16="http://schemas.microsoft.com/office/drawing/2014/main" id="{3B2A2B54-10CA-4992-A027-B733B9E33C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0150" y="2681642"/>
              <a:ext cx="999774" cy="999774"/>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358;gf507012ce0_0_0">
              <a:extLst>
                <a:ext uri="{FF2B5EF4-FFF2-40B4-BE49-F238E27FC236}">
                  <a16:creationId xmlns:a16="http://schemas.microsoft.com/office/drawing/2014/main" id="{5D1A1263-8FAD-446C-98D1-5D82098DC681}"/>
                </a:ext>
              </a:extLst>
            </p:cNvPr>
            <p:cNvSpPr txBox="1"/>
            <p:nvPr/>
          </p:nvSpPr>
          <p:spPr>
            <a:xfrm>
              <a:off x="4916507" y="3466708"/>
              <a:ext cx="683015"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u="sng" dirty="0">
                  <a:highlight>
                    <a:srgbClr val="C0C0C0"/>
                  </a:highlight>
                  <a:latin typeface="Average"/>
                  <a:ea typeface="Average"/>
                  <a:cs typeface="Average"/>
                  <a:sym typeface="Average"/>
                </a:rPr>
                <a:t>Vivek Anil</a:t>
              </a:r>
              <a:endParaRPr sz="800" b="0" i="0" u="sng" strike="noStrike" cap="none" dirty="0">
                <a:highlight>
                  <a:srgbClr val="C0C0C0"/>
                </a:highlight>
                <a:latin typeface="Average"/>
                <a:ea typeface="Average"/>
                <a:cs typeface="Average"/>
                <a:sym typeface="Average"/>
              </a:endParaRPr>
            </a:p>
          </p:txBody>
        </p:sp>
      </p:grpSp>
      <p:pic>
        <p:nvPicPr>
          <p:cNvPr id="1036" name="Picture 12">
            <a:extLst>
              <a:ext uri="{FF2B5EF4-FFF2-40B4-BE49-F238E27FC236}">
                <a16:creationId xmlns:a16="http://schemas.microsoft.com/office/drawing/2014/main" id="{4A5A4BED-8F99-4C92-8B94-1DF85E97D2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2526" y="2343484"/>
            <a:ext cx="999774" cy="999774"/>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EF1D341B-BEE3-4022-8B95-AFACD08C8C71}"/>
              </a:ext>
            </a:extLst>
          </p:cNvPr>
          <p:cNvSpPr txBox="1"/>
          <p:nvPr/>
        </p:nvSpPr>
        <p:spPr>
          <a:xfrm>
            <a:off x="1123527" y="1911714"/>
            <a:ext cx="1762021" cy="369332"/>
          </a:xfrm>
          <a:prstGeom prst="rect">
            <a:avLst/>
          </a:prstGeom>
          <a:noFill/>
        </p:spPr>
        <p:txBody>
          <a:bodyPr wrap="none" rtlCol="0">
            <a:spAutoFit/>
          </a:bodyPr>
          <a:lstStyle/>
          <a:p>
            <a:r>
              <a:rPr lang="it-IT" b="1" dirty="0" err="1">
                <a:solidFill>
                  <a:schemeClr val="accent1"/>
                </a:solidFill>
              </a:rPr>
              <a:t>Maxson</a:t>
            </a:r>
            <a:r>
              <a:rPr lang="it-IT" b="1" dirty="0">
                <a:solidFill>
                  <a:schemeClr val="accent1"/>
                </a:solidFill>
              </a:rPr>
              <a:t> group</a:t>
            </a:r>
          </a:p>
        </p:txBody>
      </p:sp>
      <p:pic>
        <p:nvPicPr>
          <p:cNvPr id="1042" name="Picture 18" descr="People | The Center for Bright Beams">
            <a:extLst>
              <a:ext uri="{FF2B5EF4-FFF2-40B4-BE49-F238E27FC236}">
                <a16:creationId xmlns:a16="http://schemas.microsoft.com/office/drawing/2014/main" id="{AD3C9E62-64F7-44F9-BFD0-1C92AB6F6D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1917" y="2343484"/>
            <a:ext cx="999774" cy="999774"/>
          </a:xfrm>
          <a:prstGeom prst="rect">
            <a:avLst/>
          </a:prstGeom>
          <a:noFill/>
          <a:extLst>
            <a:ext uri="{909E8E84-426E-40DD-AFC4-6F175D3DCCD1}">
              <a14:hiddenFill xmlns:a14="http://schemas.microsoft.com/office/drawing/2010/main">
                <a:solidFill>
                  <a:srgbClr val="FFFFFF"/>
                </a:solidFill>
              </a14:hiddenFill>
            </a:ext>
          </a:extLst>
        </p:spPr>
      </p:pic>
      <p:sp>
        <p:nvSpPr>
          <p:cNvPr id="27" name="CasellaDiTesto 26">
            <a:extLst>
              <a:ext uri="{FF2B5EF4-FFF2-40B4-BE49-F238E27FC236}">
                <a16:creationId xmlns:a16="http://schemas.microsoft.com/office/drawing/2014/main" id="{64CB0850-96FC-422C-BBB3-3ED1CBB6C18E}"/>
              </a:ext>
            </a:extLst>
          </p:cNvPr>
          <p:cNvSpPr txBox="1"/>
          <p:nvPr/>
        </p:nvSpPr>
        <p:spPr>
          <a:xfrm>
            <a:off x="4958270" y="1919514"/>
            <a:ext cx="1467068" cy="369332"/>
          </a:xfrm>
          <a:prstGeom prst="rect">
            <a:avLst/>
          </a:prstGeom>
          <a:noFill/>
        </p:spPr>
        <p:txBody>
          <a:bodyPr wrap="none" rtlCol="0">
            <a:spAutoFit/>
          </a:bodyPr>
          <a:lstStyle/>
          <a:p>
            <a:r>
              <a:rPr lang="it-IT" b="1" dirty="0" err="1">
                <a:solidFill>
                  <a:schemeClr val="accent1"/>
                </a:solidFill>
              </a:rPr>
              <a:t>Shen</a:t>
            </a:r>
            <a:r>
              <a:rPr lang="it-IT" b="1" dirty="0">
                <a:solidFill>
                  <a:schemeClr val="accent1"/>
                </a:solidFill>
              </a:rPr>
              <a:t> group</a:t>
            </a:r>
          </a:p>
        </p:txBody>
      </p:sp>
      <p:grpSp>
        <p:nvGrpSpPr>
          <p:cNvPr id="43" name="Gruppo 42">
            <a:extLst>
              <a:ext uri="{FF2B5EF4-FFF2-40B4-BE49-F238E27FC236}">
                <a16:creationId xmlns:a16="http://schemas.microsoft.com/office/drawing/2014/main" id="{9B0A8DA2-CB15-4884-A09C-7299941927A5}"/>
              </a:ext>
            </a:extLst>
          </p:cNvPr>
          <p:cNvGrpSpPr/>
          <p:nvPr/>
        </p:nvGrpSpPr>
        <p:grpSpPr>
          <a:xfrm>
            <a:off x="905075" y="4681231"/>
            <a:ext cx="2231446" cy="1538579"/>
            <a:chOff x="4445291" y="3651871"/>
            <a:chExt cx="2231446" cy="1538579"/>
          </a:xfrm>
        </p:grpSpPr>
        <p:grpSp>
          <p:nvGrpSpPr>
            <p:cNvPr id="3" name="Gruppo 2">
              <a:extLst>
                <a:ext uri="{FF2B5EF4-FFF2-40B4-BE49-F238E27FC236}">
                  <a16:creationId xmlns:a16="http://schemas.microsoft.com/office/drawing/2014/main" id="{D9516D59-B46B-4F5E-819C-BC59E6C9B73A}"/>
                </a:ext>
              </a:extLst>
            </p:cNvPr>
            <p:cNvGrpSpPr/>
            <p:nvPr/>
          </p:nvGrpSpPr>
          <p:grpSpPr>
            <a:xfrm>
              <a:off x="4445291" y="4057348"/>
              <a:ext cx="1106366" cy="1072638"/>
              <a:chOff x="6326957" y="2691904"/>
              <a:chExt cx="1102779" cy="1075034"/>
            </a:xfrm>
          </p:grpSpPr>
          <p:pic>
            <p:nvPicPr>
              <p:cNvPr id="1030" name="Picture 6">
                <a:extLst>
                  <a:ext uri="{FF2B5EF4-FFF2-40B4-BE49-F238E27FC236}">
                    <a16:creationId xmlns:a16="http://schemas.microsoft.com/office/drawing/2014/main" id="{0C0EA580-30BE-47FF-8AE8-10AED0AE34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6957" y="2691904"/>
                <a:ext cx="999774" cy="999774"/>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358;gf507012ce0_0_0">
                <a:extLst>
                  <a:ext uri="{FF2B5EF4-FFF2-40B4-BE49-F238E27FC236}">
                    <a16:creationId xmlns:a16="http://schemas.microsoft.com/office/drawing/2014/main" id="{4F209728-C58C-4FDE-BB29-39FF54804AE1}"/>
                  </a:ext>
                </a:extLst>
              </p:cNvPr>
              <p:cNvSpPr txBox="1"/>
              <p:nvPr/>
            </p:nvSpPr>
            <p:spPr>
              <a:xfrm>
                <a:off x="6429962" y="3459138"/>
                <a:ext cx="999774"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u="sng" dirty="0">
                    <a:solidFill>
                      <a:srgbClr val="FFFFFF"/>
                    </a:solidFill>
                    <a:latin typeface="Average"/>
                    <a:ea typeface="Average"/>
                    <a:cs typeface="Average"/>
                    <a:sym typeface="Average"/>
                  </a:rPr>
                  <a:t>Tom</a:t>
                </a:r>
                <a:r>
                  <a:rPr lang="it-IT" sz="800" u="sng" dirty="0" err="1">
                    <a:solidFill>
                      <a:srgbClr val="FFFFFF"/>
                    </a:solidFill>
                    <a:latin typeface="Average"/>
                    <a:ea typeface="Average"/>
                    <a:cs typeface="Average"/>
                    <a:sym typeface="Average"/>
                  </a:rPr>
                  <a:t>às</a:t>
                </a:r>
                <a:r>
                  <a:rPr lang="it-IT" sz="800" u="sng" dirty="0">
                    <a:solidFill>
                      <a:srgbClr val="FFFFFF"/>
                    </a:solidFill>
                    <a:latin typeface="Average"/>
                    <a:ea typeface="Average"/>
                    <a:cs typeface="Average"/>
                    <a:sym typeface="Average"/>
                  </a:rPr>
                  <a:t> </a:t>
                </a:r>
                <a:r>
                  <a:rPr lang="it-IT" sz="800" u="sng" dirty="0" err="1">
                    <a:solidFill>
                      <a:srgbClr val="FFFFFF"/>
                    </a:solidFill>
                    <a:latin typeface="Average"/>
                    <a:ea typeface="Average"/>
                    <a:cs typeface="Average"/>
                    <a:sym typeface="Average"/>
                  </a:rPr>
                  <a:t>Arias</a:t>
                </a:r>
                <a:endParaRPr sz="800" b="0" i="0" u="sng" strike="noStrike" cap="none" dirty="0">
                  <a:solidFill>
                    <a:srgbClr val="FFFFFF"/>
                  </a:solidFill>
                  <a:latin typeface="Average"/>
                  <a:ea typeface="Average"/>
                  <a:cs typeface="Average"/>
                  <a:sym typeface="Average"/>
                </a:endParaRPr>
              </a:p>
            </p:txBody>
          </p:sp>
        </p:grpSp>
        <p:sp>
          <p:nvSpPr>
            <p:cNvPr id="28" name="CasellaDiTesto 27">
              <a:extLst>
                <a:ext uri="{FF2B5EF4-FFF2-40B4-BE49-F238E27FC236}">
                  <a16:creationId xmlns:a16="http://schemas.microsoft.com/office/drawing/2014/main" id="{710E5733-DAC4-471D-A27D-88198C0572CA}"/>
                </a:ext>
              </a:extLst>
            </p:cNvPr>
            <p:cNvSpPr txBox="1"/>
            <p:nvPr/>
          </p:nvSpPr>
          <p:spPr>
            <a:xfrm>
              <a:off x="4773919" y="3651871"/>
              <a:ext cx="1479892" cy="369332"/>
            </a:xfrm>
            <a:prstGeom prst="rect">
              <a:avLst/>
            </a:prstGeom>
            <a:noFill/>
          </p:spPr>
          <p:txBody>
            <a:bodyPr wrap="none" rtlCol="0">
              <a:spAutoFit/>
            </a:bodyPr>
            <a:lstStyle/>
            <a:p>
              <a:r>
                <a:rPr lang="it-IT" b="1" dirty="0" err="1">
                  <a:solidFill>
                    <a:schemeClr val="accent1"/>
                  </a:solidFill>
                </a:rPr>
                <a:t>Arias</a:t>
              </a:r>
              <a:r>
                <a:rPr lang="it-IT" b="1" dirty="0">
                  <a:solidFill>
                    <a:schemeClr val="accent1"/>
                  </a:solidFill>
                </a:rPr>
                <a:t> group</a:t>
              </a:r>
            </a:p>
          </p:txBody>
        </p:sp>
        <p:grpSp>
          <p:nvGrpSpPr>
            <p:cNvPr id="18" name="Gruppo 17">
              <a:extLst>
                <a:ext uri="{FF2B5EF4-FFF2-40B4-BE49-F238E27FC236}">
                  <a16:creationId xmlns:a16="http://schemas.microsoft.com/office/drawing/2014/main" id="{877210C9-9575-4326-A6BA-71C2C31C3E41}"/>
                </a:ext>
              </a:extLst>
            </p:cNvPr>
            <p:cNvGrpSpPr/>
            <p:nvPr/>
          </p:nvGrpSpPr>
          <p:grpSpPr>
            <a:xfrm>
              <a:off x="5595767" y="4057351"/>
              <a:ext cx="1080970" cy="1133099"/>
              <a:chOff x="10190614" y="2384430"/>
              <a:chExt cx="986232" cy="1033791"/>
            </a:xfrm>
          </p:grpSpPr>
          <p:pic>
            <p:nvPicPr>
              <p:cNvPr id="1040" name="Picture 16">
                <a:extLst>
                  <a:ext uri="{FF2B5EF4-FFF2-40B4-BE49-F238E27FC236}">
                    <a16:creationId xmlns:a16="http://schemas.microsoft.com/office/drawing/2014/main" id="{FF8E9151-3554-4629-A199-18CD2F1E6F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90614" y="2384430"/>
                <a:ext cx="910116" cy="910117"/>
              </a:xfrm>
              <a:prstGeom prst="rect">
                <a:avLst/>
              </a:prstGeom>
              <a:noFill/>
              <a:extLst>
                <a:ext uri="{909E8E84-426E-40DD-AFC4-6F175D3DCCD1}">
                  <a14:hiddenFill xmlns:a14="http://schemas.microsoft.com/office/drawing/2010/main">
                    <a:solidFill>
                      <a:srgbClr val="FFFFFF"/>
                    </a:solidFill>
                  </a14:hiddenFill>
                </a:ext>
              </a:extLst>
            </p:spPr>
          </p:pic>
          <p:sp>
            <p:nvSpPr>
              <p:cNvPr id="30" name="Google Shape;358;gf507012ce0_0_0">
                <a:extLst>
                  <a:ext uri="{FF2B5EF4-FFF2-40B4-BE49-F238E27FC236}">
                    <a16:creationId xmlns:a16="http://schemas.microsoft.com/office/drawing/2014/main" id="{7D1E7DB9-79D4-4D0B-BD87-6319F28AADD5}"/>
                  </a:ext>
                </a:extLst>
              </p:cNvPr>
              <p:cNvSpPr txBox="1"/>
              <p:nvPr/>
            </p:nvSpPr>
            <p:spPr>
              <a:xfrm>
                <a:off x="10270456" y="3110475"/>
                <a:ext cx="906390"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IT" sz="800" u="sng" dirty="0">
                    <a:highlight>
                      <a:srgbClr val="C0C0C0"/>
                    </a:highlight>
                    <a:latin typeface="Average"/>
                    <a:ea typeface="Average"/>
                    <a:cs typeface="Average"/>
                    <a:sym typeface="Average"/>
                  </a:rPr>
                  <a:t>J. Kevin </a:t>
                </a:r>
                <a:r>
                  <a:rPr lang="it-IT" sz="800" u="sng" dirty="0" err="1">
                    <a:highlight>
                      <a:srgbClr val="C0C0C0"/>
                    </a:highlight>
                    <a:latin typeface="Average"/>
                    <a:ea typeface="Average"/>
                    <a:cs typeface="Average"/>
                    <a:sym typeface="Average"/>
                  </a:rPr>
                  <a:t>Nangoi</a:t>
                </a:r>
                <a:endParaRPr sz="800" b="0" i="0" u="sng" strike="noStrike" cap="none" dirty="0">
                  <a:highlight>
                    <a:srgbClr val="C0C0C0"/>
                  </a:highlight>
                  <a:latin typeface="Average"/>
                  <a:ea typeface="Average"/>
                  <a:cs typeface="Average"/>
                  <a:sym typeface="Average"/>
                </a:endParaRPr>
              </a:p>
            </p:txBody>
          </p:sp>
        </p:grpSp>
      </p:grpSp>
      <p:sp>
        <p:nvSpPr>
          <p:cNvPr id="31" name="Google Shape;358;gf507012ce0_0_0">
            <a:extLst>
              <a:ext uri="{FF2B5EF4-FFF2-40B4-BE49-F238E27FC236}">
                <a16:creationId xmlns:a16="http://schemas.microsoft.com/office/drawing/2014/main" id="{2A8A70A5-5AC0-404E-933B-0BE4F6C3565E}"/>
              </a:ext>
            </a:extLst>
          </p:cNvPr>
          <p:cNvSpPr txBox="1"/>
          <p:nvPr/>
        </p:nvSpPr>
        <p:spPr>
          <a:xfrm>
            <a:off x="4253756" y="3120916"/>
            <a:ext cx="906390"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IT" sz="800" b="0" i="0" u="sng" strike="noStrike" cap="none" dirty="0">
                <a:highlight>
                  <a:srgbClr val="C0C0C0"/>
                </a:highlight>
                <a:latin typeface="Average"/>
                <a:ea typeface="Average"/>
                <a:cs typeface="Average"/>
                <a:sym typeface="Average"/>
              </a:rPr>
              <a:t>Kyle </a:t>
            </a:r>
            <a:r>
              <a:rPr lang="it-IT" sz="800" b="0" i="0" u="sng" strike="noStrike" cap="none" dirty="0" err="1">
                <a:highlight>
                  <a:srgbClr val="C0C0C0"/>
                </a:highlight>
                <a:latin typeface="Average"/>
                <a:ea typeface="Average"/>
                <a:cs typeface="Average"/>
                <a:sym typeface="Average"/>
              </a:rPr>
              <a:t>Shen</a:t>
            </a:r>
            <a:endParaRPr sz="800" b="0" i="0" u="sng" strike="noStrike" cap="none" dirty="0">
              <a:highlight>
                <a:srgbClr val="C0C0C0"/>
              </a:highlight>
              <a:latin typeface="Average"/>
              <a:ea typeface="Average"/>
              <a:cs typeface="Average"/>
              <a:sym typeface="Average"/>
            </a:endParaRPr>
          </a:p>
        </p:txBody>
      </p:sp>
      <p:sp>
        <p:nvSpPr>
          <p:cNvPr id="32" name="Google Shape;358;gf507012ce0_0_0">
            <a:extLst>
              <a:ext uri="{FF2B5EF4-FFF2-40B4-BE49-F238E27FC236}">
                <a16:creationId xmlns:a16="http://schemas.microsoft.com/office/drawing/2014/main" id="{6593BFDA-CE65-4C79-9427-AB26F81D7D23}"/>
              </a:ext>
            </a:extLst>
          </p:cNvPr>
          <p:cNvSpPr txBox="1"/>
          <p:nvPr/>
        </p:nvSpPr>
        <p:spPr>
          <a:xfrm>
            <a:off x="5264946" y="3127663"/>
            <a:ext cx="906390"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IT" sz="800" u="sng" dirty="0">
                <a:solidFill>
                  <a:srgbClr val="FFFFFF"/>
                </a:solidFill>
                <a:latin typeface="Average"/>
                <a:ea typeface="Average"/>
                <a:cs typeface="Average"/>
                <a:sym typeface="Average"/>
              </a:rPr>
              <a:t>Chris </a:t>
            </a:r>
            <a:r>
              <a:rPr lang="it-IT" sz="800" u="sng" dirty="0" err="1">
                <a:solidFill>
                  <a:srgbClr val="FFFFFF"/>
                </a:solidFill>
                <a:latin typeface="Average"/>
                <a:ea typeface="Average"/>
                <a:cs typeface="Average"/>
                <a:sym typeface="Average"/>
              </a:rPr>
              <a:t>Parzyck</a:t>
            </a:r>
            <a:endParaRPr sz="800" b="0" i="0" u="sng" strike="noStrike" cap="none" dirty="0">
              <a:solidFill>
                <a:srgbClr val="FFFFFF"/>
              </a:solidFill>
              <a:latin typeface="Average"/>
              <a:ea typeface="Average"/>
              <a:cs typeface="Average"/>
              <a:sym typeface="Average"/>
            </a:endParaRPr>
          </a:p>
        </p:txBody>
      </p:sp>
      <p:grpSp>
        <p:nvGrpSpPr>
          <p:cNvPr id="42" name="Gruppo 41">
            <a:extLst>
              <a:ext uri="{FF2B5EF4-FFF2-40B4-BE49-F238E27FC236}">
                <a16:creationId xmlns:a16="http://schemas.microsoft.com/office/drawing/2014/main" id="{9ED05ED5-87DB-4547-80EE-21F9416BCF78}"/>
              </a:ext>
            </a:extLst>
          </p:cNvPr>
          <p:cNvGrpSpPr/>
          <p:nvPr/>
        </p:nvGrpSpPr>
        <p:grpSpPr>
          <a:xfrm>
            <a:off x="4050245" y="3744376"/>
            <a:ext cx="3240770" cy="1534607"/>
            <a:chOff x="323328" y="3614233"/>
            <a:chExt cx="3240770" cy="1534607"/>
          </a:xfrm>
        </p:grpSpPr>
        <p:pic>
          <p:nvPicPr>
            <p:cNvPr id="21" name="Immagine 20" descr="Immagine che contiene uomo, persona, parete, posando&#10;&#10;Descrizione generata automaticamente">
              <a:extLst>
                <a:ext uri="{FF2B5EF4-FFF2-40B4-BE49-F238E27FC236}">
                  <a16:creationId xmlns:a16="http://schemas.microsoft.com/office/drawing/2014/main" id="{CF66B58F-91E2-41AA-BE20-0EE80FB8B508}"/>
                </a:ext>
              </a:extLst>
            </p:cNvPr>
            <p:cNvPicPr>
              <a:picLocks noChangeAspect="1"/>
            </p:cNvPicPr>
            <p:nvPr/>
          </p:nvPicPr>
          <p:blipFill rotWithShape="1">
            <a:blip r:embed="rId11">
              <a:extLst>
                <a:ext uri="{28A0092B-C50C-407E-A947-70E740481C1C}">
                  <a14:useLocalDpi xmlns:a14="http://schemas.microsoft.com/office/drawing/2010/main" val="0"/>
                </a:ext>
              </a:extLst>
            </a:blip>
            <a:srcRect l="2244" t="14572" b="26335"/>
            <a:stretch/>
          </p:blipFill>
          <p:spPr>
            <a:xfrm>
              <a:off x="1486122" y="4052104"/>
              <a:ext cx="928629" cy="997969"/>
            </a:xfrm>
            <a:prstGeom prst="rect">
              <a:avLst/>
            </a:prstGeom>
          </p:spPr>
        </p:pic>
        <p:pic>
          <p:nvPicPr>
            <p:cNvPr id="13" name="Immagine 12">
              <a:extLst>
                <a:ext uri="{FF2B5EF4-FFF2-40B4-BE49-F238E27FC236}">
                  <a16:creationId xmlns:a16="http://schemas.microsoft.com/office/drawing/2014/main" id="{07024ECA-776E-4496-ADA2-33A41912B24C}"/>
                </a:ext>
              </a:extLst>
            </p:cNvPr>
            <p:cNvPicPr>
              <a:picLocks noChangeAspect="1"/>
            </p:cNvPicPr>
            <p:nvPr/>
          </p:nvPicPr>
          <p:blipFill>
            <a:blip r:embed="rId12"/>
            <a:stretch>
              <a:fillRect/>
            </a:stretch>
          </p:blipFill>
          <p:spPr>
            <a:xfrm>
              <a:off x="323328" y="4052104"/>
              <a:ext cx="999774" cy="999774"/>
            </a:xfrm>
            <a:prstGeom prst="rect">
              <a:avLst/>
            </a:prstGeom>
          </p:spPr>
        </p:pic>
        <p:pic>
          <p:nvPicPr>
            <p:cNvPr id="14" name="Immagine 13">
              <a:extLst>
                <a:ext uri="{FF2B5EF4-FFF2-40B4-BE49-F238E27FC236}">
                  <a16:creationId xmlns:a16="http://schemas.microsoft.com/office/drawing/2014/main" id="{1A35A237-4592-46D7-A1E9-F7E1F462E112}"/>
                </a:ext>
              </a:extLst>
            </p:cNvPr>
            <p:cNvPicPr>
              <a:picLocks noChangeAspect="1"/>
            </p:cNvPicPr>
            <p:nvPr/>
          </p:nvPicPr>
          <p:blipFill rotWithShape="1">
            <a:blip r:embed="rId13"/>
            <a:srcRect b="21875"/>
            <a:stretch/>
          </p:blipFill>
          <p:spPr>
            <a:xfrm>
              <a:off x="2564324" y="4052104"/>
              <a:ext cx="999774" cy="999774"/>
            </a:xfrm>
            <a:prstGeom prst="rect">
              <a:avLst/>
            </a:prstGeom>
          </p:spPr>
        </p:pic>
        <p:sp>
          <p:nvSpPr>
            <p:cNvPr id="29" name="CasellaDiTesto 28">
              <a:extLst>
                <a:ext uri="{FF2B5EF4-FFF2-40B4-BE49-F238E27FC236}">
                  <a16:creationId xmlns:a16="http://schemas.microsoft.com/office/drawing/2014/main" id="{0C81E8F1-0CDC-4215-A274-C3D9084F2D3E}"/>
                </a:ext>
              </a:extLst>
            </p:cNvPr>
            <p:cNvSpPr txBox="1"/>
            <p:nvPr/>
          </p:nvSpPr>
          <p:spPr>
            <a:xfrm>
              <a:off x="1255204" y="3614233"/>
              <a:ext cx="1531188" cy="369332"/>
            </a:xfrm>
            <a:prstGeom prst="rect">
              <a:avLst/>
            </a:prstGeom>
            <a:noFill/>
          </p:spPr>
          <p:txBody>
            <a:bodyPr wrap="none" rtlCol="0">
              <a:spAutoFit/>
            </a:bodyPr>
            <a:lstStyle/>
            <a:p>
              <a:r>
                <a:rPr lang="it-IT" b="1" dirty="0">
                  <a:solidFill>
                    <a:schemeClr val="accent1"/>
                  </a:solidFill>
                </a:rPr>
                <a:t>Hines group</a:t>
              </a:r>
            </a:p>
          </p:txBody>
        </p:sp>
        <p:sp>
          <p:nvSpPr>
            <p:cNvPr id="33" name="Google Shape;358;gf507012ce0_0_0">
              <a:extLst>
                <a:ext uri="{FF2B5EF4-FFF2-40B4-BE49-F238E27FC236}">
                  <a16:creationId xmlns:a16="http://schemas.microsoft.com/office/drawing/2014/main" id="{C3058E1F-1B54-4DCD-9DC7-AE917E85BE52}"/>
                </a:ext>
              </a:extLst>
            </p:cNvPr>
            <p:cNvSpPr txBox="1"/>
            <p:nvPr/>
          </p:nvSpPr>
          <p:spPr>
            <a:xfrm>
              <a:off x="384941" y="4830778"/>
              <a:ext cx="906390"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IT" sz="800" u="sng" dirty="0" err="1">
                  <a:solidFill>
                    <a:srgbClr val="FFFFFF"/>
                  </a:solidFill>
                  <a:latin typeface="Average"/>
                  <a:ea typeface="Average"/>
                  <a:cs typeface="Average"/>
                  <a:sym typeface="Average"/>
                </a:rPr>
                <a:t>Mellissa</a:t>
              </a:r>
              <a:r>
                <a:rPr lang="it-IT" sz="800" u="sng" dirty="0">
                  <a:solidFill>
                    <a:srgbClr val="FFFFFF"/>
                  </a:solidFill>
                  <a:latin typeface="Average"/>
                  <a:ea typeface="Average"/>
                  <a:cs typeface="Average"/>
                  <a:sym typeface="Average"/>
                </a:rPr>
                <a:t> Hines</a:t>
              </a:r>
              <a:endParaRPr sz="800" b="0" i="0" u="sng" strike="noStrike" cap="none" dirty="0">
                <a:solidFill>
                  <a:srgbClr val="FFFFFF"/>
                </a:solidFill>
                <a:latin typeface="Average"/>
                <a:ea typeface="Average"/>
                <a:cs typeface="Average"/>
                <a:sym typeface="Average"/>
              </a:endParaRPr>
            </a:p>
          </p:txBody>
        </p:sp>
        <p:sp>
          <p:nvSpPr>
            <p:cNvPr id="34" name="Google Shape;358;gf507012ce0_0_0">
              <a:extLst>
                <a:ext uri="{FF2B5EF4-FFF2-40B4-BE49-F238E27FC236}">
                  <a16:creationId xmlns:a16="http://schemas.microsoft.com/office/drawing/2014/main" id="{D5CA7D8B-6D42-4F03-A90A-CCC4DF2CB217}"/>
                </a:ext>
              </a:extLst>
            </p:cNvPr>
            <p:cNvSpPr txBox="1"/>
            <p:nvPr/>
          </p:nvSpPr>
          <p:spPr>
            <a:xfrm>
              <a:off x="1500379" y="4822240"/>
              <a:ext cx="1040838"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IT" sz="800" u="sng" dirty="0">
                  <a:solidFill>
                    <a:schemeClr val="bg1"/>
                  </a:solidFill>
                  <a:latin typeface="Average"/>
                  <a:ea typeface="Average"/>
                  <a:cs typeface="Average"/>
                  <a:sym typeface="Average"/>
                </a:rPr>
                <a:t>Will </a:t>
              </a:r>
              <a:r>
                <a:rPr lang="it-IT" sz="800" u="sng" dirty="0" err="1">
                  <a:solidFill>
                    <a:schemeClr val="bg1"/>
                  </a:solidFill>
                  <a:latin typeface="Average"/>
                  <a:ea typeface="Average"/>
                  <a:cs typeface="Average"/>
                  <a:sym typeface="Average"/>
                </a:rPr>
                <a:t>DeBenedetti</a:t>
              </a:r>
              <a:endParaRPr sz="800" b="0" i="0" u="sng" strike="noStrike" cap="none" dirty="0">
                <a:solidFill>
                  <a:schemeClr val="bg1"/>
                </a:solidFill>
                <a:latin typeface="Average"/>
                <a:ea typeface="Average"/>
                <a:cs typeface="Average"/>
                <a:sym typeface="Average"/>
              </a:endParaRPr>
            </a:p>
          </p:txBody>
        </p:sp>
        <p:sp>
          <p:nvSpPr>
            <p:cNvPr id="35" name="Google Shape;358;gf507012ce0_0_0">
              <a:extLst>
                <a:ext uri="{FF2B5EF4-FFF2-40B4-BE49-F238E27FC236}">
                  <a16:creationId xmlns:a16="http://schemas.microsoft.com/office/drawing/2014/main" id="{FEF65136-FDCA-4E31-9FE6-21CE015DD670}"/>
                </a:ext>
              </a:extLst>
            </p:cNvPr>
            <p:cNvSpPr txBox="1"/>
            <p:nvPr/>
          </p:nvSpPr>
          <p:spPr>
            <a:xfrm>
              <a:off x="2718494" y="4841094"/>
              <a:ext cx="717088"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IT" sz="800" u="sng" dirty="0" err="1">
                  <a:highlight>
                    <a:srgbClr val="C0C0C0"/>
                  </a:highlight>
                  <a:latin typeface="Average"/>
                  <a:ea typeface="Average"/>
                  <a:cs typeface="Average"/>
                  <a:sym typeface="Average"/>
                </a:rPr>
                <a:t>Jan</a:t>
              </a:r>
              <a:r>
                <a:rPr lang="it-IT" sz="800" u="sng" dirty="0">
                  <a:highlight>
                    <a:srgbClr val="C0C0C0"/>
                  </a:highlight>
                  <a:latin typeface="Average"/>
                  <a:ea typeface="Average"/>
                  <a:cs typeface="Average"/>
                  <a:sym typeface="Average"/>
                </a:rPr>
                <a:t> </a:t>
              </a:r>
              <a:r>
                <a:rPr lang="it-IT" sz="800" u="sng" dirty="0" err="1">
                  <a:highlight>
                    <a:srgbClr val="C0C0C0"/>
                  </a:highlight>
                  <a:latin typeface="Average"/>
                  <a:ea typeface="Average"/>
                  <a:cs typeface="Average"/>
                  <a:sym typeface="Average"/>
                </a:rPr>
                <a:t>Balajka</a:t>
              </a:r>
              <a:endParaRPr sz="800" b="0" i="0" u="sng" strike="noStrike" cap="none" dirty="0">
                <a:highlight>
                  <a:srgbClr val="C0C0C0"/>
                </a:highlight>
                <a:latin typeface="Average"/>
                <a:ea typeface="Average"/>
                <a:cs typeface="Average"/>
                <a:sym typeface="Average"/>
              </a:endParaRPr>
            </a:p>
          </p:txBody>
        </p:sp>
      </p:grpSp>
      <p:pic>
        <p:nvPicPr>
          <p:cNvPr id="23" name="Immagine 22">
            <a:extLst>
              <a:ext uri="{FF2B5EF4-FFF2-40B4-BE49-F238E27FC236}">
                <a16:creationId xmlns:a16="http://schemas.microsoft.com/office/drawing/2014/main" id="{BC33A73A-CC0B-483C-9F32-23A26CB1F5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68863" y="4842021"/>
            <a:ext cx="1623461" cy="1623461"/>
          </a:xfrm>
          <a:prstGeom prst="rect">
            <a:avLst/>
          </a:prstGeom>
        </p:spPr>
      </p:pic>
      <p:cxnSp>
        <p:nvCxnSpPr>
          <p:cNvPr id="25" name="Connettore diritto 24">
            <a:extLst>
              <a:ext uri="{FF2B5EF4-FFF2-40B4-BE49-F238E27FC236}">
                <a16:creationId xmlns:a16="http://schemas.microsoft.com/office/drawing/2014/main" id="{8AC349FE-3450-40FD-B43B-8573C8A75ED5}"/>
              </a:ext>
            </a:extLst>
          </p:cNvPr>
          <p:cNvCxnSpPr>
            <a:cxnSpLocks/>
          </p:cNvCxnSpPr>
          <p:nvPr/>
        </p:nvCxnSpPr>
        <p:spPr>
          <a:xfrm>
            <a:off x="103695" y="1911714"/>
            <a:ext cx="7400041" cy="78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uppo 19">
            <a:extLst>
              <a:ext uri="{FF2B5EF4-FFF2-40B4-BE49-F238E27FC236}">
                <a16:creationId xmlns:a16="http://schemas.microsoft.com/office/drawing/2014/main" id="{9081FD8B-9E00-7338-D2EB-161499624697}"/>
              </a:ext>
            </a:extLst>
          </p:cNvPr>
          <p:cNvGrpSpPr/>
          <p:nvPr/>
        </p:nvGrpSpPr>
        <p:grpSpPr>
          <a:xfrm>
            <a:off x="1656929" y="2370068"/>
            <a:ext cx="1113479" cy="1053169"/>
            <a:chOff x="1656929" y="2370068"/>
            <a:chExt cx="1113479" cy="1053169"/>
          </a:xfrm>
        </p:grpSpPr>
        <p:pic>
          <p:nvPicPr>
            <p:cNvPr id="1044" name="Picture 20" descr="StudioGaldi.it::Informazioni">
              <a:extLst>
                <a:ext uri="{FF2B5EF4-FFF2-40B4-BE49-F238E27FC236}">
                  <a16:creationId xmlns:a16="http://schemas.microsoft.com/office/drawing/2014/main" id="{43994976-1ECD-4F6F-AF9C-9944C5784DE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9735" r="43994"/>
            <a:stretch/>
          </p:blipFill>
          <p:spPr bwMode="auto">
            <a:xfrm>
              <a:off x="1656929" y="2370068"/>
              <a:ext cx="999774" cy="966885"/>
            </a:xfrm>
            <a:prstGeom prst="rect">
              <a:avLst/>
            </a:prstGeom>
            <a:noFill/>
            <a:extLst>
              <a:ext uri="{909E8E84-426E-40DD-AFC4-6F175D3DCCD1}">
                <a14:hiddenFill xmlns:a14="http://schemas.microsoft.com/office/drawing/2010/main">
                  <a:solidFill>
                    <a:srgbClr val="FFFFFF"/>
                  </a:solidFill>
                </a14:hiddenFill>
              </a:ext>
            </a:extLst>
          </p:spPr>
        </p:pic>
        <p:sp>
          <p:nvSpPr>
            <p:cNvPr id="47" name="Google Shape;358;gf507012ce0_0_0">
              <a:extLst>
                <a:ext uri="{FF2B5EF4-FFF2-40B4-BE49-F238E27FC236}">
                  <a16:creationId xmlns:a16="http://schemas.microsoft.com/office/drawing/2014/main" id="{03B6668F-CE84-4DBE-A248-CF4753B49C6C}"/>
                </a:ext>
              </a:extLst>
            </p:cNvPr>
            <p:cNvSpPr txBox="1"/>
            <p:nvPr/>
          </p:nvSpPr>
          <p:spPr>
            <a:xfrm>
              <a:off x="1864018" y="3115491"/>
              <a:ext cx="906390"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IT" sz="800" u="sng" dirty="0">
                  <a:highlight>
                    <a:srgbClr val="C0C0C0"/>
                  </a:highlight>
                  <a:latin typeface="Average"/>
                  <a:ea typeface="Average"/>
                  <a:cs typeface="Average"/>
                  <a:sym typeface="Average"/>
                </a:rPr>
                <a:t>Alice Galdi</a:t>
              </a:r>
              <a:endParaRPr sz="800" b="0" i="0" u="sng" strike="noStrike" cap="none" dirty="0">
                <a:highlight>
                  <a:srgbClr val="C0C0C0"/>
                </a:highlight>
                <a:latin typeface="Average"/>
                <a:ea typeface="Average"/>
                <a:cs typeface="Average"/>
                <a:sym typeface="Average"/>
              </a:endParaRPr>
            </a:p>
          </p:txBody>
        </p:sp>
      </p:grpSp>
      <p:pic>
        <p:nvPicPr>
          <p:cNvPr id="1050" name="Picture 26">
            <a:extLst>
              <a:ext uri="{FF2B5EF4-FFF2-40B4-BE49-F238E27FC236}">
                <a16:creationId xmlns:a16="http://schemas.microsoft.com/office/drawing/2014/main" id="{38E0DC8C-7CAB-4BF3-A8E3-7094CC00925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01194" y="2333345"/>
            <a:ext cx="984982" cy="98498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225D2164-2A30-4E7A-93DA-E12D3D33184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13441" y="2343484"/>
            <a:ext cx="999774" cy="99977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Welcome to PARADIM">
            <a:extLst>
              <a:ext uri="{FF2B5EF4-FFF2-40B4-BE49-F238E27FC236}">
                <a16:creationId xmlns:a16="http://schemas.microsoft.com/office/drawing/2014/main" id="{3448F37A-81A9-4973-9447-44250D94AC2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1766"/>
          <a:stretch/>
        </p:blipFill>
        <p:spPr bwMode="auto">
          <a:xfrm>
            <a:off x="8547209" y="1008794"/>
            <a:ext cx="2482581" cy="81560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Connettore diritto 38">
            <a:extLst>
              <a:ext uri="{FF2B5EF4-FFF2-40B4-BE49-F238E27FC236}">
                <a16:creationId xmlns:a16="http://schemas.microsoft.com/office/drawing/2014/main" id="{911E446D-579E-46FB-8E45-625EE71024F6}"/>
              </a:ext>
            </a:extLst>
          </p:cNvPr>
          <p:cNvCxnSpPr/>
          <p:nvPr/>
        </p:nvCxnSpPr>
        <p:spPr>
          <a:xfrm>
            <a:off x="7890235" y="1911714"/>
            <a:ext cx="3836709"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56" name="Google Shape;358;gf507012ce0_0_0">
            <a:extLst>
              <a:ext uri="{FF2B5EF4-FFF2-40B4-BE49-F238E27FC236}">
                <a16:creationId xmlns:a16="http://schemas.microsoft.com/office/drawing/2014/main" id="{67C05E49-A127-4D58-A768-BBA1E3E38023}"/>
              </a:ext>
            </a:extLst>
          </p:cNvPr>
          <p:cNvSpPr txBox="1"/>
          <p:nvPr/>
        </p:nvSpPr>
        <p:spPr>
          <a:xfrm>
            <a:off x="8869649" y="3114779"/>
            <a:ext cx="906390"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IT" sz="800" b="0" i="0" u="sng" strike="noStrike" cap="none" dirty="0" err="1">
                <a:highlight>
                  <a:srgbClr val="C0C0C0"/>
                </a:highlight>
                <a:latin typeface="Average"/>
                <a:ea typeface="Average"/>
                <a:cs typeface="Average"/>
                <a:sym typeface="Average"/>
              </a:rPr>
              <a:t>Hanjong</a:t>
            </a:r>
            <a:r>
              <a:rPr lang="it-IT" sz="800" b="0" i="0" u="sng" strike="noStrike" cap="none" dirty="0">
                <a:highlight>
                  <a:srgbClr val="C0C0C0"/>
                </a:highlight>
                <a:latin typeface="Average"/>
                <a:ea typeface="Average"/>
                <a:cs typeface="Average"/>
                <a:sym typeface="Average"/>
              </a:rPr>
              <a:t> Paik</a:t>
            </a:r>
            <a:endParaRPr sz="800" b="0" i="0" u="sng" strike="noStrike" cap="none" dirty="0">
              <a:highlight>
                <a:srgbClr val="C0C0C0"/>
              </a:highlight>
              <a:latin typeface="Average"/>
              <a:ea typeface="Average"/>
              <a:cs typeface="Average"/>
              <a:sym typeface="Average"/>
            </a:endParaRPr>
          </a:p>
        </p:txBody>
      </p:sp>
      <p:sp>
        <p:nvSpPr>
          <p:cNvPr id="57" name="Google Shape;358;gf507012ce0_0_0">
            <a:extLst>
              <a:ext uri="{FF2B5EF4-FFF2-40B4-BE49-F238E27FC236}">
                <a16:creationId xmlns:a16="http://schemas.microsoft.com/office/drawing/2014/main" id="{87D1F199-3689-4041-A704-26A3E34AE9E8}"/>
              </a:ext>
            </a:extLst>
          </p:cNvPr>
          <p:cNvSpPr txBox="1"/>
          <p:nvPr/>
        </p:nvSpPr>
        <p:spPr>
          <a:xfrm>
            <a:off x="9990576" y="3098107"/>
            <a:ext cx="906390"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IT" sz="800" u="sng" dirty="0">
                <a:solidFill>
                  <a:srgbClr val="FFFFFF"/>
                </a:solidFill>
                <a:latin typeface="Average"/>
                <a:ea typeface="Average"/>
                <a:cs typeface="Average"/>
                <a:sym typeface="Average"/>
              </a:rPr>
              <a:t>Brendan </a:t>
            </a:r>
            <a:r>
              <a:rPr lang="it-IT" sz="800" u="sng" dirty="0" err="1">
                <a:solidFill>
                  <a:srgbClr val="FFFFFF"/>
                </a:solidFill>
                <a:latin typeface="Average"/>
                <a:ea typeface="Average"/>
                <a:cs typeface="Average"/>
                <a:sym typeface="Average"/>
              </a:rPr>
              <a:t>Faeth</a:t>
            </a:r>
            <a:endParaRPr sz="800" b="0" i="0" u="sng" strike="noStrike" cap="none" dirty="0">
              <a:solidFill>
                <a:srgbClr val="FFFFFF"/>
              </a:solidFill>
              <a:latin typeface="Average"/>
              <a:ea typeface="Average"/>
              <a:cs typeface="Average"/>
              <a:sym typeface="Average"/>
            </a:endParaRPr>
          </a:p>
        </p:txBody>
      </p:sp>
      <p:pic>
        <p:nvPicPr>
          <p:cNvPr id="1056" name="Picture 32">
            <a:extLst>
              <a:ext uri="{FF2B5EF4-FFF2-40B4-BE49-F238E27FC236}">
                <a16:creationId xmlns:a16="http://schemas.microsoft.com/office/drawing/2014/main" id="{E0F2F8FD-8EB0-4E1D-813D-E9C6A84E2548}"/>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33194" r="41691" b="9389"/>
          <a:stretch/>
        </p:blipFill>
        <p:spPr bwMode="auto">
          <a:xfrm>
            <a:off x="9901195" y="3435409"/>
            <a:ext cx="999774" cy="1011019"/>
          </a:xfrm>
          <a:prstGeom prst="rect">
            <a:avLst/>
          </a:prstGeom>
          <a:noFill/>
          <a:extLst>
            <a:ext uri="{909E8E84-426E-40DD-AFC4-6F175D3DCCD1}">
              <a14:hiddenFill xmlns:a14="http://schemas.microsoft.com/office/drawing/2010/main">
                <a:solidFill>
                  <a:srgbClr val="FFFFFF"/>
                </a:solidFill>
              </a14:hiddenFill>
            </a:ext>
          </a:extLst>
        </p:spPr>
      </p:pic>
      <p:sp>
        <p:nvSpPr>
          <p:cNvPr id="62" name="Google Shape;358;gf507012ce0_0_0">
            <a:extLst>
              <a:ext uri="{FF2B5EF4-FFF2-40B4-BE49-F238E27FC236}">
                <a16:creationId xmlns:a16="http://schemas.microsoft.com/office/drawing/2014/main" id="{D7EDBC62-0352-4154-A193-444F30FDC4A2}"/>
              </a:ext>
            </a:extLst>
          </p:cNvPr>
          <p:cNvSpPr txBox="1"/>
          <p:nvPr/>
        </p:nvSpPr>
        <p:spPr>
          <a:xfrm>
            <a:off x="9964249" y="4211544"/>
            <a:ext cx="906390"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IT" sz="800" b="0" i="0" u="sng" strike="noStrike" cap="none" dirty="0">
                <a:highlight>
                  <a:srgbClr val="C0C0C0"/>
                </a:highlight>
                <a:latin typeface="Average"/>
                <a:ea typeface="Average"/>
                <a:cs typeface="Average"/>
                <a:sym typeface="Average"/>
              </a:rPr>
              <a:t>Luca Moreschini</a:t>
            </a:r>
            <a:endParaRPr sz="800" b="0" i="0" u="sng" strike="noStrike" cap="none" dirty="0">
              <a:highlight>
                <a:srgbClr val="C0C0C0"/>
              </a:highlight>
              <a:latin typeface="Average"/>
              <a:ea typeface="Average"/>
              <a:cs typeface="Average"/>
              <a:sym typeface="Average"/>
            </a:endParaRPr>
          </a:p>
        </p:txBody>
      </p:sp>
      <p:pic>
        <p:nvPicPr>
          <p:cNvPr id="11" name="Immagine 10" descr="Immagine che contiene persona, cielo, acqua, esterni&#10;&#10;Descrizione generata automaticamente">
            <a:extLst>
              <a:ext uri="{FF2B5EF4-FFF2-40B4-BE49-F238E27FC236}">
                <a16:creationId xmlns:a16="http://schemas.microsoft.com/office/drawing/2014/main" id="{2EDD4FB5-7831-490A-9E18-08D8C2277944}"/>
              </a:ext>
            </a:extLst>
          </p:cNvPr>
          <p:cNvPicPr>
            <a:picLocks noChangeAspect="1"/>
          </p:cNvPicPr>
          <p:nvPr/>
        </p:nvPicPr>
        <p:blipFill rotWithShape="1">
          <a:blip r:embed="rId20">
            <a:extLst>
              <a:ext uri="{28A0092B-C50C-407E-A947-70E740481C1C}">
                <a14:useLocalDpi xmlns:a14="http://schemas.microsoft.com/office/drawing/2010/main" val="0"/>
              </a:ext>
            </a:extLst>
          </a:blip>
          <a:srcRect l="20125" t="1589" r="23675" b="44618"/>
          <a:stretch/>
        </p:blipFill>
        <p:spPr>
          <a:xfrm>
            <a:off x="8713548" y="3423237"/>
            <a:ext cx="1001834" cy="1023191"/>
          </a:xfrm>
          <a:prstGeom prst="rect">
            <a:avLst/>
          </a:prstGeom>
        </p:spPr>
      </p:pic>
      <p:sp>
        <p:nvSpPr>
          <p:cNvPr id="50" name="Google Shape;358;gf507012ce0_0_0">
            <a:extLst>
              <a:ext uri="{FF2B5EF4-FFF2-40B4-BE49-F238E27FC236}">
                <a16:creationId xmlns:a16="http://schemas.microsoft.com/office/drawing/2014/main" id="{BEDB8A73-ACE5-4BE7-8FDC-F70EEF1FB156}"/>
              </a:ext>
            </a:extLst>
          </p:cNvPr>
          <p:cNvSpPr txBox="1"/>
          <p:nvPr/>
        </p:nvSpPr>
        <p:spPr>
          <a:xfrm>
            <a:off x="8933426" y="4229149"/>
            <a:ext cx="906390"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IT" sz="800" u="sng" dirty="0">
                <a:solidFill>
                  <a:srgbClr val="FFFFFF"/>
                </a:solidFill>
                <a:latin typeface="Average"/>
                <a:ea typeface="Average"/>
                <a:cs typeface="Average"/>
                <a:sym typeface="Average"/>
              </a:rPr>
              <a:t>Cheng </a:t>
            </a:r>
            <a:r>
              <a:rPr lang="it-IT" sz="800" u="sng" dirty="0" err="1">
                <a:solidFill>
                  <a:srgbClr val="FFFFFF"/>
                </a:solidFill>
                <a:latin typeface="Average"/>
                <a:ea typeface="Average"/>
                <a:cs typeface="Average"/>
                <a:sym typeface="Average"/>
              </a:rPr>
              <a:t>Hu</a:t>
            </a:r>
            <a:endParaRPr sz="800" b="0" i="0" u="sng" strike="noStrike" cap="none" dirty="0">
              <a:solidFill>
                <a:srgbClr val="FFFFFF"/>
              </a:solidFill>
              <a:latin typeface="Average"/>
              <a:ea typeface="Average"/>
              <a:cs typeface="Average"/>
              <a:sym typeface="Average"/>
            </a:endParaRPr>
          </a:p>
        </p:txBody>
      </p:sp>
      <p:pic>
        <p:nvPicPr>
          <p:cNvPr id="1026" name="Picture 2" descr="Darrell Schlom | Materials Science and Engineering">
            <a:extLst>
              <a:ext uri="{FF2B5EF4-FFF2-40B4-BE49-F238E27FC236}">
                <a16:creationId xmlns:a16="http://schemas.microsoft.com/office/drawing/2014/main" id="{CCA06097-BE6F-54A4-FCC1-D7930618143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712934" y="4557618"/>
            <a:ext cx="1291588" cy="1291588"/>
          </a:xfrm>
          <a:prstGeom prst="rect">
            <a:avLst/>
          </a:prstGeom>
          <a:noFill/>
          <a:extLst>
            <a:ext uri="{909E8E84-426E-40DD-AFC4-6F175D3DCCD1}">
              <a14:hiddenFill xmlns:a14="http://schemas.microsoft.com/office/drawing/2010/main">
                <a:solidFill>
                  <a:srgbClr val="FFFFFF"/>
                </a:solidFill>
              </a14:hiddenFill>
            </a:ext>
          </a:extLst>
        </p:spPr>
      </p:pic>
      <p:sp>
        <p:nvSpPr>
          <p:cNvPr id="51" name="Google Shape;358;gf507012ce0_0_0">
            <a:extLst>
              <a:ext uri="{FF2B5EF4-FFF2-40B4-BE49-F238E27FC236}">
                <a16:creationId xmlns:a16="http://schemas.microsoft.com/office/drawing/2014/main" id="{BE09BFFC-7A8F-88BD-B8F9-F72D4A584011}"/>
              </a:ext>
            </a:extLst>
          </p:cNvPr>
          <p:cNvSpPr txBox="1"/>
          <p:nvPr/>
        </p:nvSpPr>
        <p:spPr>
          <a:xfrm>
            <a:off x="8960618" y="5589687"/>
            <a:ext cx="90639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u="sng" dirty="0">
                <a:highlight>
                  <a:srgbClr val="C0C0C0"/>
                </a:highlight>
                <a:latin typeface="Average"/>
                <a:ea typeface="Average"/>
                <a:cs typeface="Average"/>
                <a:sym typeface="Average"/>
              </a:rPr>
              <a:t>Darrel </a:t>
            </a:r>
            <a:r>
              <a:rPr lang="en-US" sz="900" u="sng" dirty="0" err="1">
                <a:highlight>
                  <a:srgbClr val="C0C0C0"/>
                </a:highlight>
                <a:latin typeface="Average"/>
                <a:ea typeface="Average"/>
                <a:cs typeface="Average"/>
                <a:sym typeface="Average"/>
              </a:rPr>
              <a:t>Schlom</a:t>
            </a:r>
            <a:endParaRPr sz="900" b="0" i="0" u="sng" strike="noStrike" cap="none" dirty="0">
              <a:highlight>
                <a:srgbClr val="C0C0C0"/>
              </a:highlight>
              <a:latin typeface="Average"/>
              <a:ea typeface="Average"/>
              <a:cs typeface="Average"/>
              <a:sym typeface="Average"/>
            </a:endParaRPr>
          </a:p>
        </p:txBody>
      </p:sp>
      <p:grpSp>
        <p:nvGrpSpPr>
          <p:cNvPr id="19" name="Gruppo 18">
            <a:extLst>
              <a:ext uri="{FF2B5EF4-FFF2-40B4-BE49-F238E27FC236}">
                <a16:creationId xmlns:a16="http://schemas.microsoft.com/office/drawing/2014/main" id="{5B6A9EB7-8FEC-4860-850A-8515695F2233}"/>
              </a:ext>
            </a:extLst>
          </p:cNvPr>
          <p:cNvGrpSpPr/>
          <p:nvPr/>
        </p:nvGrpSpPr>
        <p:grpSpPr>
          <a:xfrm>
            <a:off x="2188286" y="3490953"/>
            <a:ext cx="1058943" cy="1154129"/>
            <a:chOff x="1902733" y="3471980"/>
            <a:chExt cx="981978" cy="1047310"/>
          </a:xfrm>
        </p:grpSpPr>
        <p:pic>
          <p:nvPicPr>
            <p:cNvPr id="5" name="Picture 4">
              <a:extLst>
                <a:ext uri="{FF2B5EF4-FFF2-40B4-BE49-F238E27FC236}">
                  <a16:creationId xmlns:a16="http://schemas.microsoft.com/office/drawing/2014/main" id="{43817CEC-8D8B-96A2-A100-9FCE9F53570F}"/>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3363" r="12024" b="22611"/>
            <a:stretch/>
          </p:blipFill>
          <p:spPr bwMode="auto">
            <a:xfrm>
              <a:off x="1933621" y="3471980"/>
              <a:ext cx="814987" cy="978722"/>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358;gf507012ce0_0_0">
              <a:extLst>
                <a:ext uri="{FF2B5EF4-FFF2-40B4-BE49-F238E27FC236}">
                  <a16:creationId xmlns:a16="http://schemas.microsoft.com/office/drawing/2014/main" id="{B40A1D37-5EEF-F72D-653C-37D2AD6E7744}"/>
                </a:ext>
              </a:extLst>
            </p:cNvPr>
            <p:cNvSpPr txBox="1"/>
            <p:nvPr/>
          </p:nvSpPr>
          <p:spPr>
            <a:xfrm>
              <a:off x="1902733" y="4211544"/>
              <a:ext cx="981978"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sng" strike="noStrike" cap="none" dirty="0">
                  <a:solidFill>
                    <a:srgbClr val="FFFFFF"/>
                  </a:solidFill>
                  <a:latin typeface="Average"/>
                  <a:ea typeface="Average"/>
                  <a:cs typeface="Average"/>
                  <a:sym typeface="Average"/>
                </a:rPr>
                <a:t>Elena Echevarria</a:t>
              </a:r>
              <a:endParaRPr sz="800" b="0" i="0" u="sng" strike="noStrike" cap="none" dirty="0">
                <a:solidFill>
                  <a:srgbClr val="FFFFFF"/>
                </a:solidFill>
                <a:latin typeface="Average"/>
                <a:ea typeface="Average"/>
                <a:cs typeface="Average"/>
                <a:sym typeface="Average"/>
              </a:endParaRPr>
            </a:p>
          </p:txBody>
        </p:sp>
      </p:grpSp>
      <p:sp>
        <p:nvSpPr>
          <p:cNvPr id="22" name="CasellaDiTesto 21">
            <a:extLst>
              <a:ext uri="{FF2B5EF4-FFF2-40B4-BE49-F238E27FC236}">
                <a16:creationId xmlns:a16="http://schemas.microsoft.com/office/drawing/2014/main" id="{528A02C3-1BEE-65A3-BB31-465077EFC884}"/>
              </a:ext>
            </a:extLst>
          </p:cNvPr>
          <p:cNvSpPr txBox="1"/>
          <p:nvPr/>
        </p:nvSpPr>
        <p:spPr>
          <a:xfrm>
            <a:off x="6469" y="6136754"/>
            <a:ext cx="6135199" cy="369332"/>
          </a:xfrm>
          <a:prstGeom prst="rect">
            <a:avLst/>
          </a:prstGeom>
          <a:noFill/>
        </p:spPr>
        <p:txBody>
          <a:bodyPr wrap="square" rtlCol="0">
            <a:spAutoFit/>
          </a:bodyPr>
          <a:lstStyle/>
          <a:p>
            <a:r>
              <a:rPr lang="it-IT" dirty="0">
                <a:hlinkClick r:id="rId23"/>
              </a:rPr>
              <a:t>https://cbb.cornell.edu/</a:t>
            </a:r>
            <a:r>
              <a:rPr lang="it-IT" dirty="0"/>
              <a:t>	</a:t>
            </a:r>
            <a:r>
              <a:rPr lang="it-IT" dirty="0">
                <a:hlinkClick r:id="rId24"/>
              </a:rPr>
              <a:t>https://www.paradim.org/</a:t>
            </a:r>
            <a:endParaRPr lang="it-IT" dirty="0"/>
          </a:p>
        </p:txBody>
      </p:sp>
    </p:spTree>
    <p:extLst>
      <p:ext uri="{BB962C8B-B14F-4D97-AF65-F5344CB8AC3E}">
        <p14:creationId xmlns:p14="http://schemas.microsoft.com/office/powerpoint/2010/main" val="2062758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EB5686-C3A3-994A-32AB-3774D58A2D55}"/>
              </a:ext>
            </a:extLst>
          </p:cNvPr>
          <p:cNvSpPr>
            <a:spLocks noGrp="1"/>
          </p:cNvSpPr>
          <p:nvPr>
            <p:ph type="title"/>
          </p:nvPr>
        </p:nvSpPr>
        <p:spPr/>
        <p:txBody>
          <a:bodyPr/>
          <a:lstStyle/>
          <a:p>
            <a:r>
              <a:rPr lang="en-US" dirty="0"/>
              <a:t>Flat co-deposited samples</a:t>
            </a:r>
            <a:endParaRPr lang="it-IT" dirty="0"/>
          </a:p>
        </p:txBody>
      </p:sp>
      <mc:AlternateContent xmlns:mc="http://schemas.openxmlformats.org/markup-compatibility/2006" xmlns:a14="http://schemas.microsoft.com/office/drawing/2010/main">
        <mc:Choice Requires="a14">
          <p:sp>
            <p:nvSpPr>
              <p:cNvPr id="7" name="Rettangolo 6">
                <a:extLst>
                  <a:ext uri="{FF2B5EF4-FFF2-40B4-BE49-F238E27FC236}">
                    <a16:creationId xmlns:a16="http://schemas.microsoft.com/office/drawing/2014/main" id="{D1F9D293-EB87-2F18-67EC-8D1DA50CEA9F}"/>
                  </a:ext>
                </a:extLst>
              </p:cNvPr>
              <p:cNvSpPr/>
              <p:nvPr/>
            </p:nvSpPr>
            <p:spPr>
              <a:xfrm>
                <a:off x="565428" y="5271996"/>
                <a:ext cx="3697935" cy="830997"/>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48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𝐶𝑠</m:t>
                      </m:r>
                      <m:r>
                        <a:rPr lang="en-US" sz="48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r>
                        <a:rPr lang="en-US" sz="48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𝑆𝑏</m:t>
                      </m:r>
                      <m:r>
                        <a:rPr lang="en-US" sz="48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≈1:1</m:t>
                      </m:r>
                    </m:oMath>
                  </m:oMathPara>
                </a14:m>
                <a:endParaRPr lang="it-IT" sz="4800" b="0"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7" name="Rettangolo 6">
                <a:extLst>
                  <a:ext uri="{FF2B5EF4-FFF2-40B4-BE49-F238E27FC236}">
                    <a16:creationId xmlns:a16="http://schemas.microsoft.com/office/drawing/2014/main" id="{D1F9D293-EB87-2F18-67EC-8D1DA50CEA9F}"/>
                  </a:ext>
                </a:extLst>
              </p:cNvPr>
              <p:cNvSpPr>
                <a:spLocks noRot="1" noChangeAspect="1" noMove="1" noResize="1" noEditPoints="1" noAdjustHandles="1" noChangeArrowheads="1" noChangeShapeType="1" noTextEdit="1"/>
              </p:cNvSpPr>
              <p:nvPr/>
            </p:nvSpPr>
            <p:spPr>
              <a:xfrm>
                <a:off x="565428" y="5271996"/>
                <a:ext cx="3697935" cy="830997"/>
              </a:xfrm>
              <a:prstGeom prst="rect">
                <a:avLst/>
              </a:prstGeom>
              <a:blipFill>
                <a:blip r:embed="rId3"/>
                <a:stretch>
                  <a:fillRect/>
                </a:stretch>
              </a:blipFill>
            </p:spPr>
            <p:txBody>
              <a:bodyPr/>
              <a:lstStyle/>
              <a:p>
                <a:r>
                  <a:rPr lang="it-IT">
                    <a:noFill/>
                  </a:rPr>
                  <a:t> </a:t>
                </a:r>
              </a:p>
            </p:txBody>
          </p:sp>
        </mc:Fallback>
      </mc:AlternateContent>
      <p:pic>
        <p:nvPicPr>
          <p:cNvPr id="5" name="Immagine 4">
            <a:extLst>
              <a:ext uri="{FF2B5EF4-FFF2-40B4-BE49-F238E27FC236}">
                <a16:creationId xmlns:a16="http://schemas.microsoft.com/office/drawing/2014/main" id="{8A20AC66-C70D-63C2-5B57-FB0B98412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363" y="908127"/>
            <a:ext cx="4564812" cy="4141141"/>
          </a:xfrm>
          <a:prstGeom prst="rect">
            <a:avLst/>
          </a:prstGeom>
        </p:spPr>
      </p:pic>
      <p:pic>
        <p:nvPicPr>
          <p:cNvPr id="4" name="Immagine 3">
            <a:extLst>
              <a:ext uri="{FF2B5EF4-FFF2-40B4-BE49-F238E27FC236}">
                <a16:creationId xmlns:a16="http://schemas.microsoft.com/office/drawing/2014/main" id="{0DACA74A-790E-01BF-5161-4070A14C648D}"/>
              </a:ext>
            </a:extLst>
          </p:cNvPr>
          <p:cNvPicPr>
            <a:picLocks noChangeAspect="1"/>
          </p:cNvPicPr>
          <p:nvPr/>
        </p:nvPicPr>
        <p:blipFill rotWithShape="1">
          <a:blip r:embed="rId5">
            <a:extLst>
              <a:ext uri="{28A0092B-C50C-407E-A947-70E740481C1C}">
                <a14:useLocalDpi xmlns:a14="http://schemas.microsoft.com/office/drawing/2010/main" val="0"/>
              </a:ext>
            </a:extLst>
          </a:blip>
          <a:srcRect r="6843"/>
          <a:stretch/>
        </p:blipFill>
        <p:spPr>
          <a:xfrm>
            <a:off x="34632" y="908127"/>
            <a:ext cx="4453391" cy="4141141"/>
          </a:xfrm>
          <a:prstGeom prst="rect">
            <a:avLst/>
          </a:prstGeom>
        </p:spPr>
      </p:pic>
      <p:pic>
        <p:nvPicPr>
          <p:cNvPr id="8" name="Content Placeholder 5">
            <a:extLst>
              <a:ext uri="{FF2B5EF4-FFF2-40B4-BE49-F238E27FC236}">
                <a16:creationId xmlns:a16="http://schemas.microsoft.com/office/drawing/2014/main" id="{3BDC0A17-1059-71CF-40E4-21F2098A98F0}"/>
              </a:ext>
            </a:extLst>
          </p:cNvPr>
          <p:cNvPicPr>
            <a:picLocks noChangeAspect="1"/>
          </p:cNvPicPr>
          <p:nvPr/>
        </p:nvPicPr>
        <p:blipFill rotWithShape="1">
          <a:blip r:embed="rId6">
            <a:extLst>
              <a:ext uri="{28A0092B-C50C-407E-A947-70E740481C1C}">
                <a14:useLocalDpi xmlns:a14="http://schemas.microsoft.com/office/drawing/2010/main" val="0"/>
              </a:ext>
            </a:extLst>
          </a:blip>
          <a:srcRect l="33572" r="34664"/>
          <a:stretch/>
        </p:blipFill>
        <p:spPr>
          <a:xfrm>
            <a:off x="9003115" y="2369126"/>
            <a:ext cx="2762787" cy="3961380"/>
          </a:xfrm>
          <a:prstGeom prst="rect">
            <a:avLst/>
          </a:prstGeom>
        </p:spPr>
      </p:pic>
      <p:sp>
        <p:nvSpPr>
          <p:cNvPr id="9" name="CasellaDiTesto 8">
            <a:extLst>
              <a:ext uri="{FF2B5EF4-FFF2-40B4-BE49-F238E27FC236}">
                <a16:creationId xmlns:a16="http://schemas.microsoft.com/office/drawing/2014/main" id="{7D241F70-6E5B-03C8-AD3A-06D51726C58D}"/>
              </a:ext>
            </a:extLst>
          </p:cNvPr>
          <p:cNvSpPr txBox="1"/>
          <p:nvPr/>
        </p:nvSpPr>
        <p:spPr>
          <a:xfrm>
            <a:off x="9063957" y="1132998"/>
            <a:ext cx="2641102" cy="1477328"/>
          </a:xfrm>
          <a:prstGeom prst="rect">
            <a:avLst/>
          </a:prstGeom>
          <a:noFill/>
        </p:spPr>
        <p:txBody>
          <a:bodyPr wrap="square">
            <a:spAutoFit/>
          </a:bodyPr>
          <a:lstStyle/>
          <a:p>
            <a:r>
              <a:rPr lang="sv-SE" dirty="0"/>
              <a:t>CsSb parameters:</a:t>
            </a:r>
          </a:p>
          <a:p>
            <a:pPr lvl="1"/>
            <a:r>
              <a:rPr lang="sv-SE" dirty="0"/>
              <a:t>a  = 7.34 Å</a:t>
            </a:r>
          </a:p>
          <a:p>
            <a:pPr lvl="1"/>
            <a:r>
              <a:rPr lang="sv-SE" dirty="0"/>
              <a:t>b = 7.57 Å</a:t>
            </a:r>
          </a:p>
          <a:p>
            <a:pPr lvl="1"/>
            <a:r>
              <a:rPr lang="sv-SE" dirty="0"/>
              <a:t>c =13.27 Å</a:t>
            </a:r>
          </a:p>
          <a:p>
            <a:pPr lvl="1"/>
            <a:r>
              <a:rPr lang="sv-SE" dirty="0"/>
              <a:t>P1 structure</a:t>
            </a:r>
          </a:p>
        </p:txBody>
      </p:sp>
      <p:sp>
        <p:nvSpPr>
          <p:cNvPr id="11" name="CasellaDiTesto 10">
            <a:extLst>
              <a:ext uri="{FF2B5EF4-FFF2-40B4-BE49-F238E27FC236}">
                <a16:creationId xmlns:a16="http://schemas.microsoft.com/office/drawing/2014/main" id="{F4B939E1-BDB0-BFAA-9B36-CA8C0EAAA4FB}"/>
              </a:ext>
            </a:extLst>
          </p:cNvPr>
          <p:cNvSpPr txBox="1"/>
          <p:nvPr/>
        </p:nvSpPr>
        <p:spPr>
          <a:xfrm>
            <a:off x="4488023" y="5226277"/>
            <a:ext cx="3881536"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Structure and composition data suggest that the compound we are forming is closely related to </a:t>
            </a:r>
            <a:r>
              <a:rPr lang="en-US" dirty="0" err="1"/>
              <a:t>CsSb</a:t>
            </a:r>
            <a:endParaRPr lang="it-IT" dirty="0"/>
          </a:p>
        </p:txBody>
      </p:sp>
    </p:spTree>
    <p:extLst>
      <p:ext uri="{BB962C8B-B14F-4D97-AF65-F5344CB8AC3E}">
        <p14:creationId xmlns:p14="http://schemas.microsoft.com/office/powerpoint/2010/main" val="397134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90EA43-1B34-4DD6-BB15-0B28FDE96463}"/>
              </a:ext>
            </a:extLst>
          </p:cNvPr>
          <p:cNvSpPr>
            <a:spLocks noGrp="1"/>
          </p:cNvSpPr>
          <p:nvPr>
            <p:ph type="title"/>
          </p:nvPr>
        </p:nvSpPr>
        <p:spPr/>
        <p:txBody>
          <a:bodyPr/>
          <a:lstStyle/>
          <a:p>
            <a:r>
              <a:rPr lang="it-IT" dirty="0" err="1"/>
              <a:t>Current</a:t>
            </a:r>
            <a:r>
              <a:rPr lang="it-IT" dirty="0"/>
              <a:t> work in PHOEBE @ Cornell U.</a:t>
            </a:r>
          </a:p>
        </p:txBody>
      </p:sp>
      <p:grpSp>
        <p:nvGrpSpPr>
          <p:cNvPr id="11" name="Gruppo 10">
            <a:extLst>
              <a:ext uri="{FF2B5EF4-FFF2-40B4-BE49-F238E27FC236}">
                <a16:creationId xmlns:a16="http://schemas.microsoft.com/office/drawing/2014/main" id="{4057847B-DA64-4D52-A54E-7DB674BE1635}"/>
              </a:ext>
            </a:extLst>
          </p:cNvPr>
          <p:cNvGrpSpPr/>
          <p:nvPr/>
        </p:nvGrpSpPr>
        <p:grpSpPr>
          <a:xfrm>
            <a:off x="0" y="1459190"/>
            <a:ext cx="12192000" cy="1485556"/>
            <a:chOff x="0" y="1459190"/>
            <a:chExt cx="12192000" cy="1485556"/>
          </a:xfrm>
        </p:grpSpPr>
        <p:pic>
          <p:nvPicPr>
            <p:cNvPr id="3" name="Picture 2">
              <a:extLst>
                <a:ext uri="{FF2B5EF4-FFF2-40B4-BE49-F238E27FC236}">
                  <a16:creationId xmlns:a16="http://schemas.microsoft.com/office/drawing/2014/main" id="{D0ECACA0-60AA-47B4-80BA-95260960EA9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521887"/>
              <a:ext cx="12192000" cy="1360162"/>
            </a:xfrm>
            <a:prstGeom prst="rect">
              <a:avLst/>
            </a:prstGeom>
          </p:spPr>
        </p:pic>
        <p:sp>
          <p:nvSpPr>
            <p:cNvPr id="4" name="TextBox 3">
              <a:extLst>
                <a:ext uri="{FF2B5EF4-FFF2-40B4-BE49-F238E27FC236}">
                  <a16:creationId xmlns:a16="http://schemas.microsoft.com/office/drawing/2014/main" id="{3A1B5034-292F-4B64-A6F3-0445FA139C2A}"/>
                </a:ext>
              </a:extLst>
            </p:cNvPr>
            <p:cNvSpPr txBox="1"/>
            <p:nvPr/>
          </p:nvSpPr>
          <p:spPr>
            <a:xfrm>
              <a:off x="1691640" y="2575414"/>
              <a:ext cx="1287532"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latin typeface="LM Roman 10" panose="00000500000000000000"/>
                </a:rPr>
                <a:t>TE-meter</a:t>
              </a:r>
            </a:p>
          </p:txBody>
        </p:sp>
        <p:sp>
          <p:nvSpPr>
            <p:cNvPr id="5" name="TextBox 4">
              <a:extLst>
                <a:ext uri="{FF2B5EF4-FFF2-40B4-BE49-F238E27FC236}">
                  <a16:creationId xmlns:a16="http://schemas.microsoft.com/office/drawing/2014/main" id="{A076A4EC-E6A8-4D81-9FBE-C460A77CC377}"/>
                </a:ext>
              </a:extLst>
            </p:cNvPr>
            <p:cNvSpPr txBox="1"/>
            <p:nvPr/>
          </p:nvSpPr>
          <p:spPr>
            <a:xfrm>
              <a:off x="3076215" y="1459190"/>
              <a:ext cx="1768946" cy="369332"/>
            </a:xfrm>
            <a:prstGeom prst="rect">
              <a:avLst/>
            </a:prstGeom>
            <a:noFill/>
            <a:effectLst>
              <a:glow rad="63500">
                <a:schemeClr val="accent2">
                  <a:satMod val="175000"/>
                  <a:alpha val="40000"/>
                </a:schemeClr>
              </a:glow>
            </a:effectLst>
          </p:spPr>
          <p:txBody>
            <a:bodyPr wrap="none" rtlCol="0">
              <a:spAutoFit/>
            </a:bodyPr>
            <a:lstStyle/>
            <a:p>
              <a:r>
                <a:rPr lang="en-US" b="1" dirty="0">
                  <a:solidFill>
                    <a:schemeClr val="bg1"/>
                  </a:solidFill>
                  <a:effectLst>
                    <a:outerShdw blurRad="38100" dist="38100" dir="2700000" algn="tl">
                      <a:srgbClr val="000000">
                        <a:alpha val="43137"/>
                      </a:srgbClr>
                    </a:outerShdw>
                  </a:effectLst>
                  <a:latin typeface="LM Roman 10" panose="00000500000000000000"/>
                </a:rPr>
                <a:t>Vacuum suitcase</a:t>
              </a:r>
            </a:p>
          </p:txBody>
        </p:sp>
        <p:sp>
          <p:nvSpPr>
            <p:cNvPr id="6" name="TextBox 5">
              <a:extLst>
                <a:ext uri="{FF2B5EF4-FFF2-40B4-BE49-F238E27FC236}">
                  <a16:creationId xmlns:a16="http://schemas.microsoft.com/office/drawing/2014/main" id="{35240D3D-31FF-4605-9CEC-63F3A151F6FE}"/>
                </a:ext>
              </a:extLst>
            </p:cNvPr>
            <p:cNvSpPr txBox="1"/>
            <p:nvPr/>
          </p:nvSpPr>
          <p:spPr>
            <a:xfrm>
              <a:off x="6522883" y="1496029"/>
              <a:ext cx="2146555"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latin typeface="LM Roman 10" panose="00000500000000000000"/>
                </a:rPr>
                <a:t>Sample preparation</a:t>
              </a:r>
            </a:p>
          </p:txBody>
        </p:sp>
        <p:sp>
          <p:nvSpPr>
            <p:cNvPr id="7" name="TextBox 6">
              <a:extLst>
                <a:ext uri="{FF2B5EF4-FFF2-40B4-BE49-F238E27FC236}">
                  <a16:creationId xmlns:a16="http://schemas.microsoft.com/office/drawing/2014/main" id="{CBFFC1C1-7B71-47E1-9AC2-98DA0ED81C59}"/>
                </a:ext>
              </a:extLst>
            </p:cNvPr>
            <p:cNvSpPr txBox="1"/>
            <p:nvPr/>
          </p:nvSpPr>
          <p:spPr>
            <a:xfrm>
              <a:off x="9637776" y="2575414"/>
              <a:ext cx="2390398"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latin typeface="LM Roman 10" panose="00000500000000000000"/>
                </a:rPr>
                <a:t>Photocathode MBE</a:t>
              </a:r>
            </a:p>
          </p:txBody>
        </p:sp>
        <p:sp>
          <p:nvSpPr>
            <p:cNvPr id="8" name="TextBox 8">
              <a:extLst>
                <a:ext uri="{FF2B5EF4-FFF2-40B4-BE49-F238E27FC236}">
                  <a16:creationId xmlns:a16="http://schemas.microsoft.com/office/drawing/2014/main" id="{06787870-6E8A-4E26-BE13-65686B6EB4DA}"/>
                </a:ext>
              </a:extLst>
            </p:cNvPr>
            <p:cNvSpPr txBox="1"/>
            <p:nvPr/>
          </p:nvSpPr>
          <p:spPr>
            <a:xfrm>
              <a:off x="0" y="1468334"/>
              <a:ext cx="1563248"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latin typeface="LM Roman 10" panose="00000500000000000000"/>
                </a:rPr>
                <a:t>Clean hood</a:t>
              </a:r>
            </a:p>
          </p:txBody>
        </p:sp>
      </p:grpSp>
      <p:sp>
        <p:nvSpPr>
          <p:cNvPr id="12" name="CasellaDiTesto 11">
            <a:extLst>
              <a:ext uri="{FF2B5EF4-FFF2-40B4-BE49-F238E27FC236}">
                <a16:creationId xmlns:a16="http://schemas.microsoft.com/office/drawing/2014/main" id="{781BC327-59DC-4706-995A-8EF106624036}"/>
              </a:ext>
            </a:extLst>
          </p:cNvPr>
          <p:cNvSpPr txBox="1"/>
          <p:nvPr/>
        </p:nvSpPr>
        <p:spPr>
          <a:xfrm>
            <a:off x="19136" y="952834"/>
            <a:ext cx="12172864" cy="461665"/>
          </a:xfrm>
          <a:prstGeom prst="rect">
            <a:avLst/>
          </a:prstGeom>
          <a:noFill/>
        </p:spPr>
        <p:txBody>
          <a:bodyPr wrap="square" rtlCol="0">
            <a:spAutoFit/>
          </a:bodyPr>
          <a:lstStyle/>
          <a:p>
            <a:pPr algn="ctr"/>
            <a:r>
              <a:rPr lang="it-IT" sz="2400" dirty="0"/>
              <a:t> </a:t>
            </a:r>
            <a:r>
              <a:rPr lang="it-IT" sz="2400" dirty="0">
                <a:solidFill>
                  <a:schemeClr val="accent1"/>
                </a:solidFill>
                <a:latin typeface="Bodoni MT Black" panose="02070A03080606020203" pitchFamily="18" charset="0"/>
              </a:rPr>
              <a:t>PHOEBE</a:t>
            </a:r>
            <a:r>
              <a:rPr lang="it-IT" sz="2400" dirty="0"/>
              <a:t>: </a:t>
            </a:r>
            <a:r>
              <a:rPr lang="it-IT" sz="2400" dirty="0" err="1">
                <a:solidFill>
                  <a:schemeClr val="accent1"/>
                </a:solidFill>
                <a:latin typeface="Bodoni MT Black" panose="02070A03080606020203" pitchFamily="18" charset="0"/>
              </a:rPr>
              <a:t>PHO</a:t>
            </a:r>
            <a:r>
              <a:rPr lang="it-IT" sz="2400" dirty="0" err="1"/>
              <a:t>tocathode</a:t>
            </a:r>
            <a:r>
              <a:rPr lang="it-IT" sz="2400" dirty="0"/>
              <a:t> </a:t>
            </a:r>
            <a:r>
              <a:rPr lang="it-IT" sz="2400" dirty="0" err="1">
                <a:solidFill>
                  <a:schemeClr val="accent1"/>
                </a:solidFill>
                <a:latin typeface="Bodoni MT Black" panose="02070A03080606020203" pitchFamily="18" charset="0"/>
              </a:rPr>
              <a:t>E</a:t>
            </a:r>
            <a:r>
              <a:rPr lang="it-IT" sz="2400" dirty="0" err="1"/>
              <a:t>pitaxy</a:t>
            </a:r>
            <a:r>
              <a:rPr lang="it-IT" sz="2400" dirty="0"/>
              <a:t> and </a:t>
            </a:r>
            <a:r>
              <a:rPr lang="it-IT" sz="2400" dirty="0" err="1">
                <a:solidFill>
                  <a:schemeClr val="accent1"/>
                </a:solidFill>
                <a:latin typeface="Bodoni MT Black" panose="02070A03080606020203" pitchFamily="18" charset="0"/>
              </a:rPr>
              <a:t>B</a:t>
            </a:r>
            <a:r>
              <a:rPr lang="it-IT" sz="2400" dirty="0" err="1"/>
              <a:t>eam</a:t>
            </a:r>
            <a:r>
              <a:rPr lang="it-IT" sz="2400" dirty="0"/>
              <a:t> </a:t>
            </a:r>
            <a:r>
              <a:rPr lang="it-IT" sz="2400" dirty="0" err="1">
                <a:solidFill>
                  <a:schemeClr val="accent1"/>
                </a:solidFill>
                <a:latin typeface="Bodoni MT Black" panose="02070A03080606020203" pitchFamily="18" charset="0"/>
              </a:rPr>
              <a:t>E</a:t>
            </a:r>
            <a:r>
              <a:rPr lang="it-IT" sz="2400" dirty="0" err="1"/>
              <a:t>xperiments</a:t>
            </a:r>
            <a:r>
              <a:rPr lang="it-IT" sz="2400" dirty="0"/>
              <a:t> </a:t>
            </a:r>
            <a:r>
              <a:rPr lang="it-IT" sz="2400" dirty="0" err="1"/>
              <a:t>laboratory</a:t>
            </a:r>
            <a:endParaRPr lang="it-IT" sz="2400" dirty="0"/>
          </a:p>
        </p:txBody>
      </p:sp>
      <p:sp>
        <p:nvSpPr>
          <p:cNvPr id="22" name="CasellaDiTesto 21">
            <a:extLst>
              <a:ext uri="{FF2B5EF4-FFF2-40B4-BE49-F238E27FC236}">
                <a16:creationId xmlns:a16="http://schemas.microsoft.com/office/drawing/2014/main" id="{F2925F99-E83D-4ED7-9B68-3ADE22F64085}"/>
              </a:ext>
            </a:extLst>
          </p:cNvPr>
          <p:cNvSpPr txBox="1"/>
          <p:nvPr/>
        </p:nvSpPr>
        <p:spPr>
          <a:xfrm>
            <a:off x="8128441" y="3299158"/>
            <a:ext cx="3899733" cy="163121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2000" dirty="0"/>
              <a:t>Study of </a:t>
            </a:r>
            <a:r>
              <a:rPr lang="it-IT" sz="2000" dirty="0" err="1"/>
              <a:t>epitaxial</a:t>
            </a:r>
            <a:r>
              <a:rPr lang="it-IT" sz="2000" dirty="0"/>
              <a:t> Cs</a:t>
            </a:r>
            <a:r>
              <a:rPr lang="it-IT" sz="2000" baseline="-25000" dirty="0"/>
              <a:t>3</a:t>
            </a:r>
            <a:r>
              <a:rPr lang="it-IT" sz="2000" dirty="0"/>
              <a:t>Sb and </a:t>
            </a:r>
            <a:r>
              <a:rPr lang="it-IT" sz="2000" dirty="0" err="1"/>
              <a:t>CsSb</a:t>
            </a:r>
            <a:r>
              <a:rPr lang="it-IT" sz="2000" dirty="0"/>
              <a:t> samples: </a:t>
            </a:r>
            <a:r>
              <a:rPr lang="it-IT" sz="2000" dirty="0" err="1"/>
              <a:t>spectral</a:t>
            </a:r>
            <a:r>
              <a:rPr lang="it-IT" sz="2000" dirty="0"/>
              <a:t> </a:t>
            </a:r>
            <a:r>
              <a:rPr lang="it-IT" sz="2000" dirty="0" err="1"/>
              <a:t>response</a:t>
            </a:r>
            <a:r>
              <a:rPr lang="it-IT" sz="2000" dirty="0"/>
              <a:t>, </a:t>
            </a:r>
            <a:r>
              <a:rPr lang="it-IT" sz="2000" dirty="0" err="1"/>
              <a:t>lifetime</a:t>
            </a:r>
            <a:r>
              <a:rPr lang="it-IT" sz="2000" dirty="0"/>
              <a:t>, </a:t>
            </a:r>
            <a:r>
              <a:rPr lang="it-IT" sz="2000" dirty="0" err="1"/>
              <a:t>oxygen</a:t>
            </a:r>
            <a:r>
              <a:rPr lang="it-IT" sz="2000" dirty="0"/>
              <a:t> </a:t>
            </a:r>
            <a:r>
              <a:rPr lang="it-IT" sz="2000" dirty="0" err="1"/>
              <a:t>resistance</a:t>
            </a:r>
            <a:r>
              <a:rPr lang="it-IT" sz="2000" dirty="0"/>
              <a:t>, </a:t>
            </a:r>
            <a:r>
              <a:rPr lang="it-IT" sz="2000" dirty="0" err="1"/>
              <a:t>mean</a:t>
            </a:r>
            <a:r>
              <a:rPr lang="it-IT" sz="2000" dirty="0"/>
              <a:t> </a:t>
            </a:r>
            <a:r>
              <a:rPr lang="it-IT" sz="2000" dirty="0" err="1"/>
              <a:t>transverse</a:t>
            </a:r>
            <a:r>
              <a:rPr lang="it-IT" sz="2000" dirty="0"/>
              <a:t> energy</a:t>
            </a:r>
          </a:p>
        </p:txBody>
      </p:sp>
      <p:grpSp>
        <p:nvGrpSpPr>
          <p:cNvPr id="9" name="Google Shape;356;gf507012ce0_0_0">
            <a:extLst>
              <a:ext uri="{FF2B5EF4-FFF2-40B4-BE49-F238E27FC236}">
                <a16:creationId xmlns:a16="http://schemas.microsoft.com/office/drawing/2014/main" id="{78D08725-CDC2-E5D7-938C-E8067F982906}"/>
              </a:ext>
            </a:extLst>
          </p:cNvPr>
          <p:cNvGrpSpPr/>
          <p:nvPr/>
        </p:nvGrpSpPr>
        <p:grpSpPr>
          <a:xfrm>
            <a:off x="9089771" y="5106681"/>
            <a:ext cx="1096009" cy="1152598"/>
            <a:chOff x="4383768" y="1956050"/>
            <a:chExt cx="999774" cy="1055893"/>
          </a:xfrm>
        </p:grpSpPr>
        <p:pic>
          <p:nvPicPr>
            <p:cNvPr id="10" name="Google Shape;357;gf507012ce0_0_0">
              <a:extLst>
                <a:ext uri="{FF2B5EF4-FFF2-40B4-BE49-F238E27FC236}">
                  <a16:creationId xmlns:a16="http://schemas.microsoft.com/office/drawing/2014/main" id="{B10F96EB-1360-EB96-7D6A-6A1D17911108}"/>
                </a:ext>
              </a:extLst>
            </p:cNvPr>
            <p:cNvPicPr preferRelativeResize="0"/>
            <p:nvPr/>
          </p:nvPicPr>
          <p:blipFill rotWithShape="1">
            <a:blip r:embed="rId4">
              <a:alphaModFix/>
            </a:blip>
            <a:srcRect b="12248"/>
            <a:stretch/>
          </p:blipFill>
          <p:spPr>
            <a:xfrm>
              <a:off x="4444025" y="1956050"/>
              <a:ext cx="873848" cy="987750"/>
            </a:xfrm>
            <a:prstGeom prst="rect">
              <a:avLst/>
            </a:prstGeom>
            <a:noFill/>
            <a:ln>
              <a:noFill/>
            </a:ln>
          </p:spPr>
        </p:pic>
        <p:sp>
          <p:nvSpPr>
            <p:cNvPr id="13" name="Google Shape;358;gf507012ce0_0_0">
              <a:extLst>
                <a:ext uri="{FF2B5EF4-FFF2-40B4-BE49-F238E27FC236}">
                  <a16:creationId xmlns:a16="http://schemas.microsoft.com/office/drawing/2014/main" id="{E39565E0-8F77-AA85-6D56-BFD01A898461}"/>
                </a:ext>
              </a:extLst>
            </p:cNvPr>
            <p:cNvSpPr txBox="1"/>
            <p:nvPr/>
          </p:nvSpPr>
          <p:spPr>
            <a:xfrm>
              <a:off x="4383768" y="2704143"/>
              <a:ext cx="999774"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sng" strike="noStrike" cap="none" dirty="0">
                  <a:solidFill>
                    <a:srgbClr val="FFFFFF"/>
                  </a:solidFill>
                  <a:latin typeface="Average"/>
                  <a:ea typeface="Average"/>
                  <a:cs typeface="Average"/>
                  <a:sym typeface="Average"/>
                </a:rPr>
                <a:t>Chad Pennington</a:t>
              </a:r>
              <a:endParaRPr sz="800" b="0" i="0" u="sng" strike="noStrike" cap="none" dirty="0">
                <a:solidFill>
                  <a:srgbClr val="FFFFFF"/>
                </a:solidFill>
                <a:latin typeface="Average"/>
                <a:ea typeface="Average"/>
                <a:cs typeface="Average"/>
                <a:sym typeface="Average"/>
              </a:endParaRPr>
            </a:p>
          </p:txBody>
        </p:sp>
      </p:grpSp>
      <p:grpSp>
        <p:nvGrpSpPr>
          <p:cNvPr id="14" name="Gruppo 13">
            <a:extLst>
              <a:ext uri="{FF2B5EF4-FFF2-40B4-BE49-F238E27FC236}">
                <a16:creationId xmlns:a16="http://schemas.microsoft.com/office/drawing/2014/main" id="{B8AA1EC9-C161-E57A-C6F7-01E5D337490A}"/>
              </a:ext>
            </a:extLst>
          </p:cNvPr>
          <p:cNvGrpSpPr/>
          <p:nvPr/>
        </p:nvGrpSpPr>
        <p:grpSpPr>
          <a:xfrm>
            <a:off x="10231003" y="5105149"/>
            <a:ext cx="1058943" cy="1154129"/>
            <a:chOff x="1902733" y="3471980"/>
            <a:chExt cx="981978" cy="1047310"/>
          </a:xfrm>
        </p:grpSpPr>
        <p:pic>
          <p:nvPicPr>
            <p:cNvPr id="15" name="Picture 4">
              <a:extLst>
                <a:ext uri="{FF2B5EF4-FFF2-40B4-BE49-F238E27FC236}">
                  <a16:creationId xmlns:a16="http://schemas.microsoft.com/office/drawing/2014/main" id="{75F3EFEE-5F08-762B-6CC4-01FA596270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363" r="12024" b="22611"/>
            <a:stretch/>
          </p:blipFill>
          <p:spPr bwMode="auto">
            <a:xfrm>
              <a:off x="1933621" y="3471980"/>
              <a:ext cx="814987" cy="978722"/>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358;gf507012ce0_0_0">
              <a:extLst>
                <a:ext uri="{FF2B5EF4-FFF2-40B4-BE49-F238E27FC236}">
                  <a16:creationId xmlns:a16="http://schemas.microsoft.com/office/drawing/2014/main" id="{024CD1FA-19D7-AB82-4FDD-A92B3A9CF60B}"/>
                </a:ext>
              </a:extLst>
            </p:cNvPr>
            <p:cNvSpPr txBox="1"/>
            <p:nvPr/>
          </p:nvSpPr>
          <p:spPr>
            <a:xfrm>
              <a:off x="1902733" y="4211544"/>
              <a:ext cx="981978"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sng" strike="noStrike" cap="none" dirty="0">
                  <a:solidFill>
                    <a:srgbClr val="FFFFFF"/>
                  </a:solidFill>
                  <a:latin typeface="Average"/>
                  <a:ea typeface="Average"/>
                  <a:cs typeface="Average"/>
                  <a:sym typeface="Average"/>
                </a:rPr>
                <a:t>Elena Echevarria</a:t>
              </a:r>
              <a:endParaRPr sz="800" b="0" i="0" u="sng" strike="noStrike" cap="none" dirty="0">
                <a:solidFill>
                  <a:srgbClr val="FFFFFF"/>
                </a:solidFill>
                <a:latin typeface="Average"/>
                <a:ea typeface="Average"/>
                <a:cs typeface="Average"/>
                <a:sym typeface="Average"/>
              </a:endParaRPr>
            </a:p>
          </p:txBody>
        </p:sp>
      </p:grpSp>
      <p:pic>
        <p:nvPicPr>
          <p:cNvPr id="18" name="Immagine 17">
            <a:extLst>
              <a:ext uri="{FF2B5EF4-FFF2-40B4-BE49-F238E27FC236}">
                <a16:creationId xmlns:a16="http://schemas.microsoft.com/office/drawing/2014/main" id="{FDDE88C4-3BAD-025D-EB99-BE7A00EC11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62" y="3230278"/>
            <a:ext cx="4323078" cy="2358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20" name="Immagine 19">
            <a:extLst>
              <a:ext uri="{FF2B5EF4-FFF2-40B4-BE49-F238E27FC236}">
                <a16:creationId xmlns:a16="http://schemas.microsoft.com/office/drawing/2014/main" id="{89616278-D368-793A-BB37-15DC48DFC5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6970" y="3451880"/>
            <a:ext cx="4198984" cy="2507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23" name="Immagine 22">
            <a:extLst>
              <a:ext uri="{FF2B5EF4-FFF2-40B4-BE49-F238E27FC236}">
                <a16:creationId xmlns:a16="http://schemas.microsoft.com/office/drawing/2014/main" id="{9C763787-58E1-89F9-D728-8FE6F0761E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9364" y="3712755"/>
            <a:ext cx="4077053" cy="2545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spTree>
    <p:extLst>
      <p:ext uri="{BB962C8B-B14F-4D97-AF65-F5344CB8AC3E}">
        <p14:creationId xmlns:p14="http://schemas.microsoft.com/office/powerpoint/2010/main" val="84735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D2507-6955-91A2-F1CE-D7E3C8CBD78D}"/>
              </a:ext>
            </a:extLst>
          </p:cNvPr>
          <p:cNvSpPr>
            <a:spLocks noGrp="1"/>
          </p:cNvSpPr>
          <p:nvPr>
            <p:ph idx="1"/>
          </p:nvPr>
        </p:nvSpPr>
        <p:spPr/>
        <p:txBody>
          <a:bodyPr/>
          <a:lstStyle/>
          <a:p>
            <a:r>
              <a:rPr lang="en-US" dirty="0"/>
              <a:t>Epitaxy of Cs</a:t>
            </a:r>
            <a:r>
              <a:rPr lang="en-US" baseline="-25000" dirty="0"/>
              <a:t>3</a:t>
            </a:r>
            <a:r>
              <a:rPr lang="en-US" dirty="0"/>
              <a:t>Sb is achieved using molecular beam epitaxy via monitoring the sample structure with RHEED</a:t>
            </a:r>
          </a:p>
          <a:p>
            <a:r>
              <a:rPr lang="en-US" dirty="0"/>
              <a:t>State-of-the-art MBE machines and in-situ RHEED allow to explore various growth regimes and efficient optimization of the samples beyond quantum efficiency</a:t>
            </a:r>
          </a:p>
          <a:p>
            <a:r>
              <a:rPr lang="en-US" dirty="0"/>
              <a:t>High throughput:</a:t>
            </a:r>
          </a:p>
          <a:p>
            <a:pPr lvl="1"/>
            <a:r>
              <a:rPr lang="en-US" dirty="0"/>
              <a:t>PARADIM experiments: 59 samples grown in 27 days (24h per day)</a:t>
            </a:r>
          </a:p>
          <a:p>
            <a:pPr lvl="1"/>
            <a:r>
              <a:rPr lang="en-US" dirty="0"/>
              <a:t>PHOEBE: 75 Cs-Sb samples grown between 09/2021 and 08/2022</a:t>
            </a:r>
          </a:p>
          <a:p>
            <a:r>
              <a:rPr lang="en-US" dirty="0"/>
              <a:t>Structure-oriented growth identifies an interesting phase: </a:t>
            </a:r>
            <a:r>
              <a:rPr lang="en-US" dirty="0" err="1"/>
              <a:t>CsSb</a:t>
            </a:r>
            <a:endParaRPr lang="en-US" dirty="0"/>
          </a:p>
          <a:p>
            <a:pPr lvl="1"/>
            <a:r>
              <a:rPr lang="en-US" dirty="0"/>
              <a:t>Atomically smooth</a:t>
            </a:r>
          </a:p>
          <a:p>
            <a:pPr lvl="1"/>
            <a:r>
              <a:rPr lang="en-US" dirty="0"/>
              <a:t>Easily achievable via </a:t>
            </a:r>
            <a:r>
              <a:rPr lang="en-US" dirty="0" err="1"/>
              <a:t>codeposition</a:t>
            </a:r>
            <a:endParaRPr lang="en-US" dirty="0"/>
          </a:p>
          <a:p>
            <a:pPr lvl="1"/>
            <a:r>
              <a:rPr lang="en-US" dirty="0"/>
              <a:t>QE ~1% at 400 nm</a:t>
            </a:r>
          </a:p>
          <a:p>
            <a:pPr lvl="1"/>
            <a:r>
              <a:rPr lang="en-US" dirty="0"/>
              <a:t>Robust against oxidation</a:t>
            </a:r>
          </a:p>
          <a:p>
            <a:endParaRPr lang="it-IT" dirty="0"/>
          </a:p>
        </p:txBody>
      </p:sp>
      <p:sp>
        <p:nvSpPr>
          <p:cNvPr id="2" name="Titolo 1">
            <a:extLst>
              <a:ext uri="{FF2B5EF4-FFF2-40B4-BE49-F238E27FC236}">
                <a16:creationId xmlns:a16="http://schemas.microsoft.com/office/drawing/2014/main" id="{E4E16C17-3DC1-95DE-834C-16A058823605}"/>
              </a:ext>
            </a:extLst>
          </p:cNvPr>
          <p:cNvSpPr>
            <a:spLocks noGrp="1"/>
          </p:cNvSpPr>
          <p:nvPr>
            <p:ph type="title"/>
          </p:nvPr>
        </p:nvSpPr>
        <p:spPr/>
        <p:txBody>
          <a:bodyPr/>
          <a:lstStyle/>
          <a:p>
            <a:r>
              <a:rPr lang="en-US" dirty="0"/>
              <a:t>Conclusions</a:t>
            </a:r>
            <a:endParaRPr lang="it-IT" dirty="0"/>
          </a:p>
        </p:txBody>
      </p:sp>
    </p:spTree>
    <p:extLst>
      <p:ext uri="{BB962C8B-B14F-4D97-AF65-F5344CB8AC3E}">
        <p14:creationId xmlns:p14="http://schemas.microsoft.com/office/powerpoint/2010/main" val="3939717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ttangolo 92">
            <a:extLst>
              <a:ext uri="{FF2B5EF4-FFF2-40B4-BE49-F238E27FC236}">
                <a16:creationId xmlns:a16="http://schemas.microsoft.com/office/drawing/2014/main" id="{88A242C6-1518-4E3C-BC29-853A9E6ED6FF}"/>
              </a:ext>
            </a:extLst>
          </p:cNvPr>
          <p:cNvSpPr/>
          <p:nvPr/>
        </p:nvSpPr>
        <p:spPr>
          <a:xfrm>
            <a:off x="9529577" y="3167651"/>
            <a:ext cx="2231822" cy="1338056"/>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Rettangolo 76">
            <a:extLst>
              <a:ext uri="{FF2B5EF4-FFF2-40B4-BE49-F238E27FC236}">
                <a16:creationId xmlns:a16="http://schemas.microsoft.com/office/drawing/2014/main" id="{C7318C5C-8285-47E0-BA2B-182F4FC288E4}"/>
              </a:ext>
            </a:extLst>
          </p:cNvPr>
          <p:cNvSpPr/>
          <p:nvPr/>
        </p:nvSpPr>
        <p:spPr>
          <a:xfrm>
            <a:off x="9576342" y="1131793"/>
            <a:ext cx="2149364" cy="1389381"/>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le 3"/>
          <p:cNvSpPr>
            <a:spLocks noGrp="1"/>
          </p:cNvSpPr>
          <p:nvPr>
            <p:ph type="title"/>
          </p:nvPr>
        </p:nvSpPr>
        <p:spPr>
          <a:xfrm>
            <a:off x="925287" y="0"/>
            <a:ext cx="10515600" cy="757645"/>
          </a:xfrm>
        </p:spPr>
        <p:txBody>
          <a:bodyPr/>
          <a:lstStyle/>
          <a:p>
            <a:r>
              <a:rPr lang="en-US" dirty="0"/>
              <a:t>Information provided by RHEED</a:t>
            </a:r>
          </a:p>
        </p:txBody>
      </p:sp>
      <p:sp>
        <p:nvSpPr>
          <p:cNvPr id="6" name="Freeform 5"/>
          <p:cNvSpPr/>
          <p:nvPr/>
        </p:nvSpPr>
        <p:spPr>
          <a:xfrm>
            <a:off x="1098664" y="1890728"/>
            <a:ext cx="1627632" cy="749481"/>
          </a:xfrm>
          <a:custGeom>
            <a:avLst/>
            <a:gdLst>
              <a:gd name="connsiteX0" fmla="*/ 45129 w 2997334"/>
              <a:gd name="connsiteY0" fmla="*/ 1593669 h 1619795"/>
              <a:gd name="connsiteX1" fmla="*/ 2997334 w 2997334"/>
              <a:gd name="connsiteY1" fmla="*/ 1593669 h 1619795"/>
              <a:gd name="connsiteX2" fmla="*/ 2875414 w 2997334"/>
              <a:gd name="connsiteY2" fmla="*/ 1166949 h 1619795"/>
              <a:gd name="connsiteX3" fmla="*/ 2927666 w 2997334"/>
              <a:gd name="connsiteY3" fmla="*/ 1088572 h 1619795"/>
              <a:gd name="connsiteX4" fmla="*/ 2927666 w 2997334"/>
              <a:gd name="connsiteY4" fmla="*/ 1001486 h 1619795"/>
              <a:gd name="connsiteX5" fmla="*/ 2901540 w 2997334"/>
              <a:gd name="connsiteY5" fmla="*/ 975360 h 1619795"/>
              <a:gd name="connsiteX6" fmla="*/ 2875414 w 2997334"/>
              <a:gd name="connsiteY6" fmla="*/ 957943 h 1619795"/>
              <a:gd name="connsiteX7" fmla="*/ 2823163 w 2997334"/>
              <a:gd name="connsiteY7" fmla="*/ 949235 h 1619795"/>
              <a:gd name="connsiteX8" fmla="*/ 2797037 w 2997334"/>
              <a:gd name="connsiteY8" fmla="*/ 914400 h 1619795"/>
              <a:gd name="connsiteX9" fmla="*/ 2788329 w 2997334"/>
              <a:gd name="connsiteY9" fmla="*/ 879566 h 1619795"/>
              <a:gd name="connsiteX10" fmla="*/ 2770912 w 2997334"/>
              <a:gd name="connsiteY10" fmla="*/ 809898 h 1619795"/>
              <a:gd name="connsiteX11" fmla="*/ 2762203 w 2997334"/>
              <a:gd name="connsiteY11" fmla="*/ 687978 h 1619795"/>
              <a:gd name="connsiteX12" fmla="*/ 2753494 w 2997334"/>
              <a:gd name="connsiteY12" fmla="*/ 478972 h 1619795"/>
              <a:gd name="connsiteX13" fmla="*/ 2736077 w 2997334"/>
              <a:gd name="connsiteY13" fmla="*/ 426720 h 1619795"/>
              <a:gd name="connsiteX14" fmla="*/ 2709952 w 2997334"/>
              <a:gd name="connsiteY14" fmla="*/ 357052 h 1619795"/>
              <a:gd name="connsiteX15" fmla="*/ 2692534 w 2997334"/>
              <a:gd name="connsiteY15" fmla="*/ 313509 h 1619795"/>
              <a:gd name="connsiteX16" fmla="*/ 2640283 w 2997334"/>
              <a:gd name="connsiteY16" fmla="*/ 252549 h 1619795"/>
              <a:gd name="connsiteX17" fmla="*/ 2631574 w 2997334"/>
              <a:gd name="connsiteY17" fmla="*/ 209006 h 1619795"/>
              <a:gd name="connsiteX18" fmla="*/ 2614157 w 2997334"/>
              <a:gd name="connsiteY18" fmla="*/ 156755 h 1619795"/>
              <a:gd name="connsiteX19" fmla="*/ 2605449 w 2997334"/>
              <a:gd name="connsiteY19" fmla="*/ 87086 h 1619795"/>
              <a:gd name="connsiteX20" fmla="*/ 2596740 w 2997334"/>
              <a:gd name="connsiteY20" fmla="*/ 34835 h 1619795"/>
              <a:gd name="connsiteX21" fmla="*/ 2570614 w 2997334"/>
              <a:gd name="connsiteY21" fmla="*/ 17418 h 1619795"/>
              <a:gd name="connsiteX22" fmla="*/ 2553197 w 2997334"/>
              <a:gd name="connsiteY22" fmla="*/ 0 h 1619795"/>
              <a:gd name="connsiteX23" fmla="*/ 2544489 w 2997334"/>
              <a:gd name="connsiteY23" fmla="*/ 60960 h 1619795"/>
              <a:gd name="connsiteX24" fmla="*/ 2535780 w 2997334"/>
              <a:gd name="connsiteY24" fmla="*/ 87086 h 1619795"/>
              <a:gd name="connsiteX25" fmla="*/ 2527072 w 2997334"/>
              <a:gd name="connsiteY25" fmla="*/ 209006 h 1619795"/>
              <a:gd name="connsiteX26" fmla="*/ 2518363 w 2997334"/>
              <a:gd name="connsiteY26" fmla="*/ 235132 h 1619795"/>
              <a:gd name="connsiteX27" fmla="*/ 2492237 w 2997334"/>
              <a:gd name="connsiteY27" fmla="*/ 313509 h 1619795"/>
              <a:gd name="connsiteX28" fmla="*/ 2466112 w 2997334"/>
              <a:gd name="connsiteY28" fmla="*/ 374469 h 1619795"/>
              <a:gd name="connsiteX29" fmla="*/ 2431277 w 2997334"/>
              <a:gd name="connsiteY29" fmla="*/ 426720 h 1619795"/>
              <a:gd name="connsiteX30" fmla="*/ 2413860 w 2997334"/>
              <a:gd name="connsiteY30" fmla="*/ 452846 h 1619795"/>
              <a:gd name="connsiteX31" fmla="*/ 2326774 w 2997334"/>
              <a:gd name="connsiteY31" fmla="*/ 478972 h 1619795"/>
              <a:gd name="connsiteX32" fmla="*/ 2283232 w 2997334"/>
              <a:gd name="connsiteY32" fmla="*/ 557349 h 1619795"/>
              <a:gd name="connsiteX33" fmla="*/ 2274523 w 2997334"/>
              <a:gd name="connsiteY33" fmla="*/ 809898 h 1619795"/>
              <a:gd name="connsiteX34" fmla="*/ 2265814 w 2997334"/>
              <a:gd name="connsiteY34" fmla="*/ 844732 h 1619795"/>
              <a:gd name="connsiteX35" fmla="*/ 2309357 w 2997334"/>
              <a:gd name="connsiteY35" fmla="*/ 888275 h 1619795"/>
              <a:gd name="connsiteX36" fmla="*/ 2335483 w 2997334"/>
              <a:gd name="connsiteY36" fmla="*/ 896983 h 1619795"/>
              <a:gd name="connsiteX37" fmla="*/ 2361609 w 2997334"/>
              <a:gd name="connsiteY37" fmla="*/ 923109 h 1619795"/>
              <a:gd name="connsiteX38" fmla="*/ 2379026 w 2997334"/>
              <a:gd name="connsiteY38" fmla="*/ 975360 h 1619795"/>
              <a:gd name="connsiteX39" fmla="*/ 2370317 w 2997334"/>
              <a:gd name="connsiteY39" fmla="*/ 1123406 h 1619795"/>
              <a:gd name="connsiteX40" fmla="*/ 2352900 w 2997334"/>
              <a:gd name="connsiteY40" fmla="*/ 1149532 h 1619795"/>
              <a:gd name="connsiteX41" fmla="*/ 2344192 w 2997334"/>
              <a:gd name="connsiteY41" fmla="*/ 1175658 h 1619795"/>
              <a:gd name="connsiteX42" fmla="*/ 2318066 w 2997334"/>
              <a:gd name="connsiteY42" fmla="*/ 1193075 h 1619795"/>
              <a:gd name="connsiteX43" fmla="*/ 2300649 w 2997334"/>
              <a:gd name="connsiteY43" fmla="*/ 1245326 h 1619795"/>
              <a:gd name="connsiteX44" fmla="*/ 2283232 w 2997334"/>
              <a:gd name="connsiteY44" fmla="*/ 1367246 h 1619795"/>
              <a:gd name="connsiteX45" fmla="*/ 2274523 w 2997334"/>
              <a:gd name="connsiteY45" fmla="*/ 1410789 h 1619795"/>
              <a:gd name="connsiteX46" fmla="*/ 2248397 w 2997334"/>
              <a:gd name="connsiteY46" fmla="*/ 1419498 h 1619795"/>
              <a:gd name="connsiteX47" fmla="*/ 2222272 w 2997334"/>
              <a:gd name="connsiteY47" fmla="*/ 1436915 h 1619795"/>
              <a:gd name="connsiteX48" fmla="*/ 2196146 w 2997334"/>
              <a:gd name="connsiteY48" fmla="*/ 1497875 h 1619795"/>
              <a:gd name="connsiteX49" fmla="*/ 2143894 w 2997334"/>
              <a:gd name="connsiteY49" fmla="*/ 1558835 h 1619795"/>
              <a:gd name="connsiteX50" fmla="*/ 2126477 w 2997334"/>
              <a:gd name="connsiteY50" fmla="*/ 1584960 h 1619795"/>
              <a:gd name="connsiteX51" fmla="*/ 2091643 w 2997334"/>
              <a:gd name="connsiteY51" fmla="*/ 1593669 h 1619795"/>
              <a:gd name="connsiteX52" fmla="*/ 2091643 w 2997334"/>
              <a:gd name="connsiteY52" fmla="*/ 1367246 h 1619795"/>
              <a:gd name="connsiteX53" fmla="*/ 2100352 w 2997334"/>
              <a:gd name="connsiteY53" fmla="*/ 1254035 h 1619795"/>
              <a:gd name="connsiteX54" fmla="*/ 2152603 w 2997334"/>
              <a:gd name="connsiteY54" fmla="*/ 1236618 h 1619795"/>
              <a:gd name="connsiteX55" fmla="*/ 2161312 w 2997334"/>
              <a:gd name="connsiteY55" fmla="*/ 1210492 h 1619795"/>
              <a:gd name="connsiteX56" fmla="*/ 2178729 w 2997334"/>
              <a:gd name="connsiteY56" fmla="*/ 1132115 h 1619795"/>
              <a:gd name="connsiteX57" fmla="*/ 2161312 w 2997334"/>
              <a:gd name="connsiteY57" fmla="*/ 1027612 h 1619795"/>
              <a:gd name="connsiteX58" fmla="*/ 2143894 w 2997334"/>
              <a:gd name="connsiteY58" fmla="*/ 1010195 h 1619795"/>
              <a:gd name="connsiteX59" fmla="*/ 2135186 w 2997334"/>
              <a:gd name="connsiteY59" fmla="*/ 975360 h 1619795"/>
              <a:gd name="connsiteX60" fmla="*/ 2117769 w 2997334"/>
              <a:gd name="connsiteY60" fmla="*/ 949235 h 1619795"/>
              <a:gd name="connsiteX61" fmla="*/ 2126477 w 2997334"/>
              <a:gd name="connsiteY61" fmla="*/ 870858 h 1619795"/>
              <a:gd name="connsiteX62" fmla="*/ 2143894 w 2997334"/>
              <a:gd name="connsiteY62" fmla="*/ 853440 h 1619795"/>
              <a:gd name="connsiteX63" fmla="*/ 2230980 w 2997334"/>
              <a:gd name="connsiteY63" fmla="*/ 827315 h 1619795"/>
              <a:gd name="connsiteX64" fmla="*/ 2239689 w 2997334"/>
              <a:gd name="connsiteY64" fmla="*/ 801189 h 1619795"/>
              <a:gd name="connsiteX65" fmla="*/ 2204854 w 2997334"/>
              <a:gd name="connsiteY65" fmla="*/ 792480 h 1619795"/>
              <a:gd name="connsiteX66" fmla="*/ 2178729 w 2997334"/>
              <a:gd name="connsiteY66" fmla="*/ 783772 h 1619795"/>
              <a:gd name="connsiteX67" fmla="*/ 2109060 w 2997334"/>
              <a:gd name="connsiteY67" fmla="*/ 766355 h 1619795"/>
              <a:gd name="connsiteX68" fmla="*/ 2100352 w 2997334"/>
              <a:gd name="connsiteY68" fmla="*/ 722812 h 1619795"/>
              <a:gd name="connsiteX69" fmla="*/ 2082934 w 2997334"/>
              <a:gd name="connsiteY69" fmla="*/ 705395 h 1619795"/>
              <a:gd name="connsiteX70" fmla="*/ 1987140 w 2997334"/>
              <a:gd name="connsiteY70" fmla="*/ 653143 h 1619795"/>
              <a:gd name="connsiteX71" fmla="*/ 1856512 w 2997334"/>
              <a:gd name="connsiteY71" fmla="*/ 661852 h 1619795"/>
              <a:gd name="connsiteX72" fmla="*/ 1839094 w 2997334"/>
              <a:gd name="connsiteY72" fmla="*/ 679269 h 1619795"/>
              <a:gd name="connsiteX73" fmla="*/ 1786843 w 2997334"/>
              <a:gd name="connsiteY73" fmla="*/ 705395 h 1619795"/>
              <a:gd name="connsiteX74" fmla="*/ 1769426 w 2997334"/>
              <a:gd name="connsiteY74" fmla="*/ 731520 h 1619795"/>
              <a:gd name="connsiteX75" fmla="*/ 1752009 w 2997334"/>
              <a:gd name="connsiteY75" fmla="*/ 748938 h 1619795"/>
              <a:gd name="connsiteX76" fmla="*/ 1717174 w 2997334"/>
              <a:gd name="connsiteY76" fmla="*/ 818606 h 1619795"/>
              <a:gd name="connsiteX77" fmla="*/ 1699757 w 2997334"/>
              <a:gd name="connsiteY77" fmla="*/ 853440 h 1619795"/>
              <a:gd name="connsiteX78" fmla="*/ 1682340 w 2997334"/>
              <a:gd name="connsiteY78" fmla="*/ 870858 h 1619795"/>
              <a:gd name="connsiteX79" fmla="*/ 1630089 w 2997334"/>
              <a:gd name="connsiteY79" fmla="*/ 914400 h 1619795"/>
              <a:gd name="connsiteX80" fmla="*/ 1569129 w 2997334"/>
              <a:gd name="connsiteY80" fmla="*/ 975360 h 1619795"/>
              <a:gd name="connsiteX81" fmla="*/ 1543003 w 2997334"/>
              <a:gd name="connsiteY81" fmla="*/ 992778 h 1619795"/>
              <a:gd name="connsiteX82" fmla="*/ 1464626 w 2997334"/>
              <a:gd name="connsiteY82" fmla="*/ 1010195 h 1619795"/>
              <a:gd name="connsiteX83" fmla="*/ 1447209 w 2997334"/>
              <a:gd name="connsiteY83" fmla="*/ 1036320 h 1619795"/>
              <a:gd name="connsiteX84" fmla="*/ 1429792 w 2997334"/>
              <a:gd name="connsiteY84" fmla="*/ 1053738 h 1619795"/>
              <a:gd name="connsiteX85" fmla="*/ 1412374 w 2997334"/>
              <a:gd name="connsiteY85" fmla="*/ 1114698 h 1619795"/>
              <a:gd name="connsiteX86" fmla="*/ 1421083 w 2997334"/>
              <a:gd name="connsiteY86" fmla="*/ 1349829 h 1619795"/>
              <a:gd name="connsiteX87" fmla="*/ 1429792 w 2997334"/>
              <a:gd name="connsiteY87" fmla="*/ 1375955 h 1619795"/>
              <a:gd name="connsiteX88" fmla="*/ 1438500 w 2997334"/>
              <a:gd name="connsiteY88" fmla="*/ 1419498 h 1619795"/>
              <a:gd name="connsiteX89" fmla="*/ 1447209 w 2997334"/>
              <a:gd name="connsiteY89" fmla="*/ 1489166 h 1619795"/>
              <a:gd name="connsiteX90" fmla="*/ 1490752 w 2997334"/>
              <a:gd name="connsiteY90" fmla="*/ 1541418 h 1619795"/>
              <a:gd name="connsiteX91" fmla="*/ 1516877 w 2997334"/>
              <a:gd name="connsiteY91" fmla="*/ 1550126 h 1619795"/>
              <a:gd name="connsiteX92" fmla="*/ 1543003 w 2997334"/>
              <a:gd name="connsiteY92" fmla="*/ 1567543 h 1619795"/>
              <a:gd name="connsiteX93" fmla="*/ 1516877 w 2997334"/>
              <a:gd name="connsiteY93" fmla="*/ 1584960 h 1619795"/>
              <a:gd name="connsiteX94" fmla="*/ 1455917 w 2997334"/>
              <a:gd name="connsiteY94" fmla="*/ 1576252 h 1619795"/>
              <a:gd name="connsiteX95" fmla="*/ 1386249 w 2997334"/>
              <a:gd name="connsiteY95" fmla="*/ 1515292 h 1619795"/>
              <a:gd name="connsiteX96" fmla="*/ 1377540 w 2997334"/>
              <a:gd name="connsiteY96" fmla="*/ 1463040 h 1619795"/>
              <a:gd name="connsiteX97" fmla="*/ 1360123 w 2997334"/>
              <a:gd name="connsiteY97" fmla="*/ 1436915 h 1619795"/>
              <a:gd name="connsiteX98" fmla="*/ 1342706 w 2997334"/>
              <a:gd name="connsiteY98" fmla="*/ 1367246 h 1619795"/>
              <a:gd name="connsiteX99" fmla="*/ 1360123 w 2997334"/>
              <a:gd name="connsiteY99" fmla="*/ 1132115 h 1619795"/>
              <a:gd name="connsiteX100" fmla="*/ 1368832 w 2997334"/>
              <a:gd name="connsiteY100" fmla="*/ 1088572 h 1619795"/>
              <a:gd name="connsiteX101" fmla="*/ 1386249 w 2997334"/>
              <a:gd name="connsiteY101" fmla="*/ 1045029 h 1619795"/>
              <a:gd name="connsiteX102" fmla="*/ 1351414 w 2997334"/>
              <a:gd name="connsiteY102" fmla="*/ 879566 h 1619795"/>
              <a:gd name="connsiteX103" fmla="*/ 1333997 w 2997334"/>
              <a:gd name="connsiteY103" fmla="*/ 836023 h 1619795"/>
              <a:gd name="connsiteX104" fmla="*/ 1290454 w 2997334"/>
              <a:gd name="connsiteY104" fmla="*/ 748938 h 1619795"/>
              <a:gd name="connsiteX105" fmla="*/ 1281746 w 2997334"/>
              <a:gd name="connsiteY105" fmla="*/ 722812 h 1619795"/>
              <a:gd name="connsiteX106" fmla="*/ 1255620 w 2997334"/>
              <a:gd name="connsiteY106" fmla="*/ 670560 h 1619795"/>
              <a:gd name="connsiteX107" fmla="*/ 1229494 w 2997334"/>
              <a:gd name="connsiteY107" fmla="*/ 661852 h 1619795"/>
              <a:gd name="connsiteX108" fmla="*/ 1212077 w 2997334"/>
              <a:gd name="connsiteY108" fmla="*/ 635726 h 1619795"/>
              <a:gd name="connsiteX109" fmla="*/ 1159826 w 2997334"/>
              <a:gd name="connsiteY109" fmla="*/ 609600 h 1619795"/>
              <a:gd name="connsiteX110" fmla="*/ 1151117 w 2997334"/>
              <a:gd name="connsiteY110" fmla="*/ 635726 h 1619795"/>
              <a:gd name="connsiteX111" fmla="*/ 1098866 w 2997334"/>
              <a:gd name="connsiteY111" fmla="*/ 566058 h 1619795"/>
              <a:gd name="connsiteX112" fmla="*/ 1046614 w 2997334"/>
              <a:gd name="connsiteY112" fmla="*/ 505098 h 1619795"/>
              <a:gd name="connsiteX113" fmla="*/ 1029197 w 2997334"/>
              <a:gd name="connsiteY113" fmla="*/ 470263 h 1619795"/>
              <a:gd name="connsiteX114" fmla="*/ 1011780 w 2997334"/>
              <a:gd name="connsiteY114" fmla="*/ 444138 h 1619795"/>
              <a:gd name="connsiteX115" fmla="*/ 1003072 w 2997334"/>
              <a:gd name="connsiteY115" fmla="*/ 400595 h 1619795"/>
              <a:gd name="connsiteX116" fmla="*/ 994363 w 2997334"/>
              <a:gd name="connsiteY116" fmla="*/ 348343 h 1619795"/>
              <a:gd name="connsiteX117" fmla="*/ 968237 w 2997334"/>
              <a:gd name="connsiteY117" fmla="*/ 322218 h 1619795"/>
              <a:gd name="connsiteX118" fmla="*/ 898569 w 2997334"/>
              <a:gd name="connsiteY118" fmla="*/ 330926 h 1619795"/>
              <a:gd name="connsiteX119" fmla="*/ 872443 w 2997334"/>
              <a:gd name="connsiteY119" fmla="*/ 348343 h 1619795"/>
              <a:gd name="connsiteX120" fmla="*/ 828900 w 2997334"/>
              <a:gd name="connsiteY120" fmla="*/ 409303 h 1619795"/>
              <a:gd name="connsiteX121" fmla="*/ 811483 w 2997334"/>
              <a:gd name="connsiteY121" fmla="*/ 461555 h 1619795"/>
              <a:gd name="connsiteX122" fmla="*/ 802774 w 2997334"/>
              <a:gd name="connsiteY122" fmla="*/ 487680 h 1619795"/>
              <a:gd name="connsiteX123" fmla="*/ 785357 w 2997334"/>
              <a:gd name="connsiteY123" fmla="*/ 513806 h 1619795"/>
              <a:gd name="connsiteX124" fmla="*/ 750523 w 2997334"/>
              <a:gd name="connsiteY124" fmla="*/ 592183 h 1619795"/>
              <a:gd name="connsiteX125" fmla="*/ 741814 w 2997334"/>
              <a:gd name="connsiteY125" fmla="*/ 627018 h 1619795"/>
              <a:gd name="connsiteX126" fmla="*/ 724397 w 2997334"/>
              <a:gd name="connsiteY126" fmla="*/ 670560 h 1619795"/>
              <a:gd name="connsiteX127" fmla="*/ 715689 w 2997334"/>
              <a:gd name="connsiteY127" fmla="*/ 940526 h 1619795"/>
              <a:gd name="connsiteX128" fmla="*/ 706980 w 2997334"/>
              <a:gd name="connsiteY128" fmla="*/ 966652 h 1619795"/>
              <a:gd name="connsiteX129" fmla="*/ 689563 w 2997334"/>
              <a:gd name="connsiteY129" fmla="*/ 1027612 h 1619795"/>
              <a:gd name="connsiteX130" fmla="*/ 698272 w 2997334"/>
              <a:gd name="connsiteY130" fmla="*/ 1175658 h 1619795"/>
              <a:gd name="connsiteX131" fmla="*/ 724397 w 2997334"/>
              <a:gd name="connsiteY131" fmla="*/ 1201783 h 1619795"/>
              <a:gd name="connsiteX132" fmla="*/ 741814 w 2997334"/>
              <a:gd name="connsiteY132" fmla="*/ 1271452 h 1619795"/>
              <a:gd name="connsiteX133" fmla="*/ 759232 w 2997334"/>
              <a:gd name="connsiteY133" fmla="*/ 1297578 h 1619795"/>
              <a:gd name="connsiteX134" fmla="*/ 750523 w 2997334"/>
              <a:gd name="connsiteY134" fmla="*/ 1497875 h 1619795"/>
              <a:gd name="connsiteX135" fmla="*/ 706980 w 2997334"/>
              <a:gd name="connsiteY135" fmla="*/ 1541418 h 1619795"/>
              <a:gd name="connsiteX136" fmla="*/ 689563 w 2997334"/>
              <a:gd name="connsiteY136" fmla="*/ 1593669 h 1619795"/>
              <a:gd name="connsiteX137" fmla="*/ 680854 w 2997334"/>
              <a:gd name="connsiteY137" fmla="*/ 1619795 h 1619795"/>
              <a:gd name="connsiteX138" fmla="*/ 654729 w 2997334"/>
              <a:gd name="connsiteY138" fmla="*/ 1541418 h 1619795"/>
              <a:gd name="connsiteX139" fmla="*/ 646020 w 2997334"/>
              <a:gd name="connsiteY139" fmla="*/ 1489166 h 1619795"/>
              <a:gd name="connsiteX140" fmla="*/ 541517 w 2997334"/>
              <a:gd name="connsiteY140" fmla="*/ 1245326 h 1619795"/>
              <a:gd name="connsiteX141" fmla="*/ 471849 w 2997334"/>
              <a:gd name="connsiteY141" fmla="*/ 1027612 h 1619795"/>
              <a:gd name="connsiteX142" fmla="*/ 393472 w 2997334"/>
              <a:gd name="connsiteY142" fmla="*/ 818606 h 1619795"/>
              <a:gd name="connsiteX143" fmla="*/ 323803 w 2997334"/>
              <a:gd name="connsiteY143" fmla="*/ 548640 h 1619795"/>
              <a:gd name="connsiteX144" fmla="*/ 306386 w 2997334"/>
              <a:gd name="connsiteY144" fmla="*/ 418012 h 1619795"/>
              <a:gd name="connsiteX145" fmla="*/ 288969 w 2997334"/>
              <a:gd name="connsiteY145" fmla="*/ 348343 h 1619795"/>
              <a:gd name="connsiteX146" fmla="*/ 158340 w 2997334"/>
              <a:gd name="connsiteY146" fmla="*/ 339635 h 1619795"/>
              <a:gd name="connsiteX147" fmla="*/ 88672 w 2997334"/>
              <a:gd name="connsiteY147" fmla="*/ 313509 h 1619795"/>
              <a:gd name="connsiteX148" fmla="*/ 10294 w 2997334"/>
              <a:gd name="connsiteY148" fmla="*/ 330926 h 1619795"/>
              <a:gd name="connsiteX149" fmla="*/ 10294 w 2997334"/>
              <a:gd name="connsiteY149" fmla="*/ 687978 h 1619795"/>
              <a:gd name="connsiteX150" fmla="*/ 19003 w 2997334"/>
              <a:gd name="connsiteY150" fmla="*/ 862149 h 1619795"/>
              <a:gd name="connsiteX151" fmla="*/ 27712 w 2997334"/>
              <a:gd name="connsiteY151" fmla="*/ 914400 h 1619795"/>
              <a:gd name="connsiteX152" fmla="*/ 27712 w 2997334"/>
              <a:gd name="connsiteY152" fmla="*/ 1184366 h 1619795"/>
              <a:gd name="connsiteX153" fmla="*/ 45129 w 2997334"/>
              <a:gd name="connsiteY153" fmla="*/ 1593669 h 161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997334" h="1619795">
                <a:moveTo>
                  <a:pt x="45129" y="1593669"/>
                </a:moveTo>
                <a:lnTo>
                  <a:pt x="2997334" y="1593669"/>
                </a:lnTo>
                <a:lnTo>
                  <a:pt x="2875414" y="1166949"/>
                </a:lnTo>
                <a:cubicBezTo>
                  <a:pt x="2892831" y="1140823"/>
                  <a:pt x="2912780" y="1116218"/>
                  <a:pt x="2927666" y="1088572"/>
                </a:cubicBezTo>
                <a:cubicBezTo>
                  <a:pt x="2940827" y="1064130"/>
                  <a:pt x="2938090" y="1024940"/>
                  <a:pt x="2927666" y="1001486"/>
                </a:cubicBezTo>
                <a:cubicBezTo>
                  <a:pt x="2922664" y="990232"/>
                  <a:pt x="2911001" y="983244"/>
                  <a:pt x="2901540" y="975360"/>
                </a:cubicBezTo>
                <a:cubicBezTo>
                  <a:pt x="2893499" y="968660"/>
                  <a:pt x="2885343" y="961253"/>
                  <a:pt x="2875414" y="957943"/>
                </a:cubicBezTo>
                <a:cubicBezTo>
                  <a:pt x="2858663" y="952359"/>
                  <a:pt x="2840580" y="952138"/>
                  <a:pt x="2823163" y="949235"/>
                </a:cubicBezTo>
                <a:cubicBezTo>
                  <a:pt x="2814454" y="937623"/>
                  <a:pt x="2803528" y="927382"/>
                  <a:pt x="2797037" y="914400"/>
                </a:cubicBezTo>
                <a:cubicBezTo>
                  <a:pt x="2791685" y="903695"/>
                  <a:pt x="2790925" y="891250"/>
                  <a:pt x="2788329" y="879566"/>
                </a:cubicBezTo>
                <a:cubicBezTo>
                  <a:pt x="2774318" y="816517"/>
                  <a:pt x="2786472" y="856580"/>
                  <a:pt x="2770912" y="809898"/>
                </a:cubicBezTo>
                <a:cubicBezTo>
                  <a:pt x="2768009" y="769258"/>
                  <a:pt x="2764345" y="728665"/>
                  <a:pt x="2762203" y="687978"/>
                </a:cubicBezTo>
                <a:cubicBezTo>
                  <a:pt x="2758538" y="618345"/>
                  <a:pt x="2760432" y="548355"/>
                  <a:pt x="2753494" y="478972"/>
                </a:cubicBezTo>
                <a:cubicBezTo>
                  <a:pt x="2751667" y="460704"/>
                  <a:pt x="2740530" y="444531"/>
                  <a:pt x="2736077" y="426720"/>
                </a:cubicBezTo>
                <a:cubicBezTo>
                  <a:pt x="2721223" y="367300"/>
                  <a:pt x="2735973" y="415598"/>
                  <a:pt x="2709952" y="357052"/>
                </a:cubicBezTo>
                <a:cubicBezTo>
                  <a:pt x="2703603" y="342767"/>
                  <a:pt x="2700126" y="327174"/>
                  <a:pt x="2692534" y="313509"/>
                </a:cubicBezTo>
                <a:cubicBezTo>
                  <a:pt x="2678568" y="288371"/>
                  <a:pt x="2660084" y="272350"/>
                  <a:pt x="2640283" y="252549"/>
                </a:cubicBezTo>
                <a:cubicBezTo>
                  <a:pt x="2637380" y="238035"/>
                  <a:pt x="2635469" y="223286"/>
                  <a:pt x="2631574" y="209006"/>
                </a:cubicBezTo>
                <a:cubicBezTo>
                  <a:pt x="2626743" y="191294"/>
                  <a:pt x="2614157" y="156755"/>
                  <a:pt x="2614157" y="156755"/>
                </a:cubicBezTo>
                <a:cubicBezTo>
                  <a:pt x="2611254" y="133532"/>
                  <a:pt x="2608759" y="110254"/>
                  <a:pt x="2605449" y="87086"/>
                </a:cubicBezTo>
                <a:cubicBezTo>
                  <a:pt x="2602952" y="69606"/>
                  <a:pt x="2604637" y="50628"/>
                  <a:pt x="2596740" y="34835"/>
                </a:cubicBezTo>
                <a:cubicBezTo>
                  <a:pt x="2592059" y="25474"/>
                  <a:pt x="2578787" y="23956"/>
                  <a:pt x="2570614" y="17418"/>
                </a:cubicBezTo>
                <a:cubicBezTo>
                  <a:pt x="2564203" y="12289"/>
                  <a:pt x="2559003" y="5806"/>
                  <a:pt x="2553197" y="0"/>
                </a:cubicBezTo>
                <a:cubicBezTo>
                  <a:pt x="2550294" y="20320"/>
                  <a:pt x="2548514" y="40832"/>
                  <a:pt x="2544489" y="60960"/>
                </a:cubicBezTo>
                <a:cubicBezTo>
                  <a:pt x="2542689" y="69962"/>
                  <a:pt x="2536853" y="77969"/>
                  <a:pt x="2535780" y="87086"/>
                </a:cubicBezTo>
                <a:cubicBezTo>
                  <a:pt x="2531020" y="127550"/>
                  <a:pt x="2531832" y="168542"/>
                  <a:pt x="2527072" y="209006"/>
                </a:cubicBezTo>
                <a:cubicBezTo>
                  <a:pt x="2525999" y="218123"/>
                  <a:pt x="2520354" y="226171"/>
                  <a:pt x="2518363" y="235132"/>
                </a:cubicBezTo>
                <a:cubicBezTo>
                  <a:pt x="2502718" y="305530"/>
                  <a:pt x="2522540" y="268054"/>
                  <a:pt x="2492237" y="313509"/>
                </a:cubicBezTo>
                <a:cubicBezTo>
                  <a:pt x="2483228" y="340537"/>
                  <a:pt x="2482254" y="347566"/>
                  <a:pt x="2466112" y="374469"/>
                </a:cubicBezTo>
                <a:cubicBezTo>
                  <a:pt x="2455342" y="392419"/>
                  <a:pt x="2442889" y="409303"/>
                  <a:pt x="2431277" y="426720"/>
                </a:cubicBezTo>
                <a:cubicBezTo>
                  <a:pt x="2425471" y="435429"/>
                  <a:pt x="2423789" y="449536"/>
                  <a:pt x="2413860" y="452846"/>
                </a:cubicBezTo>
                <a:cubicBezTo>
                  <a:pt x="2350254" y="474048"/>
                  <a:pt x="2379420" y="465810"/>
                  <a:pt x="2326774" y="478972"/>
                </a:cubicBezTo>
                <a:cubicBezTo>
                  <a:pt x="2286848" y="538861"/>
                  <a:pt x="2298559" y="511364"/>
                  <a:pt x="2283232" y="557349"/>
                </a:cubicBezTo>
                <a:cubicBezTo>
                  <a:pt x="2280329" y="641532"/>
                  <a:pt x="2279619" y="725819"/>
                  <a:pt x="2274523" y="809898"/>
                </a:cubicBezTo>
                <a:cubicBezTo>
                  <a:pt x="2273799" y="821845"/>
                  <a:pt x="2265814" y="832763"/>
                  <a:pt x="2265814" y="844732"/>
                </a:cubicBezTo>
                <a:cubicBezTo>
                  <a:pt x="2265814" y="875507"/>
                  <a:pt x="2284434" y="877594"/>
                  <a:pt x="2309357" y="888275"/>
                </a:cubicBezTo>
                <a:cubicBezTo>
                  <a:pt x="2317794" y="891891"/>
                  <a:pt x="2326774" y="894080"/>
                  <a:pt x="2335483" y="896983"/>
                </a:cubicBezTo>
                <a:cubicBezTo>
                  <a:pt x="2344192" y="905692"/>
                  <a:pt x="2355628" y="912343"/>
                  <a:pt x="2361609" y="923109"/>
                </a:cubicBezTo>
                <a:cubicBezTo>
                  <a:pt x="2370525" y="939158"/>
                  <a:pt x="2379026" y="975360"/>
                  <a:pt x="2379026" y="975360"/>
                </a:cubicBezTo>
                <a:cubicBezTo>
                  <a:pt x="2376123" y="1024709"/>
                  <a:pt x="2377650" y="1074519"/>
                  <a:pt x="2370317" y="1123406"/>
                </a:cubicBezTo>
                <a:cubicBezTo>
                  <a:pt x="2368764" y="1133757"/>
                  <a:pt x="2357581" y="1140170"/>
                  <a:pt x="2352900" y="1149532"/>
                </a:cubicBezTo>
                <a:cubicBezTo>
                  <a:pt x="2348795" y="1157743"/>
                  <a:pt x="2349926" y="1168490"/>
                  <a:pt x="2344192" y="1175658"/>
                </a:cubicBezTo>
                <a:cubicBezTo>
                  <a:pt x="2337654" y="1183831"/>
                  <a:pt x="2326775" y="1187269"/>
                  <a:pt x="2318066" y="1193075"/>
                </a:cubicBezTo>
                <a:cubicBezTo>
                  <a:pt x="2312260" y="1210492"/>
                  <a:pt x="2302926" y="1227109"/>
                  <a:pt x="2300649" y="1245326"/>
                </a:cubicBezTo>
                <a:cubicBezTo>
                  <a:pt x="2293081" y="1305870"/>
                  <a:pt x="2293274" y="1312013"/>
                  <a:pt x="2283232" y="1367246"/>
                </a:cubicBezTo>
                <a:cubicBezTo>
                  <a:pt x="2280584" y="1381809"/>
                  <a:pt x="2282734" y="1398473"/>
                  <a:pt x="2274523" y="1410789"/>
                </a:cubicBezTo>
                <a:cubicBezTo>
                  <a:pt x="2269431" y="1418427"/>
                  <a:pt x="2256608" y="1415393"/>
                  <a:pt x="2248397" y="1419498"/>
                </a:cubicBezTo>
                <a:cubicBezTo>
                  <a:pt x="2239036" y="1424179"/>
                  <a:pt x="2230980" y="1431109"/>
                  <a:pt x="2222272" y="1436915"/>
                </a:cubicBezTo>
                <a:cubicBezTo>
                  <a:pt x="2178547" y="1502498"/>
                  <a:pt x="2229884" y="1419151"/>
                  <a:pt x="2196146" y="1497875"/>
                </a:cubicBezTo>
                <a:cubicBezTo>
                  <a:pt x="2179997" y="1535556"/>
                  <a:pt x="2169848" y="1519905"/>
                  <a:pt x="2143894" y="1558835"/>
                </a:cubicBezTo>
                <a:cubicBezTo>
                  <a:pt x="2138088" y="1567543"/>
                  <a:pt x="2135185" y="1579154"/>
                  <a:pt x="2126477" y="1584960"/>
                </a:cubicBezTo>
                <a:cubicBezTo>
                  <a:pt x="2116518" y="1591599"/>
                  <a:pt x="2103254" y="1590766"/>
                  <a:pt x="2091643" y="1593669"/>
                </a:cubicBezTo>
                <a:cubicBezTo>
                  <a:pt x="2062098" y="1505038"/>
                  <a:pt x="2080367" y="1570209"/>
                  <a:pt x="2091643" y="1367246"/>
                </a:cubicBezTo>
                <a:cubicBezTo>
                  <a:pt x="2093743" y="1329456"/>
                  <a:pt x="2084346" y="1288333"/>
                  <a:pt x="2100352" y="1254035"/>
                </a:cubicBezTo>
                <a:cubicBezTo>
                  <a:pt x="2108116" y="1237398"/>
                  <a:pt x="2152603" y="1236618"/>
                  <a:pt x="2152603" y="1236618"/>
                </a:cubicBezTo>
                <a:cubicBezTo>
                  <a:pt x="2155506" y="1227909"/>
                  <a:pt x="2159321" y="1219453"/>
                  <a:pt x="2161312" y="1210492"/>
                </a:cubicBezTo>
                <a:cubicBezTo>
                  <a:pt x="2181746" y="1118536"/>
                  <a:pt x="2159124" y="1190925"/>
                  <a:pt x="2178729" y="1132115"/>
                </a:cubicBezTo>
                <a:cubicBezTo>
                  <a:pt x="2177870" y="1124382"/>
                  <a:pt x="2175237" y="1050820"/>
                  <a:pt x="2161312" y="1027612"/>
                </a:cubicBezTo>
                <a:cubicBezTo>
                  <a:pt x="2157088" y="1020571"/>
                  <a:pt x="2149700" y="1016001"/>
                  <a:pt x="2143894" y="1010195"/>
                </a:cubicBezTo>
                <a:cubicBezTo>
                  <a:pt x="2140991" y="998583"/>
                  <a:pt x="2139901" y="986361"/>
                  <a:pt x="2135186" y="975360"/>
                </a:cubicBezTo>
                <a:cubicBezTo>
                  <a:pt x="2131063" y="965740"/>
                  <a:pt x="2118638" y="959665"/>
                  <a:pt x="2117769" y="949235"/>
                </a:cubicBezTo>
                <a:cubicBezTo>
                  <a:pt x="2115586" y="923039"/>
                  <a:pt x="2119561" y="896218"/>
                  <a:pt x="2126477" y="870858"/>
                </a:cubicBezTo>
                <a:cubicBezTo>
                  <a:pt x="2128637" y="862937"/>
                  <a:pt x="2136550" y="857112"/>
                  <a:pt x="2143894" y="853440"/>
                </a:cubicBezTo>
                <a:cubicBezTo>
                  <a:pt x="2165096" y="842839"/>
                  <a:pt x="2205978" y="833565"/>
                  <a:pt x="2230980" y="827315"/>
                </a:cubicBezTo>
                <a:cubicBezTo>
                  <a:pt x="2233883" y="818606"/>
                  <a:pt x="2245197" y="808533"/>
                  <a:pt x="2239689" y="801189"/>
                </a:cubicBezTo>
                <a:cubicBezTo>
                  <a:pt x="2232508" y="791614"/>
                  <a:pt x="2216363" y="795768"/>
                  <a:pt x="2204854" y="792480"/>
                </a:cubicBezTo>
                <a:cubicBezTo>
                  <a:pt x="2196028" y="789958"/>
                  <a:pt x="2187585" y="786187"/>
                  <a:pt x="2178729" y="783772"/>
                </a:cubicBezTo>
                <a:cubicBezTo>
                  <a:pt x="2155635" y="777474"/>
                  <a:pt x="2109060" y="766355"/>
                  <a:pt x="2109060" y="766355"/>
                </a:cubicBezTo>
                <a:cubicBezTo>
                  <a:pt x="2106157" y="751841"/>
                  <a:pt x="2106183" y="736417"/>
                  <a:pt x="2100352" y="722812"/>
                </a:cubicBezTo>
                <a:cubicBezTo>
                  <a:pt x="2097118" y="715265"/>
                  <a:pt x="2089615" y="710167"/>
                  <a:pt x="2082934" y="705395"/>
                </a:cubicBezTo>
                <a:cubicBezTo>
                  <a:pt x="2054817" y="685311"/>
                  <a:pt x="2017574" y="668360"/>
                  <a:pt x="1987140" y="653143"/>
                </a:cubicBezTo>
                <a:cubicBezTo>
                  <a:pt x="1943597" y="656046"/>
                  <a:pt x="1899487" y="654268"/>
                  <a:pt x="1856512" y="661852"/>
                </a:cubicBezTo>
                <a:cubicBezTo>
                  <a:pt x="1848426" y="663279"/>
                  <a:pt x="1845505" y="674140"/>
                  <a:pt x="1839094" y="679269"/>
                </a:cubicBezTo>
                <a:cubicBezTo>
                  <a:pt x="1814976" y="698563"/>
                  <a:pt x="1814438" y="696196"/>
                  <a:pt x="1786843" y="705395"/>
                </a:cubicBezTo>
                <a:cubicBezTo>
                  <a:pt x="1781037" y="714103"/>
                  <a:pt x="1775964" y="723347"/>
                  <a:pt x="1769426" y="731520"/>
                </a:cubicBezTo>
                <a:cubicBezTo>
                  <a:pt x="1764297" y="737931"/>
                  <a:pt x="1756233" y="741897"/>
                  <a:pt x="1752009" y="748938"/>
                </a:cubicBezTo>
                <a:cubicBezTo>
                  <a:pt x="1738651" y="771202"/>
                  <a:pt x="1728786" y="795383"/>
                  <a:pt x="1717174" y="818606"/>
                </a:cubicBezTo>
                <a:cubicBezTo>
                  <a:pt x="1711368" y="830217"/>
                  <a:pt x="1708936" y="844260"/>
                  <a:pt x="1699757" y="853440"/>
                </a:cubicBezTo>
                <a:cubicBezTo>
                  <a:pt x="1693951" y="859246"/>
                  <a:pt x="1688751" y="865729"/>
                  <a:pt x="1682340" y="870858"/>
                </a:cubicBezTo>
                <a:cubicBezTo>
                  <a:pt x="1652740" y="894538"/>
                  <a:pt x="1655645" y="881543"/>
                  <a:pt x="1630089" y="914400"/>
                </a:cubicBezTo>
                <a:cubicBezTo>
                  <a:pt x="1581179" y="977284"/>
                  <a:pt x="1619052" y="958720"/>
                  <a:pt x="1569129" y="975360"/>
                </a:cubicBezTo>
                <a:cubicBezTo>
                  <a:pt x="1560420" y="981166"/>
                  <a:pt x="1552365" y="988097"/>
                  <a:pt x="1543003" y="992778"/>
                </a:cubicBezTo>
                <a:cubicBezTo>
                  <a:pt x="1521568" y="1003495"/>
                  <a:pt x="1484687" y="1006851"/>
                  <a:pt x="1464626" y="1010195"/>
                </a:cubicBezTo>
                <a:cubicBezTo>
                  <a:pt x="1458820" y="1018903"/>
                  <a:pt x="1453747" y="1028147"/>
                  <a:pt x="1447209" y="1036320"/>
                </a:cubicBezTo>
                <a:cubicBezTo>
                  <a:pt x="1442080" y="1042731"/>
                  <a:pt x="1434016" y="1046697"/>
                  <a:pt x="1429792" y="1053738"/>
                </a:cubicBezTo>
                <a:cubicBezTo>
                  <a:pt x="1424436" y="1062664"/>
                  <a:pt x="1414001" y="1108189"/>
                  <a:pt x="1412374" y="1114698"/>
                </a:cubicBezTo>
                <a:cubicBezTo>
                  <a:pt x="1415277" y="1193075"/>
                  <a:pt x="1415866" y="1271572"/>
                  <a:pt x="1421083" y="1349829"/>
                </a:cubicBezTo>
                <a:cubicBezTo>
                  <a:pt x="1421694" y="1358988"/>
                  <a:pt x="1427566" y="1367049"/>
                  <a:pt x="1429792" y="1375955"/>
                </a:cubicBezTo>
                <a:cubicBezTo>
                  <a:pt x="1433382" y="1390315"/>
                  <a:pt x="1436249" y="1404868"/>
                  <a:pt x="1438500" y="1419498"/>
                </a:cubicBezTo>
                <a:cubicBezTo>
                  <a:pt x="1442059" y="1442629"/>
                  <a:pt x="1441051" y="1466587"/>
                  <a:pt x="1447209" y="1489166"/>
                </a:cubicBezTo>
                <a:cubicBezTo>
                  <a:pt x="1450779" y="1502257"/>
                  <a:pt x="1481557" y="1535288"/>
                  <a:pt x="1490752" y="1541418"/>
                </a:cubicBezTo>
                <a:cubicBezTo>
                  <a:pt x="1498390" y="1546510"/>
                  <a:pt x="1508169" y="1547223"/>
                  <a:pt x="1516877" y="1550126"/>
                </a:cubicBezTo>
                <a:cubicBezTo>
                  <a:pt x="1525586" y="1555932"/>
                  <a:pt x="1543003" y="1557077"/>
                  <a:pt x="1543003" y="1567543"/>
                </a:cubicBezTo>
                <a:cubicBezTo>
                  <a:pt x="1543003" y="1578009"/>
                  <a:pt x="1527292" y="1583919"/>
                  <a:pt x="1516877" y="1584960"/>
                </a:cubicBezTo>
                <a:cubicBezTo>
                  <a:pt x="1496453" y="1587003"/>
                  <a:pt x="1476237" y="1579155"/>
                  <a:pt x="1455917" y="1576252"/>
                </a:cubicBezTo>
                <a:cubicBezTo>
                  <a:pt x="1388836" y="1553892"/>
                  <a:pt x="1410484" y="1575881"/>
                  <a:pt x="1386249" y="1515292"/>
                </a:cubicBezTo>
                <a:cubicBezTo>
                  <a:pt x="1383346" y="1497875"/>
                  <a:pt x="1383124" y="1479791"/>
                  <a:pt x="1377540" y="1463040"/>
                </a:cubicBezTo>
                <a:cubicBezTo>
                  <a:pt x="1374230" y="1453111"/>
                  <a:pt x="1364804" y="1446276"/>
                  <a:pt x="1360123" y="1436915"/>
                </a:cubicBezTo>
                <a:cubicBezTo>
                  <a:pt x="1351196" y="1419060"/>
                  <a:pt x="1346019" y="1383812"/>
                  <a:pt x="1342706" y="1367246"/>
                </a:cubicBezTo>
                <a:cubicBezTo>
                  <a:pt x="1349015" y="1241060"/>
                  <a:pt x="1344402" y="1226437"/>
                  <a:pt x="1360123" y="1132115"/>
                </a:cubicBezTo>
                <a:cubicBezTo>
                  <a:pt x="1362557" y="1117515"/>
                  <a:pt x="1364579" y="1102750"/>
                  <a:pt x="1368832" y="1088572"/>
                </a:cubicBezTo>
                <a:cubicBezTo>
                  <a:pt x="1373324" y="1073599"/>
                  <a:pt x="1380443" y="1059543"/>
                  <a:pt x="1386249" y="1045029"/>
                </a:cubicBezTo>
                <a:cubicBezTo>
                  <a:pt x="1381692" y="1019963"/>
                  <a:pt x="1364061" y="911183"/>
                  <a:pt x="1351414" y="879566"/>
                </a:cubicBezTo>
                <a:cubicBezTo>
                  <a:pt x="1345608" y="865052"/>
                  <a:pt x="1339339" y="850714"/>
                  <a:pt x="1333997" y="836023"/>
                </a:cubicBezTo>
                <a:cubicBezTo>
                  <a:pt x="1308107" y="764825"/>
                  <a:pt x="1330666" y="802552"/>
                  <a:pt x="1290454" y="748938"/>
                </a:cubicBezTo>
                <a:cubicBezTo>
                  <a:pt x="1287551" y="740229"/>
                  <a:pt x="1284268" y="731638"/>
                  <a:pt x="1281746" y="722812"/>
                </a:cubicBezTo>
                <a:cubicBezTo>
                  <a:pt x="1274406" y="697121"/>
                  <a:pt x="1279195" y="684705"/>
                  <a:pt x="1255620" y="670560"/>
                </a:cubicBezTo>
                <a:cubicBezTo>
                  <a:pt x="1247749" y="665837"/>
                  <a:pt x="1238203" y="664755"/>
                  <a:pt x="1229494" y="661852"/>
                </a:cubicBezTo>
                <a:cubicBezTo>
                  <a:pt x="1223688" y="653143"/>
                  <a:pt x="1219478" y="643127"/>
                  <a:pt x="1212077" y="635726"/>
                </a:cubicBezTo>
                <a:cubicBezTo>
                  <a:pt x="1195196" y="618844"/>
                  <a:pt x="1181074" y="616683"/>
                  <a:pt x="1159826" y="609600"/>
                </a:cubicBezTo>
                <a:cubicBezTo>
                  <a:pt x="1156923" y="618309"/>
                  <a:pt x="1159640" y="639135"/>
                  <a:pt x="1151117" y="635726"/>
                </a:cubicBezTo>
                <a:cubicBezTo>
                  <a:pt x="1136637" y="629934"/>
                  <a:pt x="1111451" y="581790"/>
                  <a:pt x="1098866" y="566058"/>
                </a:cubicBezTo>
                <a:cubicBezTo>
                  <a:pt x="1055406" y="511732"/>
                  <a:pt x="1115782" y="608849"/>
                  <a:pt x="1046614" y="505098"/>
                </a:cubicBezTo>
                <a:cubicBezTo>
                  <a:pt x="1039413" y="494296"/>
                  <a:pt x="1035638" y="481535"/>
                  <a:pt x="1029197" y="470263"/>
                </a:cubicBezTo>
                <a:cubicBezTo>
                  <a:pt x="1024004" y="461176"/>
                  <a:pt x="1017586" y="452846"/>
                  <a:pt x="1011780" y="444138"/>
                </a:cubicBezTo>
                <a:cubicBezTo>
                  <a:pt x="1008877" y="429624"/>
                  <a:pt x="1005720" y="415158"/>
                  <a:pt x="1003072" y="400595"/>
                </a:cubicBezTo>
                <a:cubicBezTo>
                  <a:pt x="999913" y="383222"/>
                  <a:pt x="1001535" y="364479"/>
                  <a:pt x="994363" y="348343"/>
                </a:cubicBezTo>
                <a:cubicBezTo>
                  <a:pt x="989361" y="337089"/>
                  <a:pt x="976946" y="330926"/>
                  <a:pt x="968237" y="322218"/>
                </a:cubicBezTo>
                <a:cubicBezTo>
                  <a:pt x="945014" y="325121"/>
                  <a:pt x="921148" y="324768"/>
                  <a:pt x="898569" y="330926"/>
                </a:cubicBezTo>
                <a:cubicBezTo>
                  <a:pt x="888471" y="333680"/>
                  <a:pt x="879844" y="340942"/>
                  <a:pt x="872443" y="348343"/>
                </a:cubicBezTo>
                <a:cubicBezTo>
                  <a:pt x="861643" y="359143"/>
                  <a:pt x="838789" y="394470"/>
                  <a:pt x="828900" y="409303"/>
                </a:cubicBezTo>
                <a:lnTo>
                  <a:pt x="811483" y="461555"/>
                </a:lnTo>
                <a:cubicBezTo>
                  <a:pt x="808580" y="470263"/>
                  <a:pt x="807866" y="480042"/>
                  <a:pt x="802774" y="487680"/>
                </a:cubicBezTo>
                <a:lnTo>
                  <a:pt x="785357" y="513806"/>
                </a:lnTo>
                <a:cubicBezTo>
                  <a:pt x="764630" y="575987"/>
                  <a:pt x="778124" y="550782"/>
                  <a:pt x="750523" y="592183"/>
                </a:cubicBezTo>
                <a:cubicBezTo>
                  <a:pt x="747620" y="603795"/>
                  <a:pt x="745599" y="615663"/>
                  <a:pt x="741814" y="627018"/>
                </a:cubicBezTo>
                <a:cubicBezTo>
                  <a:pt x="736871" y="641848"/>
                  <a:pt x="725695" y="654982"/>
                  <a:pt x="724397" y="670560"/>
                </a:cubicBezTo>
                <a:cubicBezTo>
                  <a:pt x="716920" y="760284"/>
                  <a:pt x="720976" y="850646"/>
                  <a:pt x="715689" y="940526"/>
                </a:cubicBezTo>
                <a:cubicBezTo>
                  <a:pt x="715150" y="949690"/>
                  <a:pt x="709502" y="957825"/>
                  <a:pt x="706980" y="966652"/>
                </a:cubicBezTo>
                <a:cubicBezTo>
                  <a:pt x="685110" y="1043197"/>
                  <a:pt x="710444" y="964970"/>
                  <a:pt x="689563" y="1027612"/>
                </a:cubicBezTo>
                <a:cubicBezTo>
                  <a:pt x="692466" y="1076961"/>
                  <a:pt x="688577" y="1127184"/>
                  <a:pt x="698272" y="1175658"/>
                </a:cubicBezTo>
                <a:cubicBezTo>
                  <a:pt x="700687" y="1187734"/>
                  <a:pt x="717566" y="1191536"/>
                  <a:pt x="724397" y="1201783"/>
                </a:cubicBezTo>
                <a:cubicBezTo>
                  <a:pt x="733609" y="1215600"/>
                  <a:pt x="738043" y="1261396"/>
                  <a:pt x="741814" y="1271452"/>
                </a:cubicBezTo>
                <a:cubicBezTo>
                  <a:pt x="745489" y="1281252"/>
                  <a:pt x="753426" y="1288869"/>
                  <a:pt x="759232" y="1297578"/>
                </a:cubicBezTo>
                <a:cubicBezTo>
                  <a:pt x="756329" y="1364344"/>
                  <a:pt x="764526" y="1432530"/>
                  <a:pt x="750523" y="1497875"/>
                </a:cubicBezTo>
                <a:cubicBezTo>
                  <a:pt x="746222" y="1517946"/>
                  <a:pt x="706980" y="1541418"/>
                  <a:pt x="706980" y="1541418"/>
                </a:cubicBezTo>
                <a:lnTo>
                  <a:pt x="689563" y="1593669"/>
                </a:lnTo>
                <a:lnTo>
                  <a:pt x="680854" y="1619795"/>
                </a:lnTo>
                <a:cubicBezTo>
                  <a:pt x="672146" y="1593669"/>
                  <a:pt x="659257" y="1568582"/>
                  <a:pt x="654729" y="1541418"/>
                </a:cubicBezTo>
                <a:cubicBezTo>
                  <a:pt x="651826" y="1524001"/>
                  <a:pt x="651287" y="1506020"/>
                  <a:pt x="646020" y="1489166"/>
                </a:cubicBezTo>
                <a:cubicBezTo>
                  <a:pt x="628083" y="1431767"/>
                  <a:pt x="554144" y="1279260"/>
                  <a:pt x="541517" y="1245326"/>
                </a:cubicBezTo>
                <a:cubicBezTo>
                  <a:pt x="514945" y="1173913"/>
                  <a:pt x="496824" y="1099599"/>
                  <a:pt x="471849" y="1027612"/>
                </a:cubicBezTo>
                <a:cubicBezTo>
                  <a:pt x="447461" y="957316"/>
                  <a:pt x="415445" y="889694"/>
                  <a:pt x="393472" y="818606"/>
                </a:cubicBezTo>
                <a:cubicBezTo>
                  <a:pt x="366027" y="729814"/>
                  <a:pt x="343546" y="639456"/>
                  <a:pt x="323803" y="548640"/>
                </a:cubicBezTo>
                <a:cubicBezTo>
                  <a:pt x="314471" y="505715"/>
                  <a:pt x="313913" y="461290"/>
                  <a:pt x="306386" y="418012"/>
                </a:cubicBezTo>
                <a:cubicBezTo>
                  <a:pt x="302285" y="394428"/>
                  <a:pt x="294775" y="371566"/>
                  <a:pt x="288969" y="348343"/>
                </a:cubicBezTo>
                <a:lnTo>
                  <a:pt x="158340" y="339635"/>
                </a:lnTo>
                <a:cubicBezTo>
                  <a:pt x="138524" y="329727"/>
                  <a:pt x="112385" y="313509"/>
                  <a:pt x="88672" y="313509"/>
                </a:cubicBezTo>
                <a:cubicBezTo>
                  <a:pt x="58022" y="313509"/>
                  <a:pt x="37234" y="321947"/>
                  <a:pt x="10294" y="330926"/>
                </a:cubicBezTo>
                <a:cubicBezTo>
                  <a:pt x="-5802" y="507998"/>
                  <a:pt x="-840" y="409617"/>
                  <a:pt x="10294" y="687978"/>
                </a:cubicBezTo>
                <a:cubicBezTo>
                  <a:pt x="12617" y="746061"/>
                  <a:pt x="14544" y="804191"/>
                  <a:pt x="19003" y="862149"/>
                </a:cubicBezTo>
                <a:cubicBezTo>
                  <a:pt x="20357" y="879754"/>
                  <a:pt x="27235" y="896749"/>
                  <a:pt x="27712" y="914400"/>
                </a:cubicBezTo>
                <a:cubicBezTo>
                  <a:pt x="30143" y="1004356"/>
                  <a:pt x="27712" y="1094377"/>
                  <a:pt x="27712" y="1184366"/>
                </a:cubicBezTo>
                <a:lnTo>
                  <a:pt x="45129" y="1593669"/>
                </a:lnTo>
                <a:close/>
              </a:path>
            </a:pathLst>
          </a:cu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7210" y="1049735"/>
            <a:ext cx="2480166" cy="369332"/>
          </a:xfrm>
          <a:prstGeom prst="rect">
            <a:avLst/>
          </a:prstGeom>
          <a:noFill/>
        </p:spPr>
        <p:txBody>
          <a:bodyPr wrap="none" rtlCol="0">
            <a:spAutoFit/>
          </a:bodyPr>
          <a:lstStyle/>
          <a:p>
            <a:r>
              <a:rPr lang="en-US" dirty="0"/>
              <a:t>Epitaxial island growth</a:t>
            </a:r>
          </a:p>
        </p:txBody>
      </p:sp>
      <p:cxnSp>
        <p:nvCxnSpPr>
          <p:cNvPr id="8" name="Straight Arrow Connector 7"/>
          <p:cNvCxnSpPr/>
          <p:nvPr/>
        </p:nvCxnSpPr>
        <p:spPr>
          <a:xfrm>
            <a:off x="685504" y="1986284"/>
            <a:ext cx="1226976" cy="29661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 name="Straight Arrow Connector 8"/>
          <p:cNvCxnSpPr/>
          <p:nvPr/>
        </p:nvCxnSpPr>
        <p:spPr>
          <a:xfrm flipV="1">
            <a:off x="1912480" y="1986284"/>
            <a:ext cx="1226975" cy="29661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0" name="TextBox 9"/>
          <p:cNvSpPr txBox="1"/>
          <p:nvPr/>
        </p:nvSpPr>
        <p:spPr>
          <a:xfrm>
            <a:off x="819108" y="1645660"/>
            <a:ext cx="418704" cy="369332"/>
          </a:xfrm>
          <a:prstGeom prst="rect">
            <a:avLst/>
          </a:prstGeom>
          <a:noFill/>
        </p:spPr>
        <p:txBody>
          <a:bodyPr wrap="none" rtlCol="0">
            <a:spAutoFit/>
          </a:bodyPr>
          <a:lstStyle/>
          <a:p>
            <a:r>
              <a:rPr lang="en-US" dirty="0"/>
              <a:t>k</a:t>
            </a:r>
            <a:r>
              <a:rPr lang="en-US" baseline="-25000" dirty="0"/>
              <a:t>in</a:t>
            </a:r>
          </a:p>
        </p:txBody>
      </p:sp>
      <p:sp>
        <p:nvSpPr>
          <p:cNvPr id="11" name="TextBox 10"/>
          <p:cNvSpPr txBox="1"/>
          <p:nvPr/>
        </p:nvSpPr>
        <p:spPr>
          <a:xfrm>
            <a:off x="2742432" y="1601287"/>
            <a:ext cx="513282" cy="369332"/>
          </a:xfrm>
          <a:prstGeom prst="rect">
            <a:avLst/>
          </a:prstGeom>
          <a:noFill/>
        </p:spPr>
        <p:txBody>
          <a:bodyPr wrap="none" rtlCol="0">
            <a:spAutoFit/>
          </a:bodyPr>
          <a:lstStyle/>
          <a:p>
            <a:r>
              <a:rPr lang="en-US" dirty="0" err="1"/>
              <a:t>k</a:t>
            </a:r>
            <a:r>
              <a:rPr lang="en-US" baseline="-25000" dirty="0" err="1"/>
              <a:t>out</a:t>
            </a:r>
            <a:endParaRPr lang="en-US" baseline="-25000" dirty="0"/>
          </a:p>
        </p:txBody>
      </p:sp>
      <p:sp>
        <p:nvSpPr>
          <p:cNvPr id="68" name="Freeform 67"/>
          <p:cNvSpPr/>
          <p:nvPr/>
        </p:nvSpPr>
        <p:spPr>
          <a:xfrm>
            <a:off x="6880339" y="1805003"/>
            <a:ext cx="1627632" cy="749481"/>
          </a:xfrm>
          <a:custGeom>
            <a:avLst/>
            <a:gdLst>
              <a:gd name="connsiteX0" fmla="*/ 45129 w 2997334"/>
              <a:gd name="connsiteY0" fmla="*/ 1593669 h 1619795"/>
              <a:gd name="connsiteX1" fmla="*/ 2997334 w 2997334"/>
              <a:gd name="connsiteY1" fmla="*/ 1593669 h 1619795"/>
              <a:gd name="connsiteX2" fmla="*/ 2875414 w 2997334"/>
              <a:gd name="connsiteY2" fmla="*/ 1166949 h 1619795"/>
              <a:gd name="connsiteX3" fmla="*/ 2927666 w 2997334"/>
              <a:gd name="connsiteY3" fmla="*/ 1088572 h 1619795"/>
              <a:gd name="connsiteX4" fmla="*/ 2927666 w 2997334"/>
              <a:gd name="connsiteY4" fmla="*/ 1001486 h 1619795"/>
              <a:gd name="connsiteX5" fmla="*/ 2901540 w 2997334"/>
              <a:gd name="connsiteY5" fmla="*/ 975360 h 1619795"/>
              <a:gd name="connsiteX6" fmla="*/ 2875414 w 2997334"/>
              <a:gd name="connsiteY6" fmla="*/ 957943 h 1619795"/>
              <a:gd name="connsiteX7" fmla="*/ 2823163 w 2997334"/>
              <a:gd name="connsiteY7" fmla="*/ 949235 h 1619795"/>
              <a:gd name="connsiteX8" fmla="*/ 2797037 w 2997334"/>
              <a:gd name="connsiteY8" fmla="*/ 914400 h 1619795"/>
              <a:gd name="connsiteX9" fmla="*/ 2788329 w 2997334"/>
              <a:gd name="connsiteY9" fmla="*/ 879566 h 1619795"/>
              <a:gd name="connsiteX10" fmla="*/ 2770912 w 2997334"/>
              <a:gd name="connsiteY10" fmla="*/ 809898 h 1619795"/>
              <a:gd name="connsiteX11" fmla="*/ 2762203 w 2997334"/>
              <a:gd name="connsiteY11" fmla="*/ 687978 h 1619795"/>
              <a:gd name="connsiteX12" fmla="*/ 2753494 w 2997334"/>
              <a:gd name="connsiteY12" fmla="*/ 478972 h 1619795"/>
              <a:gd name="connsiteX13" fmla="*/ 2736077 w 2997334"/>
              <a:gd name="connsiteY13" fmla="*/ 426720 h 1619795"/>
              <a:gd name="connsiteX14" fmla="*/ 2709952 w 2997334"/>
              <a:gd name="connsiteY14" fmla="*/ 357052 h 1619795"/>
              <a:gd name="connsiteX15" fmla="*/ 2692534 w 2997334"/>
              <a:gd name="connsiteY15" fmla="*/ 313509 h 1619795"/>
              <a:gd name="connsiteX16" fmla="*/ 2640283 w 2997334"/>
              <a:gd name="connsiteY16" fmla="*/ 252549 h 1619795"/>
              <a:gd name="connsiteX17" fmla="*/ 2631574 w 2997334"/>
              <a:gd name="connsiteY17" fmla="*/ 209006 h 1619795"/>
              <a:gd name="connsiteX18" fmla="*/ 2614157 w 2997334"/>
              <a:gd name="connsiteY18" fmla="*/ 156755 h 1619795"/>
              <a:gd name="connsiteX19" fmla="*/ 2605449 w 2997334"/>
              <a:gd name="connsiteY19" fmla="*/ 87086 h 1619795"/>
              <a:gd name="connsiteX20" fmla="*/ 2596740 w 2997334"/>
              <a:gd name="connsiteY20" fmla="*/ 34835 h 1619795"/>
              <a:gd name="connsiteX21" fmla="*/ 2570614 w 2997334"/>
              <a:gd name="connsiteY21" fmla="*/ 17418 h 1619795"/>
              <a:gd name="connsiteX22" fmla="*/ 2553197 w 2997334"/>
              <a:gd name="connsiteY22" fmla="*/ 0 h 1619795"/>
              <a:gd name="connsiteX23" fmla="*/ 2544489 w 2997334"/>
              <a:gd name="connsiteY23" fmla="*/ 60960 h 1619795"/>
              <a:gd name="connsiteX24" fmla="*/ 2535780 w 2997334"/>
              <a:gd name="connsiteY24" fmla="*/ 87086 h 1619795"/>
              <a:gd name="connsiteX25" fmla="*/ 2527072 w 2997334"/>
              <a:gd name="connsiteY25" fmla="*/ 209006 h 1619795"/>
              <a:gd name="connsiteX26" fmla="*/ 2518363 w 2997334"/>
              <a:gd name="connsiteY26" fmla="*/ 235132 h 1619795"/>
              <a:gd name="connsiteX27" fmla="*/ 2492237 w 2997334"/>
              <a:gd name="connsiteY27" fmla="*/ 313509 h 1619795"/>
              <a:gd name="connsiteX28" fmla="*/ 2466112 w 2997334"/>
              <a:gd name="connsiteY28" fmla="*/ 374469 h 1619795"/>
              <a:gd name="connsiteX29" fmla="*/ 2431277 w 2997334"/>
              <a:gd name="connsiteY29" fmla="*/ 426720 h 1619795"/>
              <a:gd name="connsiteX30" fmla="*/ 2413860 w 2997334"/>
              <a:gd name="connsiteY30" fmla="*/ 452846 h 1619795"/>
              <a:gd name="connsiteX31" fmla="*/ 2326774 w 2997334"/>
              <a:gd name="connsiteY31" fmla="*/ 478972 h 1619795"/>
              <a:gd name="connsiteX32" fmla="*/ 2283232 w 2997334"/>
              <a:gd name="connsiteY32" fmla="*/ 557349 h 1619795"/>
              <a:gd name="connsiteX33" fmla="*/ 2274523 w 2997334"/>
              <a:gd name="connsiteY33" fmla="*/ 809898 h 1619795"/>
              <a:gd name="connsiteX34" fmla="*/ 2265814 w 2997334"/>
              <a:gd name="connsiteY34" fmla="*/ 844732 h 1619795"/>
              <a:gd name="connsiteX35" fmla="*/ 2309357 w 2997334"/>
              <a:gd name="connsiteY35" fmla="*/ 888275 h 1619795"/>
              <a:gd name="connsiteX36" fmla="*/ 2335483 w 2997334"/>
              <a:gd name="connsiteY36" fmla="*/ 896983 h 1619795"/>
              <a:gd name="connsiteX37" fmla="*/ 2361609 w 2997334"/>
              <a:gd name="connsiteY37" fmla="*/ 923109 h 1619795"/>
              <a:gd name="connsiteX38" fmla="*/ 2379026 w 2997334"/>
              <a:gd name="connsiteY38" fmla="*/ 975360 h 1619795"/>
              <a:gd name="connsiteX39" fmla="*/ 2370317 w 2997334"/>
              <a:gd name="connsiteY39" fmla="*/ 1123406 h 1619795"/>
              <a:gd name="connsiteX40" fmla="*/ 2352900 w 2997334"/>
              <a:gd name="connsiteY40" fmla="*/ 1149532 h 1619795"/>
              <a:gd name="connsiteX41" fmla="*/ 2344192 w 2997334"/>
              <a:gd name="connsiteY41" fmla="*/ 1175658 h 1619795"/>
              <a:gd name="connsiteX42" fmla="*/ 2318066 w 2997334"/>
              <a:gd name="connsiteY42" fmla="*/ 1193075 h 1619795"/>
              <a:gd name="connsiteX43" fmla="*/ 2300649 w 2997334"/>
              <a:gd name="connsiteY43" fmla="*/ 1245326 h 1619795"/>
              <a:gd name="connsiteX44" fmla="*/ 2283232 w 2997334"/>
              <a:gd name="connsiteY44" fmla="*/ 1367246 h 1619795"/>
              <a:gd name="connsiteX45" fmla="*/ 2274523 w 2997334"/>
              <a:gd name="connsiteY45" fmla="*/ 1410789 h 1619795"/>
              <a:gd name="connsiteX46" fmla="*/ 2248397 w 2997334"/>
              <a:gd name="connsiteY46" fmla="*/ 1419498 h 1619795"/>
              <a:gd name="connsiteX47" fmla="*/ 2222272 w 2997334"/>
              <a:gd name="connsiteY47" fmla="*/ 1436915 h 1619795"/>
              <a:gd name="connsiteX48" fmla="*/ 2196146 w 2997334"/>
              <a:gd name="connsiteY48" fmla="*/ 1497875 h 1619795"/>
              <a:gd name="connsiteX49" fmla="*/ 2143894 w 2997334"/>
              <a:gd name="connsiteY49" fmla="*/ 1558835 h 1619795"/>
              <a:gd name="connsiteX50" fmla="*/ 2126477 w 2997334"/>
              <a:gd name="connsiteY50" fmla="*/ 1584960 h 1619795"/>
              <a:gd name="connsiteX51" fmla="*/ 2091643 w 2997334"/>
              <a:gd name="connsiteY51" fmla="*/ 1593669 h 1619795"/>
              <a:gd name="connsiteX52" fmla="*/ 2091643 w 2997334"/>
              <a:gd name="connsiteY52" fmla="*/ 1367246 h 1619795"/>
              <a:gd name="connsiteX53" fmla="*/ 2100352 w 2997334"/>
              <a:gd name="connsiteY53" fmla="*/ 1254035 h 1619795"/>
              <a:gd name="connsiteX54" fmla="*/ 2152603 w 2997334"/>
              <a:gd name="connsiteY54" fmla="*/ 1236618 h 1619795"/>
              <a:gd name="connsiteX55" fmla="*/ 2161312 w 2997334"/>
              <a:gd name="connsiteY55" fmla="*/ 1210492 h 1619795"/>
              <a:gd name="connsiteX56" fmla="*/ 2178729 w 2997334"/>
              <a:gd name="connsiteY56" fmla="*/ 1132115 h 1619795"/>
              <a:gd name="connsiteX57" fmla="*/ 2161312 w 2997334"/>
              <a:gd name="connsiteY57" fmla="*/ 1027612 h 1619795"/>
              <a:gd name="connsiteX58" fmla="*/ 2143894 w 2997334"/>
              <a:gd name="connsiteY58" fmla="*/ 1010195 h 1619795"/>
              <a:gd name="connsiteX59" fmla="*/ 2135186 w 2997334"/>
              <a:gd name="connsiteY59" fmla="*/ 975360 h 1619795"/>
              <a:gd name="connsiteX60" fmla="*/ 2117769 w 2997334"/>
              <a:gd name="connsiteY60" fmla="*/ 949235 h 1619795"/>
              <a:gd name="connsiteX61" fmla="*/ 2126477 w 2997334"/>
              <a:gd name="connsiteY61" fmla="*/ 870858 h 1619795"/>
              <a:gd name="connsiteX62" fmla="*/ 2143894 w 2997334"/>
              <a:gd name="connsiteY62" fmla="*/ 853440 h 1619795"/>
              <a:gd name="connsiteX63" fmla="*/ 2230980 w 2997334"/>
              <a:gd name="connsiteY63" fmla="*/ 827315 h 1619795"/>
              <a:gd name="connsiteX64" fmla="*/ 2239689 w 2997334"/>
              <a:gd name="connsiteY64" fmla="*/ 801189 h 1619795"/>
              <a:gd name="connsiteX65" fmla="*/ 2204854 w 2997334"/>
              <a:gd name="connsiteY65" fmla="*/ 792480 h 1619795"/>
              <a:gd name="connsiteX66" fmla="*/ 2178729 w 2997334"/>
              <a:gd name="connsiteY66" fmla="*/ 783772 h 1619795"/>
              <a:gd name="connsiteX67" fmla="*/ 2109060 w 2997334"/>
              <a:gd name="connsiteY67" fmla="*/ 766355 h 1619795"/>
              <a:gd name="connsiteX68" fmla="*/ 2100352 w 2997334"/>
              <a:gd name="connsiteY68" fmla="*/ 722812 h 1619795"/>
              <a:gd name="connsiteX69" fmla="*/ 2082934 w 2997334"/>
              <a:gd name="connsiteY69" fmla="*/ 705395 h 1619795"/>
              <a:gd name="connsiteX70" fmla="*/ 1987140 w 2997334"/>
              <a:gd name="connsiteY70" fmla="*/ 653143 h 1619795"/>
              <a:gd name="connsiteX71" fmla="*/ 1856512 w 2997334"/>
              <a:gd name="connsiteY71" fmla="*/ 661852 h 1619795"/>
              <a:gd name="connsiteX72" fmla="*/ 1839094 w 2997334"/>
              <a:gd name="connsiteY72" fmla="*/ 679269 h 1619795"/>
              <a:gd name="connsiteX73" fmla="*/ 1786843 w 2997334"/>
              <a:gd name="connsiteY73" fmla="*/ 705395 h 1619795"/>
              <a:gd name="connsiteX74" fmla="*/ 1769426 w 2997334"/>
              <a:gd name="connsiteY74" fmla="*/ 731520 h 1619795"/>
              <a:gd name="connsiteX75" fmla="*/ 1752009 w 2997334"/>
              <a:gd name="connsiteY75" fmla="*/ 748938 h 1619795"/>
              <a:gd name="connsiteX76" fmla="*/ 1717174 w 2997334"/>
              <a:gd name="connsiteY76" fmla="*/ 818606 h 1619795"/>
              <a:gd name="connsiteX77" fmla="*/ 1699757 w 2997334"/>
              <a:gd name="connsiteY77" fmla="*/ 853440 h 1619795"/>
              <a:gd name="connsiteX78" fmla="*/ 1682340 w 2997334"/>
              <a:gd name="connsiteY78" fmla="*/ 870858 h 1619795"/>
              <a:gd name="connsiteX79" fmla="*/ 1630089 w 2997334"/>
              <a:gd name="connsiteY79" fmla="*/ 914400 h 1619795"/>
              <a:gd name="connsiteX80" fmla="*/ 1569129 w 2997334"/>
              <a:gd name="connsiteY80" fmla="*/ 975360 h 1619795"/>
              <a:gd name="connsiteX81" fmla="*/ 1543003 w 2997334"/>
              <a:gd name="connsiteY81" fmla="*/ 992778 h 1619795"/>
              <a:gd name="connsiteX82" fmla="*/ 1464626 w 2997334"/>
              <a:gd name="connsiteY82" fmla="*/ 1010195 h 1619795"/>
              <a:gd name="connsiteX83" fmla="*/ 1447209 w 2997334"/>
              <a:gd name="connsiteY83" fmla="*/ 1036320 h 1619795"/>
              <a:gd name="connsiteX84" fmla="*/ 1429792 w 2997334"/>
              <a:gd name="connsiteY84" fmla="*/ 1053738 h 1619795"/>
              <a:gd name="connsiteX85" fmla="*/ 1412374 w 2997334"/>
              <a:gd name="connsiteY85" fmla="*/ 1114698 h 1619795"/>
              <a:gd name="connsiteX86" fmla="*/ 1421083 w 2997334"/>
              <a:gd name="connsiteY86" fmla="*/ 1349829 h 1619795"/>
              <a:gd name="connsiteX87" fmla="*/ 1429792 w 2997334"/>
              <a:gd name="connsiteY87" fmla="*/ 1375955 h 1619795"/>
              <a:gd name="connsiteX88" fmla="*/ 1438500 w 2997334"/>
              <a:gd name="connsiteY88" fmla="*/ 1419498 h 1619795"/>
              <a:gd name="connsiteX89" fmla="*/ 1447209 w 2997334"/>
              <a:gd name="connsiteY89" fmla="*/ 1489166 h 1619795"/>
              <a:gd name="connsiteX90" fmla="*/ 1490752 w 2997334"/>
              <a:gd name="connsiteY90" fmla="*/ 1541418 h 1619795"/>
              <a:gd name="connsiteX91" fmla="*/ 1516877 w 2997334"/>
              <a:gd name="connsiteY91" fmla="*/ 1550126 h 1619795"/>
              <a:gd name="connsiteX92" fmla="*/ 1543003 w 2997334"/>
              <a:gd name="connsiteY92" fmla="*/ 1567543 h 1619795"/>
              <a:gd name="connsiteX93" fmla="*/ 1516877 w 2997334"/>
              <a:gd name="connsiteY93" fmla="*/ 1584960 h 1619795"/>
              <a:gd name="connsiteX94" fmla="*/ 1455917 w 2997334"/>
              <a:gd name="connsiteY94" fmla="*/ 1576252 h 1619795"/>
              <a:gd name="connsiteX95" fmla="*/ 1386249 w 2997334"/>
              <a:gd name="connsiteY95" fmla="*/ 1515292 h 1619795"/>
              <a:gd name="connsiteX96" fmla="*/ 1377540 w 2997334"/>
              <a:gd name="connsiteY96" fmla="*/ 1463040 h 1619795"/>
              <a:gd name="connsiteX97" fmla="*/ 1360123 w 2997334"/>
              <a:gd name="connsiteY97" fmla="*/ 1436915 h 1619795"/>
              <a:gd name="connsiteX98" fmla="*/ 1342706 w 2997334"/>
              <a:gd name="connsiteY98" fmla="*/ 1367246 h 1619795"/>
              <a:gd name="connsiteX99" fmla="*/ 1360123 w 2997334"/>
              <a:gd name="connsiteY99" fmla="*/ 1132115 h 1619795"/>
              <a:gd name="connsiteX100" fmla="*/ 1368832 w 2997334"/>
              <a:gd name="connsiteY100" fmla="*/ 1088572 h 1619795"/>
              <a:gd name="connsiteX101" fmla="*/ 1386249 w 2997334"/>
              <a:gd name="connsiteY101" fmla="*/ 1045029 h 1619795"/>
              <a:gd name="connsiteX102" fmla="*/ 1351414 w 2997334"/>
              <a:gd name="connsiteY102" fmla="*/ 879566 h 1619795"/>
              <a:gd name="connsiteX103" fmla="*/ 1333997 w 2997334"/>
              <a:gd name="connsiteY103" fmla="*/ 836023 h 1619795"/>
              <a:gd name="connsiteX104" fmla="*/ 1290454 w 2997334"/>
              <a:gd name="connsiteY104" fmla="*/ 748938 h 1619795"/>
              <a:gd name="connsiteX105" fmla="*/ 1281746 w 2997334"/>
              <a:gd name="connsiteY105" fmla="*/ 722812 h 1619795"/>
              <a:gd name="connsiteX106" fmla="*/ 1255620 w 2997334"/>
              <a:gd name="connsiteY106" fmla="*/ 670560 h 1619795"/>
              <a:gd name="connsiteX107" fmla="*/ 1229494 w 2997334"/>
              <a:gd name="connsiteY107" fmla="*/ 661852 h 1619795"/>
              <a:gd name="connsiteX108" fmla="*/ 1212077 w 2997334"/>
              <a:gd name="connsiteY108" fmla="*/ 635726 h 1619795"/>
              <a:gd name="connsiteX109" fmla="*/ 1159826 w 2997334"/>
              <a:gd name="connsiteY109" fmla="*/ 609600 h 1619795"/>
              <a:gd name="connsiteX110" fmla="*/ 1151117 w 2997334"/>
              <a:gd name="connsiteY110" fmla="*/ 635726 h 1619795"/>
              <a:gd name="connsiteX111" fmla="*/ 1098866 w 2997334"/>
              <a:gd name="connsiteY111" fmla="*/ 566058 h 1619795"/>
              <a:gd name="connsiteX112" fmla="*/ 1046614 w 2997334"/>
              <a:gd name="connsiteY112" fmla="*/ 505098 h 1619795"/>
              <a:gd name="connsiteX113" fmla="*/ 1029197 w 2997334"/>
              <a:gd name="connsiteY113" fmla="*/ 470263 h 1619795"/>
              <a:gd name="connsiteX114" fmla="*/ 1011780 w 2997334"/>
              <a:gd name="connsiteY114" fmla="*/ 444138 h 1619795"/>
              <a:gd name="connsiteX115" fmla="*/ 1003072 w 2997334"/>
              <a:gd name="connsiteY115" fmla="*/ 400595 h 1619795"/>
              <a:gd name="connsiteX116" fmla="*/ 994363 w 2997334"/>
              <a:gd name="connsiteY116" fmla="*/ 348343 h 1619795"/>
              <a:gd name="connsiteX117" fmla="*/ 968237 w 2997334"/>
              <a:gd name="connsiteY117" fmla="*/ 322218 h 1619795"/>
              <a:gd name="connsiteX118" fmla="*/ 898569 w 2997334"/>
              <a:gd name="connsiteY118" fmla="*/ 330926 h 1619795"/>
              <a:gd name="connsiteX119" fmla="*/ 872443 w 2997334"/>
              <a:gd name="connsiteY119" fmla="*/ 348343 h 1619795"/>
              <a:gd name="connsiteX120" fmla="*/ 828900 w 2997334"/>
              <a:gd name="connsiteY120" fmla="*/ 409303 h 1619795"/>
              <a:gd name="connsiteX121" fmla="*/ 811483 w 2997334"/>
              <a:gd name="connsiteY121" fmla="*/ 461555 h 1619795"/>
              <a:gd name="connsiteX122" fmla="*/ 802774 w 2997334"/>
              <a:gd name="connsiteY122" fmla="*/ 487680 h 1619795"/>
              <a:gd name="connsiteX123" fmla="*/ 785357 w 2997334"/>
              <a:gd name="connsiteY123" fmla="*/ 513806 h 1619795"/>
              <a:gd name="connsiteX124" fmla="*/ 750523 w 2997334"/>
              <a:gd name="connsiteY124" fmla="*/ 592183 h 1619795"/>
              <a:gd name="connsiteX125" fmla="*/ 741814 w 2997334"/>
              <a:gd name="connsiteY125" fmla="*/ 627018 h 1619795"/>
              <a:gd name="connsiteX126" fmla="*/ 724397 w 2997334"/>
              <a:gd name="connsiteY126" fmla="*/ 670560 h 1619795"/>
              <a:gd name="connsiteX127" fmla="*/ 715689 w 2997334"/>
              <a:gd name="connsiteY127" fmla="*/ 940526 h 1619795"/>
              <a:gd name="connsiteX128" fmla="*/ 706980 w 2997334"/>
              <a:gd name="connsiteY128" fmla="*/ 966652 h 1619795"/>
              <a:gd name="connsiteX129" fmla="*/ 689563 w 2997334"/>
              <a:gd name="connsiteY129" fmla="*/ 1027612 h 1619795"/>
              <a:gd name="connsiteX130" fmla="*/ 698272 w 2997334"/>
              <a:gd name="connsiteY130" fmla="*/ 1175658 h 1619795"/>
              <a:gd name="connsiteX131" fmla="*/ 724397 w 2997334"/>
              <a:gd name="connsiteY131" fmla="*/ 1201783 h 1619795"/>
              <a:gd name="connsiteX132" fmla="*/ 741814 w 2997334"/>
              <a:gd name="connsiteY132" fmla="*/ 1271452 h 1619795"/>
              <a:gd name="connsiteX133" fmla="*/ 759232 w 2997334"/>
              <a:gd name="connsiteY133" fmla="*/ 1297578 h 1619795"/>
              <a:gd name="connsiteX134" fmla="*/ 750523 w 2997334"/>
              <a:gd name="connsiteY134" fmla="*/ 1497875 h 1619795"/>
              <a:gd name="connsiteX135" fmla="*/ 706980 w 2997334"/>
              <a:gd name="connsiteY135" fmla="*/ 1541418 h 1619795"/>
              <a:gd name="connsiteX136" fmla="*/ 689563 w 2997334"/>
              <a:gd name="connsiteY136" fmla="*/ 1593669 h 1619795"/>
              <a:gd name="connsiteX137" fmla="*/ 680854 w 2997334"/>
              <a:gd name="connsiteY137" fmla="*/ 1619795 h 1619795"/>
              <a:gd name="connsiteX138" fmla="*/ 654729 w 2997334"/>
              <a:gd name="connsiteY138" fmla="*/ 1541418 h 1619795"/>
              <a:gd name="connsiteX139" fmla="*/ 646020 w 2997334"/>
              <a:gd name="connsiteY139" fmla="*/ 1489166 h 1619795"/>
              <a:gd name="connsiteX140" fmla="*/ 541517 w 2997334"/>
              <a:gd name="connsiteY140" fmla="*/ 1245326 h 1619795"/>
              <a:gd name="connsiteX141" fmla="*/ 471849 w 2997334"/>
              <a:gd name="connsiteY141" fmla="*/ 1027612 h 1619795"/>
              <a:gd name="connsiteX142" fmla="*/ 393472 w 2997334"/>
              <a:gd name="connsiteY142" fmla="*/ 818606 h 1619795"/>
              <a:gd name="connsiteX143" fmla="*/ 323803 w 2997334"/>
              <a:gd name="connsiteY143" fmla="*/ 548640 h 1619795"/>
              <a:gd name="connsiteX144" fmla="*/ 306386 w 2997334"/>
              <a:gd name="connsiteY144" fmla="*/ 418012 h 1619795"/>
              <a:gd name="connsiteX145" fmla="*/ 288969 w 2997334"/>
              <a:gd name="connsiteY145" fmla="*/ 348343 h 1619795"/>
              <a:gd name="connsiteX146" fmla="*/ 158340 w 2997334"/>
              <a:gd name="connsiteY146" fmla="*/ 339635 h 1619795"/>
              <a:gd name="connsiteX147" fmla="*/ 88672 w 2997334"/>
              <a:gd name="connsiteY147" fmla="*/ 313509 h 1619795"/>
              <a:gd name="connsiteX148" fmla="*/ 10294 w 2997334"/>
              <a:gd name="connsiteY148" fmla="*/ 330926 h 1619795"/>
              <a:gd name="connsiteX149" fmla="*/ 10294 w 2997334"/>
              <a:gd name="connsiteY149" fmla="*/ 687978 h 1619795"/>
              <a:gd name="connsiteX150" fmla="*/ 19003 w 2997334"/>
              <a:gd name="connsiteY150" fmla="*/ 862149 h 1619795"/>
              <a:gd name="connsiteX151" fmla="*/ 27712 w 2997334"/>
              <a:gd name="connsiteY151" fmla="*/ 914400 h 1619795"/>
              <a:gd name="connsiteX152" fmla="*/ 27712 w 2997334"/>
              <a:gd name="connsiteY152" fmla="*/ 1184366 h 1619795"/>
              <a:gd name="connsiteX153" fmla="*/ 45129 w 2997334"/>
              <a:gd name="connsiteY153" fmla="*/ 1593669 h 161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997334" h="1619795">
                <a:moveTo>
                  <a:pt x="45129" y="1593669"/>
                </a:moveTo>
                <a:lnTo>
                  <a:pt x="2997334" y="1593669"/>
                </a:lnTo>
                <a:lnTo>
                  <a:pt x="2875414" y="1166949"/>
                </a:lnTo>
                <a:cubicBezTo>
                  <a:pt x="2892831" y="1140823"/>
                  <a:pt x="2912780" y="1116218"/>
                  <a:pt x="2927666" y="1088572"/>
                </a:cubicBezTo>
                <a:cubicBezTo>
                  <a:pt x="2940827" y="1064130"/>
                  <a:pt x="2938090" y="1024940"/>
                  <a:pt x="2927666" y="1001486"/>
                </a:cubicBezTo>
                <a:cubicBezTo>
                  <a:pt x="2922664" y="990232"/>
                  <a:pt x="2911001" y="983244"/>
                  <a:pt x="2901540" y="975360"/>
                </a:cubicBezTo>
                <a:cubicBezTo>
                  <a:pt x="2893499" y="968660"/>
                  <a:pt x="2885343" y="961253"/>
                  <a:pt x="2875414" y="957943"/>
                </a:cubicBezTo>
                <a:cubicBezTo>
                  <a:pt x="2858663" y="952359"/>
                  <a:pt x="2840580" y="952138"/>
                  <a:pt x="2823163" y="949235"/>
                </a:cubicBezTo>
                <a:cubicBezTo>
                  <a:pt x="2814454" y="937623"/>
                  <a:pt x="2803528" y="927382"/>
                  <a:pt x="2797037" y="914400"/>
                </a:cubicBezTo>
                <a:cubicBezTo>
                  <a:pt x="2791685" y="903695"/>
                  <a:pt x="2790925" y="891250"/>
                  <a:pt x="2788329" y="879566"/>
                </a:cubicBezTo>
                <a:cubicBezTo>
                  <a:pt x="2774318" y="816517"/>
                  <a:pt x="2786472" y="856580"/>
                  <a:pt x="2770912" y="809898"/>
                </a:cubicBezTo>
                <a:cubicBezTo>
                  <a:pt x="2768009" y="769258"/>
                  <a:pt x="2764345" y="728665"/>
                  <a:pt x="2762203" y="687978"/>
                </a:cubicBezTo>
                <a:cubicBezTo>
                  <a:pt x="2758538" y="618345"/>
                  <a:pt x="2760432" y="548355"/>
                  <a:pt x="2753494" y="478972"/>
                </a:cubicBezTo>
                <a:cubicBezTo>
                  <a:pt x="2751667" y="460704"/>
                  <a:pt x="2740530" y="444531"/>
                  <a:pt x="2736077" y="426720"/>
                </a:cubicBezTo>
                <a:cubicBezTo>
                  <a:pt x="2721223" y="367300"/>
                  <a:pt x="2735973" y="415598"/>
                  <a:pt x="2709952" y="357052"/>
                </a:cubicBezTo>
                <a:cubicBezTo>
                  <a:pt x="2703603" y="342767"/>
                  <a:pt x="2700126" y="327174"/>
                  <a:pt x="2692534" y="313509"/>
                </a:cubicBezTo>
                <a:cubicBezTo>
                  <a:pt x="2678568" y="288371"/>
                  <a:pt x="2660084" y="272350"/>
                  <a:pt x="2640283" y="252549"/>
                </a:cubicBezTo>
                <a:cubicBezTo>
                  <a:pt x="2637380" y="238035"/>
                  <a:pt x="2635469" y="223286"/>
                  <a:pt x="2631574" y="209006"/>
                </a:cubicBezTo>
                <a:cubicBezTo>
                  <a:pt x="2626743" y="191294"/>
                  <a:pt x="2614157" y="156755"/>
                  <a:pt x="2614157" y="156755"/>
                </a:cubicBezTo>
                <a:cubicBezTo>
                  <a:pt x="2611254" y="133532"/>
                  <a:pt x="2608759" y="110254"/>
                  <a:pt x="2605449" y="87086"/>
                </a:cubicBezTo>
                <a:cubicBezTo>
                  <a:pt x="2602952" y="69606"/>
                  <a:pt x="2604637" y="50628"/>
                  <a:pt x="2596740" y="34835"/>
                </a:cubicBezTo>
                <a:cubicBezTo>
                  <a:pt x="2592059" y="25474"/>
                  <a:pt x="2578787" y="23956"/>
                  <a:pt x="2570614" y="17418"/>
                </a:cubicBezTo>
                <a:cubicBezTo>
                  <a:pt x="2564203" y="12289"/>
                  <a:pt x="2559003" y="5806"/>
                  <a:pt x="2553197" y="0"/>
                </a:cubicBezTo>
                <a:cubicBezTo>
                  <a:pt x="2550294" y="20320"/>
                  <a:pt x="2548514" y="40832"/>
                  <a:pt x="2544489" y="60960"/>
                </a:cubicBezTo>
                <a:cubicBezTo>
                  <a:pt x="2542689" y="69962"/>
                  <a:pt x="2536853" y="77969"/>
                  <a:pt x="2535780" y="87086"/>
                </a:cubicBezTo>
                <a:cubicBezTo>
                  <a:pt x="2531020" y="127550"/>
                  <a:pt x="2531832" y="168542"/>
                  <a:pt x="2527072" y="209006"/>
                </a:cubicBezTo>
                <a:cubicBezTo>
                  <a:pt x="2525999" y="218123"/>
                  <a:pt x="2520354" y="226171"/>
                  <a:pt x="2518363" y="235132"/>
                </a:cubicBezTo>
                <a:cubicBezTo>
                  <a:pt x="2502718" y="305530"/>
                  <a:pt x="2522540" y="268054"/>
                  <a:pt x="2492237" y="313509"/>
                </a:cubicBezTo>
                <a:cubicBezTo>
                  <a:pt x="2483228" y="340537"/>
                  <a:pt x="2482254" y="347566"/>
                  <a:pt x="2466112" y="374469"/>
                </a:cubicBezTo>
                <a:cubicBezTo>
                  <a:pt x="2455342" y="392419"/>
                  <a:pt x="2442889" y="409303"/>
                  <a:pt x="2431277" y="426720"/>
                </a:cubicBezTo>
                <a:cubicBezTo>
                  <a:pt x="2425471" y="435429"/>
                  <a:pt x="2423789" y="449536"/>
                  <a:pt x="2413860" y="452846"/>
                </a:cubicBezTo>
                <a:cubicBezTo>
                  <a:pt x="2350254" y="474048"/>
                  <a:pt x="2379420" y="465810"/>
                  <a:pt x="2326774" y="478972"/>
                </a:cubicBezTo>
                <a:cubicBezTo>
                  <a:pt x="2286848" y="538861"/>
                  <a:pt x="2298559" y="511364"/>
                  <a:pt x="2283232" y="557349"/>
                </a:cubicBezTo>
                <a:cubicBezTo>
                  <a:pt x="2280329" y="641532"/>
                  <a:pt x="2279619" y="725819"/>
                  <a:pt x="2274523" y="809898"/>
                </a:cubicBezTo>
                <a:cubicBezTo>
                  <a:pt x="2273799" y="821845"/>
                  <a:pt x="2265814" y="832763"/>
                  <a:pt x="2265814" y="844732"/>
                </a:cubicBezTo>
                <a:cubicBezTo>
                  <a:pt x="2265814" y="875507"/>
                  <a:pt x="2284434" y="877594"/>
                  <a:pt x="2309357" y="888275"/>
                </a:cubicBezTo>
                <a:cubicBezTo>
                  <a:pt x="2317794" y="891891"/>
                  <a:pt x="2326774" y="894080"/>
                  <a:pt x="2335483" y="896983"/>
                </a:cubicBezTo>
                <a:cubicBezTo>
                  <a:pt x="2344192" y="905692"/>
                  <a:pt x="2355628" y="912343"/>
                  <a:pt x="2361609" y="923109"/>
                </a:cubicBezTo>
                <a:cubicBezTo>
                  <a:pt x="2370525" y="939158"/>
                  <a:pt x="2379026" y="975360"/>
                  <a:pt x="2379026" y="975360"/>
                </a:cubicBezTo>
                <a:cubicBezTo>
                  <a:pt x="2376123" y="1024709"/>
                  <a:pt x="2377650" y="1074519"/>
                  <a:pt x="2370317" y="1123406"/>
                </a:cubicBezTo>
                <a:cubicBezTo>
                  <a:pt x="2368764" y="1133757"/>
                  <a:pt x="2357581" y="1140170"/>
                  <a:pt x="2352900" y="1149532"/>
                </a:cubicBezTo>
                <a:cubicBezTo>
                  <a:pt x="2348795" y="1157743"/>
                  <a:pt x="2349926" y="1168490"/>
                  <a:pt x="2344192" y="1175658"/>
                </a:cubicBezTo>
                <a:cubicBezTo>
                  <a:pt x="2337654" y="1183831"/>
                  <a:pt x="2326775" y="1187269"/>
                  <a:pt x="2318066" y="1193075"/>
                </a:cubicBezTo>
                <a:cubicBezTo>
                  <a:pt x="2312260" y="1210492"/>
                  <a:pt x="2302926" y="1227109"/>
                  <a:pt x="2300649" y="1245326"/>
                </a:cubicBezTo>
                <a:cubicBezTo>
                  <a:pt x="2293081" y="1305870"/>
                  <a:pt x="2293274" y="1312013"/>
                  <a:pt x="2283232" y="1367246"/>
                </a:cubicBezTo>
                <a:cubicBezTo>
                  <a:pt x="2280584" y="1381809"/>
                  <a:pt x="2282734" y="1398473"/>
                  <a:pt x="2274523" y="1410789"/>
                </a:cubicBezTo>
                <a:cubicBezTo>
                  <a:pt x="2269431" y="1418427"/>
                  <a:pt x="2256608" y="1415393"/>
                  <a:pt x="2248397" y="1419498"/>
                </a:cubicBezTo>
                <a:cubicBezTo>
                  <a:pt x="2239036" y="1424179"/>
                  <a:pt x="2230980" y="1431109"/>
                  <a:pt x="2222272" y="1436915"/>
                </a:cubicBezTo>
                <a:cubicBezTo>
                  <a:pt x="2178547" y="1502498"/>
                  <a:pt x="2229884" y="1419151"/>
                  <a:pt x="2196146" y="1497875"/>
                </a:cubicBezTo>
                <a:cubicBezTo>
                  <a:pt x="2179997" y="1535556"/>
                  <a:pt x="2169848" y="1519905"/>
                  <a:pt x="2143894" y="1558835"/>
                </a:cubicBezTo>
                <a:cubicBezTo>
                  <a:pt x="2138088" y="1567543"/>
                  <a:pt x="2135185" y="1579154"/>
                  <a:pt x="2126477" y="1584960"/>
                </a:cubicBezTo>
                <a:cubicBezTo>
                  <a:pt x="2116518" y="1591599"/>
                  <a:pt x="2103254" y="1590766"/>
                  <a:pt x="2091643" y="1593669"/>
                </a:cubicBezTo>
                <a:cubicBezTo>
                  <a:pt x="2062098" y="1505038"/>
                  <a:pt x="2080367" y="1570209"/>
                  <a:pt x="2091643" y="1367246"/>
                </a:cubicBezTo>
                <a:cubicBezTo>
                  <a:pt x="2093743" y="1329456"/>
                  <a:pt x="2084346" y="1288333"/>
                  <a:pt x="2100352" y="1254035"/>
                </a:cubicBezTo>
                <a:cubicBezTo>
                  <a:pt x="2108116" y="1237398"/>
                  <a:pt x="2152603" y="1236618"/>
                  <a:pt x="2152603" y="1236618"/>
                </a:cubicBezTo>
                <a:cubicBezTo>
                  <a:pt x="2155506" y="1227909"/>
                  <a:pt x="2159321" y="1219453"/>
                  <a:pt x="2161312" y="1210492"/>
                </a:cubicBezTo>
                <a:cubicBezTo>
                  <a:pt x="2181746" y="1118536"/>
                  <a:pt x="2159124" y="1190925"/>
                  <a:pt x="2178729" y="1132115"/>
                </a:cubicBezTo>
                <a:cubicBezTo>
                  <a:pt x="2177870" y="1124382"/>
                  <a:pt x="2175237" y="1050820"/>
                  <a:pt x="2161312" y="1027612"/>
                </a:cubicBezTo>
                <a:cubicBezTo>
                  <a:pt x="2157088" y="1020571"/>
                  <a:pt x="2149700" y="1016001"/>
                  <a:pt x="2143894" y="1010195"/>
                </a:cubicBezTo>
                <a:cubicBezTo>
                  <a:pt x="2140991" y="998583"/>
                  <a:pt x="2139901" y="986361"/>
                  <a:pt x="2135186" y="975360"/>
                </a:cubicBezTo>
                <a:cubicBezTo>
                  <a:pt x="2131063" y="965740"/>
                  <a:pt x="2118638" y="959665"/>
                  <a:pt x="2117769" y="949235"/>
                </a:cubicBezTo>
                <a:cubicBezTo>
                  <a:pt x="2115586" y="923039"/>
                  <a:pt x="2119561" y="896218"/>
                  <a:pt x="2126477" y="870858"/>
                </a:cubicBezTo>
                <a:cubicBezTo>
                  <a:pt x="2128637" y="862937"/>
                  <a:pt x="2136550" y="857112"/>
                  <a:pt x="2143894" y="853440"/>
                </a:cubicBezTo>
                <a:cubicBezTo>
                  <a:pt x="2165096" y="842839"/>
                  <a:pt x="2205978" y="833565"/>
                  <a:pt x="2230980" y="827315"/>
                </a:cubicBezTo>
                <a:cubicBezTo>
                  <a:pt x="2233883" y="818606"/>
                  <a:pt x="2245197" y="808533"/>
                  <a:pt x="2239689" y="801189"/>
                </a:cubicBezTo>
                <a:cubicBezTo>
                  <a:pt x="2232508" y="791614"/>
                  <a:pt x="2216363" y="795768"/>
                  <a:pt x="2204854" y="792480"/>
                </a:cubicBezTo>
                <a:cubicBezTo>
                  <a:pt x="2196028" y="789958"/>
                  <a:pt x="2187585" y="786187"/>
                  <a:pt x="2178729" y="783772"/>
                </a:cubicBezTo>
                <a:cubicBezTo>
                  <a:pt x="2155635" y="777474"/>
                  <a:pt x="2109060" y="766355"/>
                  <a:pt x="2109060" y="766355"/>
                </a:cubicBezTo>
                <a:cubicBezTo>
                  <a:pt x="2106157" y="751841"/>
                  <a:pt x="2106183" y="736417"/>
                  <a:pt x="2100352" y="722812"/>
                </a:cubicBezTo>
                <a:cubicBezTo>
                  <a:pt x="2097118" y="715265"/>
                  <a:pt x="2089615" y="710167"/>
                  <a:pt x="2082934" y="705395"/>
                </a:cubicBezTo>
                <a:cubicBezTo>
                  <a:pt x="2054817" y="685311"/>
                  <a:pt x="2017574" y="668360"/>
                  <a:pt x="1987140" y="653143"/>
                </a:cubicBezTo>
                <a:cubicBezTo>
                  <a:pt x="1943597" y="656046"/>
                  <a:pt x="1899487" y="654268"/>
                  <a:pt x="1856512" y="661852"/>
                </a:cubicBezTo>
                <a:cubicBezTo>
                  <a:pt x="1848426" y="663279"/>
                  <a:pt x="1845505" y="674140"/>
                  <a:pt x="1839094" y="679269"/>
                </a:cubicBezTo>
                <a:cubicBezTo>
                  <a:pt x="1814976" y="698563"/>
                  <a:pt x="1814438" y="696196"/>
                  <a:pt x="1786843" y="705395"/>
                </a:cubicBezTo>
                <a:cubicBezTo>
                  <a:pt x="1781037" y="714103"/>
                  <a:pt x="1775964" y="723347"/>
                  <a:pt x="1769426" y="731520"/>
                </a:cubicBezTo>
                <a:cubicBezTo>
                  <a:pt x="1764297" y="737931"/>
                  <a:pt x="1756233" y="741897"/>
                  <a:pt x="1752009" y="748938"/>
                </a:cubicBezTo>
                <a:cubicBezTo>
                  <a:pt x="1738651" y="771202"/>
                  <a:pt x="1728786" y="795383"/>
                  <a:pt x="1717174" y="818606"/>
                </a:cubicBezTo>
                <a:cubicBezTo>
                  <a:pt x="1711368" y="830217"/>
                  <a:pt x="1708936" y="844260"/>
                  <a:pt x="1699757" y="853440"/>
                </a:cubicBezTo>
                <a:cubicBezTo>
                  <a:pt x="1693951" y="859246"/>
                  <a:pt x="1688751" y="865729"/>
                  <a:pt x="1682340" y="870858"/>
                </a:cubicBezTo>
                <a:cubicBezTo>
                  <a:pt x="1652740" y="894538"/>
                  <a:pt x="1655645" y="881543"/>
                  <a:pt x="1630089" y="914400"/>
                </a:cubicBezTo>
                <a:cubicBezTo>
                  <a:pt x="1581179" y="977284"/>
                  <a:pt x="1619052" y="958720"/>
                  <a:pt x="1569129" y="975360"/>
                </a:cubicBezTo>
                <a:cubicBezTo>
                  <a:pt x="1560420" y="981166"/>
                  <a:pt x="1552365" y="988097"/>
                  <a:pt x="1543003" y="992778"/>
                </a:cubicBezTo>
                <a:cubicBezTo>
                  <a:pt x="1521568" y="1003495"/>
                  <a:pt x="1484687" y="1006851"/>
                  <a:pt x="1464626" y="1010195"/>
                </a:cubicBezTo>
                <a:cubicBezTo>
                  <a:pt x="1458820" y="1018903"/>
                  <a:pt x="1453747" y="1028147"/>
                  <a:pt x="1447209" y="1036320"/>
                </a:cubicBezTo>
                <a:cubicBezTo>
                  <a:pt x="1442080" y="1042731"/>
                  <a:pt x="1434016" y="1046697"/>
                  <a:pt x="1429792" y="1053738"/>
                </a:cubicBezTo>
                <a:cubicBezTo>
                  <a:pt x="1424436" y="1062664"/>
                  <a:pt x="1414001" y="1108189"/>
                  <a:pt x="1412374" y="1114698"/>
                </a:cubicBezTo>
                <a:cubicBezTo>
                  <a:pt x="1415277" y="1193075"/>
                  <a:pt x="1415866" y="1271572"/>
                  <a:pt x="1421083" y="1349829"/>
                </a:cubicBezTo>
                <a:cubicBezTo>
                  <a:pt x="1421694" y="1358988"/>
                  <a:pt x="1427566" y="1367049"/>
                  <a:pt x="1429792" y="1375955"/>
                </a:cubicBezTo>
                <a:cubicBezTo>
                  <a:pt x="1433382" y="1390315"/>
                  <a:pt x="1436249" y="1404868"/>
                  <a:pt x="1438500" y="1419498"/>
                </a:cubicBezTo>
                <a:cubicBezTo>
                  <a:pt x="1442059" y="1442629"/>
                  <a:pt x="1441051" y="1466587"/>
                  <a:pt x="1447209" y="1489166"/>
                </a:cubicBezTo>
                <a:cubicBezTo>
                  <a:pt x="1450779" y="1502257"/>
                  <a:pt x="1481557" y="1535288"/>
                  <a:pt x="1490752" y="1541418"/>
                </a:cubicBezTo>
                <a:cubicBezTo>
                  <a:pt x="1498390" y="1546510"/>
                  <a:pt x="1508169" y="1547223"/>
                  <a:pt x="1516877" y="1550126"/>
                </a:cubicBezTo>
                <a:cubicBezTo>
                  <a:pt x="1525586" y="1555932"/>
                  <a:pt x="1543003" y="1557077"/>
                  <a:pt x="1543003" y="1567543"/>
                </a:cubicBezTo>
                <a:cubicBezTo>
                  <a:pt x="1543003" y="1578009"/>
                  <a:pt x="1527292" y="1583919"/>
                  <a:pt x="1516877" y="1584960"/>
                </a:cubicBezTo>
                <a:cubicBezTo>
                  <a:pt x="1496453" y="1587003"/>
                  <a:pt x="1476237" y="1579155"/>
                  <a:pt x="1455917" y="1576252"/>
                </a:cubicBezTo>
                <a:cubicBezTo>
                  <a:pt x="1388836" y="1553892"/>
                  <a:pt x="1410484" y="1575881"/>
                  <a:pt x="1386249" y="1515292"/>
                </a:cubicBezTo>
                <a:cubicBezTo>
                  <a:pt x="1383346" y="1497875"/>
                  <a:pt x="1383124" y="1479791"/>
                  <a:pt x="1377540" y="1463040"/>
                </a:cubicBezTo>
                <a:cubicBezTo>
                  <a:pt x="1374230" y="1453111"/>
                  <a:pt x="1364804" y="1446276"/>
                  <a:pt x="1360123" y="1436915"/>
                </a:cubicBezTo>
                <a:cubicBezTo>
                  <a:pt x="1351196" y="1419060"/>
                  <a:pt x="1346019" y="1383812"/>
                  <a:pt x="1342706" y="1367246"/>
                </a:cubicBezTo>
                <a:cubicBezTo>
                  <a:pt x="1349015" y="1241060"/>
                  <a:pt x="1344402" y="1226437"/>
                  <a:pt x="1360123" y="1132115"/>
                </a:cubicBezTo>
                <a:cubicBezTo>
                  <a:pt x="1362557" y="1117515"/>
                  <a:pt x="1364579" y="1102750"/>
                  <a:pt x="1368832" y="1088572"/>
                </a:cubicBezTo>
                <a:cubicBezTo>
                  <a:pt x="1373324" y="1073599"/>
                  <a:pt x="1380443" y="1059543"/>
                  <a:pt x="1386249" y="1045029"/>
                </a:cubicBezTo>
                <a:cubicBezTo>
                  <a:pt x="1381692" y="1019963"/>
                  <a:pt x="1364061" y="911183"/>
                  <a:pt x="1351414" y="879566"/>
                </a:cubicBezTo>
                <a:cubicBezTo>
                  <a:pt x="1345608" y="865052"/>
                  <a:pt x="1339339" y="850714"/>
                  <a:pt x="1333997" y="836023"/>
                </a:cubicBezTo>
                <a:cubicBezTo>
                  <a:pt x="1308107" y="764825"/>
                  <a:pt x="1330666" y="802552"/>
                  <a:pt x="1290454" y="748938"/>
                </a:cubicBezTo>
                <a:cubicBezTo>
                  <a:pt x="1287551" y="740229"/>
                  <a:pt x="1284268" y="731638"/>
                  <a:pt x="1281746" y="722812"/>
                </a:cubicBezTo>
                <a:cubicBezTo>
                  <a:pt x="1274406" y="697121"/>
                  <a:pt x="1279195" y="684705"/>
                  <a:pt x="1255620" y="670560"/>
                </a:cubicBezTo>
                <a:cubicBezTo>
                  <a:pt x="1247749" y="665837"/>
                  <a:pt x="1238203" y="664755"/>
                  <a:pt x="1229494" y="661852"/>
                </a:cubicBezTo>
                <a:cubicBezTo>
                  <a:pt x="1223688" y="653143"/>
                  <a:pt x="1219478" y="643127"/>
                  <a:pt x="1212077" y="635726"/>
                </a:cubicBezTo>
                <a:cubicBezTo>
                  <a:pt x="1195196" y="618844"/>
                  <a:pt x="1181074" y="616683"/>
                  <a:pt x="1159826" y="609600"/>
                </a:cubicBezTo>
                <a:cubicBezTo>
                  <a:pt x="1156923" y="618309"/>
                  <a:pt x="1159640" y="639135"/>
                  <a:pt x="1151117" y="635726"/>
                </a:cubicBezTo>
                <a:cubicBezTo>
                  <a:pt x="1136637" y="629934"/>
                  <a:pt x="1111451" y="581790"/>
                  <a:pt x="1098866" y="566058"/>
                </a:cubicBezTo>
                <a:cubicBezTo>
                  <a:pt x="1055406" y="511732"/>
                  <a:pt x="1115782" y="608849"/>
                  <a:pt x="1046614" y="505098"/>
                </a:cubicBezTo>
                <a:cubicBezTo>
                  <a:pt x="1039413" y="494296"/>
                  <a:pt x="1035638" y="481535"/>
                  <a:pt x="1029197" y="470263"/>
                </a:cubicBezTo>
                <a:cubicBezTo>
                  <a:pt x="1024004" y="461176"/>
                  <a:pt x="1017586" y="452846"/>
                  <a:pt x="1011780" y="444138"/>
                </a:cubicBezTo>
                <a:cubicBezTo>
                  <a:pt x="1008877" y="429624"/>
                  <a:pt x="1005720" y="415158"/>
                  <a:pt x="1003072" y="400595"/>
                </a:cubicBezTo>
                <a:cubicBezTo>
                  <a:pt x="999913" y="383222"/>
                  <a:pt x="1001535" y="364479"/>
                  <a:pt x="994363" y="348343"/>
                </a:cubicBezTo>
                <a:cubicBezTo>
                  <a:pt x="989361" y="337089"/>
                  <a:pt x="976946" y="330926"/>
                  <a:pt x="968237" y="322218"/>
                </a:cubicBezTo>
                <a:cubicBezTo>
                  <a:pt x="945014" y="325121"/>
                  <a:pt x="921148" y="324768"/>
                  <a:pt x="898569" y="330926"/>
                </a:cubicBezTo>
                <a:cubicBezTo>
                  <a:pt x="888471" y="333680"/>
                  <a:pt x="879844" y="340942"/>
                  <a:pt x="872443" y="348343"/>
                </a:cubicBezTo>
                <a:cubicBezTo>
                  <a:pt x="861643" y="359143"/>
                  <a:pt x="838789" y="394470"/>
                  <a:pt x="828900" y="409303"/>
                </a:cubicBezTo>
                <a:lnTo>
                  <a:pt x="811483" y="461555"/>
                </a:lnTo>
                <a:cubicBezTo>
                  <a:pt x="808580" y="470263"/>
                  <a:pt x="807866" y="480042"/>
                  <a:pt x="802774" y="487680"/>
                </a:cubicBezTo>
                <a:lnTo>
                  <a:pt x="785357" y="513806"/>
                </a:lnTo>
                <a:cubicBezTo>
                  <a:pt x="764630" y="575987"/>
                  <a:pt x="778124" y="550782"/>
                  <a:pt x="750523" y="592183"/>
                </a:cubicBezTo>
                <a:cubicBezTo>
                  <a:pt x="747620" y="603795"/>
                  <a:pt x="745599" y="615663"/>
                  <a:pt x="741814" y="627018"/>
                </a:cubicBezTo>
                <a:cubicBezTo>
                  <a:pt x="736871" y="641848"/>
                  <a:pt x="725695" y="654982"/>
                  <a:pt x="724397" y="670560"/>
                </a:cubicBezTo>
                <a:cubicBezTo>
                  <a:pt x="716920" y="760284"/>
                  <a:pt x="720976" y="850646"/>
                  <a:pt x="715689" y="940526"/>
                </a:cubicBezTo>
                <a:cubicBezTo>
                  <a:pt x="715150" y="949690"/>
                  <a:pt x="709502" y="957825"/>
                  <a:pt x="706980" y="966652"/>
                </a:cubicBezTo>
                <a:cubicBezTo>
                  <a:pt x="685110" y="1043197"/>
                  <a:pt x="710444" y="964970"/>
                  <a:pt x="689563" y="1027612"/>
                </a:cubicBezTo>
                <a:cubicBezTo>
                  <a:pt x="692466" y="1076961"/>
                  <a:pt x="688577" y="1127184"/>
                  <a:pt x="698272" y="1175658"/>
                </a:cubicBezTo>
                <a:cubicBezTo>
                  <a:pt x="700687" y="1187734"/>
                  <a:pt x="717566" y="1191536"/>
                  <a:pt x="724397" y="1201783"/>
                </a:cubicBezTo>
                <a:cubicBezTo>
                  <a:pt x="733609" y="1215600"/>
                  <a:pt x="738043" y="1261396"/>
                  <a:pt x="741814" y="1271452"/>
                </a:cubicBezTo>
                <a:cubicBezTo>
                  <a:pt x="745489" y="1281252"/>
                  <a:pt x="753426" y="1288869"/>
                  <a:pt x="759232" y="1297578"/>
                </a:cubicBezTo>
                <a:cubicBezTo>
                  <a:pt x="756329" y="1364344"/>
                  <a:pt x="764526" y="1432530"/>
                  <a:pt x="750523" y="1497875"/>
                </a:cubicBezTo>
                <a:cubicBezTo>
                  <a:pt x="746222" y="1517946"/>
                  <a:pt x="706980" y="1541418"/>
                  <a:pt x="706980" y="1541418"/>
                </a:cubicBezTo>
                <a:lnTo>
                  <a:pt x="689563" y="1593669"/>
                </a:lnTo>
                <a:lnTo>
                  <a:pt x="680854" y="1619795"/>
                </a:lnTo>
                <a:cubicBezTo>
                  <a:pt x="672146" y="1593669"/>
                  <a:pt x="659257" y="1568582"/>
                  <a:pt x="654729" y="1541418"/>
                </a:cubicBezTo>
                <a:cubicBezTo>
                  <a:pt x="651826" y="1524001"/>
                  <a:pt x="651287" y="1506020"/>
                  <a:pt x="646020" y="1489166"/>
                </a:cubicBezTo>
                <a:cubicBezTo>
                  <a:pt x="628083" y="1431767"/>
                  <a:pt x="554144" y="1279260"/>
                  <a:pt x="541517" y="1245326"/>
                </a:cubicBezTo>
                <a:cubicBezTo>
                  <a:pt x="514945" y="1173913"/>
                  <a:pt x="496824" y="1099599"/>
                  <a:pt x="471849" y="1027612"/>
                </a:cubicBezTo>
                <a:cubicBezTo>
                  <a:pt x="447461" y="957316"/>
                  <a:pt x="415445" y="889694"/>
                  <a:pt x="393472" y="818606"/>
                </a:cubicBezTo>
                <a:cubicBezTo>
                  <a:pt x="366027" y="729814"/>
                  <a:pt x="343546" y="639456"/>
                  <a:pt x="323803" y="548640"/>
                </a:cubicBezTo>
                <a:cubicBezTo>
                  <a:pt x="314471" y="505715"/>
                  <a:pt x="313913" y="461290"/>
                  <a:pt x="306386" y="418012"/>
                </a:cubicBezTo>
                <a:cubicBezTo>
                  <a:pt x="302285" y="394428"/>
                  <a:pt x="294775" y="371566"/>
                  <a:pt x="288969" y="348343"/>
                </a:cubicBezTo>
                <a:lnTo>
                  <a:pt x="158340" y="339635"/>
                </a:lnTo>
                <a:cubicBezTo>
                  <a:pt x="138524" y="329727"/>
                  <a:pt x="112385" y="313509"/>
                  <a:pt x="88672" y="313509"/>
                </a:cubicBezTo>
                <a:cubicBezTo>
                  <a:pt x="58022" y="313509"/>
                  <a:pt x="37234" y="321947"/>
                  <a:pt x="10294" y="330926"/>
                </a:cubicBezTo>
                <a:cubicBezTo>
                  <a:pt x="-5802" y="507998"/>
                  <a:pt x="-840" y="409617"/>
                  <a:pt x="10294" y="687978"/>
                </a:cubicBezTo>
                <a:cubicBezTo>
                  <a:pt x="12617" y="746061"/>
                  <a:pt x="14544" y="804191"/>
                  <a:pt x="19003" y="862149"/>
                </a:cubicBezTo>
                <a:cubicBezTo>
                  <a:pt x="20357" y="879754"/>
                  <a:pt x="27235" y="896749"/>
                  <a:pt x="27712" y="914400"/>
                </a:cubicBezTo>
                <a:cubicBezTo>
                  <a:pt x="30143" y="1004356"/>
                  <a:pt x="27712" y="1094377"/>
                  <a:pt x="27712" y="1184366"/>
                </a:cubicBezTo>
                <a:lnTo>
                  <a:pt x="45129" y="1593669"/>
                </a:lnTo>
                <a:close/>
              </a:path>
            </a:pathLst>
          </a:custGeom>
          <a:pattFill prst="zigZ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6472165" y="938602"/>
            <a:ext cx="2380908" cy="369332"/>
          </a:xfrm>
          <a:prstGeom prst="rect">
            <a:avLst/>
          </a:prstGeom>
          <a:noFill/>
        </p:spPr>
        <p:txBody>
          <a:bodyPr wrap="none" rtlCol="0">
            <a:spAutoFit/>
          </a:bodyPr>
          <a:lstStyle/>
          <a:p>
            <a:r>
              <a:rPr lang="en-US" dirty="0"/>
              <a:t>Polycrystalline islands</a:t>
            </a:r>
          </a:p>
        </p:txBody>
      </p:sp>
      <p:cxnSp>
        <p:nvCxnSpPr>
          <p:cNvPr id="70" name="Straight Arrow Connector 69"/>
          <p:cNvCxnSpPr/>
          <p:nvPr/>
        </p:nvCxnSpPr>
        <p:spPr>
          <a:xfrm>
            <a:off x="6467179" y="1900559"/>
            <a:ext cx="1226976" cy="29661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1" name="Straight Arrow Connector 70"/>
          <p:cNvCxnSpPr/>
          <p:nvPr/>
        </p:nvCxnSpPr>
        <p:spPr>
          <a:xfrm flipV="1">
            <a:off x="7694155" y="1900559"/>
            <a:ext cx="1226975" cy="29661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2" name="TextBox 71"/>
          <p:cNvSpPr txBox="1"/>
          <p:nvPr/>
        </p:nvSpPr>
        <p:spPr>
          <a:xfrm>
            <a:off x="6600783" y="1559935"/>
            <a:ext cx="418704" cy="369332"/>
          </a:xfrm>
          <a:prstGeom prst="rect">
            <a:avLst/>
          </a:prstGeom>
          <a:noFill/>
        </p:spPr>
        <p:txBody>
          <a:bodyPr wrap="none" rtlCol="0">
            <a:spAutoFit/>
          </a:bodyPr>
          <a:lstStyle/>
          <a:p>
            <a:r>
              <a:rPr lang="en-US" dirty="0"/>
              <a:t>k</a:t>
            </a:r>
            <a:r>
              <a:rPr lang="en-US" baseline="-25000" dirty="0"/>
              <a:t>in</a:t>
            </a:r>
          </a:p>
        </p:txBody>
      </p:sp>
      <p:sp>
        <p:nvSpPr>
          <p:cNvPr id="73" name="TextBox 72"/>
          <p:cNvSpPr txBox="1"/>
          <p:nvPr/>
        </p:nvSpPr>
        <p:spPr>
          <a:xfrm>
            <a:off x="8524107" y="1515562"/>
            <a:ext cx="513282" cy="369332"/>
          </a:xfrm>
          <a:prstGeom prst="rect">
            <a:avLst/>
          </a:prstGeom>
          <a:noFill/>
        </p:spPr>
        <p:txBody>
          <a:bodyPr wrap="none" rtlCol="0">
            <a:spAutoFit/>
          </a:bodyPr>
          <a:lstStyle/>
          <a:p>
            <a:r>
              <a:rPr lang="en-US" dirty="0" err="1"/>
              <a:t>k</a:t>
            </a:r>
            <a:r>
              <a:rPr lang="en-US" baseline="-25000" dirty="0" err="1"/>
              <a:t>out</a:t>
            </a:r>
            <a:endParaRPr lang="en-US" baseline="-25000" dirty="0"/>
          </a:p>
        </p:txBody>
      </p:sp>
      <p:sp>
        <p:nvSpPr>
          <p:cNvPr id="74" name="Arc 73"/>
          <p:cNvSpPr/>
          <p:nvPr/>
        </p:nvSpPr>
        <p:spPr>
          <a:xfrm>
            <a:off x="4885722" y="2527748"/>
            <a:ext cx="3403465" cy="3403465"/>
          </a:xfrm>
          <a:prstGeom prst="arc">
            <a:avLst>
              <a:gd name="adj1" fmla="val 19178543"/>
              <a:gd name="adj2" fmla="val 1723705"/>
            </a:avLst>
          </a:prstGeom>
          <a:solidFill>
            <a:schemeClr val="accent4">
              <a:lumMod val="50000"/>
              <a:alpha val="19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5" name="Straight Arrow Connector 74"/>
          <p:cNvCxnSpPr>
            <a:stCxn id="74" idx="1"/>
          </p:cNvCxnSpPr>
          <p:nvPr/>
        </p:nvCxnSpPr>
        <p:spPr>
          <a:xfrm>
            <a:off x="6587455" y="4229481"/>
            <a:ext cx="1679934" cy="25002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6" name="Straight Arrow Connector 75"/>
          <p:cNvCxnSpPr>
            <a:stCxn id="74" idx="1"/>
          </p:cNvCxnSpPr>
          <p:nvPr/>
        </p:nvCxnSpPr>
        <p:spPr>
          <a:xfrm flipV="1">
            <a:off x="6587455" y="3875596"/>
            <a:ext cx="1670971" cy="35388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8" name="Oval 77"/>
          <p:cNvSpPr/>
          <p:nvPr/>
        </p:nvSpPr>
        <p:spPr>
          <a:xfrm>
            <a:off x="7698031" y="3908912"/>
            <a:ext cx="1120288" cy="1120288"/>
          </a:xfrm>
          <a:prstGeom prst="ellipse">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rved Right Arrow 78"/>
          <p:cNvSpPr/>
          <p:nvPr/>
        </p:nvSpPr>
        <p:spPr>
          <a:xfrm>
            <a:off x="7254226" y="5450852"/>
            <a:ext cx="842245" cy="80140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Arc 79"/>
          <p:cNvSpPr/>
          <p:nvPr/>
        </p:nvSpPr>
        <p:spPr>
          <a:xfrm>
            <a:off x="9713121" y="1362293"/>
            <a:ext cx="1816768" cy="1850212"/>
          </a:xfrm>
          <a:prstGeom prst="arc">
            <a:avLst>
              <a:gd name="adj1" fmla="val 11866464"/>
              <a:gd name="adj2" fmla="val 20486984"/>
            </a:avLst>
          </a:prstGeom>
          <a:ln w="107950" cap="flat" cmpd="sng" algn="ctr">
            <a:solidFill>
              <a:srgbClr val="92D050"/>
            </a:solidFill>
            <a:prstDash val="solid"/>
            <a:round/>
            <a:headEnd type="none" w="med" len="med"/>
            <a:tailEnd type="none" w="med" len="med"/>
          </a:ln>
          <a:effectLst>
            <a:softEdge rad="31750"/>
          </a:effectLst>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1" name="Rectangle 80"/>
          <p:cNvSpPr/>
          <p:nvPr/>
        </p:nvSpPr>
        <p:spPr>
          <a:xfrm>
            <a:off x="9506200" y="1999998"/>
            <a:ext cx="2231822" cy="575461"/>
          </a:xfrm>
          <a:prstGeom prst="rect">
            <a:avLst/>
          </a:prstGeom>
          <a:solidFill>
            <a:schemeClr val="dk1">
              <a:alpha val="32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2" name="Arc 81"/>
          <p:cNvSpPr/>
          <p:nvPr/>
        </p:nvSpPr>
        <p:spPr>
          <a:xfrm>
            <a:off x="10028777" y="1683760"/>
            <a:ext cx="1185456" cy="1207278"/>
          </a:xfrm>
          <a:prstGeom prst="arc">
            <a:avLst>
              <a:gd name="adj1" fmla="val 12185478"/>
              <a:gd name="adj2" fmla="val 20068578"/>
            </a:avLst>
          </a:prstGeom>
          <a:ln w="107950" cap="flat" cmpd="sng" algn="ctr">
            <a:solidFill>
              <a:srgbClr val="92D050"/>
            </a:solidFill>
            <a:prstDash val="solid"/>
            <a:round/>
            <a:headEnd type="none" w="med" len="med"/>
            <a:tailEnd type="none" w="med" len="med"/>
          </a:ln>
          <a:effectLst>
            <a:softEdge rad="31750"/>
          </a:effectLst>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3" name="Arc 82"/>
          <p:cNvSpPr/>
          <p:nvPr/>
        </p:nvSpPr>
        <p:spPr>
          <a:xfrm>
            <a:off x="9603595" y="1260761"/>
            <a:ext cx="2035820" cy="2224726"/>
          </a:xfrm>
          <a:prstGeom prst="arc">
            <a:avLst>
              <a:gd name="adj1" fmla="val 11866464"/>
              <a:gd name="adj2" fmla="val 20486984"/>
            </a:avLst>
          </a:prstGeom>
          <a:ln w="107950" cap="flat" cmpd="sng" algn="ctr">
            <a:solidFill>
              <a:srgbClr val="92D050"/>
            </a:solidFill>
            <a:prstDash val="solid"/>
            <a:round/>
            <a:headEnd type="none" w="med" len="med"/>
            <a:tailEnd type="none" w="med" len="med"/>
          </a:ln>
          <a:effectLst>
            <a:softEdge rad="31750"/>
          </a:effectLst>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4" name="TextBox 83"/>
          <p:cNvSpPr txBox="1"/>
          <p:nvPr/>
        </p:nvSpPr>
        <p:spPr>
          <a:xfrm>
            <a:off x="9989346" y="803113"/>
            <a:ext cx="1224887" cy="369332"/>
          </a:xfrm>
          <a:prstGeom prst="rect">
            <a:avLst/>
          </a:prstGeom>
          <a:noFill/>
        </p:spPr>
        <p:txBody>
          <a:bodyPr wrap="none" rtlCol="0">
            <a:spAutoFit/>
          </a:bodyPr>
          <a:lstStyle/>
          <a:p>
            <a:r>
              <a:rPr lang="en-US" dirty="0"/>
              <a:t>No texture</a:t>
            </a:r>
          </a:p>
        </p:txBody>
      </p:sp>
      <p:sp>
        <p:nvSpPr>
          <p:cNvPr id="85" name="Arc 84"/>
          <p:cNvSpPr/>
          <p:nvPr/>
        </p:nvSpPr>
        <p:spPr>
          <a:xfrm>
            <a:off x="9741696" y="3314918"/>
            <a:ext cx="1816768" cy="1850212"/>
          </a:xfrm>
          <a:prstGeom prst="arc">
            <a:avLst>
              <a:gd name="adj1" fmla="val 11960064"/>
              <a:gd name="adj2" fmla="val 14362659"/>
            </a:avLst>
          </a:prstGeom>
          <a:ln w="107950" cap="flat" cmpd="sng" algn="ctr">
            <a:solidFill>
              <a:srgbClr val="92D050"/>
            </a:solidFill>
            <a:prstDash val="solid"/>
            <a:round/>
            <a:headEnd type="none" w="med" len="med"/>
            <a:tailEnd type="none" w="med" len="med"/>
          </a:ln>
          <a:effectLst>
            <a:softEdge rad="31750"/>
          </a:effectLst>
        </p:spPr>
        <p:style>
          <a:lnRef idx="0">
            <a:scrgbClr r="0" g="0" b="0"/>
          </a:lnRef>
          <a:fillRef idx="0">
            <a:scrgbClr r="0" g="0" b="0"/>
          </a:fillRef>
          <a:effectRef idx="0">
            <a:scrgbClr r="0" g="0" b="0"/>
          </a:effectRef>
          <a:fontRef idx="minor">
            <a:schemeClr val="tx1"/>
          </a:fontRef>
        </p:style>
        <p:txBody>
          <a:bodyPr rtlCol="0" anchor="ctr"/>
          <a:lstStyle/>
          <a:p>
            <a:pPr algn="ctr"/>
            <a:endParaRPr lang="en-US" dirty="0"/>
          </a:p>
        </p:txBody>
      </p:sp>
      <p:sp>
        <p:nvSpPr>
          <p:cNvPr id="86" name="Rectangle 85"/>
          <p:cNvSpPr/>
          <p:nvPr/>
        </p:nvSpPr>
        <p:spPr>
          <a:xfrm>
            <a:off x="9534775" y="3952623"/>
            <a:ext cx="2231822" cy="575461"/>
          </a:xfrm>
          <a:prstGeom prst="rect">
            <a:avLst/>
          </a:prstGeom>
          <a:solidFill>
            <a:schemeClr val="dk1">
              <a:alpha val="32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7" name="Arc 86"/>
          <p:cNvSpPr/>
          <p:nvPr/>
        </p:nvSpPr>
        <p:spPr>
          <a:xfrm>
            <a:off x="10057352" y="3636385"/>
            <a:ext cx="1185456" cy="1207278"/>
          </a:xfrm>
          <a:prstGeom prst="arc">
            <a:avLst>
              <a:gd name="adj1" fmla="val 14602167"/>
              <a:gd name="adj2" fmla="val 17855588"/>
            </a:avLst>
          </a:prstGeom>
          <a:ln w="107950" cap="flat" cmpd="sng" algn="ctr">
            <a:solidFill>
              <a:srgbClr val="92D050"/>
            </a:solidFill>
            <a:prstDash val="solid"/>
            <a:round/>
            <a:headEnd type="none" w="med" len="med"/>
            <a:tailEnd type="none" w="med" len="med"/>
          </a:ln>
          <a:effectLst>
            <a:softEdge rad="31750"/>
          </a:effectLst>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8" name="TextBox 87"/>
          <p:cNvSpPr txBox="1"/>
          <p:nvPr/>
        </p:nvSpPr>
        <p:spPr>
          <a:xfrm>
            <a:off x="9883311" y="2784631"/>
            <a:ext cx="1504771" cy="369332"/>
          </a:xfrm>
          <a:prstGeom prst="rect">
            <a:avLst/>
          </a:prstGeom>
          <a:noFill/>
        </p:spPr>
        <p:txBody>
          <a:bodyPr wrap="none" rtlCol="0">
            <a:spAutoFit/>
          </a:bodyPr>
          <a:lstStyle/>
          <a:p>
            <a:r>
              <a:rPr lang="en-US" dirty="0"/>
              <a:t>Textured film</a:t>
            </a:r>
          </a:p>
        </p:txBody>
      </p:sp>
      <p:sp>
        <p:nvSpPr>
          <p:cNvPr id="89" name="Arc 88"/>
          <p:cNvSpPr/>
          <p:nvPr/>
        </p:nvSpPr>
        <p:spPr>
          <a:xfrm>
            <a:off x="9632170" y="3203861"/>
            <a:ext cx="2035820" cy="2224726"/>
          </a:xfrm>
          <a:prstGeom prst="arc">
            <a:avLst>
              <a:gd name="adj1" fmla="val 13784950"/>
              <a:gd name="adj2" fmla="val 15365307"/>
            </a:avLst>
          </a:prstGeom>
          <a:ln w="107950" cap="flat" cmpd="sng" algn="ctr">
            <a:solidFill>
              <a:srgbClr val="92D050"/>
            </a:solidFill>
            <a:prstDash val="solid"/>
            <a:round/>
            <a:headEnd type="none" w="med" len="med"/>
            <a:tailEnd type="none" w="med" len="med"/>
          </a:ln>
          <a:effectLst>
            <a:softEdge rad="31750"/>
          </a:effectLst>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90" name="Arc 89"/>
          <p:cNvSpPr/>
          <p:nvPr/>
        </p:nvSpPr>
        <p:spPr>
          <a:xfrm>
            <a:off x="9751221" y="3314918"/>
            <a:ext cx="1816768" cy="1850212"/>
          </a:xfrm>
          <a:prstGeom prst="arc">
            <a:avLst>
              <a:gd name="adj1" fmla="val 18285967"/>
              <a:gd name="adj2" fmla="val 20481804"/>
            </a:avLst>
          </a:prstGeom>
          <a:ln w="107950" cap="flat" cmpd="sng" algn="ctr">
            <a:solidFill>
              <a:srgbClr val="92D050"/>
            </a:solidFill>
            <a:prstDash val="solid"/>
            <a:round/>
            <a:headEnd type="none" w="med" len="med"/>
            <a:tailEnd type="none" w="med" len="med"/>
          </a:ln>
          <a:effectLst>
            <a:softEdge rad="31750"/>
          </a:effectLst>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91" name="Arc 90"/>
          <p:cNvSpPr/>
          <p:nvPr/>
        </p:nvSpPr>
        <p:spPr>
          <a:xfrm>
            <a:off x="9651220" y="3213386"/>
            <a:ext cx="2035820" cy="2224726"/>
          </a:xfrm>
          <a:prstGeom prst="arc">
            <a:avLst>
              <a:gd name="adj1" fmla="val 17139190"/>
              <a:gd name="adj2" fmla="val 18762528"/>
            </a:avLst>
          </a:prstGeom>
          <a:ln w="107950" cap="flat" cmpd="sng" algn="ctr">
            <a:solidFill>
              <a:srgbClr val="92D050"/>
            </a:solidFill>
            <a:prstDash val="solid"/>
            <a:round/>
            <a:headEnd type="none" w="med" len="med"/>
            <a:tailEnd type="none" w="med" len="med"/>
          </a:ln>
          <a:effectLst>
            <a:softEdge rad="31750"/>
          </a:effectLst>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92" name="TextBox 91"/>
          <p:cNvSpPr txBox="1"/>
          <p:nvPr/>
        </p:nvSpPr>
        <p:spPr>
          <a:xfrm>
            <a:off x="9218155" y="4805563"/>
            <a:ext cx="2800350" cy="1754326"/>
          </a:xfrm>
          <a:prstGeom prst="rect">
            <a:avLst/>
          </a:prstGeom>
          <a:noFill/>
        </p:spPr>
        <p:txBody>
          <a:bodyPr wrap="square" rtlCol="0">
            <a:spAutoFit/>
          </a:bodyPr>
          <a:lstStyle/>
          <a:p>
            <a:pPr algn="ctr"/>
            <a:r>
              <a:rPr lang="en-US" dirty="0"/>
              <a:t>No rotation dependence if the texture axis is out-of-plane (uniaxial)</a:t>
            </a:r>
          </a:p>
          <a:p>
            <a:pPr algn="ctr"/>
            <a:r>
              <a:rPr lang="en-US" dirty="0"/>
              <a:t>Rotation dependence if the texture axis is in-plane (biaxial)</a:t>
            </a:r>
          </a:p>
        </p:txBody>
      </p:sp>
      <p:sp>
        <p:nvSpPr>
          <p:cNvPr id="94" name="Oval 77">
            <a:extLst>
              <a:ext uri="{FF2B5EF4-FFF2-40B4-BE49-F238E27FC236}">
                <a16:creationId xmlns:a16="http://schemas.microsoft.com/office/drawing/2014/main" id="{3DE7CF11-21A6-42FB-826B-ABF274E4A7AC}"/>
              </a:ext>
            </a:extLst>
          </p:cNvPr>
          <p:cNvSpPr/>
          <p:nvPr/>
        </p:nvSpPr>
        <p:spPr>
          <a:xfrm>
            <a:off x="7509676" y="3701908"/>
            <a:ext cx="1502451" cy="1502451"/>
          </a:xfrm>
          <a:prstGeom prst="ellipse">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77">
            <a:extLst>
              <a:ext uri="{FF2B5EF4-FFF2-40B4-BE49-F238E27FC236}">
                <a16:creationId xmlns:a16="http://schemas.microsoft.com/office/drawing/2014/main" id="{95B8182E-3CF6-4DD9-8D30-074AA450716A}"/>
              </a:ext>
            </a:extLst>
          </p:cNvPr>
          <p:cNvSpPr/>
          <p:nvPr/>
        </p:nvSpPr>
        <p:spPr>
          <a:xfrm>
            <a:off x="7878416" y="4087001"/>
            <a:ext cx="777945" cy="777945"/>
          </a:xfrm>
          <a:prstGeom prst="ellipse">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uppo 3">
            <a:extLst>
              <a:ext uri="{FF2B5EF4-FFF2-40B4-BE49-F238E27FC236}">
                <a16:creationId xmlns:a16="http://schemas.microsoft.com/office/drawing/2014/main" id="{C6121C5B-6372-A46F-1CD3-E86550FF7665}"/>
              </a:ext>
            </a:extLst>
          </p:cNvPr>
          <p:cNvGrpSpPr/>
          <p:nvPr/>
        </p:nvGrpSpPr>
        <p:grpSpPr>
          <a:xfrm>
            <a:off x="3850860" y="1119085"/>
            <a:ext cx="2231822" cy="3863946"/>
            <a:chOff x="3981700" y="1977459"/>
            <a:chExt cx="2231822" cy="3863946"/>
          </a:xfrm>
        </p:grpSpPr>
        <p:sp>
          <p:nvSpPr>
            <p:cNvPr id="2" name="Rettangolo 1">
              <a:extLst>
                <a:ext uri="{FF2B5EF4-FFF2-40B4-BE49-F238E27FC236}">
                  <a16:creationId xmlns:a16="http://schemas.microsoft.com/office/drawing/2014/main" id="{7C4E49BD-F819-4A1D-956A-A92936E4C7B9}"/>
                </a:ext>
              </a:extLst>
            </p:cNvPr>
            <p:cNvSpPr/>
            <p:nvPr/>
          </p:nvSpPr>
          <p:spPr>
            <a:xfrm>
              <a:off x="4024306" y="1977459"/>
              <a:ext cx="2149364" cy="32269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Arc 27"/>
            <p:cNvSpPr/>
            <p:nvPr/>
          </p:nvSpPr>
          <p:spPr>
            <a:xfrm>
              <a:off x="4186694" y="2626760"/>
              <a:ext cx="1816768" cy="1850212"/>
            </a:xfrm>
            <a:prstGeom prst="arc">
              <a:avLst>
                <a:gd name="adj1" fmla="val 11866464"/>
                <a:gd name="adj2" fmla="val 20486984"/>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40" name="Arc 39"/>
            <p:cNvSpPr/>
            <p:nvPr/>
          </p:nvSpPr>
          <p:spPr>
            <a:xfrm>
              <a:off x="4188621" y="3991193"/>
              <a:ext cx="1816768" cy="1850212"/>
            </a:xfrm>
            <a:prstGeom prst="arc">
              <a:avLst>
                <a:gd name="adj1" fmla="val 11866464"/>
                <a:gd name="adj2" fmla="val 20486984"/>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44" name="Rectangle 43"/>
            <p:cNvSpPr/>
            <p:nvPr/>
          </p:nvSpPr>
          <p:spPr>
            <a:xfrm>
              <a:off x="3981700" y="4655976"/>
              <a:ext cx="2231822" cy="548383"/>
            </a:xfrm>
            <a:prstGeom prst="rect">
              <a:avLst/>
            </a:prstGeom>
            <a:solidFill>
              <a:schemeClr val="dk1">
                <a:alpha val="32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Oval 50"/>
            <p:cNvSpPr/>
            <p:nvPr/>
          </p:nvSpPr>
          <p:spPr>
            <a:xfrm>
              <a:off x="4964308" y="2734673"/>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650109" y="2725350"/>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268984" y="2725350"/>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650109" y="2239575"/>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268984" y="2239575"/>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954161" y="4374070"/>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nvSpPr>
          <p:spPr>
            <a:xfrm>
              <a:off x="4964309" y="3878459"/>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832121" y="3928308"/>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527640" y="3665476"/>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143129" y="3908853"/>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426458" y="3628152"/>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64">
              <a:extLst>
                <a:ext uri="{FF2B5EF4-FFF2-40B4-BE49-F238E27FC236}">
                  <a16:creationId xmlns:a16="http://schemas.microsoft.com/office/drawing/2014/main" id="{74CD0C8B-046C-4305-8F9F-77744022B025}"/>
                </a:ext>
              </a:extLst>
            </p:cNvPr>
            <p:cNvSpPr/>
            <p:nvPr/>
          </p:nvSpPr>
          <p:spPr>
            <a:xfrm>
              <a:off x="4547096" y="4129166"/>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66">
              <a:extLst>
                <a:ext uri="{FF2B5EF4-FFF2-40B4-BE49-F238E27FC236}">
                  <a16:creationId xmlns:a16="http://schemas.microsoft.com/office/drawing/2014/main" id="{67AA2748-0D5B-4EC7-A48D-1A381A0C4164}"/>
                </a:ext>
              </a:extLst>
            </p:cNvPr>
            <p:cNvSpPr/>
            <p:nvPr/>
          </p:nvSpPr>
          <p:spPr>
            <a:xfrm>
              <a:off x="5445914" y="4129166"/>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63">
              <a:extLst>
                <a:ext uri="{FF2B5EF4-FFF2-40B4-BE49-F238E27FC236}">
                  <a16:creationId xmlns:a16="http://schemas.microsoft.com/office/drawing/2014/main" id="{52F360E5-1765-4A1C-A049-60D5B3D86057}"/>
                </a:ext>
              </a:extLst>
            </p:cNvPr>
            <p:cNvSpPr/>
            <p:nvPr/>
          </p:nvSpPr>
          <p:spPr>
            <a:xfrm>
              <a:off x="5819151" y="4401723"/>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65">
              <a:extLst>
                <a:ext uri="{FF2B5EF4-FFF2-40B4-BE49-F238E27FC236}">
                  <a16:creationId xmlns:a16="http://schemas.microsoft.com/office/drawing/2014/main" id="{76A1DAFA-9B07-4D17-9692-46C8A23FBD09}"/>
                </a:ext>
              </a:extLst>
            </p:cNvPr>
            <p:cNvSpPr/>
            <p:nvPr/>
          </p:nvSpPr>
          <p:spPr>
            <a:xfrm>
              <a:off x="4130159" y="4382268"/>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50">
              <a:extLst>
                <a:ext uri="{FF2B5EF4-FFF2-40B4-BE49-F238E27FC236}">
                  <a16:creationId xmlns:a16="http://schemas.microsoft.com/office/drawing/2014/main" id="{97688154-1029-60D8-AE72-7D95AC9B7BD4}"/>
                </a:ext>
              </a:extLst>
            </p:cNvPr>
            <p:cNvSpPr/>
            <p:nvPr/>
          </p:nvSpPr>
          <p:spPr>
            <a:xfrm>
              <a:off x="4952292" y="2186300"/>
              <a:ext cx="255391" cy="255391"/>
            </a:xfrm>
            <a:prstGeom prst="ellipse">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uppo 31">
            <a:extLst>
              <a:ext uri="{FF2B5EF4-FFF2-40B4-BE49-F238E27FC236}">
                <a16:creationId xmlns:a16="http://schemas.microsoft.com/office/drawing/2014/main" id="{11F8B334-704D-3687-F225-351C171C1BB8}"/>
              </a:ext>
            </a:extLst>
          </p:cNvPr>
          <p:cNvGrpSpPr/>
          <p:nvPr/>
        </p:nvGrpSpPr>
        <p:grpSpPr>
          <a:xfrm>
            <a:off x="509196" y="4875096"/>
            <a:ext cx="1212510" cy="1377165"/>
            <a:chOff x="2127995" y="4934912"/>
            <a:chExt cx="1212510" cy="1377165"/>
          </a:xfrm>
          <a:scene3d>
            <a:camera prst="isometricOffAxis1Top"/>
            <a:lightRig rig="threePt" dir="t"/>
          </a:scene3d>
        </p:grpSpPr>
        <p:sp>
          <p:nvSpPr>
            <p:cNvPr id="102" name="Rectangle 30">
              <a:extLst>
                <a:ext uri="{FF2B5EF4-FFF2-40B4-BE49-F238E27FC236}">
                  <a16:creationId xmlns:a16="http://schemas.microsoft.com/office/drawing/2014/main" id="{86FE9FB1-2E30-130C-EB6B-A96991B2651E}"/>
                </a:ext>
              </a:extLst>
            </p:cNvPr>
            <p:cNvSpPr/>
            <p:nvPr/>
          </p:nvSpPr>
          <p:spPr>
            <a:xfrm>
              <a:off x="2941179" y="5396932"/>
              <a:ext cx="396552" cy="447869"/>
            </a:xfrm>
            <a:prstGeom prst="rect">
              <a:avLst/>
            </a:prstGeom>
            <a:pattFill prst="dkHorz">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31">
              <a:extLst>
                <a:ext uri="{FF2B5EF4-FFF2-40B4-BE49-F238E27FC236}">
                  <a16:creationId xmlns:a16="http://schemas.microsoft.com/office/drawing/2014/main" id="{38DFEE9C-74E4-E351-97B0-35FB1619E357}"/>
                </a:ext>
              </a:extLst>
            </p:cNvPr>
            <p:cNvSpPr/>
            <p:nvPr/>
          </p:nvSpPr>
          <p:spPr>
            <a:xfrm>
              <a:off x="2128737" y="4940168"/>
              <a:ext cx="396552" cy="447869"/>
            </a:xfrm>
            <a:prstGeom prst="rect">
              <a:avLst/>
            </a:prstGeom>
            <a:pattFill prst="wdDnDiag">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32">
              <a:extLst>
                <a:ext uri="{FF2B5EF4-FFF2-40B4-BE49-F238E27FC236}">
                  <a16:creationId xmlns:a16="http://schemas.microsoft.com/office/drawing/2014/main" id="{F7554EF5-0C38-F7B3-7198-CD171FE2ECF6}"/>
                </a:ext>
              </a:extLst>
            </p:cNvPr>
            <p:cNvSpPr/>
            <p:nvPr/>
          </p:nvSpPr>
          <p:spPr>
            <a:xfrm>
              <a:off x="2534958" y="4934912"/>
              <a:ext cx="396552" cy="447869"/>
            </a:xfrm>
            <a:prstGeom prst="rect">
              <a:avLst/>
            </a:prstGeom>
            <a:pattFill prst="dkHorz">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33">
              <a:extLst>
                <a:ext uri="{FF2B5EF4-FFF2-40B4-BE49-F238E27FC236}">
                  <a16:creationId xmlns:a16="http://schemas.microsoft.com/office/drawing/2014/main" id="{6DD7D7D6-ECCF-DED9-4028-4B191EDE6D71}"/>
                </a:ext>
              </a:extLst>
            </p:cNvPr>
            <p:cNvSpPr/>
            <p:nvPr/>
          </p:nvSpPr>
          <p:spPr>
            <a:xfrm>
              <a:off x="2941179" y="4940168"/>
              <a:ext cx="396552" cy="447869"/>
            </a:xfrm>
            <a:prstGeom prst="rect">
              <a:avLst/>
            </a:prstGeom>
            <a:pattFill prst="dkUpDiag">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34">
              <a:extLst>
                <a:ext uri="{FF2B5EF4-FFF2-40B4-BE49-F238E27FC236}">
                  <a16:creationId xmlns:a16="http://schemas.microsoft.com/office/drawing/2014/main" id="{F701DF81-8314-F30E-7C06-E24852E0CFA7}"/>
                </a:ext>
              </a:extLst>
            </p:cNvPr>
            <p:cNvSpPr/>
            <p:nvPr/>
          </p:nvSpPr>
          <p:spPr>
            <a:xfrm>
              <a:off x="2943953" y="5863919"/>
              <a:ext cx="396552" cy="447869"/>
            </a:xfrm>
            <a:prstGeom prst="rect">
              <a:avLst/>
            </a:prstGeom>
            <a:pattFill prst="wdUpDiag">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36">
              <a:extLst>
                <a:ext uri="{FF2B5EF4-FFF2-40B4-BE49-F238E27FC236}">
                  <a16:creationId xmlns:a16="http://schemas.microsoft.com/office/drawing/2014/main" id="{A0BB7EB7-0B0B-4D69-89BC-E48589F5385E}"/>
                </a:ext>
              </a:extLst>
            </p:cNvPr>
            <p:cNvSpPr/>
            <p:nvPr/>
          </p:nvSpPr>
          <p:spPr>
            <a:xfrm>
              <a:off x="2127995" y="5854799"/>
              <a:ext cx="396552" cy="447869"/>
            </a:xfrm>
            <a:prstGeom prst="rect">
              <a:avLst/>
            </a:prstGeom>
            <a:pattFill prst="dkHorz">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37">
              <a:extLst>
                <a:ext uri="{FF2B5EF4-FFF2-40B4-BE49-F238E27FC236}">
                  <a16:creationId xmlns:a16="http://schemas.microsoft.com/office/drawing/2014/main" id="{A2AA9E5C-769F-7969-85F3-1146E71C2CD5}"/>
                </a:ext>
              </a:extLst>
            </p:cNvPr>
            <p:cNvSpPr/>
            <p:nvPr/>
          </p:nvSpPr>
          <p:spPr>
            <a:xfrm>
              <a:off x="2127995" y="5385357"/>
              <a:ext cx="396552" cy="447869"/>
            </a:xfrm>
            <a:prstGeom prst="rect">
              <a:avLst/>
            </a:prstGeom>
            <a:pattFill prst="ltVert">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38">
              <a:extLst>
                <a:ext uri="{FF2B5EF4-FFF2-40B4-BE49-F238E27FC236}">
                  <a16:creationId xmlns:a16="http://schemas.microsoft.com/office/drawing/2014/main" id="{721C5FB9-056D-617C-9175-7B845BBED2CE}"/>
                </a:ext>
              </a:extLst>
            </p:cNvPr>
            <p:cNvSpPr/>
            <p:nvPr/>
          </p:nvSpPr>
          <p:spPr>
            <a:xfrm>
              <a:off x="2534958" y="5396932"/>
              <a:ext cx="396552" cy="447869"/>
            </a:xfrm>
            <a:prstGeom prst="rect">
              <a:avLst/>
            </a:prstGeom>
            <a:pattFill prst="wdUpDiag">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39">
              <a:extLst>
                <a:ext uri="{FF2B5EF4-FFF2-40B4-BE49-F238E27FC236}">
                  <a16:creationId xmlns:a16="http://schemas.microsoft.com/office/drawing/2014/main" id="{9D6CB4EA-DD29-AB1A-3F9A-F390B9FDECE6}"/>
                </a:ext>
              </a:extLst>
            </p:cNvPr>
            <p:cNvSpPr/>
            <p:nvPr/>
          </p:nvSpPr>
          <p:spPr>
            <a:xfrm>
              <a:off x="2535974" y="5864208"/>
              <a:ext cx="396552" cy="447869"/>
            </a:xfrm>
            <a:prstGeom prst="rect">
              <a:avLst/>
            </a:prstGeom>
            <a:pattFill prst="ltVert">
              <a:fgClr>
                <a:schemeClr val="accent1"/>
              </a:fgClr>
              <a:bgClr>
                <a:schemeClr val="bg1"/>
              </a:bgClr>
            </a:pattFill>
            <a:sp3d extrusionH="1016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TextBox 79">
            <a:extLst>
              <a:ext uri="{FF2B5EF4-FFF2-40B4-BE49-F238E27FC236}">
                <a16:creationId xmlns:a16="http://schemas.microsoft.com/office/drawing/2014/main" id="{7D8FEFF6-E691-96EB-209A-5AE56743BF2B}"/>
              </a:ext>
            </a:extLst>
          </p:cNvPr>
          <p:cNvSpPr txBox="1"/>
          <p:nvPr/>
        </p:nvSpPr>
        <p:spPr>
          <a:xfrm>
            <a:off x="404249" y="4302267"/>
            <a:ext cx="1479892" cy="369332"/>
          </a:xfrm>
          <a:prstGeom prst="rect">
            <a:avLst/>
          </a:prstGeom>
          <a:noFill/>
        </p:spPr>
        <p:txBody>
          <a:bodyPr wrap="none" rtlCol="0">
            <a:spAutoFit/>
          </a:bodyPr>
          <a:lstStyle/>
          <a:p>
            <a:r>
              <a:rPr lang="en-US" dirty="0"/>
              <a:t>Fiber texture</a:t>
            </a:r>
          </a:p>
        </p:txBody>
      </p:sp>
      <p:grpSp>
        <p:nvGrpSpPr>
          <p:cNvPr id="29" name="Gruppo 28">
            <a:extLst>
              <a:ext uri="{FF2B5EF4-FFF2-40B4-BE49-F238E27FC236}">
                <a16:creationId xmlns:a16="http://schemas.microsoft.com/office/drawing/2014/main" id="{38EEBF8F-BE86-71B2-3D80-17C55A0BDAFC}"/>
              </a:ext>
            </a:extLst>
          </p:cNvPr>
          <p:cNvGrpSpPr/>
          <p:nvPr/>
        </p:nvGrpSpPr>
        <p:grpSpPr>
          <a:xfrm>
            <a:off x="3886452" y="4608035"/>
            <a:ext cx="2163613" cy="2325480"/>
            <a:chOff x="3570033" y="4281477"/>
            <a:chExt cx="2235268" cy="2514824"/>
          </a:xfrm>
        </p:grpSpPr>
        <p:sp>
          <p:nvSpPr>
            <p:cNvPr id="101" name="Rettangolo 100">
              <a:extLst>
                <a:ext uri="{FF2B5EF4-FFF2-40B4-BE49-F238E27FC236}">
                  <a16:creationId xmlns:a16="http://schemas.microsoft.com/office/drawing/2014/main" id="{3ACD26D5-EC34-0EC2-C0E1-38F82A26F6A5}"/>
                </a:ext>
              </a:extLst>
            </p:cNvPr>
            <p:cNvSpPr/>
            <p:nvPr/>
          </p:nvSpPr>
          <p:spPr>
            <a:xfrm>
              <a:off x="3570033" y="4281477"/>
              <a:ext cx="2221990" cy="1939205"/>
            </a:xfrm>
            <a:prstGeom prst="rect">
              <a:avLst/>
            </a:prstGeom>
            <a:solidFill>
              <a:srgbClr val="0033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116" name="Arc 80">
              <a:extLst>
                <a:ext uri="{FF2B5EF4-FFF2-40B4-BE49-F238E27FC236}">
                  <a16:creationId xmlns:a16="http://schemas.microsoft.com/office/drawing/2014/main" id="{3021542E-2365-43C6-1967-57293711E99A}"/>
                </a:ext>
              </a:extLst>
            </p:cNvPr>
            <p:cNvSpPr/>
            <p:nvPr/>
          </p:nvSpPr>
          <p:spPr>
            <a:xfrm>
              <a:off x="3798634" y="4946089"/>
              <a:ext cx="1816768" cy="1850212"/>
            </a:xfrm>
            <a:prstGeom prst="arc">
              <a:avLst>
                <a:gd name="adj1" fmla="val 11866464"/>
                <a:gd name="adj2" fmla="val 20486984"/>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17" name="Rounded Rectangle 81">
              <a:extLst>
                <a:ext uri="{FF2B5EF4-FFF2-40B4-BE49-F238E27FC236}">
                  <a16:creationId xmlns:a16="http://schemas.microsoft.com/office/drawing/2014/main" id="{1C792792-7834-0411-207C-5609F5E95D0E}"/>
                </a:ext>
              </a:extLst>
            </p:cNvPr>
            <p:cNvSpPr/>
            <p:nvPr/>
          </p:nvSpPr>
          <p:spPr>
            <a:xfrm>
              <a:off x="3931090" y="4847128"/>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82">
              <a:extLst>
                <a:ext uri="{FF2B5EF4-FFF2-40B4-BE49-F238E27FC236}">
                  <a16:creationId xmlns:a16="http://schemas.microsoft.com/office/drawing/2014/main" id="{9163B936-A4A2-BF60-1A84-A948D7A63302}"/>
                </a:ext>
              </a:extLst>
            </p:cNvPr>
            <p:cNvSpPr/>
            <p:nvPr/>
          </p:nvSpPr>
          <p:spPr>
            <a:xfrm>
              <a:off x="4271370" y="4650006"/>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83">
              <a:extLst>
                <a:ext uri="{FF2B5EF4-FFF2-40B4-BE49-F238E27FC236}">
                  <a16:creationId xmlns:a16="http://schemas.microsoft.com/office/drawing/2014/main" id="{2B8F3708-FFAB-5BAB-B097-FEE8CC3EEE9F}"/>
                </a:ext>
              </a:extLst>
            </p:cNvPr>
            <p:cNvSpPr/>
            <p:nvPr/>
          </p:nvSpPr>
          <p:spPr>
            <a:xfrm>
              <a:off x="4963505" y="4641111"/>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84">
              <a:extLst>
                <a:ext uri="{FF2B5EF4-FFF2-40B4-BE49-F238E27FC236}">
                  <a16:creationId xmlns:a16="http://schemas.microsoft.com/office/drawing/2014/main" id="{B6265C68-72DB-2FC5-FE52-6220BA8BFF83}"/>
                </a:ext>
              </a:extLst>
            </p:cNvPr>
            <p:cNvSpPr/>
            <p:nvPr/>
          </p:nvSpPr>
          <p:spPr>
            <a:xfrm>
              <a:off x="5292209" y="4819946"/>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85">
              <a:extLst>
                <a:ext uri="{FF2B5EF4-FFF2-40B4-BE49-F238E27FC236}">
                  <a16:creationId xmlns:a16="http://schemas.microsoft.com/office/drawing/2014/main" id="{6AC30C63-6671-3100-56C3-F9B5BDB8EB6E}"/>
                </a:ext>
              </a:extLst>
            </p:cNvPr>
            <p:cNvSpPr/>
            <p:nvPr/>
          </p:nvSpPr>
          <p:spPr>
            <a:xfrm>
              <a:off x="4611653" y="4532954"/>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86">
              <a:extLst>
                <a:ext uri="{FF2B5EF4-FFF2-40B4-BE49-F238E27FC236}">
                  <a16:creationId xmlns:a16="http://schemas.microsoft.com/office/drawing/2014/main" id="{149D76F0-310B-3305-7416-88439330BCD3}"/>
                </a:ext>
              </a:extLst>
            </p:cNvPr>
            <p:cNvSpPr/>
            <p:nvPr/>
          </p:nvSpPr>
          <p:spPr>
            <a:xfrm>
              <a:off x="4118217" y="4687006"/>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87">
              <a:extLst>
                <a:ext uri="{FF2B5EF4-FFF2-40B4-BE49-F238E27FC236}">
                  <a16:creationId xmlns:a16="http://schemas.microsoft.com/office/drawing/2014/main" id="{307C2A0D-E479-9DCF-148F-49DF74579429}"/>
                </a:ext>
              </a:extLst>
            </p:cNvPr>
            <p:cNvSpPr/>
            <p:nvPr/>
          </p:nvSpPr>
          <p:spPr>
            <a:xfrm>
              <a:off x="5132092" y="4648249"/>
              <a:ext cx="155475" cy="806116"/>
            </a:xfrm>
            <a:prstGeom prst="roundRect">
              <a:avLst>
                <a:gd name="adj" fmla="val 4427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95">
              <a:extLst>
                <a:ext uri="{FF2B5EF4-FFF2-40B4-BE49-F238E27FC236}">
                  <a16:creationId xmlns:a16="http://schemas.microsoft.com/office/drawing/2014/main" id="{53DCD470-0A4E-3B48-7868-5A082653994F}"/>
                </a:ext>
              </a:extLst>
            </p:cNvPr>
            <p:cNvSpPr/>
            <p:nvPr/>
          </p:nvSpPr>
          <p:spPr>
            <a:xfrm>
              <a:off x="3573479" y="5598036"/>
              <a:ext cx="2231822" cy="575461"/>
            </a:xfrm>
            <a:prstGeom prst="rect">
              <a:avLst/>
            </a:prstGeom>
            <a:solidFill>
              <a:schemeClr val="dk1">
                <a:alpha val="32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0" name="CasellaDiTesto 29">
            <a:extLst>
              <a:ext uri="{FF2B5EF4-FFF2-40B4-BE49-F238E27FC236}">
                <a16:creationId xmlns:a16="http://schemas.microsoft.com/office/drawing/2014/main" id="{92721B4B-275B-2299-489C-A72E5135B781}"/>
              </a:ext>
            </a:extLst>
          </p:cNvPr>
          <p:cNvSpPr txBox="1"/>
          <p:nvPr/>
        </p:nvSpPr>
        <p:spPr>
          <a:xfrm>
            <a:off x="789037" y="2929448"/>
            <a:ext cx="2480166" cy="646331"/>
          </a:xfrm>
          <a:prstGeom prst="rect">
            <a:avLst/>
          </a:prstGeom>
          <a:noFill/>
        </p:spPr>
        <p:txBody>
          <a:bodyPr wrap="none" rtlCol="0">
            <a:spAutoFit/>
          </a:bodyPr>
          <a:lstStyle/>
          <a:p>
            <a:r>
              <a:rPr lang="en-US" dirty="0"/>
              <a:t>Transmission pattern:</a:t>
            </a:r>
          </a:p>
          <a:p>
            <a:r>
              <a:rPr lang="en-US" dirty="0"/>
              <a:t>Streaks turn into spots</a:t>
            </a:r>
          </a:p>
        </p:txBody>
      </p:sp>
      <p:grpSp>
        <p:nvGrpSpPr>
          <p:cNvPr id="31" name="Gruppo 30">
            <a:extLst>
              <a:ext uri="{FF2B5EF4-FFF2-40B4-BE49-F238E27FC236}">
                <a16:creationId xmlns:a16="http://schemas.microsoft.com/office/drawing/2014/main" id="{3E7574B0-088A-0B52-E36F-AFB9BFE35A29}"/>
              </a:ext>
            </a:extLst>
          </p:cNvPr>
          <p:cNvGrpSpPr/>
          <p:nvPr/>
        </p:nvGrpSpPr>
        <p:grpSpPr>
          <a:xfrm>
            <a:off x="442138" y="3986366"/>
            <a:ext cx="3164908" cy="2667073"/>
            <a:chOff x="35146" y="1875086"/>
            <a:chExt cx="4038755" cy="3403465"/>
          </a:xfrm>
        </p:grpSpPr>
        <p:sp>
          <p:nvSpPr>
            <p:cNvPr id="127" name="Flowchart: Magnetic Disk 75">
              <a:extLst>
                <a:ext uri="{FF2B5EF4-FFF2-40B4-BE49-F238E27FC236}">
                  <a16:creationId xmlns:a16="http://schemas.microsoft.com/office/drawing/2014/main" id="{56F8D582-9FD2-B6D2-A96D-8DFF2F7D4FB4}"/>
                </a:ext>
              </a:extLst>
            </p:cNvPr>
            <p:cNvSpPr/>
            <p:nvPr/>
          </p:nvSpPr>
          <p:spPr>
            <a:xfrm>
              <a:off x="2763815" y="2808768"/>
              <a:ext cx="1310086" cy="1514618"/>
            </a:xfrm>
            <a:prstGeom prst="flowChartMagneticDisk">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Magnetic Disk 76">
              <a:extLst>
                <a:ext uri="{FF2B5EF4-FFF2-40B4-BE49-F238E27FC236}">
                  <a16:creationId xmlns:a16="http://schemas.microsoft.com/office/drawing/2014/main" id="{6D6BB0F5-C25A-B4CC-A7A0-9B9A22B71DBD}"/>
                </a:ext>
              </a:extLst>
            </p:cNvPr>
            <p:cNvSpPr/>
            <p:nvPr/>
          </p:nvSpPr>
          <p:spPr>
            <a:xfrm>
              <a:off x="3034172" y="2856758"/>
              <a:ext cx="722586" cy="1140706"/>
            </a:xfrm>
            <a:prstGeom prst="flowChartMagneticDisk">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Magnetic Disk 77">
              <a:extLst>
                <a:ext uri="{FF2B5EF4-FFF2-40B4-BE49-F238E27FC236}">
                  <a16:creationId xmlns:a16="http://schemas.microsoft.com/office/drawing/2014/main" id="{22C139A2-8DC9-F676-33F9-0F723C44A4D9}"/>
                </a:ext>
              </a:extLst>
            </p:cNvPr>
            <p:cNvSpPr/>
            <p:nvPr/>
          </p:nvSpPr>
          <p:spPr>
            <a:xfrm>
              <a:off x="2921051" y="2843210"/>
              <a:ext cx="981074" cy="1338403"/>
            </a:xfrm>
            <a:prstGeom prst="flowChartMagneticDisk">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Arc 78">
              <a:extLst>
                <a:ext uri="{FF2B5EF4-FFF2-40B4-BE49-F238E27FC236}">
                  <a16:creationId xmlns:a16="http://schemas.microsoft.com/office/drawing/2014/main" id="{2A31AB00-53B5-E334-D98C-E41810CC08DB}"/>
                </a:ext>
              </a:extLst>
            </p:cNvPr>
            <p:cNvSpPr/>
            <p:nvPr/>
          </p:nvSpPr>
          <p:spPr>
            <a:xfrm>
              <a:off x="35146" y="1875086"/>
              <a:ext cx="3403465" cy="3403465"/>
            </a:xfrm>
            <a:prstGeom prst="arc">
              <a:avLst>
                <a:gd name="adj1" fmla="val 19178543"/>
                <a:gd name="adj2" fmla="val 1723705"/>
              </a:avLst>
            </a:prstGeom>
            <a:solidFill>
              <a:schemeClr val="accent4">
                <a:lumMod val="50000"/>
                <a:alpha val="19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1" name="Straight Arrow Connector 100">
              <a:extLst>
                <a:ext uri="{FF2B5EF4-FFF2-40B4-BE49-F238E27FC236}">
                  <a16:creationId xmlns:a16="http://schemas.microsoft.com/office/drawing/2014/main" id="{6DBE6B1E-3F5E-241E-A389-88B187FA9765}"/>
                </a:ext>
              </a:extLst>
            </p:cNvPr>
            <p:cNvCxnSpPr>
              <a:stCxn id="130" idx="1"/>
            </p:cNvCxnSpPr>
            <p:nvPr/>
          </p:nvCxnSpPr>
          <p:spPr>
            <a:xfrm>
              <a:off x="1736879" y="3576819"/>
              <a:ext cx="1657065" cy="31273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32" name="Straight Arrow Connector 101">
              <a:extLst>
                <a:ext uri="{FF2B5EF4-FFF2-40B4-BE49-F238E27FC236}">
                  <a16:creationId xmlns:a16="http://schemas.microsoft.com/office/drawing/2014/main" id="{9F3A1CC8-DE73-D3E0-1C90-9EB9C273E5D7}"/>
                </a:ext>
              </a:extLst>
            </p:cNvPr>
            <p:cNvCxnSpPr>
              <a:stCxn id="130" idx="1"/>
            </p:cNvCxnSpPr>
            <p:nvPr/>
          </p:nvCxnSpPr>
          <p:spPr>
            <a:xfrm flipV="1">
              <a:off x="1736879" y="3209959"/>
              <a:ext cx="1657065" cy="36686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spTree>
    <p:extLst>
      <p:ext uri="{BB962C8B-B14F-4D97-AF65-F5344CB8AC3E}">
        <p14:creationId xmlns:p14="http://schemas.microsoft.com/office/powerpoint/2010/main" val="1148633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BE938F-1B63-4154-BCF0-6290A662D433}"/>
              </a:ext>
            </a:extLst>
          </p:cNvPr>
          <p:cNvSpPr>
            <a:spLocks noGrp="1"/>
          </p:cNvSpPr>
          <p:nvPr>
            <p:ph type="title" idx="4294967295"/>
          </p:nvPr>
        </p:nvSpPr>
        <p:spPr>
          <a:xfrm>
            <a:off x="674698" y="135548"/>
            <a:ext cx="10515600" cy="607019"/>
          </a:xfrm>
        </p:spPr>
        <p:txBody>
          <a:bodyPr/>
          <a:lstStyle/>
          <a:p>
            <a:r>
              <a:rPr lang="en-US" dirty="0"/>
              <a:t>Epitaxial Relationship</a:t>
            </a:r>
          </a:p>
        </p:txBody>
      </p:sp>
      <p:grpSp>
        <p:nvGrpSpPr>
          <p:cNvPr id="2" name="Gruppo 1">
            <a:extLst>
              <a:ext uri="{FF2B5EF4-FFF2-40B4-BE49-F238E27FC236}">
                <a16:creationId xmlns:a16="http://schemas.microsoft.com/office/drawing/2014/main" id="{F37104A2-697B-4E4D-B30C-6E27AE31705D}"/>
              </a:ext>
            </a:extLst>
          </p:cNvPr>
          <p:cNvGrpSpPr/>
          <p:nvPr/>
        </p:nvGrpSpPr>
        <p:grpSpPr>
          <a:xfrm>
            <a:off x="567158" y="910829"/>
            <a:ext cx="10889357" cy="5628867"/>
            <a:chOff x="4084" y="610591"/>
            <a:chExt cx="12183830" cy="6192395"/>
          </a:xfrm>
        </p:grpSpPr>
        <p:pic>
          <p:nvPicPr>
            <p:cNvPr id="9" name="Picture 8" descr="A picture containing chart&#10;&#10;Description automatically generated">
              <a:extLst>
                <a:ext uri="{FF2B5EF4-FFF2-40B4-BE49-F238E27FC236}">
                  <a16:creationId xmlns:a16="http://schemas.microsoft.com/office/drawing/2014/main" id="{242E9AAF-4ACC-4C97-8988-5BCB41F87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514" y="1178184"/>
              <a:ext cx="3200400" cy="4354817"/>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2AE68D04-ADEF-4859-BF22-B1C04DC65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038" y="1178184"/>
              <a:ext cx="3200400" cy="4354817"/>
            </a:xfrm>
            <a:prstGeom prst="rect">
              <a:avLst/>
            </a:prstGeom>
          </p:spPr>
        </p:pic>
        <p:pic>
          <p:nvPicPr>
            <p:cNvPr id="11" name="Picture 10" descr="A picture containing chart&#10;&#10;Description automatically generated">
              <a:extLst>
                <a:ext uri="{FF2B5EF4-FFF2-40B4-BE49-F238E27FC236}">
                  <a16:creationId xmlns:a16="http://schemas.microsoft.com/office/drawing/2014/main" id="{F43E8CE9-13FF-4C8C-814F-4B9377598D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561" y="1178184"/>
              <a:ext cx="3200400" cy="435481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F98E721-3391-4E54-94D5-4759816822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4" y="1178184"/>
              <a:ext cx="3200400" cy="4354817"/>
            </a:xfrm>
            <a:prstGeom prst="rect">
              <a:avLst/>
            </a:prstGeom>
          </p:spPr>
        </p:pic>
        <p:sp>
          <p:nvSpPr>
            <p:cNvPr id="12" name="TextBox 11">
              <a:extLst>
                <a:ext uri="{FF2B5EF4-FFF2-40B4-BE49-F238E27FC236}">
                  <a16:creationId xmlns:a16="http://schemas.microsoft.com/office/drawing/2014/main" id="{13A2ABF6-8B76-4487-B49F-D377149CAACB}"/>
                </a:ext>
              </a:extLst>
            </p:cNvPr>
            <p:cNvSpPr txBox="1"/>
            <p:nvPr/>
          </p:nvSpPr>
          <p:spPr>
            <a:xfrm>
              <a:off x="906791" y="610591"/>
              <a:ext cx="1592167" cy="646331"/>
            </a:xfrm>
            <a:prstGeom prst="rect">
              <a:avLst/>
            </a:prstGeom>
            <a:noFill/>
          </p:spPr>
          <p:txBody>
            <a:bodyPr wrap="none" rtlCol="0">
              <a:spAutoFit/>
            </a:bodyPr>
            <a:lstStyle/>
            <a:p>
              <a:pPr algn="ctr"/>
              <a:r>
                <a:rPr lang="en-US" dirty="0">
                  <a:latin typeface="LM Roman 10" panose="00000500000000000000" pitchFamily="50" charset="0"/>
                </a:rPr>
                <a:t>Substrate</a:t>
              </a:r>
            </a:p>
            <a:p>
              <a:pPr algn="ctr"/>
              <a:r>
                <a:rPr lang="en-US" dirty="0">
                  <a:latin typeface="LM Roman 10" panose="00000500000000000000" pitchFamily="50" charset="0"/>
                </a:rPr>
                <a:t>Fully Ordered</a:t>
              </a:r>
            </a:p>
          </p:txBody>
        </p:sp>
        <p:sp>
          <p:nvSpPr>
            <p:cNvPr id="14" name="Rectangle 13">
              <a:extLst>
                <a:ext uri="{FF2B5EF4-FFF2-40B4-BE49-F238E27FC236}">
                  <a16:creationId xmlns:a16="http://schemas.microsoft.com/office/drawing/2014/main" id="{E6B163C2-9254-49FA-9C97-CBED50DB17BF}"/>
                </a:ext>
              </a:extLst>
            </p:cNvPr>
            <p:cNvSpPr/>
            <p:nvPr/>
          </p:nvSpPr>
          <p:spPr>
            <a:xfrm>
              <a:off x="1102150" y="5473067"/>
              <a:ext cx="1177536" cy="1329919"/>
            </a:xfrm>
            <a:prstGeom prst="rect">
              <a:avLst/>
            </a:prstGeom>
            <a:pattFill prst="wdDnDiag">
              <a:fgClr>
                <a:srgbClr val="C0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3C0E13A-29FE-47FC-856C-E32348DE59D2}"/>
                </a:ext>
              </a:extLst>
            </p:cNvPr>
            <p:cNvSpPr/>
            <p:nvPr/>
          </p:nvSpPr>
          <p:spPr>
            <a:xfrm>
              <a:off x="10052974" y="5473067"/>
              <a:ext cx="1177536" cy="1329919"/>
            </a:xfrm>
            <a:prstGeom prst="rect">
              <a:avLst/>
            </a:pr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7311FDFD-367E-4B0B-8BA1-27667E6E5907}"/>
                </a:ext>
              </a:extLst>
            </p:cNvPr>
            <p:cNvGrpSpPr/>
            <p:nvPr/>
          </p:nvGrpSpPr>
          <p:grpSpPr>
            <a:xfrm>
              <a:off x="7069146" y="5473067"/>
              <a:ext cx="1182150" cy="1329919"/>
              <a:chOff x="7077738" y="5491921"/>
              <a:chExt cx="1182150" cy="1329919"/>
            </a:xfrm>
          </p:grpSpPr>
          <p:sp>
            <p:nvSpPr>
              <p:cNvPr id="23" name="Rectangle 22">
                <a:extLst>
                  <a:ext uri="{FF2B5EF4-FFF2-40B4-BE49-F238E27FC236}">
                    <a16:creationId xmlns:a16="http://schemas.microsoft.com/office/drawing/2014/main" id="{D7FCE497-3D10-4E4F-8CC4-B61606D8D1A4}"/>
                  </a:ext>
                </a:extLst>
              </p:cNvPr>
              <p:cNvSpPr/>
              <p:nvPr/>
            </p:nvSpPr>
            <p:spPr>
              <a:xfrm>
                <a:off x="7082352" y="5491921"/>
                <a:ext cx="1177536" cy="1329919"/>
              </a:xfrm>
              <a:prstGeom prst="rect">
                <a:avLst/>
              </a:pr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4EF45F4-F615-4DBB-9335-541F7B6C4F6E}"/>
                  </a:ext>
                </a:extLst>
              </p:cNvPr>
              <p:cNvSpPr/>
              <p:nvPr/>
            </p:nvSpPr>
            <p:spPr>
              <a:xfrm>
                <a:off x="7077738" y="5491921"/>
                <a:ext cx="258082" cy="291480"/>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B54472D-0981-42CF-8D24-3A28B5922F22}"/>
                  </a:ext>
                </a:extLst>
              </p:cNvPr>
              <p:cNvSpPr/>
              <p:nvPr/>
            </p:nvSpPr>
            <p:spPr>
              <a:xfrm>
                <a:off x="7805722" y="6587602"/>
                <a:ext cx="352258" cy="145739"/>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B732DE1-792B-4033-8D4F-2EB9E40677C0}"/>
                  </a:ext>
                </a:extLst>
              </p:cNvPr>
              <p:cNvSpPr/>
              <p:nvPr/>
            </p:nvSpPr>
            <p:spPr>
              <a:xfrm>
                <a:off x="7291062" y="6025935"/>
                <a:ext cx="172823" cy="337022"/>
              </a:xfrm>
              <a:prstGeom prst="rect">
                <a:avLst/>
              </a:prstGeom>
              <a:pattFill prst="dk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D76A1DFA-2066-4CE0-9274-8A8EC462CD33}"/>
                </a:ext>
              </a:extLst>
            </p:cNvPr>
            <p:cNvSpPr txBox="1"/>
            <p:nvPr/>
          </p:nvSpPr>
          <p:spPr>
            <a:xfrm>
              <a:off x="3670211" y="610591"/>
              <a:ext cx="2262287" cy="646331"/>
            </a:xfrm>
            <a:prstGeom prst="rect">
              <a:avLst/>
            </a:prstGeom>
            <a:noFill/>
          </p:spPr>
          <p:txBody>
            <a:bodyPr wrap="none" rtlCol="0">
              <a:spAutoFit/>
            </a:bodyPr>
            <a:lstStyle/>
            <a:p>
              <a:pPr algn="ctr"/>
              <a:r>
                <a:rPr lang="en-US" dirty="0">
                  <a:latin typeface="LM Roman 10" panose="00000500000000000000" pitchFamily="50" charset="0"/>
                </a:rPr>
                <a:t>Fiber Textured Film</a:t>
              </a:r>
            </a:p>
            <a:p>
              <a:pPr algn="ctr"/>
              <a:r>
                <a:rPr lang="en-US" dirty="0">
                  <a:latin typeface="LM Roman 10" panose="00000500000000000000" pitchFamily="50" charset="0"/>
                </a:rPr>
                <a:t>Only c-axis oriented</a:t>
              </a:r>
            </a:p>
          </p:txBody>
        </p:sp>
        <p:sp>
          <p:nvSpPr>
            <p:cNvPr id="40" name="TextBox 39">
              <a:extLst>
                <a:ext uri="{FF2B5EF4-FFF2-40B4-BE49-F238E27FC236}">
                  <a16:creationId xmlns:a16="http://schemas.microsoft.com/office/drawing/2014/main" id="{531F0BD6-EA7A-4C8A-964F-1D2FD1ECCF8D}"/>
                </a:ext>
              </a:extLst>
            </p:cNvPr>
            <p:cNvSpPr txBox="1"/>
            <p:nvPr/>
          </p:nvSpPr>
          <p:spPr>
            <a:xfrm>
              <a:off x="6454971" y="749090"/>
              <a:ext cx="2505751" cy="369332"/>
            </a:xfrm>
            <a:prstGeom prst="rect">
              <a:avLst/>
            </a:prstGeom>
            <a:noFill/>
          </p:spPr>
          <p:txBody>
            <a:bodyPr wrap="none" rtlCol="0">
              <a:spAutoFit/>
            </a:bodyPr>
            <a:lstStyle/>
            <a:p>
              <a:pPr algn="ctr"/>
              <a:r>
                <a:rPr lang="en-US" dirty="0">
                  <a:latin typeface="LM Roman 10" panose="00000500000000000000" pitchFamily="50" charset="0"/>
                </a:rPr>
                <a:t>Partially Ordered Film</a:t>
              </a:r>
            </a:p>
          </p:txBody>
        </p:sp>
        <p:grpSp>
          <p:nvGrpSpPr>
            <p:cNvPr id="44" name="Group 43">
              <a:extLst>
                <a:ext uri="{FF2B5EF4-FFF2-40B4-BE49-F238E27FC236}">
                  <a16:creationId xmlns:a16="http://schemas.microsoft.com/office/drawing/2014/main" id="{562C1036-6F25-4F66-AC22-4DFED6A6D862}"/>
                </a:ext>
              </a:extLst>
            </p:cNvPr>
            <p:cNvGrpSpPr/>
            <p:nvPr/>
          </p:nvGrpSpPr>
          <p:grpSpPr>
            <a:xfrm>
              <a:off x="4081365" y="5473066"/>
              <a:ext cx="1186102" cy="1329920"/>
              <a:chOff x="4249911" y="5491920"/>
              <a:chExt cx="1186102" cy="1329920"/>
            </a:xfrm>
          </p:grpSpPr>
          <p:sp>
            <p:nvSpPr>
              <p:cNvPr id="22" name="Rectangle 21">
                <a:extLst>
                  <a:ext uri="{FF2B5EF4-FFF2-40B4-BE49-F238E27FC236}">
                    <a16:creationId xmlns:a16="http://schemas.microsoft.com/office/drawing/2014/main" id="{C4F16C16-0724-4475-868F-725EB6A56880}"/>
                  </a:ext>
                </a:extLst>
              </p:cNvPr>
              <p:cNvSpPr/>
              <p:nvPr/>
            </p:nvSpPr>
            <p:spPr>
              <a:xfrm>
                <a:off x="4253863" y="5491921"/>
                <a:ext cx="1177536" cy="1329919"/>
              </a:xfrm>
              <a:prstGeom prst="rect">
                <a:avLst/>
              </a:pr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5" name="Rectangle 24">
                <a:extLst>
                  <a:ext uri="{FF2B5EF4-FFF2-40B4-BE49-F238E27FC236}">
                    <a16:creationId xmlns:a16="http://schemas.microsoft.com/office/drawing/2014/main" id="{E783E360-6D7A-4DAE-8238-14E7DF2C2BF6}"/>
                  </a:ext>
                </a:extLst>
              </p:cNvPr>
              <p:cNvSpPr/>
              <p:nvPr/>
            </p:nvSpPr>
            <p:spPr>
              <a:xfrm>
                <a:off x="4253863" y="5491920"/>
                <a:ext cx="320278" cy="361725"/>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6" name="Rectangle 25">
                <a:extLst>
                  <a:ext uri="{FF2B5EF4-FFF2-40B4-BE49-F238E27FC236}">
                    <a16:creationId xmlns:a16="http://schemas.microsoft.com/office/drawing/2014/main" id="{A8DE34E2-5967-4CE4-B221-76CF92F00315}"/>
                  </a:ext>
                </a:extLst>
              </p:cNvPr>
              <p:cNvSpPr/>
              <p:nvPr/>
            </p:nvSpPr>
            <p:spPr>
              <a:xfrm>
                <a:off x="4417026" y="6114033"/>
                <a:ext cx="320278" cy="361725"/>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7" name="Rectangle 26">
                <a:extLst>
                  <a:ext uri="{FF2B5EF4-FFF2-40B4-BE49-F238E27FC236}">
                    <a16:creationId xmlns:a16="http://schemas.microsoft.com/office/drawing/2014/main" id="{BA67A414-40A9-47B4-A65F-17362B6ADBA5}"/>
                  </a:ext>
                </a:extLst>
              </p:cNvPr>
              <p:cNvSpPr/>
              <p:nvPr/>
            </p:nvSpPr>
            <p:spPr>
              <a:xfrm rot="2700000">
                <a:off x="4436753" y="5758928"/>
                <a:ext cx="320278" cy="361725"/>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8" name="Rectangle 27">
                <a:extLst>
                  <a:ext uri="{FF2B5EF4-FFF2-40B4-BE49-F238E27FC236}">
                    <a16:creationId xmlns:a16="http://schemas.microsoft.com/office/drawing/2014/main" id="{BE9AE040-E42C-4D18-932A-595D67D95191}"/>
                  </a:ext>
                </a:extLst>
              </p:cNvPr>
              <p:cNvSpPr/>
              <p:nvPr/>
            </p:nvSpPr>
            <p:spPr>
              <a:xfrm>
                <a:off x="4249911" y="6594491"/>
                <a:ext cx="204782" cy="227348"/>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9" name="Rectangle 28">
                <a:extLst>
                  <a:ext uri="{FF2B5EF4-FFF2-40B4-BE49-F238E27FC236}">
                    <a16:creationId xmlns:a16="http://schemas.microsoft.com/office/drawing/2014/main" id="{15C41A2F-6194-48EA-9952-CD042583D99D}"/>
                  </a:ext>
                </a:extLst>
              </p:cNvPr>
              <p:cNvSpPr/>
              <p:nvPr/>
            </p:nvSpPr>
            <p:spPr>
              <a:xfrm>
                <a:off x="4737304" y="5641038"/>
                <a:ext cx="405233" cy="425214"/>
              </a:xfrm>
              <a:prstGeom prst="rect">
                <a:avLst/>
              </a:prstGeom>
              <a:pattFill prst="dk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0" name="Rectangle 29">
                <a:extLst>
                  <a:ext uri="{FF2B5EF4-FFF2-40B4-BE49-F238E27FC236}">
                    <a16:creationId xmlns:a16="http://schemas.microsoft.com/office/drawing/2014/main" id="{3F2D7968-6A73-4904-824B-5E73233E5381}"/>
                  </a:ext>
                </a:extLst>
              </p:cNvPr>
              <p:cNvSpPr/>
              <p:nvPr/>
            </p:nvSpPr>
            <p:spPr>
              <a:xfrm>
                <a:off x="4999686" y="6286429"/>
                <a:ext cx="320278" cy="429459"/>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1" name="Rectangle 30">
                <a:extLst>
                  <a:ext uri="{FF2B5EF4-FFF2-40B4-BE49-F238E27FC236}">
                    <a16:creationId xmlns:a16="http://schemas.microsoft.com/office/drawing/2014/main" id="{C2C55480-E432-43CB-928D-A6ECFF0055FA}"/>
                  </a:ext>
                </a:extLst>
              </p:cNvPr>
              <p:cNvSpPr/>
              <p:nvPr/>
            </p:nvSpPr>
            <p:spPr>
              <a:xfrm rot="2047458">
                <a:off x="5089011" y="5557596"/>
                <a:ext cx="261085" cy="337085"/>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2" name="Rectangle 31">
                <a:extLst>
                  <a:ext uri="{FF2B5EF4-FFF2-40B4-BE49-F238E27FC236}">
                    <a16:creationId xmlns:a16="http://schemas.microsoft.com/office/drawing/2014/main" id="{285DF2E7-6DC3-4674-ACD6-44E4569D5744}"/>
                  </a:ext>
                </a:extLst>
              </p:cNvPr>
              <p:cNvSpPr/>
              <p:nvPr/>
            </p:nvSpPr>
            <p:spPr>
              <a:xfrm>
                <a:off x="4596892" y="6345582"/>
                <a:ext cx="482249" cy="242020"/>
              </a:xfrm>
              <a:prstGeom prst="rect">
                <a:avLst/>
              </a:prstGeom>
              <a:pattFill prst="dk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3" name="Rectangle 32">
                <a:extLst>
                  <a:ext uri="{FF2B5EF4-FFF2-40B4-BE49-F238E27FC236}">
                    <a16:creationId xmlns:a16="http://schemas.microsoft.com/office/drawing/2014/main" id="{E8B83EB9-6F6F-41A6-A9B7-6A8668E67315}"/>
                  </a:ext>
                </a:extLst>
              </p:cNvPr>
              <p:cNvSpPr/>
              <p:nvPr/>
            </p:nvSpPr>
            <p:spPr>
              <a:xfrm>
                <a:off x="4999686" y="5867249"/>
                <a:ext cx="436327" cy="546538"/>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6" name="Rectangle 35">
                <a:extLst>
                  <a:ext uri="{FF2B5EF4-FFF2-40B4-BE49-F238E27FC236}">
                    <a16:creationId xmlns:a16="http://schemas.microsoft.com/office/drawing/2014/main" id="{4DA82BB4-359E-4FBE-A6A0-2E4FA9724A03}"/>
                  </a:ext>
                </a:extLst>
              </p:cNvPr>
              <p:cNvSpPr/>
              <p:nvPr/>
            </p:nvSpPr>
            <p:spPr>
              <a:xfrm>
                <a:off x="4588316" y="6492013"/>
                <a:ext cx="281081" cy="304394"/>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7" name="Rectangle 36">
                <a:extLst>
                  <a:ext uri="{FF2B5EF4-FFF2-40B4-BE49-F238E27FC236}">
                    <a16:creationId xmlns:a16="http://schemas.microsoft.com/office/drawing/2014/main" id="{87D975C5-F6DF-4CE9-9F08-AE3CAEF90534}"/>
                  </a:ext>
                </a:extLst>
              </p:cNvPr>
              <p:cNvSpPr/>
              <p:nvPr/>
            </p:nvSpPr>
            <p:spPr>
              <a:xfrm>
                <a:off x="4253863" y="6025935"/>
                <a:ext cx="231594" cy="361725"/>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1" name="Rectangle 40">
                <a:extLst>
                  <a:ext uri="{FF2B5EF4-FFF2-40B4-BE49-F238E27FC236}">
                    <a16:creationId xmlns:a16="http://schemas.microsoft.com/office/drawing/2014/main" id="{E5C7ADAB-9844-44B0-AE1B-2368CC11FDCA}"/>
                  </a:ext>
                </a:extLst>
              </p:cNvPr>
              <p:cNvSpPr/>
              <p:nvPr/>
            </p:nvSpPr>
            <p:spPr>
              <a:xfrm>
                <a:off x="5190025" y="6594019"/>
                <a:ext cx="229180" cy="227349"/>
              </a:xfrm>
              <a:prstGeom prst="rect">
                <a:avLst/>
              </a:prstGeom>
              <a:pattFill prst="dkVert">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2" name="Rectangle 41">
                <a:extLst>
                  <a:ext uri="{FF2B5EF4-FFF2-40B4-BE49-F238E27FC236}">
                    <a16:creationId xmlns:a16="http://schemas.microsoft.com/office/drawing/2014/main" id="{808B8E8D-0983-4741-AE6A-8BE5FA549CF8}"/>
                  </a:ext>
                </a:extLst>
              </p:cNvPr>
              <p:cNvSpPr/>
              <p:nvPr/>
            </p:nvSpPr>
            <p:spPr>
              <a:xfrm rot="18900000">
                <a:off x="5099424" y="6011731"/>
                <a:ext cx="204782" cy="227348"/>
              </a:xfrm>
              <a:prstGeom prst="rect">
                <a:avLst/>
              </a:pr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grpSp>
        <p:sp>
          <p:nvSpPr>
            <p:cNvPr id="43" name="TextBox 42">
              <a:extLst>
                <a:ext uri="{FF2B5EF4-FFF2-40B4-BE49-F238E27FC236}">
                  <a16:creationId xmlns:a16="http://schemas.microsoft.com/office/drawing/2014/main" id="{592CAD19-C77F-4901-9E01-C91195C0C2A0}"/>
                </a:ext>
              </a:extLst>
            </p:cNvPr>
            <p:cNvSpPr txBox="1"/>
            <p:nvPr/>
          </p:nvSpPr>
          <p:spPr>
            <a:xfrm>
              <a:off x="9815512" y="749090"/>
              <a:ext cx="1653018" cy="369332"/>
            </a:xfrm>
            <a:prstGeom prst="rect">
              <a:avLst/>
            </a:prstGeom>
            <a:noFill/>
          </p:spPr>
          <p:txBody>
            <a:bodyPr wrap="none" rtlCol="0">
              <a:spAutoFit/>
            </a:bodyPr>
            <a:lstStyle/>
            <a:p>
              <a:pPr algn="ctr"/>
              <a:r>
                <a:rPr lang="en-US" dirty="0">
                  <a:latin typeface="LM Roman 10" panose="00000500000000000000" pitchFamily="50" charset="0"/>
                </a:rPr>
                <a:t>Epitaxial Film</a:t>
              </a:r>
            </a:p>
          </p:txBody>
        </p:sp>
      </p:grpSp>
    </p:spTree>
    <p:extLst>
      <p:ext uri="{BB962C8B-B14F-4D97-AF65-F5344CB8AC3E}">
        <p14:creationId xmlns:p14="http://schemas.microsoft.com/office/powerpoint/2010/main" val="1156155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ADF993E-D344-4CB1-FB73-4105BCFD80A1}"/>
              </a:ext>
            </a:extLst>
          </p:cNvPr>
          <p:cNvSpPr>
            <a:spLocks noGrp="1"/>
          </p:cNvSpPr>
          <p:nvPr>
            <p:ph idx="1"/>
          </p:nvPr>
        </p:nvSpPr>
        <p:spPr/>
        <p:txBody>
          <a:bodyPr/>
          <a:lstStyle/>
          <a:p>
            <a:r>
              <a:rPr lang="en-US" dirty="0"/>
              <a:t>Motivation:</a:t>
            </a:r>
          </a:p>
          <a:p>
            <a:pPr lvl="1"/>
            <a:r>
              <a:rPr lang="en-US" dirty="0"/>
              <a:t>Cs</a:t>
            </a:r>
            <a:r>
              <a:rPr lang="en-US" baseline="-25000" dirty="0"/>
              <a:t>3</a:t>
            </a:r>
            <a:r>
              <a:rPr lang="en-US" dirty="0"/>
              <a:t>Sb for brighter electron beams</a:t>
            </a:r>
          </a:p>
          <a:p>
            <a:pPr lvl="1"/>
            <a:r>
              <a:rPr lang="en-US" dirty="0"/>
              <a:t>Surface disorder and emittance degradation</a:t>
            </a:r>
          </a:p>
          <a:p>
            <a:pPr lvl="1"/>
            <a:endParaRPr lang="en-US" dirty="0"/>
          </a:p>
          <a:p>
            <a:r>
              <a:rPr lang="en-US" dirty="0"/>
              <a:t>Methods:</a:t>
            </a:r>
          </a:p>
          <a:p>
            <a:pPr lvl="1"/>
            <a:r>
              <a:rPr lang="en-US" dirty="0"/>
              <a:t>RHEED monitored molecular beam epitaxy</a:t>
            </a:r>
          </a:p>
          <a:p>
            <a:r>
              <a:rPr lang="en-US" dirty="0"/>
              <a:t>Results: epitaxy of Cs</a:t>
            </a:r>
            <a:r>
              <a:rPr lang="en-US" baseline="-25000" dirty="0"/>
              <a:t>3</a:t>
            </a:r>
            <a:r>
              <a:rPr lang="en-US" dirty="0"/>
              <a:t>Sb phase! (first time!)</a:t>
            </a:r>
          </a:p>
          <a:p>
            <a:pPr lvl="1"/>
            <a:r>
              <a:rPr lang="en-US" dirty="0"/>
              <a:t>First band structure measurements of Cs</a:t>
            </a:r>
            <a:r>
              <a:rPr lang="en-US" baseline="-25000" dirty="0"/>
              <a:t>3</a:t>
            </a:r>
            <a:r>
              <a:rPr lang="en-US" dirty="0"/>
              <a:t>Sb thin films</a:t>
            </a:r>
          </a:p>
          <a:p>
            <a:r>
              <a:rPr lang="en-US" dirty="0"/>
              <a:t>Results: new phase!</a:t>
            </a:r>
          </a:p>
          <a:p>
            <a:pPr lvl="1"/>
            <a:r>
              <a:rPr lang="en-US" dirty="0"/>
              <a:t>Atomically smooth </a:t>
            </a:r>
            <a:r>
              <a:rPr lang="en-US" dirty="0" err="1"/>
              <a:t>CsSb</a:t>
            </a:r>
            <a:r>
              <a:rPr lang="en-US" dirty="0"/>
              <a:t> films: a visible light photoemitter with enhanced oxygen robustness</a:t>
            </a:r>
          </a:p>
          <a:p>
            <a:r>
              <a:rPr lang="en-US" dirty="0"/>
              <a:t>Future work and conclusions</a:t>
            </a:r>
          </a:p>
          <a:p>
            <a:endParaRPr lang="en-US" dirty="0"/>
          </a:p>
          <a:p>
            <a:endParaRPr lang="en-US" dirty="0"/>
          </a:p>
          <a:p>
            <a:endParaRPr lang="en-US" dirty="0"/>
          </a:p>
          <a:p>
            <a:endParaRPr lang="en-US" dirty="0"/>
          </a:p>
        </p:txBody>
      </p:sp>
      <p:sp>
        <p:nvSpPr>
          <p:cNvPr id="2" name="Titolo 1">
            <a:extLst>
              <a:ext uri="{FF2B5EF4-FFF2-40B4-BE49-F238E27FC236}">
                <a16:creationId xmlns:a16="http://schemas.microsoft.com/office/drawing/2014/main" id="{FAA5A8B3-6DE3-1ABC-18DF-00272E4DFDBC}"/>
              </a:ext>
            </a:extLst>
          </p:cNvPr>
          <p:cNvSpPr>
            <a:spLocks noGrp="1"/>
          </p:cNvSpPr>
          <p:nvPr>
            <p:ph type="title"/>
          </p:nvPr>
        </p:nvSpPr>
        <p:spPr/>
        <p:txBody>
          <a:bodyPr/>
          <a:lstStyle/>
          <a:p>
            <a:r>
              <a:rPr lang="en-US" dirty="0"/>
              <a:t>Outline</a:t>
            </a:r>
            <a:endParaRPr lang="it-IT" dirty="0"/>
          </a:p>
        </p:txBody>
      </p:sp>
    </p:spTree>
    <p:extLst>
      <p:ext uri="{BB962C8B-B14F-4D97-AF65-F5344CB8AC3E}">
        <p14:creationId xmlns:p14="http://schemas.microsoft.com/office/powerpoint/2010/main" val="562279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750F386-6F35-4ECF-BAA5-87E6FB3F7090}"/>
              </a:ext>
            </a:extLst>
          </p:cNvPr>
          <p:cNvSpPr>
            <a:spLocks noGrp="1"/>
          </p:cNvSpPr>
          <p:nvPr>
            <p:ph type="title"/>
          </p:nvPr>
        </p:nvSpPr>
        <p:spPr/>
        <p:txBody>
          <a:bodyPr/>
          <a:lstStyle/>
          <a:p>
            <a:r>
              <a:rPr lang="it-IT" dirty="0"/>
              <a:t>Cs</a:t>
            </a:r>
            <a:r>
              <a:rPr lang="it-IT" baseline="-25000" dirty="0"/>
              <a:t>3</a:t>
            </a:r>
            <a:r>
              <a:rPr lang="it-IT" dirty="0"/>
              <a:t>Sb for low </a:t>
            </a:r>
            <a:r>
              <a:rPr lang="it-IT" dirty="0" err="1"/>
              <a:t>emittance</a:t>
            </a:r>
            <a:r>
              <a:rPr lang="it-IT" dirty="0"/>
              <a:t>, high </a:t>
            </a:r>
            <a:r>
              <a:rPr lang="it-IT" dirty="0" err="1"/>
              <a:t>current</a:t>
            </a:r>
            <a:endParaRPr lang="it-IT" dirty="0"/>
          </a:p>
        </p:txBody>
      </p:sp>
      <mc:AlternateContent xmlns:mc="http://schemas.openxmlformats.org/markup-compatibility/2006" xmlns:a14="http://schemas.microsoft.com/office/drawing/2010/main">
        <mc:Choice Requires="a14">
          <p:sp>
            <p:nvSpPr>
              <p:cNvPr id="4" name="TextBox 5">
                <a:extLst>
                  <a:ext uri="{FF2B5EF4-FFF2-40B4-BE49-F238E27FC236}">
                    <a16:creationId xmlns:a16="http://schemas.microsoft.com/office/drawing/2014/main" id="{68FFF00C-5698-44D3-BC33-B3CEF554502F}"/>
                  </a:ext>
                </a:extLst>
              </p:cNvPr>
              <p:cNvSpPr txBox="1"/>
              <p:nvPr/>
            </p:nvSpPr>
            <p:spPr>
              <a:xfrm>
                <a:off x="666895" y="1233237"/>
                <a:ext cx="1884682" cy="8168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𝐵</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𝑒</m:t>
                              </m:r>
                            </m:sub>
                          </m:s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𝑐</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𝐼</m:t>
                          </m:r>
                        </m:num>
                        <m:den>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𝜎</m:t>
                              </m:r>
                            </m:e>
                            <m:sub>
                              <m:r>
                                <a:rPr lang="en-US" sz="2400" b="0" i="1" smtClean="0">
                                  <a:latin typeface="Cambria Math" panose="02040503050406030204" pitchFamily="18" charset="0"/>
                                </a:rPr>
                                <m:t>𝑥</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rPr>
                            <m:t>𝑀𝑇𝐸</m:t>
                          </m:r>
                        </m:den>
                      </m:f>
                    </m:oMath>
                  </m:oMathPara>
                </a14:m>
                <a:endParaRPr lang="en-US" sz="2400" dirty="0"/>
              </a:p>
            </p:txBody>
          </p:sp>
        </mc:Choice>
        <mc:Fallback xmlns="">
          <p:sp>
            <p:nvSpPr>
              <p:cNvPr id="4" name="TextBox 5">
                <a:extLst>
                  <a:ext uri="{FF2B5EF4-FFF2-40B4-BE49-F238E27FC236}">
                    <a16:creationId xmlns:a16="http://schemas.microsoft.com/office/drawing/2014/main" id="{68FFF00C-5698-44D3-BC33-B3CEF554502F}"/>
                  </a:ext>
                </a:extLst>
              </p:cNvPr>
              <p:cNvSpPr txBox="1">
                <a:spLocks noRot="1" noChangeAspect="1" noMove="1" noResize="1" noEditPoints="1" noAdjustHandles="1" noChangeArrowheads="1" noChangeShapeType="1" noTextEdit="1"/>
              </p:cNvSpPr>
              <p:nvPr/>
            </p:nvSpPr>
            <p:spPr>
              <a:xfrm>
                <a:off x="666895" y="1233237"/>
                <a:ext cx="1884682" cy="816827"/>
              </a:xfrm>
              <a:prstGeom prst="rect">
                <a:avLst/>
              </a:prstGeom>
              <a:blipFill>
                <a:blip r:embed="rId3"/>
                <a:stretch>
                  <a:fillRect/>
                </a:stretch>
              </a:blipFill>
            </p:spPr>
            <p:txBody>
              <a:bodyPr/>
              <a:lstStyle/>
              <a:p>
                <a:r>
                  <a:rPr lang="it-IT">
                    <a:noFill/>
                  </a:rPr>
                  <a:t> </a:t>
                </a:r>
              </a:p>
            </p:txBody>
          </p:sp>
        </mc:Fallback>
      </mc:AlternateContent>
      <p:sp>
        <p:nvSpPr>
          <p:cNvPr id="5" name="Oval 8">
            <a:extLst>
              <a:ext uri="{FF2B5EF4-FFF2-40B4-BE49-F238E27FC236}">
                <a16:creationId xmlns:a16="http://schemas.microsoft.com/office/drawing/2014/main" id="{95950D65-3906-46FC-9348-C73D1AC2094A}"/>
              </a:ext>
            </a:extLst>
          </p:cNvPr>
          <p:cNvSpPr/>
          <p:nvPr/>
        </p:nvSpPr>
        <p:spPr>
          <a:xfrm>
            <a:off x="2292403" y="1181796"/>
            <a:ext cx="259174" cy="472596"/>
          </a:xfrm>
          <a:prstGeom prst="ellipse">
            <a:avLst/>
          </a:prstGeom>
          <a:noFill/>
          <a:ln w="28575" cap="flat" cmpd="sng" algn="ctr">
            <a:solidFill>
              <a:srgbClr val="DF6613">
                <a:alpha val="6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600"/>
          </a:p>
        </p:txBody>
      </p:sp>
      <p:sp>
        <p:nvSpPr>
          <p:cNvPr id="6" name="Arrow: Right 21">
            <a:extLst>
              <a:ext uri="{FF2B5EF4-FFF2-40B4-BE49-F238E27FC236}">
                <a16:creationId xmlns:a16="http://schemas.microsoft.com/office/drawing/2014/main" id="{48A72AF5-644E-45A5-B12B-CF858B3D52A5}"/>
              </a:ext>
            </a:extLst>
          </p:cNvPr>
          <p:cNvSpPr/>
          <p:nvPr/>
        </p:nvSpPr>
        <p:spPr>
          <a:xfrm rot="20554485">
            <a:off x="2584788" y="1082913"/>
            <a:ext cx="541529" cy="304800"/>
          </a:xfrm>
          <a:prstGeom prst="rightArrow">
            <a:avLst/>
          </a:prstGeom>
          <a:solidFill>
            <a:schemeClr val="accent2">
              <a:lumMod val="40000"/>
              <a:lumOff val="60000"/>
            </a:schemeClr>
          </a:solidFill>
          <a:ln>
            <a:solidFill>
              <a:srgbClr val="DF6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23">
            <a:extLst>
              <a:ext uri="{FF2B5EF4-FFF2-40B4-BE49-F238E27FC236}">
                <a16:creationId xmlns:a16="http://schemas.microsoft.com/office/drawing/2014/main" id="{50A81756-B6E8-4773-9290-3B56A755FFEC}"/>
              </a:ext>
            </a:extLst>
          </p:cNvPr>
          <p:cNvSpPr txBox="1"/>
          <p:nvPr/>
        </p:nvSpPr>
        <p:spPr>
          <a:xfrm>
            <a:off x="3092206" y="988550"/>
            <a:ext cx="4940070" cy="338554"/>
          </a:xfrm>
          <a:prstGeom prst="rect">
            <a:avLst/>
          </a:prstGeom>
          <a:noFill/>
        </p:spPr>
        <p:txBody>
          <a:bodyPr wrap="none" rtlCol="0">
            <a:spAutoFit/>
          </a:bodyPr>
          <a:lstStyle/>
          <a:p>
            <a:r>
              <a:rPr lang="en-US" sz="1600" dirty="0">
                <a:latin typeface="LM Roman 10" panose="00000500000000000000" pitchFamily="50" charset="0"/>
              </a:rPr>
              <a:t>Beam current:  quantum efficiency, laser fluence, lifetime</a:t>
            </a:r>
          </a:p>
        </p:txBody>
      </p:sp>
      <p:sp>
        <p:nvSpPr>
          <p:cNvPr id="8" name="Arrow: Right 25">
            <a:extLst>
              <a:ext uri="{FF2B5EF4-FFF2-40B4-BE49-F238E27FC236}">
                <a16:creationId xmlns:a16="http://schemas.microsoft.com/office/drawing/2014/main" id="{E0B8F24A-2FB4-4C13-ADA4-4B8B40A6A1E3}"/>
              </a:ext>
            </a:extLst>
          </p:cNvPr>
          <p:cNvSpPr/>
          <p:nvPr/>
        </p:nvSpPr>
        <p:spPr>
          <a:xfrm rot="956110">
            <a:off x="2583202" y="1953493"/>
            <a:ext cx="585866" cy="312382"/>
          </a:xfrm>
          <a:prstGeom prst="rightArrow">
            <a:avLst/>
          </a:prstGeom>
          <a:solidFill>
            <a:schemeClr val="accent2">
              <a:lumMod val="40000"/>
              <a:lumOff val="60000"/>
            </a:schemeClr>
          </a:solidFill>
          <a:ln>
            <a:solidFill>
              <a:srgbClr val="DF6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26">
            <a:extLst>
              <a:ext uri="{FF2B5EF4-FFF2-40B4-BE49-F238E27FC236}">
                <a16:creationId xmlns:a16="http://schemas.microsoft.com/office/drawing/2014/main" id="{2B596D53-E56B-43AF-A2B6-9E12BDD2BBD3}"/>
              </a:ext>
            </a:extLst>
          </p:cNvPr>
          <p:cNvSpPr txBox="1"/>
          <p:nvPr/>
        </p:nvSpPr>
        <p:spPr>
          <a:xfrm>
            <a:off x="3200694" y="1780869"/>
            <a:ext cx="3932724" cy="830997"/>
          </a:xfrm>
          <a:prstGeom prst="rect">
            <a:avLst/>
          </a:prstGeom>
          <a:noFill/>
        </p:spPr>
        <p:txBody>
          <a:bodyPr wrap="square" rtlCol="0">
            <a:spAutoFit/>
          </a:bodyPr>
          <a:lstStyle/>
          <a:p>
            <a:r>
              <a:rPr lang="en-US" sz="1600" dirty="0">
                <a:latin typeface="LM Roman 10" panose="00000500000000000000" pitchFamily="50" charset="0"/>
              </a:rPr>
              <a:t>Mean transverse energy: Intrinsic momentum spread + roughness + laser heating + …</a:t>
            </a:r>
          </a:p>
        </p:txBody>
      </p:sp>
      <p:sp>
        <p:nvSpPr>
          <p:cNvPr id="10" name="Oval 42">
            <a:extLst>
              <a:ext uri="{FF2B5EF4-FFF2-40B4-BE49-F238E27FC236}">
                <a16:creationId xmlns:a16="http://schemas.microsoft.com/office/drawing/2014/main" id="{EC28CC9B-FCFE-490C-8DFF-BCC2AC4B4F86}"/>
              </a:ext>
            </a:extLst>
          </p:cNvPr>
          <p:cNvSpPr/>
          <p:nvPr/>
        </p:nvSpPr>
        <p:spPr>
          <a:xfrm>
            <a:off x="1819484" y="1714013"/>
            <a:ext cx="777059" cy="365915"/>
          </a:xfrm>
          <a:prstGeom prst="ellipse">
            <a:avLst/>
          </a:prstGeom>
          <a:noFill/>
          <a:ln w="28575" cap="flat" cmpd="sng" algn="ctr">
            <a:solidFill>
              <a:srgbClr val="DF6613">
                <a:alpha val="6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600"/>
          </a:p>
        </p:txBody>
      </p:sp>
      <p:grpSp>
        <p:nvGrpSpPr>
          <p:cNvPr id="11" name="Group 43">
            <a:extLst>
              <a:ext uri="{FF2B5EF4-FFF2-40B4-BE49-F238E27FC236}">
                <a16:creationId xmlns:a16="http://schemas.microsoft.com/office/drawing/2014/main" id="{1E70190E-6F5B-4BF9-8998-8AFB50FBA3C2}"/>
              </a:ext>
            </a:extLst>
          </p:cNvPr>
          <p:cNvGrpSpPr/>
          <p:nvPr/>
        </p:nvGrpSpPr>
        <p:grpSpPr>
          <a:xfrm>
            <a:off x="35639" y="2797935"/>
            <a:ext cx="4091237" cy="2826828"/>
            <a:chOff x="4516915" y="862988"/>
            <a:chExt cx="3767769" cy="2693624"/>
          </a:xfrm>
        </p:grpSpPr>
        <p:pic>
          <p:nvPicPr>
            <p:cNvPr id="12" name="Picture 44">
              <a:extLst>
                <a:ext uri="{FF2B5EF4-FFF2-40B4-BE49-F238E27FC236}">
                  <a16:creationId xmlns:a16="http://schemas.microsoft.com/office/drawing/2014/main" id="{077728A7-C3DB-4DF3-9AA1-48050D9CC90B}"/>
                </a:ext>
              </a:extLst>
            </p:cNvPr>
            <p:cNvPicPr>
              <a:picLocks noChangeAspect="1"/>
            </p:cNvPicPr>
            <p:nvPr/>
          </p:nvPicPr>
          <p:blipFill>
            <a:blip r:embed="rId4"/>
            <a:stretch>
              <a:fillRect/>
            </a:stretch>
          </p:blipFill>
          <p:spPr>
            <a:xfrm>
              <a:off x="4516915" y="862988"/>
              <a:ext cx="3767769" cy="2693624"/>
            </a:xfrm>
            <a:prstGeom prst="rect">
              <a:avLst/>
            </a:prstGeom>
          </p:spPr>
        </p:pic>
        <p:sp>
          <p:nvSpPr>
            <p:cNvPr id="13" name="TextBox 45">
              <a:extLst>
                <a:ext uri="{FF2B5EF4-FFF2-40B4-BE49-F238E27FC236}">
                  <a16:creationId xmlns:a16="http://schemas.microsoft.com/office/drawing/2014/main" id="{662E9E60-4CE3-4475-ADF6-4168BB978DE6}"/>
                </a:ext>
              </a:extLst>
            </p:cNvPr>
            <p:cNvSpPr txBox="1"/>
            <p:nvPr/>
          </p:nvSpPr>
          <p:spPr>
            <a:xfrm>
              <a:off x="4836426" y="916971"/>
              <a:ext cx="1610185" cy="322601"/>
            </a:xfrm>
            <a:prstGeom prst="rect">
              <a:avLst/>
            </a:prstGeom>
            <a:noFill/>
          </p:spPr>
          <p:txBody>
            <a:bodyPr wrap="square">
              <a:spAutoFit/>
            </a:bodyPr>
            <a:lstStyle/>
            <a:p>
              <a:r>
                <a:rPr lang="el-GR" sz="1600" b="1" i="0" u="none" strike="noStrike" baseline="0" dirty="0">
                  <a:solidFill>
                    <a:srgbClr val="000000"/>
                  </a:solidFill>
                  <a:effectLst>
                    <a:outerShdw blurRad="38100" dist="38100" dir="2700000" algn="tl">
                      <a:srgbClr val="000000">
                        <a:alpha val="43137"/>
                      </a:srgbClr>
                    </a:outerShdw>
                  </a:effectLst>
                  <a:latin typeface="Cambria" panose="02040503050406030204" pitchFamily="18" charset="0"/>
                </a:rPr>
                <a:t>λ=520 </a:t>
              </a:r>
              <a:r>
                <a:rPr lang="en-US" sz="1600" b="1" i="0" u="none" strike="noStrike" baseline="0" dirty="0">
                  <a:solidFill>
                    <a:srgbClr val="000000"/>
                  </a:solidFill>
                  <a:effectLst>
                    <a:outerShdw blurRad="38100" dist="38100" dir="2700000" algn="tl">
                      <a:srgbClr val="000000">
                        <a:alpha val="43137"/>
                      </a:srgbClr>
                    </a:outerShdw>
                  </a:effectLst>
                  <a:latin typeface="Cambria" panose="02040503050406030204" pitchFamily="18" charset="0"/>
                </a:rPr>
                <a:t>nm</a:t>
              </a:r>
              <a:endParaRPr lang="en-US" sz="1600" dirty="0">
                <a:effectLst>
                  <a:outerShdw blurRad="38100" dist="38100" dir="2700000" algn="tl">
                    <a:srgbClr val="000000">
                      <a:alpha val="43137"/>
                    </a:srgbClr>
                  </a:outerShdw>
                </a:effectLst>
              </a:endParaRPr>
            </a:p>
          </p:txBody>
        </p:sp>
      </p:grpSp>
      <p:grpSp>
        <p:nvGrpSpPr>
          <p:cNvPr id="14" name="Group 48">
            <a:extLst>
              <a:ext uri="{FF2B5EF4-FFF2-40B4-BE49-F238E27FC236}">
                <a16:creationId xmlns:a16="http://schemas.microsoft.com/office/drawing/2014/main" id="{559479CE-BFDA-420A-BC90-A8A3746E2C7B}"/>
              </a:ext>
            </a:extLst>
          </p:cNvPr>
          <p:cNvGrpSpPr/>
          <p:nvPr/>
        </p:nvGrpSpPr>
        <p:grpSpPr>
          <a:xfrm>
            <a:off x="4094004" y="2811746"/>
            <a:ext cx="3864124" cy="2703030"/>
            <a:chOff x="8589196" y="600906"/>
            <a:chExt cx="3488504" cy="2783168"/>
          </a:xfrm>
        </p:grpSpPr>
        <p:grpSp>
          <p:nvGrpSpPr>
            <p:cNvPr id="15" name="Group 49">
              <a:extLst>
                <a:ext uri="{FF2B5EF4-FFF2-40B4-BE49-F238E27FC236}">
                  <a16:creationId xmlns:a16="http://schemas.microsoft.com/office/drawing/2014/main" id="{1F20E265-C307-4600-AF20-ADD013FEA087}"/>
                </a:ext>
              </a:extLst>
            </p:cNvPr>
            <p:cNvGrpSpPr/>
            <p:nvPr/>
          </p:nvGrpSpPr>
          <p:grpSpPr>
            <a:xfrm>
              <a:off x="8589196" y="617918"/>
              <a:ext cx="3488504" cy="2766156"/>
              <a:chOff x="571019" y="1458266"/>
              <a:chExt cx="5971577" cy="4726023"/>
            </a:xfrm>
          </p:grpSpPr>
          <p:grpSp>
            <p:nvGrpSpPr>
              <p:cNvPr id="17" name="Group 51">
                <a:extLst>
                  <a:ext uri="{FF2B5EF4-FFF2-40B4-BE49-F238E27FC236}">
                    <a16:creationId xmlns:a16="http://schemas.microsoft.com/office/drawing/2014/main" id="{17944F0B-19B8-4BBF-B5B2-3AFBB329EA65}"/>
                  </a:ext>
                </a:extLst>
              </p:cNvPr>
              <p:cNvGrpSpPr/>
              <p:nvPr/>
            </p:nvGrpSpPr>
            <p:grpSpPr>
              <a:xfrm>
                <a:off x="571019" y="1458266"/>
                <a:ext cx="5971577" cy="4726023"/>
                <a:chOff x="571019" y="1458266"/>
                <a:chExt cx="5971577" cy="4726023"/>
              </a:xfrm>
            </p:grpSpPr>
            <p:pic>
              <p:nvPicPr>
                <p:cNvPr id="19" name="Picture 54">
                  <a:extLst>
                    <a:ext uri="{FF2B5EF4-FFF2-40B4-BE49-F238E27FC236}">
                      <a16:creationId xmlns:a16="http://schemas.microsoft.com/office/drawing/2014/main" id="{508F94A8-5FAB-4D26-92A5-A8DD2AB295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19" t="5231" r="7528"/>
                <a:stretch/>
              </p:blipFill>
              <p:spPr>
                <a:xfrm>
                  <a:off x="571019" y="1458266"/>
                  <a:ext cx="5971577" cy="4726023"/>
                </a:xfrm>
                <a:prstGeom prst="rect">
                  <a:avLst/>
                </a:prstGeom>
              </p:spPr>
            </p:pic>
            <p:cxnSp>
              <p:nvCxnSpPr>
                <p:cNvPr id="20" name="Straight Connector 55">
                  <a:extLst>
                    <a:ext uri="{FF2B5EF4-FFF2-40B4-BE49-F238E27FC236}">
                      <a16:creationId xmlns:a16="http://schemas.microsoft.com/office/drawing/2014/main" id="{EA543526-04F2-4113-A483-25EF92A50EAF}"/>
                    </a:ext>
                  </a:extLst>
                </p:cNvPr>
                <p:cNvCxnSpPr/>
                <p:nvPr/>
              </p:nvCxnSpPr>
              <p:spPr>
                <a:xfrm>
                  <a:off x="1228436" y="3916218"/>
                  <a:ext cx="5181600" cy="1"/>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1" name="Straight Connector 56">
                  <a:extLst>
                    <a:ext uri="{FF2B5EF4-FFF2-40B4-BE49-F238E27FC236}">
                      <a16:creationId xmlns:a16="http://schemas.microsoft.com/office/drawing/2014/main" id="{C97738EB-766D-489D-A5C3-901EF12C997B}"/>
                    </a:ext>
                  </a:extLst>
                </p:cNvPr>
                <p:cNvCxnSpPr/>
                <p:nvPr/>
              </p:nvCxnSpPr>
              <p:spPr>
                <a:xfrm flipV="1">
                  <a:off x="1228436" y="5130799"/>
                  <a:ext cx="5190836" cy="18473"/>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22" name="TextBox 57">
                  <a:extLst>
                    <a:ext uri="{FF2B5EF4-FFF2-40B4-BE49-F238E27FC236}">
                      <a16:creationId xmlns:a16="http://schemas.microsoft.com/office/drawing/2014/main" id="{8CC70BF3-FE90-4EE3-9A34-3EB01999F69A}"/>
                    </a:ext>
                  </a:extLst>
                </p:cNvPr>
                <p:cNvSpPr txBox="1"/>
                <p:nvPr/>
              </p:nvSpPr>
              <p:spPr>
                <a:xfrm>
                  <a:off x="3583087" y="3435429"/>
                  <a:ext cx="2781497" cy="465631"/>
                </a:xfrm>
                <a:prstGeom prst="rect">
                  <a:avLst/>
                </a:prstGeom>
                <a:noFill/>
              </p:spPr>
              <p:txBody>
                <a:bodyPr wrap="none" rtlCol="0">
                  <a:spAutoFit/>
                </a:bodyPr>
                <a:lstStyle/>
                <a:p>
                  <a:r>
                    <a:rPr lang="en-US" sz="1100" b="1" dirty="0">
                      <a:solidFill>
                        <a:srgbClr val="FF0000"/>
                      </a:solidFill>
                      <a:latin typeface="Bookman Old Style" panose="02050604050505020204" pitchFamily="18" charset="0"/>
                    </a:rPr>
                    <a:t>~25 </a:t>
                  </a:r>
                  <a:r>
                    <a:rPr lang="en-US" sz="1100" b="1" dirty="0" err="1">
                      <a:solidFill>
                        <a:srgbClr val="FF0000"/>
                      </a:solidFill>
                      <a:latin typeface="Bookman Old Style" panose="02050604050505020204" pitchFamily="18" charset="0"/>
                    </a:rPr>
                    <a:t>meV</a:t>
                  </a:r>
                  <a:r>
                    <a:rPr lang="en-US" sz="1100" b="1" dirty="0">
                      <a:solidFill>
                        <a:srgbClr val="FF0000"/>
                      </a:solidFill>
                      <a:latin typeface="Bookman Old Style" panose="02050604050505020204" pitchFamily="18" charset="0"/>
                    </a:rPr>
                    <a:t> at 300 K</a:t>
                  </a:r>
                </a:p>
              </p:txBody>
            </p:sp>
            <p:sp>
              <p:nvSpPr>
                <p:cNvPr id="23" name="TextBox 58">
                  <a:extLst>
                    <a:ext uri="{FF2B5EF4-FFF2-40B4-BE49-F238E27FC236}">
                      <a16:creationId xmlns:a16="http://schemas.microsoft.com/office/drawing/2014/main" id="{1D21CA39-24DC-4622-8A3E-526AF454E3F7}"/>
                    </a:ext>
                  </a:extLst>
                </p:cNvPr>
                <p:cNvSpPr txBox="1"/>
                <p:nvPr/>
              </p:nvSpPr>
              <p:spPr>
                <a:xfrm>
                  <a:off x="3925897" y="5149273"/>
                  <a:ext cx="2438686" cy="465631"/>
                </a:xfrm>
                <a:prstGeom prst="rect">
                  <a:avLst/>
                </a:prstGeom>
                <a:noFill/>
              </p:spPr>
              <p:txBody>
                <a:bodyPr wrap="none" rtlCol="0">
                  <a:spAutoFit/>
                </a:bodyPr>
                <a:lstStyle/>
                <a:p>
                  <a:r>
                    <a:rPr lang="en-US" sz="1100" b="1" dirty="0">
                      <a:solidFill>
                        <a:srgbClr val="0000FF"/>
                      </a:solidFill>
                      <a:latin typeface="Bookman Old Style" panose="02050604050505020204" pitchFamily="18" charset="0"/>
                    </a:rPr>
                    <a:t>~8 </a:t>
                  </a:r>
                  <a:r>
                    <a:rPr lang="en-US" sz="1100" b="1" dirty="0" err="1">
                      <a:solidFill>
                        <a:srgbClr val="0000FF"/>
                      </a:solidFill>
                      <a:latin typeface="Bookman Old Style" panose="02050604050505020204" pitchFamily="18" charset="0"/>
                    </a:rPr>
                    <a:t>meV</a:t>
                  </a:r>
                  <a:r>
                    <a:rPr lang="en-US" sz="1100" b="1" dirty="0">
                      <a:solidFill>
                        <a:srgbClr val="0000FF"/>
                      </a:solidFill>
                      <a:latin typeface="Bookman Old Style" panose="02050604050505020204" pitchFamily="18" charset="0"/>
                    </a:rPr>
                    <a:t> at 90 K</a:t>
                  </a:r>
                </a:p>
              </p:txBody>
            </p:sp>
          </p:grpSp>
          <p:sp>
            <p:nvSpPr>
              <p:cNvPr id="18" name="TextBox 52">
                <a:extLst>
                  <a:ext uri="{FF2B5EF4-FFF2-40B4-BE49-F238E27FC236}">
                    <a16:creationId xmlns:a16="http://schemas.microsoft.com/office/drawing/2014/main" id="{002A621A-7841-4DFD-9421-2DBBE41A5591}"/>
                  </a:ext>
                </a:extLst>
              </p:cNvPr>
              <p:cNvSpPr txBox="1"/>
              <p:nvPr/>
            </p:nvSpPr>
            <p:spPr>
              <a:xfrm>
                <a:off x="3290046" y="1766046"/>
                <a:ext cx="2503702" cy="493022"/>
              </a:xfrm>
              <a:prstGeom prst="rect">
                <a:avLst/>
              </a:prstGeom>
              <a:noFill/>
            </p:spPr>
            <p:txBody>
              <a:bodyPr wrap="none" rtlCol="0">
                <a:spAutoFit/>
              </a:bodyPr>
              <a:lstStyle/>
              <a:p>
                <a:r>
                  <a:rPr lang="en-US" sz="1200" b="1" dirty="0">
                    <a:solidFill>
                      <a:srgbClr val="FF0000"/>
                    </a:solidFill>
                    <a:latin typeface="Bookman Old Style" panose="02050604050505020204" pitchFamily="18" charset="0"/>
                  </a:rPr>
                  <a:t>~0.3 mm </a:t>
                </a:r>
                <a:r>
                  <a:rPr lang="en-US" sz="1200" b="1" dirty="0" err="1">
                    <a:solidFill>
                      <a:srgbClr val="FF0000"/>
                    </a:solidFill>
                    <a:latin typeface="Bookman Old Style" panose="02050604050505020204" pitchFamily="18" charset="0"/>
                  </a:rPr>
                  <a:t>mrad</a:t>
                </a:r>
                <a:endParaRPr lang="en-US" sz="1200" b="1" dirty="0">
                  <a:solidFill>
                    <a:srgbClr val="FF0000"/>
                  </a:solidFill>
                  <a:latin typeface="Bookman Old Style" panose="02050604050505020204" pitchFamily="18" charset="0"/>
                </a:endParaRPr>
              </a:p>
            </p:txBody>
          </p:sp>
        </p:grpSp>
        <p:sp>
          <p:nvSpPr>
            <p:cNvPr id="16" name="TextBox 50">
              <a:extLst>
                <a:ext uri="{FF2B5EF4-FFF2-40B4-BE49-F238E27FC236}">
                  <a16:creationId xmlns:a16="http://schemas.microsoft.com/office/drawing/2014/main" id="{A2ECE5EF-0048-44B3-BD99-6FA617BB8E24}"/>
                </a:ext>
              </a:extLst>
            </p:cNvPr>
            <p:cNvSpPr txBox="1"/>
            <p:nvPr/>
          </p:nvSpPr>
          <p:spPr>
            <a:xfrm>
              <a:off x="8893902" y="600906"/>
              <a:ext cx="2523259" cy="348591"/>
            </a:xfrm>
            <a:prstGeom prst="rect">
              <a:avLst/>
            </a:prstGeom>
            <a:noFill/>
          </p:spPr>
          <p:txBody>
            <a:bodyPr wrap="square">
              <a:spAutoFit/>
            </a:bodyPr>
            <a:lstStyle/>
            <a:p>
              <a:r>
                <a:rPr lang="el-GR" sz="1600" b="1" i="0" u="none" strike="noStrike" baseline="0" dirty="0">
                  <a:solidFill>
                    <a:srgbClr val="000000"/>
                  </a:solidFill>
                  <a:effectLst>
                    <a:outerShdw blurRad="38100" dist="38100" dir="2700000" algn="tl">
                      <a:srgbClr val="000000">
                        <a:alpha val="43137"/>
                      </a:srgbClr>
                    </a:outerShdw>
                  </a:effectLst>
                  <a:latin typeface="Cambria" panose="02040503050406030204" pitchFamily="18" charset="0"/>
                </a:rPr>
                <a:t>λ=</a:t>
              </a:r>
              <a:r>
                <a:rPr lang="en-US" sz="1600" b="1" i="0" u="none" strike="noStrike" baseline="0" dirty="0">
                  <a:solidFill>
                    <a:srgbClr val="000000"/>
                  </a:solidFill>
                  <a:effectLst>
                    <a:outerShdw blurRad="38100" dist="38100" dir="2700000" algn="tl">
                      <a:srgbClr val="000000">
                        <a:alpha val="43137"/>
                      </a:srgbClr>
                    </a:outerShdw>
                  </a:effectLst>
                  <a:latin typeface="Cambria" panose="02040503050406030204" pitchFamily="18" charset="0"/>
                </a:rPr>
                <a:t>690</a:t>
              </a:r>
              <a:r>
                <a:rPr lang="el-GR" sz="1600" b="1" i="0" u="none" strike="noStrike" baseline="0" dirty="0">
                  <a:solidFill>
                    <a:srgbClr val="000000"/>
                  </a:solidFill>
                  <a:effectLst>
                    <a:outerShdw blurRad="38100" dist="38100" dir="2700000" algn="tl">
                      <a:srgbClr val="000000">
                        <a:alpha val="43137"/>
                      </a:srgbClr>
                    </a:outerShdw>
                  </a:effectLst>
                  <a:latin typeface="Cambria" panose="02040503050406030204" pitchFamily="18" charset="0"/>
                </a:rPr>
                <a:t> </a:t>
              </a:r>
              <a:r>
                <a:rPr lang="en-US" sz="1600" b="1" i="0" u="none" strike="noStrike" baseline="0" dirty="0">
                  <a:solidFill>
                    <a:srgbClr val="000000"/>
                  </a:solidFill>
                  <a:effectLst>
                    <a:outerShdw blurRad="38100" dist="38100" dir="2700000" algn="tl">
                      <a:srgbClr val="000000">
                        <a:alpha val="43137"/>
                      </a:srgbClr>
                    </a:outerShdw>
                  </a:effectLst>
                  <a:latin typeface="Cambria" panose="02040503050406030204" pitchFamily="18" charset="0"/>
                </a:rPr>
                <a:t>nm, QE=0.7e-4</a:t>
              </a:r>
              <a:endParaRPr lang="en-US" sz="1600" dirty="0">
                <a:effectLst>
                  <a:outerShdw blurRad="38100" dist="38100" dir="2700000" algn="tl">
                    <a:srgbClr val="000000">
                      <a:alpha val="43137"/>
                    </a:srgbClr>
                  </a:outerShdw>
                </a:effectLst>
              </a:endParaRPr>
            </a:p>
          </p:txBody>
        </p:sp>
      </p:grpSp>
      <p:sp>
        <p:nvSpPr>
          <p:cNvPr id="44" name="TextBox 59">
            <a:extLst>
              <a:ext uri="{FF2B5EF4-FFF2-40B4-BE49-F238E27FC236}">
                <a16:creationId xmlns:a16="http://schemas.microsoft.com/office/drawing/2014/main" id="{7586F845-CAC3-42C6-92B0-3D8F4098D0F8}"/>
              </a:ext>
            </a:extLst>
          </p:cNvPr>
          <p:cNvSpPr txBox="1"/>
          <p:nvPr/>
        </p:nvSpPr>
        <p:spPr>
          <a:xfrm>
            <a:off x="642005" y="5636146"/>
            <a:ext cx="3042693" cy="276999"/>
          </a:xfrm>
          <a:prstGeom prst="rect">
            <a:avLst/>
          </a:prstGeom>
          <a:noFill/>
        </p:spPr>
        <p:txBody>
          <a:bodyPr wrap="square" rtlCol="0">
            <a:spAutoFit/>
          </a:bodyPr>
          <a:lstStyle/>
          <a:p>
            <a:r>
              <a:rPr lang="it-IT" sz="1200" i="1" dirty="0">
                <a:hlinkClick r:id="rId6">
                  <a:extLst>
                    <a:ext uri="{A12FA001-AC4F-418D-AE19-62706E023703}">
                      <ahyp:hlinkClr xmlns:ahyp="http://schemas.microsoft.com/office/drawing/2018/hyperlinkcolor" val="tx"/>
                    </a:ext>
                  </a:extLst>
                </a:hlinkClick>
              </a:rPr>
              <a:t>B. Dunham et al. APL </a:t>
            </a:r>
            <a:r>
              <a:rPr lang="en-US" sz="1200" b="1" i="1" dirty="0">
                <a:hlinkClick r:id="rId6">
                  <a:extLst>
                    <a:ext uri="{A12FA001-AC4F-418D-AE19-62706E023703}">
                      <ahyp:hlinkClr xmlns:ahyp="http://schemas.microsoft.com/office/drawing/2018/hyperlinkcolor" val="tx"/>
                    </a:ext>
                  </a:extLst>
                </a:hlinkClick>
              </a:rPr>
              <a:t>102</a:t>
            </a:r>
            <a:r>
              <a:rPr lang="en-US" sz="1200" i="1" dirty="0">
                <a:hlinkClick r:id="rId6">
                  <a:extLst>
                    <a:ext uri="{A12FA001-AC4F-418D-AE19-62706E023703}">
                      <ahyp:hlinkClr xmlns:ahyp="http://schemas.microsoft.com/office/drawing/2018/hyperlinkcolor" val="tx"/>
                    </a:ext>
                  </a:extLst>
                </a:hlinkClick>
              </a:rPr>
              <a:t>, 034105 (2013)</a:t>
            </a:r>
            <a:endParaRPr lang="it-IT" sz="1200" i="1" dirty="0"/>
          </a:p>
        </p:txBody>
      </p:sp>
      <p:sp>
        <p:nvSpPr>
          <p:cNvPr id="45" name="TextBox 60">
            <a:extLst>
              <a:ext uri="{FF2B5EF4-FFF2-40B4-BE49-F238E27FC236}">
                <a16:creationId xmlns:a16="http://schemas.microsoft.com/office/drawing/2014/main" id="{C13FB7D8-DC03-4B5C-BF20-2972DC440117}"/>
              </a:ext>
            </a:extLst>
          </p:cNvPr>
          <p:cNvSpPr txBox="1"/>
          <p:nvPr/>
        </p:nvSpPr>
        <p:spPr>
          <a:xfrm>
            <a:off x="4126876" y="5638741"/>
            <a:ext cx="3932724" cy="276999"/>
          </a:xfrm>
          <a:prstGeom prst="rect">
            <a:avLst/>
          </a:prstGeom>
          <a:noFill/>
        </p:spPr>
        <p:txBody>
          <a:bodyPr wrap="square" rtlCol="0">
            <a:spAutoFit/>
          </a:bodyPr>
          <a:lstStyle/>
          <a:p>
            <a:pPr algn="ctr"/>
            <a:r>
              <a:rPr lang="en-US" sz="1200" i="1" dirty="0">
                <a:hlinkClick r:id="rId7">
                  <a:extLst>
                    <a:ext uri="{A12FA001-AC4F-418D-AE19-62706E023703}">
                      <ahyp:hlinkClr xmlns:ahyp="http://schemas.microsoft.com/office/drawing/2018/hyperlinkcolor" val="tx"/>
                    </a:ext>
                  </a:extLst>
                </a:hlinkClick>
              </a:rPr>
              <a:t>L. </a:t>
            </a:r>
            <a:r>
              <a:rPr lang="en-US" sz="1200" i="1" dirty="0" err="1">
                <a:hlinkClick r:id="rId7">
                  <a:extLst>
                    <a:ext uri="{A12FA001-AC4F-418D-AE19-62706E023703}">
                      <ahyp:hlinkClr xmlns:ahyp="http://schemas.microsoft.com/office/drawing/2018/hyperlinkcolor" val="tx"/>
                    </a:ext>
                  </a:extLst>
                </a:hlinkClick>
              </a:rPr>
              <a:t>Cultrera</a:t>
            </a:r>
            <a:r>
              <a:rPr lang="en-US" sz="1200" i="1" dirty="0">
                <a:hlinkClick r:id="rId7">
                  <a:extLst>
                    <a:ext uri="{A12FA001-AC4F-418D-AE19-62706E023703}">
                      <ahyp:hlinkClr xmlns:ahyp="http://schemas.microsoft.com/office/drawing/2018/hyperlinkcolor" val="tx"/>
                    </a:ext>
                  </a:extLst>
                </a:hlinkClick>
              </a:rPr>
              <a:t> et al., Phys. Rev. STAB </a:t>
            </a:r>
            <a:r>
              <a:rPr lang="en-US" sz="1200" b="1" i="1" dirty="0">
                <a:hlinkClick r:id="rId7">
                  <a:extLst>
                    <a:ext uri="{A12FA001-AC4F-418D-AE19-62706E023703}">
                      <ahyp:hlinkClr xmlns:ahyp="http://schemas.microsoft.com/office/drawing/2018/hyperlinkcolor" val="tx"/>
                    </a:ext>
                  </a:extLst>
                </a:hlinkClick>
              </a:rPr>
              <a:t>18</a:t>
            </a:r>
            <a:r>
              <a:rPr lang="en-US" sz="1200" i="1" dirty="0">
                <a:hlinkClick r:id="rId7">
                  <a:extLst>
                    <a:ext uri="{A12FA001-AC4F-418D-AE19-62706E023703}">
                      <ahyp:hlinkClr xmlns:ahyp="http://schemas.microsoft.com/office/drawing/2018/hyperlinkcolor" val="tx"/>
                    </a:ext>
                  </a:extLst>
                </a:hlinkClick>
              </a:rPr>
              <a:t> (2015) 113401</a:t>
            </a:r>
            <a:endParaRPr lang="en-US" sz="1200" i="1" dirty="0"/>
          </a:p>
        </p:txBody>
      </p:sp>
      <p:sp>
        <p:nvSpPr>
          <p:cNvPr id="28" name="CasellaDiTesto 27">
            <a:extLst>
              <a:ext uri="{FF2B5EF4-FFF2-40B4-BE49-F238E27FC236}">
                <a16:creationId xmlns:a16="http://schemas.microsoft.com/office/drawing/2014/main" id="{C1C3FC1D-7591-D725-E392-D9932576D355}"/>
              </a:ext>
            </a:extLst>
          </p:cNvPr>
          <p:cNvSpPr txBox="1"/>
          <p:nvPr/>
        </p:nvSpPr>
        <p:spPr>
          <a:xfrm>
            <a:off x="8388064" y="1830703"/>
            <a:ext cx="3566335"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dirty="0"/>
              <a:t>Cs</a:t>
            </a:r>
            <a:r>
              <a:rPr lang="en-US" baseline="-25000" dirty="0"/>
              <a:t>3</a:t>
            </a:r>
            <a:r>
              <a:rPr lang="en-US" dirty="0"/>
              <a:t>Sb/Na</a:t>
            </a:r>
            <a:r>
              <a:rPr lang="en-US" baseline="-25000" dirty="0"/>
              <a:t>2</a:t>
            </a:r>
            <a:r>
              <a:rPr lang="en-US" dirty="0"/>
              <a:t>KSb: next generation spin polarized photocathode?</a:t>
            </a:r>
            <a:endParaRPr lang="it-IT" dirty="0"/>
          </a:p>
        </p:txBody>
      </p:sp>
      <p:pic>
        <p:nvPicPr>
          <p:cNvPr id="24" name="Immagine 23">
            <a:extLst>
              <a:ext uri="{FF2B5EF4-FFF2-40B4-BE49-F238E27FC236}">
                <a16:creationId xmlns:a16="http://schemas.microsoft.com/office/drawing/2014/main" id="{794F942F-9D2F-8631-F3D7-93381BCA9FB3}"/>
              </a:ext>
            </a:extLst>
          </p:cNvPr>
          <p:cNvPicPr>
            <a:picLocks noChangeAspect="1"/>
          </p:cNvPicPr>
          <p:nvPr/>
        </p:nvPicPr>
        <p:blipFill>
          <a:blip r:embed="rId8"/>
          <a:stretch>
            <a:fillRect/>
          </a:stretch>
        </p:blipFill>
        <p:spPr>
          <a:xfrm>
            <a:off x="8004283" y="2687813"/>
            <a:ext cx="4190041" cy="2751934"/>
          </a:xfrm>
          <a:prstGeom prst="rect">
            <a:avLst/>
          </a:prstGeom>
        </p:spPr>
      </p:pic>
      <p:sp>
        <p:nvSpPr>
          <p:cNvPr id="25" name="CasellaDiTesto 24">
            <a:extLst>
              <a:ext uri="{FF2B5EF4-FFF2-40B4-BE49-F238E27FC236}">
                <a16:creationId xmlns:a16="http://schemas.microsoft.com/office/drawing/2014/main" id="{70185076-996F-BD2F-4277-7F05C2EC89AD}"/>
              </a:ext>
            </a:extLst>
          </p:cNvPr>
          <p:cNvSpPr txBox="1"/>
          <p:nvPr/>
        </p:nvSpPr>
        <p:spPr>
          <a:xfrm>
            <a:off x="8150464" y="5612969"/>
            <a:ext cx="4041536" cy="276999"/>
          </a:xfrm>
          <a:prstGeom prst="rect">
            <a:avLst/>
          </a:prstGeom>
          <a:noFill/>
        </p:spPr>
        <p:txBody>
          <a:bodyPr wrap="square" rtlCol="0">
            <a:spAutoFit/>
          </a:bodyPr>
          <a:lstStyle/>
          <a:p>
            <a:r>
              <a:rPr lang="it-IT" sz="1200" i="1" dirty="0">
                <a:hlinkClick r:id="rId9">
                  <a:extLst>
                    <a:ext uri="{A12FA001-AC4F-418D-AE19-62706E023703}">
                      <ahyp:hlinkClr xmlns:ahyp="http://schemas.microsoft.com/office/drawing/2018/hyperlinkcolor" val="tx"/>
                    </a:ext>
                  </a:extLst>
                </a:hlinkClick>
              </a:rPr>
              <a:t>V.S. </a:t>
            </a:r>
            <a:r>
              <a:rPr lang="it-IT" sz="1200" i="1" dirty="0" err="1">
                <a:hlinkClick r:id="rId9">
                  <a:extLst>
                    <a:ext uri="{A12FA001-AC4F-418D-AE19-62706E023703}">
                      <ahyp:hlinkClr xmlns:ahyp="http://schemas.microsoft.com/office/drawing/2018/hyperlinkcolor" val="tx"/>
                    </a:ext>
                  </a:extLst>
                </a:hlinkClick>
              </a:rPr>
              <a:t>Rusetsky</a:t>
            </a:r>
            <a:r>
              <a:rPr lang="it-IT" sz="1200" i="1" dirty="0">
                <a:hlinkClick r:id="rId9">
                  <a:extLst>
                    <a:ext uri="{A12FA001-AC4F-418D-AE19-62706E023703}">
                      <ahyp:hlinkClr xmlns:ahyp="http://schemas.microsoft.com/office/drawing/2018/hyperlinkcolor" val="tx"/>
                    </a:ext>
                  </a:extLst>
                </a:hlinkClick>
              </a:rPr>
              <a:t> et al, arXiv:2205.03693 [</a:t>
            </a:r>
            <a:r>
              <a:rPr lang="it-IT" sz="1200" i="1" dirty="0" err="1">
                <a:hlinkClick r:id="rId9">
                  <a:extLst>
                    <a:ext uri="{A12FA001-AC4F-418D-AE19-62706E023703}">
                      <ahyp:hlinkClr xmlns:ahyp="http://schemas.microsoft.com/office/drawing/2018/hyperlinkcolor" val="tx"/>
                    </a:ext>
                  </a:extLst>
                </a:hlinkClick>
              </a:rPr>
              <a:t>cond</a:t>
            </a:r>
            <a:r>
              <a:rPr lang="it-IT" sz="1200" i="1" dirty="0">
                <a:hlinkClick r:id="rId9">
                  <a:extLst>
                    <a:ext uri="{A12FA001-AC4F-418D-AE19-62706E023703}">
                      <ahyp:hlinkClr xmlns:ahyp="http://schemas.microsoft.com/office/drawing/2018/hyperlinkcolor" val="tx"/>
                    </a:ext>
                  </a:extLst>
                </a:hlinkClick>
              </a:rPr>
              <a:t>-</a:t>
            </a:r>
            <a:r>
              <a:rPr lang="it-IT" sz="1200" i="1" dirty="0" err="1">
                <a:hlinkClick r:id="rId9">
                  <a:extLst>
                    <a:ext uri="{A12FA001-AC4F-418D-AE19-62706E023703}">
                      <ahyp:hlinkClr xmlns:ahyp="http://schemas.microsoft.com/office/drawing/2018/hyperlinkcolor" val="tx"/>
                    </a:ext>
                  </a:extLst>
                </a:hlinkClick>
              </a:rPr>
              <a:t>mat.mtrl</a:t>
            </a:r>
            <a:r>
              <a:rPr lang="it-IT" sz="1200" i="1" dirty="0">
                <a:hlinkClick r:id="rId9">
                  <a:extLst>
                    <a:ext uri="{A12FA001-AC4F-418D-AE19-62706E023703}">
                      <ahyp:hlinkClr xmlns:ahyp="http://schemas.microsoft.com/office/drawing/2018/hyperlinkcolor" val="tx"/>
                    </a:ext>
                  </a:extLst>
                </a:hlinkClick>
              </a:rPr>
              <a:t>-sci]</a:t>
            </a:r>
            <a:endParaRPr lang="it-IT" sz="1200" i="1" dirty="0"/>
          </a:p>
        </p:txBody>
      </p:sp>
    </p:spTree>
    <p:extLst>
      <p:ext uri="{BB962C8B-B14F-4D97-AF65-F5344CB8AC3E}">
        <p14:creationId xmlns:p14="http://schemas.microsoft.com/office/powerpoint/2010/main" val="166120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D09368-812D-4803-B96B-7D60BFF1777E}"/>
              </a:ext>
            </a:extLst>
          </p:cNvPr>
          <p:cNvSpPr>
            <a:spLocks noGrp="1"/>
          </p:cNvSpPr>
          <p:nvPr>
            <p:ph type="title"/>
          </p:nvPr>
        </p:nvSpPr>
        <p:spPr/>
        <p:txBody>
          <a:bodyPr/>
          <a:lstStyle/>
          <a:p>
            <a:r>
              <a:rPr lang="en-US" dirty="0"/>
              <a:t>Drawbacks</a:t>
            </a:r>
            <a:r>
              <a:rPr lang="it-IT" dirty="0"/>
              <a:t>: </a:t>
            </a:r>
            <a:r>
              <a:rPr lang="it-IT" dirty="0" err="1"/>
              <a:t>reactive</a:t>
            </a:r>
            <a:r>
              <a:rPr lang="it-IT" dirty="0"/>
              <a:t>, </a:t>
            </a:r>
            <a:r>
              <a:rPr lang="it-IT" dirty="0" err="1"/>
              <a:t>disordered</a:t>
            </a:r>
            <a:endParaRPr lang="it-IT" dirty="0"/>
          </a:p>
        </p:txBody>
      </p:sp>
      <p:grpSp>
        <p:nvGrpSpPr>
          <p:cNvPr id="4" name="Group 3">
            <a:extLst>
              <a:ext uri="{FF2B5EF4-FFF2-40B4-BE49-F238E27FC236}">
                <a16:creationId xmlns:a16="http://schemas.microsoft.com/office/drawing/2014/main" id="{A9F395BC-EF35-4471-89A7-5A267FE2666A}"/>
              </a:ext>
            </a:extLst>
          </p:cNvPr>
          <p:cNvGrpSpPr/>
          <p:nvPr/>
        </p:nvGrpSpPr>
        <p:grpSpPr>
          <a:xfrm>
            <a:off x="73974" y="949755"/>
            <a:ext cx="4262356" cy="3061057"/>
            <a:chOff x="4471046" y="4081205"/>
            <a:chExt cx="3946329" cy="2745273"/>
          </a:xfrm>
        </p:grpSpPr>
        <p:pic>
          <p:nvPicPr>
            <p:cNvPr id="5" name="Picture 4">
              <a:extLst>
                <a:ext uri="{FF2B5EF4-FFF2-40B4-BE49-F238E27FC236}">
                  <a16:creationId xmlns:a16="http://schemas.microsoft.com/office/drawing/2014/main" id="{A7D940D5-AD83-47FB-8FEB-38AA566633F5}"/>
                </a:ext>
              </a:extLst>
            </p:cNvPr>
            <p:cNvPicPr>
              <a:picLocks noChangeAspect="1"/>
            </p:cNvPicPr>
            <p:nvPr/>
          </p:nvPicPr>
          <p:blipFill>
            <a:blip r:embed="rId3"/>
            <a:stretch>
              <a:fillRect/>
            </a:stretch>
          </p:blipFill>
          <p:spPr>
            <a:xfrm>
              <a:off x="4471046" y="4081205"/>
              <a:ext cx="3946329" cy="2745273"/>
            </a:xfrm>
            <a:prstGeom prst="rect">
              <a:avLst/>
            </a:prstGeom>
          </p:spPr>
        </p:pic>
        <p:sp>
          <p:nvSpPr>
            <p:cNvPr id="6" name="TextBox 5">
              <a:extLst>
                <a:ext uri="{FF2B5EF4-FFF2-40B4-BE49-F238E27FC236}">
                  <a16:creationId xmlns:a16="http://schemas.microsoft.com/office/drawing/2014/main" id="{2CF057F7-85F4-4FD5-92E8-F0ADF0D8E50B}"/>
                </a:ext>
              </a:extLst>
            </p:cNvPr>
            <p:cNvSpPr txBox="1"/>
            <p:nvPr/>
          </p:nvSpPr>
          <p:spPr>
            <a:xfrm>
              <a:off x="7115865" y="4197518"/>
              <a:ext cx="1301510" cy="369333"/>
            </a:xfrm>
            <a:prstGeom prst="rect">
              <a:avLst/>
            </a:prstGeom>
            <a:noFill/>
          </p:spPr>
          <p:txBody>
            <a:bodyPr wrap="square">
              <a:spAutoFit/>
            </a:bodyPr>
            <a:lstStyle/>
            <a:p>
              <a:r>
                <a:rPr lang="el-GR" sz="1800" b="1" i="0" u="none" strike="noStrike" baseline="0" dirty="0">
                  <a:solidFill>
                    <a:srgbClr val="000000"/>
                  </a:solidFill>
                  <a:effectLst>
                    <a:outerShdw blurRad="38100" dist="38100" dir="2700000" algn="tl">
                      <a:srgbClr val="000000">
                        <a:alpha val="43137"/>
                      </a:srgbClr>
                    </a:outerShdw>
                  </a:effectLst>
                  <a:latin typeface="Cambria" panose="02040503050406030204" pitchFamily="18" charset="0"/>
                </a:rPr>
                <a:t>λ=5</a:t>
              </a:r>
              <a:r>
                <a:rPr lang="en-US" sz="1800" b="1" i="0" u="none" strike="noStrike" baseline="0" dirty="0">
                  <a:solidFill>
                    <a:srgbClr val="000000"/>
                  </a:solidFill>
                  <a:effectLst>
                    <a:outerShdw blurRad="38100" dist="38100" dir="2700000" algn="tl">
                      <a:srgbClr val="000000">
                        <a:alpha val="43137"/>
                      </a:srgbClr>
                    </a:outerShdw>
                  </a:effectLst>
                  <a:latin typeface="Cambria" panose="02040503050406030204" pitchFamily="18" charset="0"/>
                </a:rPr>
                <a:t>04</a:t>
              </a:r>
              <a:r>
                <a:rPr lang="el-GR" sz="1800" b="1" i="0" u="none" strike="noStrike" baseline="0" dirty="0">
                  <a:solidFill>
                    <a:srgbClr val="000000"/>
                  </a:solidFill>
                  <a:effectLst>
                    <a:outerShdw blurRad="38100" dist="38100" dir="2700000" algn="tl">
                      <a:srgbClr val="000000">
                        <a:alpha val="43137"/>
                      </a:srgbClr>
                    </a:outerShdw>
                  </a:effectLst>
                  <a:latin typeface="Cambria" panose="02040503050406030204" pitchFamily="18" charset="0"/>
                </a:rPr>
                <a:t> </a:t>
              </a:r>
              <a:r>
                <a:rPr lang="en-US" sz="1800" b="1" i="0" u="none" strike="noStrike" baseline="0" dirty="0">
                  <a:solidFill>
                    <a:srgbClr val="000000"/>
                  </a:solidFill>
                  <a:effectLst>
                    <a:outerShdw blurRad="38100" dist="38100" dir="2700000" algn="tl">
                      <a:srgbClr val="000000">
                        <a:alpha val="43137"/>
                      </a:srgbClr>
                    </a:outerShdw>
                  </a:effectLst>
                  <a:latin typeface="Cambria" panose="02040503050406030204" pitchFamily="18" charset="0"/>
                </a:rPr>
                <a:t>nm</a:t>
              </a:r>
              <a:endParaRPr lang="en-US" dirty="0">
                <a:effectLst>
                  <a:outerShdw blurRad="38100" dist="38100" dir="2700000" algn="tl">
                    <a:srgbClr val="000000">
                      <a:alpha val="43137"/>
                    </a:srgbClr>
                  </a:outerShdw>
                </a:effectLst>
              </a:endParaRPr>
            </a:p>
          </p:txBody>
        </p:sp>
      </p:grpSp>
      <p:grpSp>
        <p:nvGrpSpPr>
          <p:cNvPr id="13" name="Gruppo 12">
            <a:extLst>
              <a:ext uri="{FF2B5EF4-FFF2-40B4-BE49-F238E27FC236}">
                <a16:creationId xmlns:a16="http://schemas.microsoft.com/office/drawing/2014/main" id="{C698710F-F8E1-4BA1-A182-22EE0420508C}"/>
              </a:ext>
            </a:extLst>
          </p:cNvPr>
          <p:cNvGrpSpPr/>
          <p:nvPr/>
        </p:nvGrpSpPr>
        <p:grpSpPr>
          <a:xfrm>
            <a:off x="434754" y="4010812"/>
            <a:ext cx="3966421" cy="2042244"/>
            <a:chOff x="407615" y="3953201"/>
            <a:chExt cx="3966421" cy="2042244"/>
          </a:xfrm>
        </p:grpSpPr>
        <p:pic>
          <p:nvPicPr>
            <p:cNvPr id="7" name="Content Placeholder 6">
              <a:extLst>
                <a:ext uri="{FF2B5EF4-FFF2-40B4-BE49-F238E27FC236}">
                  <a16:creationId xmlns:a16="http://schemas.microsoft.com/office/drawing/2014/main" id="{5414C322-5CA5-40C1-82C5-6226356AB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15" y="4047471"/>
              <a:ext cx="1952526" cy="1947974"/>
            </a:xfrm>
            <a:prstGeom prst="rect">
              <a:avLst/>
            </a:prstGeom>
          </p:spPr>
        </p:pic>
        <p:sp>
          <p:nvSpPr>
            <p:cNvPr id="8" name="TextBox 19">
              <a:extLst>
                <a:ext uri="{FF2B5EF4-FFF2-40B4-BE49-F238E27FC236}">
                  <a16:creationId xmlns:a16="http://schemas.microsoft.com/office/drawing/2014/main" id="{D7ECCBF0-B363-49C5-A5A6-29F907738008}"/>
                </a:ext>
              </a:extLst>
            </p:cNvPr>
            <p:cNvSpPr txBox="1"/>
            <p:nvPr/>
          </p:nvSpPr>
          <p:spPr>
            <a:xfrm>
              <a:off x="1220996" y="3972054"/>
              <a:ext cx="1336346" cy="369332"/>
            </a:xfrm>
            <a:prstGeom prst="rect">
              <a:avLst/>
            </a:prstGeom>
            <a:noFill/>
          </p:spPr>
          <p:txBody>
            <a:bodyPr wrap="square" rtlCol="0">
              <a:spAutoFit/>
            </a:bodyPr>
            <a:lstStyle/>
            <a:p>
              <a:r>
                <a:rPr lang="el-GR" b="1" dirty="0">
                  <a:solidFill>
                    <a:schemeClr val="bg1"/>
                  </a:solidFill>
                  <a:effectLst>
                    <a:outerShdw blurRad="38100" dist="38100" dir="2700000" algn="tl">
                      <a:srgbClr val="000000">
                        <a:alpha val="43137"/>
                      </a:srgbClr>
                    </a:outerShdw>
                  </a:effectLst>
                </a:rPr>
                <a:t>σ</a:t>
              </a:r>
              <a:r>
                <a:rPr lang="en-US" b="1" dirty="0">
                  <a:solidFill>
                    <a:schemeClr val="bg1"/>
                  </a:solidFill>
                  <a:effectLst>
                    <a:outerShdw blurRad="38100" dist="38100" dir="2700000" algn="tl">
                      <a:srgbClr val="000000">
                        <a:alpha val="43137"/>
                      </a:srgbClr>
                    </a:outerShdw>
                  </a:effectLst>
                </a:rPr>
                <a:t>=2.4 nm</a:t>
              </a:r>
              <a:endParaRPr lang="en-US" b="1" baseline="-25000" dirty="0">
                <a:solidFill>
                  <a:schemeClr val="bg1"/>
                </a:solidFill>
                <a:effectLst>
                  <a:outerShdw blurRad="38100" dist="38100" dir="2700000" algn="tl">
                    <a:srgbClr val="000000">
                      <a:alpha val="43137"/>
                    </a:srgbClr>
                  </a:outerShdw>
                </a:effectLst>
              </a:endParaRPr>
            </a:p>
          </p:txBody>
        </p:sp>
        <p:grpSp>
          <p:nvGrpSpPr>
            <p:cNvPr id="11" name="Gruppo 10">
              <a:extLst>
                <a:ext uri="{FF2B5EF4-FFF2-40B4-BE49-F238E27FC236}">
                  <a16:creationId xmlns:a16="http://schemas.microsoft.com/office/drawing/2014/main" id="{F7CF4D87-54AB-44EE-9F0B-61EB06002F8B}"/>
                </a:ext>
              </a:extLst>
            </p:cNvPr>
            <p:cNvGrpSpPr/>
            <p:nvPr/>
          </p:nvGrpSpPr>
          <p:grpSpPr>
            <a:xfrm>
              <a:off x="2374815" y="3953201"/>
              <a:ext cx="1999221" cy="2042243"/>
              <a:chOff x="2795856" y="3623194"/>
              <a:chExt cx="2766521" cy="2915703"/>
            </a:xfrm>
          </p:grpSpPr>
          <p:pic>
            <p:nvPicPr>
              <p:cNvPr id="9" name="Picture 8">
                <a:extLst>
                  <a:ext uri="{FF2B5EF4-FFF2-40B4-BE49-F238E27FC236}">
                    <a16:creationId xmlns:a16="http://schemas.microsoft.com/office/drawing/2014/main" id="{829F8EF0-DF25-42BC-881C-DB326EAF72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856" y="3757782"/>
                <a:ext cx="2766521" cy="2781115"/>
              </a:xfrm>
              <a:prstGeom prst="rect">
                <a:avLst/>
              </a:prstGeom>
            </p:spPr>
          </p:pic>
          <p:sp>
            <p:nvSpPr>
              <p:cNvPr id="10" name="TextBox 13">
                <a:extLst>
                  <a:ext uri="{FF2B5EF4-FFF2-40B4-BE49-F238E27FC236}">
                    <a16:creationId xmlns:a16="http://schemas.microsoft.com/office/drawing/2014/main" id="{588122ED-CE37-466E-8B2E-E3E0A3B14DF9}"/>
                  </a:ext>
                </a:extLst>
              </p:cNvPr>
              <p:cNvSpPr txBox="1"/>
              <p:nvPr/>
            </p:nvSpPr>
            <p:spPr>
              <a:xfrm>
                <a:off x="3833887" y="3623194"/>
                <a:ext cx="1337226" cy="369332"/>
              </a:xfrm>
              <a:prstGeom prst="rect">
                <a:avLst/>
              </a:prstGeom>
              <a:noFill/>
            </p:spPr>
            <p:txBody>
              <a:bodyPr wrap="none" rtlCol="0">
                <a:spAutoFit/>
              </a:bodyPr>
              <a:lstStyle/>
              <a:p>
                <a:r>
                  <a:rPr lang="el-GR" b="1" dirty="0">
                    <a:solidFill>
                      <a:schemeClr val="bg1"/>
                    </a:solidFill>
                    <a:effectLst>
                      <a:outerShdw blurRad="38100" dist="38100" dir="2700000" algn="tl">
                        <a:srgbClr val="000000">
                          <a:alpha val="43137"/>
                        </a:srgbClr>
                      </a:outerShdw>
                    </a:effectLst>
                  </a:rPr>
                  <a:t>σ</a:t>
                </a:r>
                <a:r>
                  <a:rPr lang="en-US" b="1" dirty="0">
                    <a:solidFill>
                      <a:schemeClr val="bg1"/>
                    </a:solidFill>
                    <a:effectLst>
                      <a:outerShdw blurRad="38100" dist="38100" dir="2700000" algn="tl">
                        <a:srgbClr val="000000">
                          <a:alpha val="43137"/>
                        </a:srgbClr>
                      </a:outerShdw>
                    </a:effectLst>
                  </a:rPr>
                  <a:t>=1.75 nm</a:t>
                </a:r>
                <a:endParaRPr lang="en-US" b="1" baseline="-25000" dirty="0">
                  <a:solidFill>
                    <a:schemeClr val="bg1"/>
                  </a:solidFill>
                  <a:effectLst>
                    <a:outerShdw blurRad="38100" dist="38100" dir="2700000" algn="tl">
                      <a:srgbClr val="000000">
                        <a:alpha val="43137"/>
                      </a:srgbClr>
                    </a:outerShdw>
                  </a:effectLst>
                </a:endParaRPr>
              </a:p>
            </p:txBody>
          </p:sp>
        </p:grpSp>
      </p:grpSp>
      <p:sp>
        <p:nvSpPr>
          <p:cNvPr id="31" name="CasellaDiTesto 30">
            <a:extLst>
              <a:ext uri="{FF2B5EF4-FFF2-40B4-BE49-F238E27FC236}">
                <a16:creationId xmlns:a16="http://schemas.microsoft.com/office/drawing/2014/main" id="{8D2792EB-79FA-4086-BAFA-0549100035AD}"/>
              </a:ext>
            </a:extLst>
          </p:cNvPr>
          <p:cNvSpPr txBox="1"/>
          <p:nvPr/>
        </p:nvSpPr>
        <p:spPr>
          <a:xfrm>
            <a:off x="5788059" y="1079447"/>
            <a:ext cx="5203596"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dirty="0" err="1"/>
              <a:t>Why</a:t>
            </a:r>
            <a:r>
              <a:rPr lang="it-IT" dirty="0"/>
              <a:t> </a:t>
            </a:r>
            <a:r>
              <a:rPr lang="it-IT" dirty="0" err="1"/>
              <a:t>does</a:t>
            </a:r>
            <a:r>
              <a:rPr lang="it-IT" dirty="0"/>
              <a:t> </a:t>
            </a:r>
            <a:r>
              <a:rPr lang="it-IT" dirty="0" err="1"/>
              <a:t>this</a:t>
            </a:r>
            <a:r>
              <a:rPr lang="it-IT" dirty="0"/>
              <a:t> </a:t>
            </a:r>
            <a:r>
              <a:rPr lang="it-IT" dirty="0" err="1"/>
              <a:t>matter</a:t>
            </a:r>
            <a:r>
              <a:rPr lang="it-IT" dirty="0"/>
              <a:t> for </a:t>
            </a:r>
            <a:r>
              <a:rPr lang="it-IT" dirty="0" err="1"/>
              <a:t>applications</a:t>
            </a:r>
            <a:r>
              <a:rPr lang="it-IT" dirty="0"/>
              <a:t>?</a:t>
            </a:r>
          </a:p>
          <a:p>
            <a:pPr algn="ctr"/>
            <a:r>
              <a:rPr lang="it-IT" dirty="0" err="1"/>
              <a:t>Because</a:t>
            </a:r>
            <a:r>
              <a:rPr lang="it-IT" dirty="0"/>
              <a:t> </a:t>
            </a:r>
            <a:r>
              <a:rPr lang="it-IT" dirty="0" err="1"/>
              <a:t>both</a:t>
            </a:r>
            <a:r>
              <a:rPr lang="it-IT" dirty="0"/>
              <a:t> </a:t>
            </a:r>
            <a:r>
              <a:rPr lang="it-IT" dirty="0" err="1"/>
              <a:t>heterogeneity</a:t>
            </a:r>
            <a:r>
              <a:rPr lang="it-IT" dirty="0"/>
              <a:t> </a:t>
            </a:r>
            <a:r>
              <a:rPr lang="it-IT" dirty="0" err="1"/>
              <a:t>enhaced</a:t>
            </a:r>
            <a:r>
              <a:rPr lang="it-IT" dirty="0"/>
              <a:t> by </a:t>
            </a:r>
            <a:r>
              <a:rPr lang="it-IT" dirty="0" err="1"/>
              <a:t>oxidation</a:t>
            </a:r>
            <a:r>
              <a:rPr lang="it-IT" dirty="0"/>
              <a:t> and </a:t>
            </a:r>
            <a:r>
              <a:rPr lang="it-IT" dirty="0" err="1"/>
              <a:t>roughness</a:t>
            </a:r>
            <a:r>
              <a:rPr lang="it-IT" dirty="0"/>
              <a:t> </a:t>
            </a:r>
            <a:r>
              <a:rPr lang="it-IT" dirty="0" err="1"/>
              <a:t>degrade</a:t>
            </a:r>
            <a:r>
              <a:rPr lang="it-IT" dirty="0"/>
              <a:t> MTE</a:t>
            </a:r>
          </a:p>
          <a:p>
            <a:pPr algn="ctr"/>
            <a:r>
              <a:rPr lang="it-IT" dirty="0"/>
              <a:t>(</a:t>
            </a:r>
            <a:r>
              <a:rPr lang="it-IT" dirty="0" err="1"/>
              <a:t>besides</a:t>
            </a:r>
            <a:r>
              <a:rPr lang="it-IT" dirty="0"/>
              <a:t> QE </a:t>
            </a:r>
            <a:r>
              <a:rPr lang="it-IT" dirty="0" err="1"/>
              <a:t>degradation</a:t>
            </a:r>
            <a:r>
              <a:rPr lang="it-IT" dirty="0"/>
              <a:t> in </a:t>
            </a:r>
            <a:r>
              <a:rPr lang="it-IT" dirty="0" err="1"/>
              <a:t>poor</a:t>
            </a:r>
            <a:r>
              <a:rPr lang="it-IT" dirty="0"/>
              <a:t> vacuum)</a:t>
            </a:r>
          </a:p>
        </p:txBody>
      </p:sp>
      <p:pic>
        <p:nvPicPr>
          <p:cNvPr id="2056" name="Picture 8" descr="Figure 4">
            <a:extLst>
              <a:ext uri="{FF2B5EF4-FFF2-40B4-BE49-F238E27FC236}">
                <a16:creationId xmlns:a16="http://schemas.microsoft.com/office/drawing/2014/main" id="{AF5FD3B7-9730-43F7-B919-6272C1D7D6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7670"/>
          <a:stretch/>
        </p:blipFill>
        <p:spPr bwMode="auto">
          <a:xfrm>
            <a:off x="5091323" y="2711045"/>
            <a:ext cx="4645419" cy="2291842"/>
          </a:xfrm>
          <a:prstGeom prst="rect">
            <a:avLst/>
          </a:prstGeom>
          <a:noFill/>
          <a:extLst>
            <a:ext uri="{909E8E84-426E-40DD-AFC4-6F175D3DCCD1}">
              <a14:hiddenFill xmlns:a14="http://schemas.microsoft.com/office/drawing/2010/main">
                <a:solidFill>
                  <a:srgbClr val="FFFFFF"/>
                </a:solidFill>
              </a14:hiddenFill>
            </a:ext>
          </a:extLst>
        </p:spPr>
      </p:pic>
      <p:sp>
        <p:nvSpPr>
          <p:cNvPr id="2048" name="CasellaDiTesto 2047">
            <a:extLst>
              <a:ext uri="{FF2B5EF4-FFF2-40B4-BE49-F238E27FC236}">
                <a16:creationId xmlns:a16="http://schemas.microsoft.com/office/drawing/2014/main" id="{438D7267-3640-406F-9376-FA9F72ED1D1D}"/>
              </a:ext>
            </a:extLst>
          </p:cNvPr>
          <p:cNvSpPr txBox="1"/>
          <p:nvPr/>
        </p:nvSpPr>
        <p:spPr>
          <a:xfrm>
            <a:off x="5091324" y="5170025"/>
            <a:ext cx="4645419" cy="923330"/>
          </a:xfrm>
          <a:prstGeom prst="rect">
            <a:avLst/>
          </a:prstGeom>
          <a:noFill/>
        </p:spPr>
        <p:txBody>
          <a:bodyPr wrap="square" rtlCol="0">
            <a:spAutoFit/>
          </a:bodyPr>
          <a:lstStyle/>
          <a:p>
            <a:pPr algn="ctr"/>
            <a:r>
              <a:rPr lang="it-IT" dirty="0" err="1"/>
              <a:t>Measured</a:t>
            </a:r>
            <a:r>
              <a:rPr lang="it-IT" dirty="0"/>
              <a:t> </a:t>
            </a:r>
            <a:r>
              <a:rPr lang="it-IT" dirty="0" err="1"/>
              <a:t>surface</a:t>
            </a:r>
            <a:r>
              <a:rPr lang="it-IT" dirty="0"/>
              <a:t> and </a:t>
            </a:r>
            <a:r>
              <a:rPr lang="it-IT" dirty="0" err="1"/>
              <a:t>surface</a:t>
            </a:r>
            <a:r>
              <a:rPr lang="it-IT" dirty="0"/>
              <a:t> </a:t>
            </a:r>
            <a:r>
              <a:rPr lang="it-IT" dirty="0" err="1"/>
              <a:t>potential</a:t>
            </a:r>
            <a:r>
              <a:rPr lang="it-IT" dirty="0"/>
              <a:t> of a Cs</a:t>
            </a:r>
            <a:r>
              <a:rPr lang="it-IT" baseline="-25000" dirty="0"/>
              <a:t>3</a:t>
            </a:r>
            <a:r>
              <a:rPr lang="it-IT" dirty="0"/>
              <a:t>Sb </a:t>
            </a:r>
            <a:r>
              <a:rPr lang="it-IT" dirty="0" err="1"/>
              <a:t>photocathode</a:t>
            </a:r>
            <a:endParaRPr lang="it-IT" dirty="0"/>
          </a:p>
          <a:p>
            <a:pPr algn="ctr"/>
            <a:r>
              <a:rPr lang="it-IT" sz="1200" b="0" i="0" dirty="0">
                <a:solidFill>
                  <a:srgbClr val="002060"/>
                </a:solidFill>
                <a:effectLst/>
                <a:hlinkClick r:id="rId7">
                  <a:extLst>
                    <a:ext uri="{A12FA001-AC4F-418D-AE19-62706E023703}">
                      <ahyp:hlinkClr xmlns:ahyp="http://schemas.microsoft.com/office/drawing/2018/hyperlinkcolor" val="tx"/>
                    </a:ext>
                  </a:extLst>
                </a:hlinkClick>
              </a:rPr>
              <a:t>G. S. </a:t>
            </a:r>
            <a:r>
              <a:rPr lang="it-IT" sz="1200" b="0" i="0" dirty="0" err="1">
                <a:solidFill>
                  <a:srgbClr val="002060"/>
                </a:solidFill>
                <a:effectLst/>
                <a:hlinkClick r:id="rId7">
                  <a:extLst>
                    <a:ext uri="{A12FA001-AC4F-418D-AE19-62706E023703}">
                      <ahyp:hlinkClr xmlns:ahyp="http://schemas.microsoft.com/office/drawing/2018/hyperlinkcolor" val="tx"/>
                    </a:ext>
                  </a:extLst>
                </a:hlinkClick>
              </a:rPr>
              <a:t>Gevorkyan</a:t>
            </a:r>
            <a:r>
              <a:rPr lang="it-IT" sz="1200" b="0" i="0" dirty="0">
                <a:solidFill>
                  <a:srgbClr val="002060"/>
                </a:solidFill>
                <a:effectLst/>
                <a:hlinkClick r:id="rId7">
                  <a:extLst>
                    <a:ext uri="{A12FA001-AC4F-418D-AE19-62706E023703}">
                      <ahyp:hlinkClr xmlns:ahyp="http://schemas.microsoft.com/office/drawing/2018/hyperlinkcolor" val="tx"/>
                    </a:ext>
                  </a:extLst>
                </a:hlinkClick>
              </a:rPr>
              <a:t>, PRAB </a:t>
            </a:r>
            <a:r>
              <a:rPr lang="it-IT" sz="1200" b="1" i="0" dirty="0">
                <a:solidFill>
                  <a:srgbClr val="002060"/>
                </a:solidFill>
                <a:effectLst/>
                <a:hlinkClick r:id="rId7">
                  <a:extLst>
                    <a:ext uri="{A12FA001-AC4F-418D-AE19-62706E023703}">
                      <ahyp:hlinkClr xmlns:ahyp="http://schemas.microsoft.com/office/drawing/2018/hyperlinkcolor" val="tx"/>
                    </a:ext>
                  </a:extLst>
                </a:hlinkClick>
              </a:rPr>
              <a:t>21</a:t>
            </a:r>
            <a:r>
              <a:rPr lang="it-IT" sz="1200" b="0" i="0" dirty="0">
                <a:solidFill>
                  <a:srgbClr val="002060"/>
                </a:solidFill>
                <a:effectLst/>
                <a:hlinkClick r:id="rId7">
                  <a:extLst>
                    <a:ext uri="{A12FA001-AC4F-418D-AE19-62706E023703}">
                      <ahyp:hlinkClr xmlns:ahyp="http://schemas.microsoft.com/office/drawing/2018/hyperlinkcolor" val="tx"/>
                    </a:ext>
                  </a:extLst>
                </a:hlinkClick>
              </a:rPr>
              <a:t>, 093401 (2018)</a:t>
            </a:r>
            <a:r>
              <a:rPr lang="it-IT" b="0" i="0" dirty="0">
                <a:solidFill>
                  <a:srgbClr val="002060"/>
                </a:solidFill>
                <a:effectLst/>
                <a:latin typeface="Proxima Nova"/>
              </a:rPr>
              <a:t> </a:t>
            </a:r>
          </a:p>
        </p:txBody>
      </p:sp>
      <mc:AlternateContent xmlns:mc="http://schemas.openxmlformats.org/markup-compatibility/2006" xmlns:a14="http://schemas.microsoft.com/office/drawing/2010/main">
        <mc:Choice Requires="a14">
          <p:sp>
            <p:nvSpPr>
              <p:cNvPr id="2051" name="CasellaDiTesto 2050">
                <a:extLst>
                  <a:ext uri="{FF2B5EF4-FFF2-40B4-BE49-F238E27FC236}">
                    <a16:creationId xmlns:a16="http://schemas.microsoft.com/office/drawing/2014/main" id="{33D7A53F-B28C-4B1C-8C3F-408576967E7E}"/>
                  </a:ext>
                </a:extLst>
              </p:cNvPr>
              <p:cNvSpPr txBox="1"/>
              <p:nvPr/>
            </p:nvSpPr>
            <p:spPr>
              <a:xfrm>
                <a:off x="9873574" y="3032403"/>
                <a:ext cx="2152802" cy="16312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b="0" i="0" smtClean="0">
                          <a:latin typeface="Cambria Math" panose="02040503050406030204" pitchFamily="18" charset="0"/>
                        </a:rPr>
                        <m:t>Δ</m:t>
                      </m:r>
                      <m:r>
                        <a:rPr lang="it-IT" b="0" i="1" smtClean="0">
                          <a:latin typeface="Cambria Math" panose="02040503050406030204" pitchFamily="18" charset="0"/>
                        </a:rPr>
                        <m:t>𝑀𝑇𝐸</m:t>
                      </m:r>
                      <m:r>
                        <a:rPr lang="it-IT" b="0" i="1" smtClean="0">
                          <a:latin typeface="Cambria Math" panose="02040503050406030204" pitchFamily="18" charset="0"/>
                        </a:rPr>
                        <m:t>=25 </m:t>
                      </m:r>
                      <m:r>
                        <a:rPr lang="it-IT" b="0" i="1" smtClean="0">
                          <a:latin typeface="Cambria Math" panose="02040503050406030204" pitchFamily="18" charset="0"/>
                        </a:rPr>
                        <m:t>𝑚𝑒𝑉</m:t>
                      </m:r>
                    </m:oMath>
                  </m:oMathPara>
                </a14:m>
                <a:endParaRPr lang="it-IT"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 10 </m:t>
                      </m:r>
                      <m:r>
                        <a:rPr lang="it-IT" b="0" i="1" smtClean="0">
                          <a:latin typeface="Cambria Math" panose="02040503050406030204" pitchFamily="18" charset="0"/>
                        </a:rPr>
                        <m:t>𝑀𝑉</m:t>
                      </m:r>
                      <m:r>
                        <a:rPr lang="it-IT" b="0" i="1" smtClean="0">
                          <a:latin typeface="Cambria Math" panose="02040503050406030204" pitchFamily="18" charset="0"/>
                        </a:rPr>
                        <m:t>/</m:t>
                      </m:r>
                      <m:r>
                        <a:rPr lang="it-IT" b="0" i="1" smtClean="0">
                          <a:latin typeface="Cambria Math" panose="02040503050406030204" pitchFamily="18" charset="0"/>
                        </a:rPr>
                        <m:t>𝑚</m:t>
                      </m:r>
                    </m:oMath>
                  </m:oMathPara>
                </a14:m>
                <a:endParaRPr lang="it-IT" dirty="0"/>
              </a:p>
              <a:p>
                <a:pPr algn="ctr"/>
                <a:r>
                  <a:rPr lang="it-IT" sz="1600" dirty="0"/>
                  <a:t>compare to </a:t>
                </a:r>
                <a:r>
                  <a:rPr lang="it-IT" sz="1600" dirty="0" err="1"/>
                  <a:t>measured</a:t>
                </a:r>
                <a:r>
                  <a:rPr lang="it-IT" sz="1600" dirty="0"/>
                  <a:t>:</a:t>
                </a:r>
              </a:p>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42 </m:t>
                      </m:r>
                      <m:r>
                        <a:rPr lang="it-IT" b="0" i="1" smtClean="0">
                          <a:latin typeface="Cambria Math" panose="02040503050406030204" pitchFamily="18" charset="0"/>
                        </a:rPr>
                        <m:t>𝑚𝑒𝑉</m:t>
                      </m:r>
                      <m:r>
                        <a:rPr lang="it-IT" b="0" i="0" smtClean="0">
                          <a:latin typeface="Cambria Math" panose="02040503050406030204" pitchFamily="18" charset="0"/>
                        </a:rPr>
                        <m:t>@300</m:t>
                      </m:r>
                      <m:r>
                        <m:rPr>
                          <m:sty m:val="p"/>
                        </m:rPr>
                        <a:rPr lang="it-IT" b="0" i="0" smtClean="0">
                          <a:latin typeface="Cambria Math" panose="02040503050406030204" pitchFamily="18" charset="0"/>
                        </a:rPr>
                        <m:t>K</m:t>
                      </m:r>
                    </m:oMath>
                    <m:oMath xmlns:m="http://schemas.openxmlformats.org/officeDocument/2006/math">
                      <m:r>
                        <a:rPr lang="it-IT" b="0" i="1" smtClean="0">
                          <a:latin typeface="Cambria Math" panose="02040503050406030204" pitchFamily="18" charset="0"/>
                        </a:rPr>
                        <m:t>15</m:t>
                      </m:r>
                      <m:r>
                        <a:rPr lang="it-IT" b="0" i="1" smtClean="0">
                          <a:latin typeface="Cambria Math" panose="02040503050406030204" pitchFamily="18" charset="0"/>
                        </a:rPr>
                        <m:t>𝑚𝑒𝑉</m:t>
                      </m:r>
                      <m:r>
                        <a:rPr lang="it-IT" b="0" i="1" smtClean="0">
                          <a:latin typeface="Cambria Math" panose="02040503050406030204" pitchFamily="18" charset="0"/>
                        </a:rPr>
                        <m:t>@90</m:t>
                      </m:r>
                      <m:r>
                        <a:rPr lang="it-IT" b="0" i="1" smtClean="0">
                          <a:latin typeface="Cambria Math" panose="02040503050406030204" pitchFamily="18" charset="0"/>
                        </a:rPr>
                        <m:t>𝐾</m:t>
                      </m:r>
                    </m:oMath>
                  </m:oMathPara>
                </a14:m>
                <a:endParaRPr lang="it-IT" dirty="0"/>
              </a:p>
              <a:p>
                <a:endParaRPr lang="it-IT" dirty="0"/>
              </a:p>
            </p:txBody>
          </p:sp>
        </mc:Choice>
        <mc:Fallback xmlns="">
          <p:sp>
            <p:nvSpPr>
              <p:cNvPr id="2051" name="CasellaDiTesto 2050">
                <a:extLst>
                  <a:ext uri="{FF2B5EF4-FFF2-40B4-BE49-F238E27FC236}">
                    <a16:creationId xmlns:a16="http://schemas.microsoft.com/office/drawing/2014/main" id="{33D7A53F-B28C-4B1C-8C3F-408576967E7E}"/>
                  </a:ext>
                </a:extLst>
              </p:cNvPr>
              <p:cNvSpPr txBox="1">
                <a:spLocks noRot="1" noChangeAspect="1" noMove="1" noResize="1" noEditPoints="1" noAdjustHandles="1" noChangeArrowheads="1" noChangeShapeType="1" noTextEdit="1"/>
              </p:cNvSpPr>
              <p:nvPr/>
            </p:nvSpPr>
            <p:spPr>
              <a:xfrm>
                <a:off x="9873574" y="3032403"/>
                <a:ext cx="2152802" cy="1631216"/>
              </a:xfrm>
              <a:prstGeom prst="rect">
                <a:avLst/>
              </a:prstGeom>
              <a:blipFill>
                <a:blip r:embed="rId8"/>
                <a:stretch>
                  <a:fillRect l="-2550" r="-2266"/>
                </a:stretch>
              </a:blipFill>
            </p:spPr>
            <p:txBody>
              <a:bodyPr/>
              <a:lstStyle/>
              <a:p>
                <a:r>
                  <a:rPr lang="it-IT">
                    <a:noFill/>
                  </a:rPr>
                  <a:t> </a:t>
                </a:r>
              </a:p>
            </p:txBody>
          </p:sp>
        </mc:Fallback>
      </mc:AlternateContent>
      <p:sp>
        <p:nvSpPr>
          <p:cNvPr id="3" name="CasellaDiTesto 2">
            <a:extLst>
              <a:ext uri="{FF2B5EF4-FFF2-40B4-BE49-F238E27FC236}">
                <a16:creationId xmlns:a16="http://schemas.microsoft.com/office/drawing/2014/main" id="{74E40163-807B-44D3-815F-5F0BBDA81F9A}"/>
              </a:ext>
            </a:extLst>
          </p:cNvPr>
          <p:cNvSpPr txBox="1"/>
          <p:nvPr/>
        </p:nvSpPr>
        <p:spPr>
          <a:xfrm>
            <a:off x="342169" y="6124914"/>
            <a:ext cx="4289251" cy="646331"/>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M Roman 10" panose="00000500000000000000" pitchFamily="50" charset="0"/>
                <a:ea typeface="+mn-ea"/>
                <a:cs typeface="+mn-cs"/>
                <a:hlinkClick r:id="rId9">
                  <a:extLst>
                    <a:ext uri="{A12FA001-AC4F-418D-AE19-62706E023703}">
                      <ahyp:hlinkClr xmlns:ahyp="http://schemas.microsoft.com/office/drawing/2018/hyperlinkcolor" val="tx"/>
                    </a:ext>
                  </a:extLst>
                </a:hlinkClick>
              </a:rPr>
              <a:t>A. Galdi,</a:t>
            </a:r>
            <a:r>
              <a:rPr kumimoji="0" lang="en-US" sz="1200" b="0" i="1" u="none" strike="noStrike" kern="1200" cap="none" spc="0" normalizeH="0" baseline="0" noProof="0" dirty="0">
                <a:ln>
                  <a:noFill/>
                </a:ln>
                <a:solidFill>
                  <a:prstClr val="black"/>
                </a:solidFill>
                <a:effectLst/>
                <a:uLnTx/>
                <a:uFillTx/>
                <a:latin typeface="LM Roman 10" panose="00000500000000000000" pitchFamily="50" charset="0"/>
                <a:ea typeface="+mn-ea"/>
                <a:cs typeface="+mn-cs"/>
                <a:hlinkClick r:id="rId9">
                  <a:extLst>
                    <a:ext uri="{A12FA001-AC4F-418D-AE19-62706E023703}">
                      <ahyp:hlinkClr xmlns:ahyp="http://schemas.microsoft.com/office/drawing/2018/hyperlinkcolor" val="tx"/>
                    </a:ext>
                  </a:extLst>
                </a:hlinkClick>
              </a:rPr>
              <a:t> et al.</a:t>
            </a:r>
            <a:r>
              <a:rPr kumimoji="0" lang="en-US" sz="1200" b="0" i="0" u="none" strike="noStrike" kern="1200" cap="none" spc="0" normalizeH="0" baseline="0" noProof="0" dirty="0">
                <a:ln>
                  <a:noFill/>
                </a:ln>
                <a:solidFill>
                  <a:prstClr val="black"/>
                </a:solidFill>
                <a:effectLst/>
                <a:uLnTx/>
                <a:uFillTx/>
                <a:latin typeface="LM Roman 10" panose="00000500000000000000" pitchFamily="50" charset="0"/>
                <a:ea typeface="+mn-ea"/>
                <a:cs typeface="+mn-cs"/>
                <a:hlinkClick r:id="rId9">
                  <a:extLst>
                    <a:ext uri="{A12FA001-AC4F-418D-AE19-62706E023703}">
                      <ahyp:hlinkClr xmlns:ahyp="http://schemas.microsoft.com/office/drawing/2018/hyperlinkcolor" val="tx"/>
                    </a:ext>
                  </a:extLst>
                </a:hlinkClick>
              </a:rPr>
              <a:t> The Journal of Chemical Physics 153,144705 (2020)</a:t>
            </a:r>
            <a:endParaRPr kumimoji="0" lang="en-US" sz="1200" b="0" i="0" u="none" strike="noStrike" kern="1200" cap="none" spc="0" normalizeH="0" baseline="0" noProof="0" dirty="0">
              <a:ln>
                <a:noFill/>
              </a:ln>
              <a:solidFill>
                <a:prstClr val="black"/>
              </a:solidFill>
              <a:effectLst/>
              <a:uLnTx/>
              <a:uFillTx/>
              <a:latin typeface="LM Roman 10" panose="00000500000000000000" pitchFamily="50" charset="0"/>
              <a:ea typeface="+mn-ea"/>
              <a:cs typeface="+mn-cs"/>
            </a:endParaRPr>
          </a:p>
          <a:p>
            <a:pPr algn="l"/>
            <a:r>
              <a:rPr lang="it-IT" sz="1050" b="0" i="0" dirty="0">
                <a:effectLst/>
                <a:latin typeface="Arial" panose="020B0604020202020204" pitchFamily="34" charset="0"/>
                <a:hlinkClick r:id="rId10">
                  <a:extLst>
                    <a:ext uri="{A12FA001-AC4F-418D-AE19-62706E023703}">
                      <ahyp:hlinkClr xmlns:ahyp="http://schemas.microsoft.com/office/drawing/2018/hyperlinkcolor" val="tx"/>
                    </a:ext>
                  </a:extLst>
                </a:hlinkClick>
              </a:rPr>
              <a:t>A Galdi, </a:t>
            </a:r>
            <a:r>
              <a:rPr lang="it-IT" sz="1050" b="0" i="1" dirty="0">
                <a:effectLst/>
                <a:latin typeface="Arial" panose="020B0604020202020204" pitchFamily="34" charset="0"/>
                <a:hlinkClick r:id="rId10">
                  <a:extLst>
                    <a:ext uri="{A12FA001-AC4F-418D-AE19-62706E023703}">
                      <ahyp:hlinkClr xmlns:ahyp="http://schemas.microsoft.com/office/drawing/2018/hyperlinkcolor" val="tx"/>
                    </a:ext>
                  </a:extLst>
                </a:hlinkClick>
              </a:rPr>
              <a:t>et al.</a:t>
            </a:r>
            <a:r>
              <a:rPr lang="it-IT" sz="1050" b="0" i="0" dirty="0">
                <a:effectLst/>
                <a:latin typeface="Arial" panose="020B0604020202020204" pitchFamily="34" charset="0"/>
                <a:hlinkClick r:id="rId10">
                  <a:extLst>
                    <a:ext uri="{A12FA001-AC4F-418D-AE19-62706E023703}">
                      <ahyp:hlinkClr xmlns:ahyp="http://schemas.microsoft.com/office/drawing/2018/hyperlinkcolor" val="tx"/>
                    </a:ext>
                  </a:extLst>
                </a:hlinkClick>
              </a:rPr>
              <a:t> Applied </a:t>
            </a:r>
            <a:r>
              <a:rPr lang="it-IT" sz="1050" b="0" i="0" dirty="0" err="1">
                <a:effectLst/>
                <a:latin typeface="Arial" panose="020B0604020202020204" pitchFamily="34" charset="0"/>
                <a:hlinkClick r:id="rId10">
                  <a:extLst>
                    <a:ext uri="{A12FA001-AC4F-418D-AE19-62706E023703}">
                      <ahyp:hlinkClr xmlns:ahyp="http://schemas.microsoft.com/office/drawing/2018/hyperlinkcolor" val="tx"/>
                    </a:ext>
                  </a:extLst>
                </a:hlinkClick>
              </a:rPr>
              <a:t>Physics</a:t>
            </a:r>
            <a:r>
              <a:rPr lang="it-IT" sz="1050" b="0" i="0" dirty="0">
                <a:effectLst/>
                <a:latin typeface="Arial" panose="020B0604020202020204" pitchFamily="34" charset="0"/>
                <a:hlinkClick r:id="rId10">
                  <a:extLst>
                    <a:ext uri="{A12FA001-AC4F-418D-AE19-62706E023703}">
                      <ahyp:hlinkClr xmlns:ahyp="http://schemas.microsoft.com/office/drawing/2018/hyperlinkcolor" val="tx"/>
                    </a:ext>
                  </a:extLst>
                </a:hlinkClick>
              </a:rPr>
              <a:t> </a:t>
            </a:r>
            <a:r>
              <a:rPr lang="it-IT" sz="1050" b="0" i="0" dirty="0" err="1">
                <a:effectLst/>
                <a:latin typeface="Arial" panose="020B0604020202020204" pitchFamily="34" charset="0"/>
                <a:hlinkClick r:id="rId10">
                  <a:extLst>
                    <a:ext uri="{A12FA001-AC4F-418D-AE19-62706E023703}">
                      <ahyp:hlinkClr xmlns:ahyp="http://schemas.microsoft.com/office/drawing/2018/hyperlinkcolor" val="tx"/>
                    </a:ext>
                  </a:extLst>
                </a:hlinkClick>
              </a:rPr>
              <a:t>Letters</a:t>
            </a:r>
            <a:r>
              <a:rPr lang="it-IT" sz="1050" b="0" i="0" dirty="0">
                <a:effectLst/>
                <a:latin typeface="Arial" panose="020B0604020202020204" pitchFamily="34" charset="0"/>
                <a:hlinkClick r:id="rId10">
                  <a:extLst>
                    <a:ext uri="{A12FA001-AC4F-418D-AE19-62706E023703}">
                      <ahyp:hlinkClr xmlns:ahyp="http://schemas.microsoft.com/office/drawing/2018/hyperlinkcolor" val="tx"/>
                    </a:ext>
                  </a:extLst>
                </a:hlinkClick>
              </a:rPr>
              <a:t> 118 (24), 244101</a:t>
            </a:r>
            <a:endParaRPr lang="it-IT" sz="1050" b="0" i="0" dirty="0">
              <a:effectLst/>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LM Roman 10" panose="00000500000000000000" pitchFamily="50" charset="0"/>
              <a:ea typeface="+mn-ea"/>
              <a:cs typeface="+mn-cs"/>
            </a:endParaRPr>
          </a:p>
        </p:txBody>
      </p:sp>
    </p:spTree>
    <p:extLst>
      <p:ext uri="{BB962C8B-B14F-4D97-AF65-F5344CB8AC3E}">
        <p14:creationId xmlns:p14="http://schemas.microsoft.com/office/powerpoint/2010/main" val="256593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9E3A75-A0A3-4027-B3D9-81D3DBF98D63}"/>
              </a:ext>
            </a:extLst>
          </p:cNvPr>
          <p:cNvSpPr>
            <a:spLocks noGrp="1"/>
          </p:cNvSpPr>
          <p:nvPr>
            <p:ph type="title"/>
          </p:nvPr>
        </p:nvSpPr>
        <p:spPr/>
        <p:txBody>
          <a:bodyPr/>
          <a:lstStyle/>
          <a:p>
            <a:r>
              <a:rPr lang="it-IT" dirty="0"/>
              <a:t>Single </a:t>
            </a:r>
            <a:r>
              <a:rPr lang="it-IT" dirty="0" err="1"/>
              <a:t>crystalline</a:t>
            </a:r>
            <a:r>
              <a:rPr lang="it-IT" dirty="0"/>
              <a:t> </a:t>
            </a:r>
            <a:r>
              <a:rPr lang="it-IT" dirty="0" err="1"/>
              <a:t>photocathodes</a:t>
            </a:r>
            <a:r>
              <a:rPr lang="it-IT" dirty="0"/>
              <a:t>: </a:t>
            </a:r>
            <a:r>
              <a:rPr lang="it-IT" dirty="0" err="1"/>
              <a:t>epitaxy</a:t>
            </a:r>
            <a:endParaRPr lang="it-IT" dirty="0"/>
          </a:p>
        </p:txBody>
      </p:sp>
      <p:grpSp>
        <p:nvGrpSpPr>
          <p:cNvPr id="159" name="Gruppo 158">
            <a:extLst>
              <a:ext uri="{FF2B5EF4-FFF2-40B4-BE49-F238E27FC236}">
                <a16:creationId xmlns:a16="http://schemas.microsoft.com/office/drawing/2014/main" id="{32674F27-C749-426F-978B-7C672D5C97C7}"/>
              </a:ext>
            </a:extLst>
          </p:cNvPr>
          <p:cNvGrpSpPr/>
          <p:nvPr/>
        </p:nvGrpSpPr>
        <p:grpSpPr>
          <a:xfrm>
            <a:off x="75436" y="2895728"/>
            <a:ext cx="4161167" cy="3501303"/>
            <a:chOff x="-157389" y="1214962"/>
            <a:chExt cx="5502614" cy="4630028"/>
          </a:xfrm>
        </p:grpSpPr>
        <p:grpSp>
          <p:nvGrpSpPr>
            <p:cNvPr id="128" name="Gruppo 127">
              <a:extLst>
                <a:ext uri="{FF2B5EF4-FFF2-40B4-BE49-F238E27FC236}">
                  <a16:creationId xmlns:a16="http://schemas.microsoft.com/office/drawing/2014/main" id="{BE364A76-878B-4A84-9FE0-812D754D97E2}"/>
                </a:ext>
              </a:extLst>
            </p:cNvPr>
            <p:cNvGrpSpPr/>
            <p:nvPr/>
          </p:nvGrpSpPr>
          <p:grpSpPr>
            <a:xfrm>
              <a:off x="640319" y="4538312"/>
              <a:ext cx="3686583" cy="1306678"/>
              <a:chOff x="1102233" y="4264935"/>
              <a:chExt cx="3686583" cy="1306678"/>
            </a:xfrm>
          </p:grpSpPr>
          <p:grpSp>
            <p:nvGrpSpPr>
              <p:cNvPr id="86" name="Gruppo 85">
                <a:extLst>
                  <a:ext uri="{FF2B5EF4-FFF2-40B4-BE49-F238E27FC236}">
                    <a16:creationId xmlns:a16="http://schemas.microsoft.com/office/drawing/2014/main" id="{5FCFC169-84C2-44B4-8688-F3A35BD0BE07}"/>
                  </a:ext>
                </a:extLst>
              </p:cNvPr>
              <p:cNvGrpSpPr/>
              <p:nvPr/>
            </p:nvGrpSpPr>
            <p:grpSpPr>
              <a:xfrm>
                <a:off x="1102233" y="4268358"/>
                <a:ext cx="2479953" cy="1296463"/>
                <a:chOff x="612039" y="4038124"/>
                <a:chExt cx="3046584" cy="1592685"/>
              </a:xfrm>
            </p:grpSpPr>
            <p:grpSp>
              <p:nvGrpSpPr>
                <p:cNvPr id="4" name="Group 82">
                  <a:extLst>
                    <a:ext uri="{FF2B5EF4-FFF2-40B4-BE49-F238E27FC236}">
                      <a16:creationId xmlns:a16="http://schemas.microsoft.com/office/drawing/2014/main" id="{6AB84E56-82D2-48AC-8C8E-FC85926BD750}"/>
                    </a:ext>
                  </a:extLst>
                </p:cNvPr>
                <p:cNvGrpSpPr/>
                <p:nvPr/>
              </p:nvGrpSpPr>
              <p:grpSpPr>
                <a:xfrm>
                  <a:off x="612039" y="4040095"/>
                  <a:ext cx="1573801" cy="1590714"/>
                  <a:chOff x="1967858" y="4579897"/>
                  <a:chExt cx="1573801" cy="1590714"/>
                </a:xfrm>
              </p:grpSpPr>
              <p:grpSp>
                <p:nvGrpSpPr>
                  <p:cNvPr id="5" name="Group 42">
                    <a:extLst>
                      <a:ext uri="{FF2B5EF4-FFF2-40B4-BE49-F238E27FC236}">
                        <a16:creationId xmlns:a16="http://schemas.microsoft.com/office/drawing/2014/main" id="{2627C23D-79BD-4519-932C-A32C826FA41F}"/>
                      </a:ext>
                    </a:extLst>
                  </p:cNvPr>
                  <p:cNvGrpSpPr/>
                  <p:nvPr/>
                </p:nvGrpSpPr>
                <p:grpSpPr>
                  <a:xfrm>
                    <a:off x="1967858" y="4587353"/>
                    <a:ext cx="834601" cy="832210"/>
                    <a:chOff x="6405562" y="1738312"/>
                    <a:chExt cx="1662112" cy="1657350"/>
                  </a:xfrm>
                </p:grpSpPr>
                <p:grpSp>
                  <p:nvGrpSpPr>
                    <p:cNvPr id="36" name="Group 43">
                      <a:extLst>
                        <a:ext uri="{FF2B5EF4-FFF2-40B4-BE49-F238E27FC236}">
                          <a16:creationId xmlns:a16="http://schemas.microsoft.com/office/drawing/2014/main" id="{3C338E1C-530E-43A7-B505-6D14BD0635EE}"/>
                        </a:ext>
                      </a:extLst>
                    </p:cNvPr>
                    <p:cNvGrpSpPr/>
                    <p:nvPr/>
                  </p:nvGrpSpPr>
                  <p:grpSpPr>
                    <a:xfrm>
                      <a:off x="6405562" y="1738312"/>
                      <a:ext cx="1662112" cy="1657350"/>
                      <a:chOff x="6405562" y="1738312"/>
                      <a:chExt cx="1662112" cy="1657350"/>
                    </a:xfrm>
                  </p:grpSpPr>
                  <p:sp>
                    <p:nvSpPr>
                      <p:cNvPr id="39" name="Rectangle 46">
                        <a:extLst>
                          <a:ext uri="{FF2B5EF4-FFF2-40B4-BE49-F238E27FC236}">
                            <a16:creationId xmlns:a16="http://schemas.microsoft.com/office/drawing/2014/main" id="{DB8BDD07-4A58-40A6-AB28-B8FDA92DB128}"/>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Oval 47">
                        <a:extLst>
                          <a:ext uri="{FF2B5EF4-FFF2-40B4-BE49-F238E27FC236}">
                            <a16:creationId xmlns:a16="http://schemas.microsoft.com/office/drawing/2014/main" id="{F4A869AD-F43D-48FE-9B8F-0CC61FD96A57}"/>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8">
                        <a:extLst>
                          <a:ext uri="{FF2B5EF4-FFF2-40B4-BE49-F238E27FC236}">
                            <a16:creationId xmlns:a16="http://schemas.microsoft.com/office/drawing/2014/main" id="{6E65F6D7-54E5-4EF1-B545-B48DC38AFAE4}"/>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9">
                        <a:extLst>
                          <a:ext uri="{FF2B5EF4-FFF2-40B4-BE49-F238E27FC236}">
                            <a16:creationId xmlns:a16="http://schemas.microsoft.com/office/drawing/2014/main" id="{CD2F5956-0852-4397-87A1-9739BBB603DD}"/>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50">
                        <a:extLst>
                          <a:ext uri="{FF2B5EF4-FFF2-40B4-BE49-F238E27FC236}">
                            <a16:creationId xmlns:a16="http://schemas.microsoft.com/office/drawing/2014/main" id="{ECC969E8-10AC-4B7F-9A38-1125EFF89C45}"/>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51">
                        <a:extLst>
                          <a:ext uri="{FF2B5EF4-FFF2-40B4-BE49-F238E27FC236}">
                            <a16:creationId xmlns:a16="http://schemas.microsoft.com/office/drawing/2014/main" id="{81CED506-ED38-4E17-ADF4-9B931ADA0794}"/>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44">
                      <a:extLst>
                        <a:ext uri="{FF2B5EF4-FFF2-40B4-BE49-F238E27FC236}">
                          <a16:creationId xmlns:a16="http://schemas.microsoft.com/office/drawing/2014/main" id="{10DD1458-D0C4-4BEF-AA3A-CF299369B37F}"/>
                        </a:ext>
                      </a:extLst>
                    </p:cNvPr>
                    <p:cNvCxnSpPr>
                      <a:cxnSpLocks/>
                      <a:stCxn id="42" idx="7"/>
                      <a:endCxn id="44"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45">
                      <a:extLst>
                        <a:ext uri="{FF2B5EF4-FFF2-40B4-BE49-F238E27FC236}">
                          <a16:creationId xmlns:a16="http://schemas.microsoft.com/office/drawing/2014/main" id="{65E8518F-E613-4C37-AED6-76753D07B78C}"/>
                        </a:ext>
                      </a:extLst>
                    </p:cNvPr>
                    <p:cNvCxnSpPr>
                      <a:stCxn id="40" idx="5"/>
                      <a:endCxn id="43"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52">
                    <a:extLst>
                      <a:ext uri="{FF2B5EF4-FFF2-40B4-BE49-F238E27FC236}">
                        <a16:creationId xmlns:a16="http://schemas.microsoft.com/office/drawing/2014/main" id="{03CAFD37-719A-4D0E-846C-EE6896D6BDB9}"/>
                      </a:ext>
                    </a:extLst>
                  </p:cNvPr>
                  <p:cNvGrpSpPr/>
                  <p:nvPr/>
                </p:nvGrpSpPr>
                <p:grpSpPr>
                  <a:xfrm>
                    <a:off x="2695183" y="5330799"/>
                    <a:ext cx="834601" cy="832210"/>
                    <a:chOff x="6405562" y="1738312"/>
                    <a:chExt cx="1662112" cy="1657350"/>
                  </a:xfrm>
                </p:grpSpPr>
                <p:grpSp>
                  <p:nvGrpSpPr>
                    <p:cNvPr id="27" name="Group 53">
                      <a:extLst>
                        <a:ext uri="{FF2B5EF4-FFF2-40B4-BE49-F238E27FC236}">
                          <a16:creationId xmlns:a16="http://schemas.microsoft.com/office/drawing/2014/main" id="{34A2780E-9A16-4042-884F-FBE91986402C}"/>
                        </a:ext>
                      </a:extLst>
                    </p:cNvPr>
                    <p:cNvGrpSpPr/>
                    <p:nvPr/>
                  </p:nvGrpSpPr>
                  <p:grpSpPr>
                    <a:xfrm>
                      <a:off x="6405562" y="1738312"/>
                      <a:ext cx="1662112" cy="1657350"/>
                      <a:chOff x="6405562" y="1738312"/>
                      <a:chExt cx="1662112" cy="1657350"/>
                    </a:xfrm>
                  </p:grpSpPr>
                  <p:sp>
                    <p:nvSpPr>
                      <p:cNvPr id="30" name="Rectangle 56">
                        <a:extLst>
                          <a:ext uri="{FF2B5EF4-FFF2-40B4-BE49-F238E27FC236}">
                            <a16:creationId xmlns:a16="http://schemas.microsoft.com/office/drawing/2014/main" id="{9B545784-F276-4844-A965-C2017D23AD5F}"/>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Oval 57">
                        <a:extLst>
                          <a:ext uri="{FF2B5EF4-FFF2-40B4-BE49-F238E27FC236}">
                            <a16:creationId xmlns:a16="http://schemas.microsoft.com/office/drawing/2014/main" id="{E48D9B8B-A81D-45DC-B960-D45C83952670}"/>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58">
                        <a:extLst>
                          <a:ext uri="{FF2B5EF4-FFF2-40B4-BE49-F238E27FC236}">
                            <a16:creationId xmlns:a16="http://schemas.microsoft.com/office/drawing/2014/main" id="{302AD68C-D906-4DEE-9A82-8E0B5D2ACD84}"/>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59">
                        <a:extLst>
                          <a:ext uri="{FF2B5EF4-FFF2-40B4-BE49-F238E27FC236}">
                            <a16:creationId xmlns:a16="http://schemas.microsoft.com/office/drawing/2014/main" id="{9204DFA4-5FBA-427B-B2E8-B4D563DA3FF2}"/>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60">
                        <a:extLst>
                          <a:ext uri="{FF2B5EF4-FFF2-40B4-BE49-F238E27FC236}">
                            <a16:creationId xmlns:a16="http://schemas.microsoft.com/office/drawing/2014/main" id="{AB41F172-5FC0-4726-B49B-BCD12111918B}"/>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61">
                        <a:extLst>
                          <a:ext uri="{FF2B5EF4-FFF2-40B4-BE49-F238E27FC236}">
                            <a16:creationId xmlns:a16="http://schemas.microsoft.com/office/drawing/2014/main" id="{FE0DB8B5-2F5B-4121-AC25-9134AF22745F}"/>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54">
                      <a:extLst>
                        <a:ext uri="{FF2B5EF4-FFF2-40B4-BE49-F238E27FC236}">
                          <a16:creationId xmlns:a16="http://schemas.microsoft.com/office/drawing/2014/main" id="{1378AC43-10D8-41ED-95BF-E43A4B0EE611}"/>
                        </a:ext>
                      </a:extLst>
                    </p:cNvPr>
                    <p:cNvCxnSpPr>
                      <a:cxnSpLocks/>
                      <a:stCxn id="33" idx="7"/>
                      <a:endCxn id="35"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55">
                      <a:extLst>
                        <a:ext uri="{FF2B5EF4-FFF2-40B4-BE49-F238E27FC236}">
                          <a16:creationId xmlns:a16="http://schemas.microsoft.com/office/drawing/2014/main" id="{A2D80B37-6A6C-44F8-BEF2-AAA2E1B34D7C}"/>
                        </a:ext>
                      </a:extLst>
                    </p:cNvPr>
                    <p:cNvCxnSpPr>
                      <a:stCxn id="31" idx="5"/>
                      <a:endCxn id="34"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2">
                    <a:extLst>
                      <a:ext uri="{FF2B5EF4-FFF2-40B4-BE49-F238E27FC236}">
                        <a16:creationId xmlns:a16="http://schemas.microsoft.com/office/drawing/2014/main" id="{E627E2B5-A451-4EE8-8DC9-298E61252702}"/>
                      </a:ext>
                    </a:extLst>
                  </p:cNvPr>
                  <p:cNvGrpSpPr/>
                  <p:nvPr/>
                </p:nvGrpSpPr>
                <p:grpSpPr>
                  <a:xfrm>
                    <a:off x="1972856" y="5338401"/>
                    <a:ext cx="834601" cy="832210"/>
                    <a:chOff x="6405562" y="1738312"/>
                    <a:chExt cx="1662112" cy="1657350"/>
                  </a:xfrm>
                </p:grpSpPr>
                <p:grpSp>
                  <p:nvGrpSpPr>
                    <p:cNvPr id="18" name="Group 63">
                      <a:extLst>
                        <a:ext uri="{FF2B5EF4-FFF2-40B4-BE49-F238E27FC236}">
                          <a16:creationId xmlns:a16="http://schemas.microsoft.com/office/drawing/2014/main" id="{54ED0E80-4202-4861-8CE1-A000C38ADD0F}"/>
                        </a:ext>
                      </a:extLst>
                    </p:cNvPr>
                    <p:cNvGrpSpPr/>
                    <p:nvPr/>
                  </p:nvGrpSpPr>
                  <p:grpSpPr>
                    <a:xfrm>
                      <a:off x="6405562" y="1738312"/>
                      <a:ext cx="1662112" cy="1657350"/>
                      <a:chOff x="6405562" y="1738312"/>
                      <a:chExt cx="1662112" cy="1657350"/>
                    </a:xfrm>
                  </p:grpSpPr>
                  <p:sp>
                    <p:nvSpPr>
                      <p:cNvPr id="21" name="Rectangle 66">
                        <a:extLst>
                          <a:ext uri="{FF2B5EF4-FFF2-40B4-BE49-F238E27FC236}">
                            <a16:creationId xmlns:a16="http://schemas.microsoft.com/office/drawing/2014/main" id="{B6A8B33D-3810-4804-8457-21C5008D2922}"/>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Oval 67">
                        <a:extLst>
                          <a:ext uri="{FF2B5EF4-FFF2-40B4-BE49-F238E27FC236}">
                            <a16:creationId xmlns:a16="http://schemas.microsoft.com/office/drawing/2014/main" id="{8FD05186-3D57-4F24-9208-AF4B14DD6126}"/>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68">
                        <a:extLst>
                          <a:ext uri="{FF2B5EF4-FFF2-40B4-BE49-F238E27FC236}">
                            <a16:creationId xmlns:a16="http://schemas.microsoft.com/office/drawing/2014/main" id="{DDBCC871-FE16-4CE4-8CF0-34D180AC6026}"/>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69">
                        <a:extLst>
                          <a:ext uri="{FF2B5EF4-FFF2-40B4-BE49-F238E27FC236}">
                            <a16:creationId xmlns:a16="http://schemas.microsoft.com/office/drawing/2014/main" id="{2EE6C441-AC91-4414-8A2D-372A6BCEB9B1}"/>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70">
                        <a:extLst>
                          <a:ext uri="{FF2B5EF4-FFF2-40B4-BE49-F238E27FC236}">
                            <a16:creationId xmlns:a16="http://schemas.microsoft.com/office/drawing/2014/main" id="{F94ED6D4-650D-4A13-909A-824E0245AB72}"/>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71">
                        <a:extLst>
                          <a:ext uri="{FF2B5EF4-FFF2-40B4-BE49-F238E27FC236}">
                            <a16:creationId xmlns:a16="http://schemas.microsoft.com/office/drawing/2014/main" id="{85BBE3FF-B703-419E-8131-A0F06C3C519B}"/>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64">
                      <a:extLst>
                        <a:ext uri="{FF2B5EF4-FFF2-40B4-BE49-F238E27FC236}">
                          <a16:creationId xmlns:a16="http://schemas.microsoft.com/office/drawing/2014/main" id="{E5943AC6-6A84-4F04-81F6-1E9C7EAFDF21}"/>
                        </a:ext>
                      </a:extLst>
                    </p:cNvPr>
                    <p:cNvCxnSpPr>
                      <a:cxnSpLocks/>
                      <a:stCxn id="24" idx="7"/>
                      <a:endCxn id="26"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65">
                      <a:extLst>
                        <a:ext uri="{FF2B5EF4-FFF2-40B4-BE49-F238E27FC236}">
                          <a16:creationId xmlns:a16="http://schemas.microsoft.com/office/drawing/2014/main" id="{D2640DF0-ADF6-4FCE-BFBD-032260542FAF}"/>
                        </a:ext>
                      </a:extLst>
                    </p:cNvPr>
                    <p:cNvCxnSpPr>
                      <a:stCxn id="22" idx="5"/>
                      <a:endCxn id="25"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oup 72">
                    <a:extLst>
                      <a:ext uri="{FF2B5EF4-FFF2-40B4-BE49-F238E27FC236}">
                        <a16:creationId xmlns:a16="http://schemas.microsoft.com/office/drawing/2014/main" id="{15CA1888-18D7-4CE3-9F1E-A244E0D5FB6C}"/>
                      </a:ext>
                    </a:extLst>
                  </p:cNvPr>
                  <p:cNvGrpSpPr/>
                  <p:nvPr/>
                </p:nvGrpSpPr>
                <p:grpSpPr>
                  <a:xfrm>
                    <a:off x="2707058" y="4579897"/>
                    <a:ext cx="834601" cy="832210"/>
                    <a:chOff x="6405562" y="1738312"/>
                    <a:chExt cx="1662112" cy="1657350"/>
                  </a:xfrm>
                </p:grpSpPr>
                <p:grpSp>
                  <p:nvGrpSpPr>
                    <p:cNvPr id="9" name="Group 73">
                      <a:extLst>
                        <a:ext uri="{FF2B5EF4-FFF2-40B4-BE49-F238E27FC236}">
                          <a16:creationId xmlns:a16="http://schemas.microsoft.com/office/drawing/2014/main" id="{136BF836-24B1-4784-82D9-7C5CC783B4B6}"/>
                        </a:ext>
                      </a:extLst>
                    </p:cNvPr>
                    <p:cNvGrpSpPr/>
                    <p:nvPr/>
                  </p:nvGrpSpPr>
                  <p:grpSpPr>
                    <a:xfrm>
                      <a:off x="6405562" y="1738312"/>
                      <a:ext cx="1662112" cy="1657350"/>
                      <a:chOff x="6405562" y="1738312"/>
                      <a:chExt cx="1662112" cy="1657350"/>
                    </a:xfrm>
                  </p:grpSpPr>
                  <p:sp>
                    <p:nvSpPr>
                      <p:cNvPr id="12" name="Rectangle 76">
                        <a:extLst>
                          <a:ext uri="{FF2B5EF4-FFF2-40B4-BE49-F238E27FC236}">
                            <a16:creationId xmlns:a16="http://schemas.microsoft.com/office/drawing/2014/main" id="{9CCF5675-F411-463F-B37A-91CEB0219135}"/>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Oval 77">
                        <a:extLst>
                          <a:ext uri="{FF2B5EF4-FFF2-40B4-BE49-F238E27FC236}">
                            <a16:creationId xmlns:a16="http://schemas.microsoft.com/office/drawing/2014/main" id="{EBBCEB9B-14D1-4093-883B-576A06F1A4D9}"/>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78">
                        <a:extLst>
                          <a:ext uri="{FF2B5EF4-FFF2-40B4-BE49-F238E27FC236}">
                            <a16:creationId xmlns:a16="http://schemas.microsoft.com/office/drawing/2014/main" id="{A3ED36C0-1250-46E1-B148-293D266943C0}"/>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79">
                        <a:extLst>
                          <a:ext uri="{FF2B5EF4-FFF2-40B4-BE49-F238E27FC236}">
                            <a16:creationId xmlns:a16="http://schemas.microsoft.com/office/drawing/2014/main" id="{C6E4C8F7-85AF-45A7-842D-BC0F441D7BDE}"/>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80">
                        <a:extLst>
                          <a:ext uri="{FF2B5EF4-FFF2-40B4-BE49-F238E27FC236}">
                            <a16:creationId xmlns:a16="http://schemas.microsoft.com/office/drawing/2014/main" id="{8DC71082-EDF5-439A-AA1E-98C1F33040A5}"/>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81">
                        <a:extLst>
                          <a:ext uri="{FF2B5EF4-FFF2-40B4-BE49-F238E27FC236}">
                            <a16:creationId xmlns:a16="http://schemas.microsoft.com/office/drawing/2014/main" id="{5AA94034-50AA-4657-982B-821F41D52617}"/>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74">
                      <a:extLst>
                        <a:ext uri="{FF2B5EF4-FFF2-40B4-BE49-F238E27FC236}">
                          <a16:creationId xmlns:a16="http://schemas.microsoft.com/office/drawing/2014/main" id="{A94888D4-F5A6-4A8F-8F2B-426458758778}"/>
                        </a:ext>
                      </a:extLst>
                    </p:cNvPr>
                    <p:cNvCxnSpPr>
                      <a:cxnSpLocks/>
                      <a:stCxn id="15" idx="7"/>
                      <a:endCxn id="1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75">
                      <a:extLst>
                        <a:ext uri="{FF2B5EF4-FFF2-40B4-BE49-F238E27FC236}">
                          <a16:creationId xmlns:a16="http://schemas.microsoft.com/office/drawing/2014/main" id="{38F9685A-88DA-4FF2-9981-7294E9E5C2C1}"/>
                        </a:ext>
                      </a:extLst>
                    </p:cNvPr>
                    <p:cNvCxnSpPr>
                      <a:stCxn id="13" idx="5"/>
                      <a:endCxn id="1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45" name="Group 82">
                  <a:extLst>
                    <a:ext uri="{FF2B5EF4-FFF2-40B4-BE49-F238E27FC236}">
                      <a16:creationId xmlns:a16="http://schemas.microsoft.com/office/drawing/2014/main" id="{222D3D8C-D071-429D-A663-28933C75D83C}"/>
                    </a:ext>
                  </a:extLst>
                </p:cNvPr>
                <p:cNvGrpSpPr/>
                <p:nvPr/>
              </p:nvGrpSpPr>
              <p:grpSpPr>
                <a:xfrm>
                  <a:off x="2084822" y="4038124"/>
                  <a:ext cx="1573801" cy="1590714"/>
                  <a:chOff x="1967858" y="4579897"/>
                  <a:chExt cx="1573801" cy="1590714"/>
                </a:xfrm>
              </p:grpSpPr>
              <p:grpSp>
                <p:nvGrpSpPr>
                  <p:cNvPr id="46" name="Group 42">
                    <a:extLst>
                      <a:ext uri="{FF2B5EF4-FFF2-40B4-BE49-F238E27FC236}">
                        <a16:creationId xmlns:a16="http://schemas.microsoft.com/office/drawing/2014/main" id="{46D01B87-49F6-4C1F-B6EE-2AB67B4EECAA}"/>
                      </a:ext>
                    </a:extLst>
                  </p:cNvPr>
                  <p:cNvGrpSpPr/>
                  <p:nvPr/>
                </p:nvGrpSpPr>
                <p:grpSpPr>
                  <a:xfrm>
                    <a:off x="1967858" y="4587353"/>
                    <a:ext cx="834601" cy="832210"/>
                    <a:chOff x="6405562" y="1738312"/>
                    <a:chExt cx="1662112" cy="1657350"/>
                  </a:xfrm>
                </p:grpSpPr>
                <p:grpSp>
                  <p:nvGrpSpPr>
                    <p:cNvPr id="77" name="Group 43">
                      <a:extLst>
                        <a:ext uri="{FF2B5EF4-FFF2-40B4-BE49-F238E27FC236}">
                          <a16:creationId xmlns:a16="http://schemas.microsoft.com/office/drawing/2014/main" id="{DF9F3F68-EDE2-412C-8F45-EB95060E64B3}"/>
                        </a:ext>
                      </a:extLst>
                    </p:cNvPr>
                    <p:cNvGrpSpPr/>
                    <p:nvPr/>
                  </p:nvGrpSpPr>
                  <p:grpSpPr>
                    <a:xfrm>
                      <a:off x="6405562" y="1738312"/>
                      <a:ext cx="1662112" cy="1657350"/>
                      <a:chOff x="6405562" y="1738312"/>
                      <a:chExt cx="1662112" cy="1657350"/>
                    </a:xfrm>
                  </p:grpSpPr>
                  <p:sp>
                    <p:nvSpPr>
                      <p:cNvPr id="80" name="Rectangle 46">
                        <a:extLst>
                          <a:ext uri="{FF2B5EF4-FFF2-40B4-BE49-F238E27FC236}">
                            <a16:creationId xmlns:a16="http://schemas.microsoft.com/office/drawing/2014/main" id="{12129E4B-AED1-4972-9F8C-C4C8EA5220FA}"/>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1" name="Oval 47">
                        <a:extLst>
                          <a:ext uri="{FF2B5EF4-FFF2-40B4-BE49-F238E27FC236}">
                            <a16:creationId xmlns:a16="http://schemas.microsoft.com/office/drawing/2014/main" id="{55F06BD2-50F9-466F-96CA-4B78A04D4C3D}"/>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48">
                        <a:extLst>
                          <a:ext uri="{FF2B5EF4-FFF2-40B4-BE49-F238E27FC236}">
                            <a16:creationId xmlns:a16="http://schemas.microsoft.com/office/drawing/2014/main" id="{C43534D4-1836-4F09-AB46-A98B506495D4}"/>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49">
                        <a:extLst>
                          <a:ext uri="{FF2B5EF4-FFF2-40B4-BE49-F238E27FC236}">
                            <a16:creationId xmlns:a16="http://schemas.microsoft.com/office/drawing/2014/main" id="{9AE0A414-51E9-4856-AE9A-F93A685F6527}"/>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50">
                        <a:extLst>
                          <a:ext uri="{FF2B5EF4-FFF2-40B4-BE49-F238E27FC236}">
                            <a16:creationId xmlns:a16="http://schemas.microsoft.com/office/drawing/2014/main" id="{0DFB4E94-1689-4FF0-924F-2B507A130598}"/>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51">
                        <a:extLst>
                          <a:ext uri="{FF2B5EF4-FFF2-40B4-BE49-F238E27FC236}">
                            <a16:creationId xmlns:a16="http://schemas.microsoft.com/office/drawing/2014/main" id="{A3D5223C-4A8E-4554-A7E0-6AF1DCAD3410}"/>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8" name="Straight Connector 44">
                      <a:extLst>
                        <a:ext uri="{FF2B5EF4-FFF2-40B4-BE49-F238E27FC236}">
                          <a16:creationId xmlns:a16="http://schemas.microsoft.com/office/drawing/2014/main" id="{AA8D21D6-7F04-4122-A964-E2FE59F94A13}"/>
                        </a:ext>
                      </a:extLst>
                    </p:cNvPr>
                    <p:cNvCxnSpPr>
                      <a:cxnSpLocks/>
                      <a:stCxn id="83" idx="7"/>
                      <a:endCxn id="85"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45">
                      <a:extLst>
                        <a:ext uri="{FF2B5EF4-FFF2-40B4-BE49-F238E27FC236}">
                          <a16:creationId xmlns:a16="http://schemas.microsoft.com/office/drawing/2014/main" id="{E64D617F-F14E-4ABA-A405-64B5C3D8C279}"/>
                        </a:ext>
                      </a:extLst>
                    </p:cNvPr>
                    <p:cNvCxnSpPr>
                      <a:stCxn id="81" idx="5"/>
                      <a:endCxn id="84"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Group 52">
                    <a:extLst>
                      <a:ext uri="{FF2B5EF4-FFF2-40B4-BE49-F238E27FC236}">
                        <a16:creationId xmlns:a16="http://schemas.microsoft.com/office/drawing/2014/main" id="{42B400DE-69F3-47DB-B6BD-97BDD68DAC02}"/>
                      </a:ext>
                    </a:extLst>
                  </p:cNvPr>
                  <p:cNvGrpSpPr/>
                  <p:nvPr/>
                </p:nvGrpSpPr>
                <p:grpSpPr>
                  <a:xfrm>
                    <a:off x="2695183" y="5330799"/>
                    <a:ext cx="834601" cy="832210"/>
                    <a:chOff x="6405562" y="1738312"/>
                    <a:chExt cx="1662112" cy="1657350"/>
                  </a:xfrm>
                </p:grpSpPr>
                <p:grpSp>
                  <p:nvGrpSpPr>
                    <p:cNvPr id="68" name="Group 53">
                      <a:extLst>
                        <a:ext uri="{FF2B5EF4-FFF2-40B4-BE49-F238E27FC236}">
                          <a16:creationId xmlns:a16="http://schemas.microsoft.com/office/drawing/2014/main" id="{92E4398A-2B2C-4C4D-825B-AE6F8A990C36}"/>
                        </a:ext>
                      </a:extLst>
                    </p:cNvPr>
                    <p:cNvGrpSpPr/>
                    <p:nvPr/>
                  </p:nvGrpSpPr>
                  <p:grpSpPr>
                    <a:xfrm>
                      <a:off x="6405562" y="1738312"/>
                      <a:ext cx="1662112" cy="1657350"/>
                      <a:chOff x="6405562" y="1738312"/>
                      <a:chExt cx="1662112" cy="1657350"/>
                    </a:xfrm>
                  </p:grpSpPr>
                  <p:sp>
                    <p:nvSpPr>
                      <p:cNvPr id="71" name="Rectangle 56">
                        <a:extLst>
                          <a:ext uri="{FF2B5EF4-FFF2-40B4-BE49-F238E27FC236}">
                            <a16:creationId xmlns:a16="http://schemas.microsoft.com/office/drawing/2014/main" id="{3934240A-6DB8-4A38-80D5-314F00C2623D}"/>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2" name="Oval 57">
                        <a:extLst>
                          <a:ext uri="{FF2B5EF4-FFF2-40B4-BE49-F238E27FC236}">
                            <a16:creationId xmlns:a16="http://schemas.microsoft.com/office/drawing/2014/main" id="{4FB07EE1-0241-4D9A-9AFB-CD0E28BA703E}"/>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58">
                        <a:extLst>
                          <a:ext uri="{FF2B5EF4-FFF2-40B4-BE49-F238E27FC236}">
                            <a16:creationId xmlns:a16="http://schemas.microsoft.com/office/drawing/2014/main" id="{68A39403-217D-44D1-BE07-A98182BD853F}"/>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59">
                        <a:extLst>
                          <a:ext uri="{FF2B5EF4-FFF2-40B4-BE49-F238E27FC236}">
                            <a16:creationId xmlns:a16="http://schemas.microsoft.com/office/drawing/2014/main" id="{40AB28E2-3A93-41D9-AD1D-9156B6AA4E75}"/>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60">
                        <a:extLst>
                          <a:ext uri="{FF2B5EF4-FFF2-40B4-BE49-F238E27FC236}">
                            <a16:creationId xmlns:a16="http://schemas.microsoft.com/office/drawing/2014/main" id="{5CA43F14-C76D-48C3-BFEB-0DCC22BEE81A}"/>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61">
                        <a:extLst>
                          <a:ext uri="{FF2B5EF4-FFF2-40B4-BE49-F238E27FC236}">
                            <a16:creationId xmlns:a16="http://schemas.microsoft.com/office/drawing/2014/main" id="{61B92090-1886-407A-8114-1F80BB53DC74}"/>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9" name="Straight Connector 54">
                      <a:extLst>
                        <a:ext uri="{FF2B5EF4-FFF2-40B4-BE49-F238E27FC236}">
                          <a16:creationId xmlns:a16="http://schemas.microsoft.com/office/drawing/2014/main" id="{DF969630-AA2E-4EF1-BBFD-AB4C3A79AAF9}"/>
                        </a:ext>
                      </a:extLst>
                    </p:cNvPr>
                    <p:cNvCxnSpPr>
                      <a:cxnSpLocks/>
                      <a:stCxn id="74" idx="7"/>
                      <a:endCxn id="76"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55">
                      <a:extLst>
                        <a:ext uri="{FF2B5EF4-FFF2-40B4-BE49-F238E27FC236}">
                          <a16:creationId xmlns:a16="http://schemas.microsoft.com/office/drawing/2014/main" id="{9FFD2811-D04E-42D0-8153-9B81816800AD}"/>
                        </a:ext>
                      </a:extLst>
                    </p:cNvPr>
                    <p:cNvCxnSpPr>
                      <a:stCxn id="72" idx="5"/>
                      <a:endCxn id="75"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8" name="Group 62">
                    <a:extLst>
                      <a:ext uri="{FF2B5EF4-FFF2-40B4-BE49-F238E27FC236}">
                        <a16:creationId xmlns:a16="http://schemas.microsoft.com/office/drawing/2014/main" id="{CE6C0AAA-D560-43FE-9D96-F56B5A8B1921}"/>
                      </a:ext>
                    </a:extLst>
                  </p:cNvPr>
                  <p:cNvGrpSpPr/>
                  <p:nvPr/>
                </p:nvGrpSpPr>
                <p:grpSpPr>
                  <a:xfrm>
                    <a:off x="1972856" y="5338401"/>
                    <a:ext cx="834601" cy="832210"/>
                    <a:chOff x="6405562" y="1738312"/>
                    <a:chExt cx="1662112" cy="1657350"/>
                  </a:xfrm>
                </p:grpSpPr>
                <p:grpSp>
                  <p:nvGrpSpPr>
                    <p:cNvPr id="59" name="Group 63">
                      <a:extLst>
                        <a:ext uri="{FF2B5EF4-FFF2-40B4-BE49-F238E27FC236}">
                          <a16:creationId xmlns:a16="http://schemas.microsoft.com/office/drawing/2014/main" id="{7D35A0D2-BEEC-4D29-A69C-7EA459CFAAAE}"/>
                        </a:ext>
                      </a:extLst>
                    </p:cNvPr>
                    <p:cNvGrpSpPr/>
                    <p:nvPr/>
                  </p:nvGrpSpPr>
                  <p:grpSpPr>
                    <a:xfrm>
                      <a:off x="6405562" y="1738312"/>
                      <a:ext cx="1662112" cy="1657350"/>
                      <a:chOff x="6405562" y="1738312"/>
                      <a:chExt cx="1662112" cy="1657350"/>
                    </a:xfrm>
                  </p:grpSpPr>
                  <p:sp>
                    <p:nvSpPr>
                      <p:cNvPr id="62" name="Rectangle 66">
                        <a:extLst>
                          <a:ext uri="{FF2B5EF4-FFF2-40B4-BE49-F238E27FC236}">
                            <a16:creationId xmlns:a16="http://schemas.microsoft.com/office/drawing/2014/main" id="{60D6FDF6-D644-4597-B8F2-89D67A53DF6B}"/>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3" name="Oval 67">
                        <a:extLst>
                          <a:ext uri="{FF2B5EF4-FFF2-40B4-BE49-F238E27FC236}">
                            <a16:creationId xmlns:a16="http://schemas.microsoft.com/office/drawing/2014/main" id="{CDD2B8FB-0AF1-4FB8-B2BF-B5AB327DF07D}"/>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8">
                        <a:extLst>
                          <a:ext uri="{FF2B5EF4-FFF2-40B4-BE49-F238E27FC236}">
                            <a16:creationId xmlns:a16="http://schemas.microsoft.com/office/drawing/2014/main" id="{9CB00060-8BE1-4BC9-B8E7-FAF4426F8FDD}"/>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9">
                        <a:extLst>
                          <a:ext uri="{FF2B5EF4-FFF2-40B4-BE49-F238E27FC236}">
                            <a16:creationId xmlns:a16="http://schemas.microsoft.com/office/drawing/2014/main" id="{BB96149A-EAA6-4265-9F34-B8583E11B0A8}"/>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70">
                        <a:extLst>
                          <a:ext uri="{FF2B5EF4-FFF2-40B4-BE49-F238E27FC236}">
                            <a16:creationId xmlns:a16="http://schemas.microsoft.com/office/drawing/2014/main" id="{6B3DC37C-0127-4040-90C7-19E30B6CAB57}"/>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71">
                        <a:extLst>
                          <a:ext uri="{FF2B5EF4-FFF2-40B4-BE49-F238E27FC236}">
                            <a16:creationId xmlns:a16="http://schemas.microsoft.com/office/drawing/2014/main" id="{7E22E63C-A320-494D-8CF1-01C9904451C4}"/>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Connector 64">
                      <a:extLst>
                        <a:ext uri="{FF2B5EF4-FFF2-40B4-BE49-F238E27FC236}">
                          <a16:creationId xmlns:a16="http://schemas.microsoft.com/office/drawing/2014/main" id="{C2402267-79F8-4706-9D19-5C0BECE185D0}"/>
                        </a:ext>
                      </a:extLst>
                    </p:cNvPr>
                    <p:cNvCxnSpPr>
                      <a:cxnSpLocks/>
                      <a:stCxn id="65" idx="7"/>
                      <a:endCxn id="6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5">
                      <a:extLst>
                        <a:ext uri="{FF2B5EF4-FFF2-40B4-BE49-F238E27FC236}">
                          <a16:creationId xmlns:a16="http://schemas.microsoft.com/office/drawing/2014/main" id="{E73F38F4-053F-441B-8523-C18148DC099B}"/>
                        </a:ext>
                      </a:extLst>
                    </p:cNvPr>
                    <p:cNvCxnSpPr>
                      <a:stCxn id="63" idx="5"/>
                      <a:endCxn id="6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9" name="Group 72">
                    <a:extLst>
                      <a:ext uri="{FF2B5EF4-FFF2-40B4-BE49-F238E27FC236}">
                        <a16:creationId xmlns:a16="http://schemas.microsoft.com/office/drawing/2014/main" id="{F542D491-2838-4140-879B-213EB86525AF}"/>
                      </a:ext>
                    </a:extLst>
                  </p:cNvPr>
                  <p:cNvGrpSpPr/>
                  <p:nvPr/>
                </p:nvGrpSpPr>
                <p:grpSpPr>
                  <a:xfrm>
                    <a:off x="2707058" y="4579897"/>
                    <a:ext cx="834601" cy="832210"/>
                    <a:chOff x="6405562" y="1738312"/>
                    <a:chExt cx="1662112" cy="1657350"/>
                  </a:xfrm>
                </p:grpSpPr>
                <p:grpSp>
                  <p:nvGrpSpPr>
                    <p:cNvPr id="50" name="Group 73">
                      <a:extLst>
                        <a:ext uri="{FF2B5EF4-FFF2-40B4-BE49-F238E27FC236}">
                          <a16:creationId xmlns:a16="http://schemas.microsoft.com/office/drawing/2014/main" id="{424A3851-BEED-4508-A068-89F9BCFD5F16}"/>
                        </a:ext>
                      </a:extLst>
                    </p:cNvPr>
                    <p:cNvGrpSpPr/>
                    <p:nvPr/>
                  </p:nvGrpSpPr>
                  <p:grpSpPr>
                    <a:xfrm>
                      <a:off x="6405562" y="1738312"/>
                      <a:ext cx="1662112" cy="1657350"/>
                      <a:chOff x="6405562" y="1738312"/>
                      <a:chExt cx="1662112" cy="1657350"/>
                    </a:xfrm>
                  </p:grpSpPr>
                  <p:sp>
                    <p:nvSpPr>
                      <p:cNvPr id="53" name="Rectangle 76">
                        <a:extLst>
                          <a:ext uri="{FF2B5EF4-FFF2-40B4-BE49-F238E27FC236}">
                            <a16:creationId xmlns:a16="http://schemas.microsoft.com/office/drawing/2014/main" id="{99955686-5B9C-455E-94A7-0F13E8C49EFE}"/>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4" name="Oval 77">
                        <a:extLst>
                          <a:ext uri="{FF2B5EF4-FFF2-40B4-BE49-F238E27FC236}">
                            <a16:creationId xmlns:a16="http://schemas.microsoft.com/office/drawing/2014/main" id="{362A18E4-D8F3-473A-BB67-579E2BF2ED0F}"/>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78">
                        <a:extLst>
                          <a:ext uri="{FF2B5EF4-FFF2-40B4-BE49-F238E27FC236}">
                            <a16:creationId xmlns:a16="http://schemas.microsoft.com/office/drawing/2014/main" id="{8673FE72-F880-485F-B8B0-24F9F95976A7}"/>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79">
                        <a:extLst>
                          <a:ext uri="{FF2B5EF4-FFF2-40B4-BE49-F238E27FC236}">
                            <a16:creationId xmlns:a16="http://schemas.microsoft.com/office/drawing/2014/main" id="{FB87D07F-FF7C-4832-9B78-417DAC165F17}"/>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80">
                        <a:extLst>
                          <a:ext uri="{FF2B5EF4-FFF2-40B4-BE49-F238E27FC236}">
                            <a16:creationId xmlns:a16="http://schemas.microsoft.com/office/drawing/2014/main" id="{CB02B547-8309-431D-89CD-9FD2B0C5D44D}"/>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81">
                        <a:extLst>
                          <a:ext uri="{FF2B5EF4-FFF2-40B4-BE49-F238E27FC236}">
                            <a16:creationId xmlns:a16="http://schemas.microsoft.com/office/drawing/2014/main" id="{5B9EAA2B-7655-4828-B1D5-DF431F10E71B}"/>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1" name="Straight Connector 74">
                      <a:extLst>
                        <a:ext uri="{FF2B5EF4-FFF2-40B4-BE49-F238E27FC236}">
                          <a16:creationId xmlns:a16="http://schemas.microsoft.com/office/drawing/2014/main" id="{F0695E51-4D16-4DB2-A596-489108D50804}"/>
                        </a:ext>
                      </a:extLst>
                    </p:cNvPr>
                    <p:cNvCxnSpPr>
                      <a:cxnSpLocks/>
                      <a:stCxn id="56" idx="7"/>
                      <a:endCxn id="58"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75">
                      <a:extLst>
                        <a:ext uri="{FF2B5EF4-FFF2-40B4-BE49-F238E27FC236}">
                          <a16:creationId xmlns:a16="http://schemas.microsoft.com/office/drawing/2014/main" id="{46011629-895F-46E9-B45E-F91B3172CE50}"/>
                        </a:ext>
                      </a:extLst>
                    </p:cNvPr>
                    <p:cNvCxnSpPr>
                      <a:stCxn id="54" idx="5"/>
                      <a:endCxn id="57"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grpSp>
            <p:nvGrpSpPr>
              <p:cNvPr id="87" name="Group 82">
                <a:extLst>
                  <a:ext uri="{FF2B5EF4-FFF2-40B4-BE49-F238E27FC236}">
                    <a16:creationId xmlns:a16="http://schemas.microsoft.com/office/drawing/2014/main" id="{95CEE450-3542-4719-8A81-ADB6978041E2}"/>
                  </a:ext>
                </a:extLst>
              </p:cNvPr>
              <p:cNvGrpSpPr/>
              <p:nvPr/>
            </p:nvGrpSpPr>
            <p:grpSpPr>
              <a:xfrm>
                <a:off x="3496031" y="4264935"/>
                <a:ext cx="1292785" cy="1306678"/>
                <a:chOff x="1967858" y="4579897"/>
                <a:chExt cx="1573801" cy="1590714"/>
              </a:xfrm>
            </p:grpSpPr>
            <p:grpSp>
              <p:nvGrpSpPr>
                <p:cNvPr id="88" name="Group 42">
                  <a:extLst>
                    <a:ext uri="{FF2B5EF4-FFF2-40B4-BE49-F238E27FC236}">
                      <a16:creationId xmlns:a16="http://schemas.microsoft.com/office/drawing/2014/main" id="{7A841CD5-949E-495E-8D42-F0C5D1B92A6B}"/>
                    </a:ext>
                  </a:extLst>
                </p:cNvPr>
                <p:cNvGrpSpPr/>
                <p:nvPr/>
              </p:nvGrpSpPr>
              <p:grpSpPr>
                <a:xfrm>
                  <a:off x="1967858" y="4587353"/>
                  <a:ext cx="834601" cy="832210"/>
                  <a:chOff x="6405562" y="1738312"/>
                  <a:chExt cx="1662112" cy="1657350"/>
                </a:xfrm>
              </p:grpSpPr>
              <p:grpSp>
                <p:nvGrpSpPr>
                  <p:cNvPr id="119" name="Group 43">
                    <a:extLst>
                      <a:ext uri="{FF2B5EF4-FFF2-40B4-BE49-F238E27FC236}">
                        <a16:creationId xmlns:a16="http://schemas.microsoft.com/office/drawing/2014/main" id="{049A71D4-BF67-4F20-A181-897BA485E426}"/>
                      </a:ext>
                    </a:extLst>
                  </p:cNvPr>
                  <p:cNvGrpSpPr/>
                  <p:nvPr/>
                </p:nvGrpSpPr>
                <p:grpSpPr>
                  <a:xfrm>
                    <a:off x="6405562" y="1738312"/>
                    <a:ext cx="1662112" cy="1657350"/>
                    <a:chOff x="6405562" y="1738312"/>
                    <a:chExt cx="1662112" cy="1657350"/>
                  </a:xfrm>
                </p:grpSpPr>
                <p:sp>
                  <p:nvSpPr>
                    <p:cNvPr id="122" name="Rectangle 46">
                      <a:extLst>
                        <a:ext uri="{FF2B5EF4-FFF2-40B4-BE49-F238E27FC236}">
                          <a16:creationId xmlns:a16="http://schemas.microsoft.com/office/drawing/2014/main" id="{26FE191B-3E77-429E-99BF-A26D0625D051}"/>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3" name="Oval 47">
                      <a:extLst>
                        <a:ext uri="{FF2B5EF4-FFF2-40B4-BE49-F238E27FC236}">
                          <a16:creationId xmlns:a16="http://schemas.microsoft.com/office/drawing/2014/main" id="{4B770C11-431B-4FD4-8EFC-AA2DD7AFB753}"/>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48">
                      <a:extLst>
                        <a:ext uri="{FF2B5EF4-FFF2-40B4-BE49-F238E27FC236}">
                          <a16:creationId xmlns:a16="http://schemas.microsoft.com/office/drawing/2014/main" id="{1EBCFA58-392E-47FF-8124-9E4E2891E5CB}"/>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49">
                      <a:extLst>
                        <a:ext uri="{FF2B5EF4-FFF2-40B4-BE49-F238E27FC236}">
                          <a16:creationId xmlns:a16="http://schemas.microsoft.com/office/drawing/2014/main" id="{32CE677B-C408-4603-9236-8BE09F0461C7}"/>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50">
                      <a:extLst>
                        <a:ext uri="{FF2B5EF4-FFF2-40B4-BE49-F238E27FC236}">
                          <a16:creationId xmlns:a16="http://schemas.microsoft.com/office/drawing/2014/main" id="{5E15F62E-4F16-4B3D-AD13-6A4C4ADB2C69}"/>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51">
                      <a:extLst>
                        <a:ext uri="{FF2B5EF4-FFF2-40B4-BE49-F238E27FC236}">
                          <a16:creationId xmlns:a16="http://schemas.microsoft.com/office/drawing/2014/main" id="{2B4F2994-E892-4C6C-B926-6B6136F2F110}"/>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0" name="Straight Connector 44">
                    <a:extLst>
                      <a:ext uri="{FF2B5EF4-FFF2-40B4-BE49-F238E27FC236}">
                        <a16:creationId xmlns:a16="http://schemas.microsoft.com/office/drawing/2014/main" id="{9F17D7E8-DFF7-4994-A234-6937EE5902F6}"/>
                      </a:ext>
                    </a:extLst>
                  </p:cNvPr>
                  <p:cNvCxnSpPr>
                    <a:cxnSpLocks/>
                    <a:stCxn id="125" idx="7"/>
                    <a:endCxn id="12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45">
                    <a:extLst>
                      <a:ext uri="{FF2B5EF4-FFF2-40B4-BE49-F238E27FC236}">
                        <a16:creationId xmlns:a16="http://schemas.microsoft.com/office/drawing/2014/main" id="{6CF5214B-D9AD-4344-B8E1-1A2D003B9810}"/>
                      </a:ext>
                    </a:extLst>
                  </p:cNvPr>
                  <p:cNvCxnSpPr>
                    <a:stCxn id="123" idx="5"/>
                    <a:endCxn id="12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9" name="Group 52">
                  <a:extLst>
                    <a:ext uri="{FF2B5EF4-FFF2-40B4-BE49-F238E27FC236}">
                      <a16:creationId xmlns:a16="http://schemas.microsoft.com/office/drawing/2014/main" id="{EDE7F2A2-44EB-4BF6-8F55-9269A39E155E}"/>
                    </a:ext>
                  </a:extLst>
                </p:cNvPr>
                <p:cNvGrpSpPr/>
                <p:nvPr/>
              </p:nvGrpSpPr>
              <p:grpSpPr>
                <a:xfrm>
                  <a:off x="2695183" y="5330799"/>
                  <a:ext cx="834601" cy="832210"/>
                  <a:chOff x="6405562" y="1738312"/>
                  <a:chExt cx="1662112" cy="1657350"/>
                </a:xfrm>
              </p:grpSpPr>
              <p:grpSp>
                <p:nvGrpSpPr>
                  <p:cNvPr id="110" name="Group 53">
                    <a:extLst>
                      <a:ext uri="{FF2B5EF4-FFF2-40B4-BE49-F238E27FC236}">
                        <a16:creationId xmlns:a16="http://schemas.microsoft.com/office/drawing/2014/main" id="{100B1CBD-4842-4A0A-A8F9-086F8A13B818}"/>
                      </a:ext>
                    </a:extLst>
                  </p:cNvPr>
                  <p:cNvGrpSpPr/>
                  <p:nvPr/>
                </p:nvGrpSpPr>
                <p:grpSpPr>
                  <a:xfrm>
                    <a:off x="6405562" y="1738312"/>
                    <a:ext cx="1662112" cy="1657350"/>
                    <a:chOff x="6405562" y="1738312"/>
                    <a:chExt cx="1662112" cy="1657350"/>
                  </a:xfrm>
                </p:grpSpPr>
                <p:sp>
                  <p:nvSpPr>
                    <p:cNvPr id="113" name="Rectangle 56">
                      <a:extLst>
                        <a:ext uri="{FF2B5EF4-FFF2-40B4-BE49-F238E27FC236}">
                          <a16:creationId xmlns:a16="http://schemas.microsoft.com/office/drawing/2014/main" id="{37B623D5-AF30-42C4-8525-325F7325601F}"/>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4" name="Oval 57">
                      <a:extLst>
                        <a:ext uri="{FF2B5EF4-FFF2-40B4-BE49-F238E27FC236}">
                          <a16:creationId xmlns:a16="http://schemas.microsoft.com/office/drawing/2014/main" id="{4937C935-2420-4711-8723-19E8A9328FEA}"/>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58">
                      <a:extLst>
                        <a:ext uri="{FF2B5EF4-FFF2-40B4-BE49-F238E27FC236}">
                          <a16:creationId xmlns:a16="http://schemas.microsoft.com/office/drawing/2014/main" id="{0E7FA60F-6938-4A9C-A827-A9BB1F8241CE}"/>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59">
                      <a:extLst>
                        <a:ext uri="{FF2B5EF4-FFF2-40B4-BE49-F238E27FC236}">
                          <a16:creationId xmlns:a16="http://schemas.microsoft.com/office/drawing/2014/main" id="{87E338DD-B4FE-411E-9E71-AA296AFC4F16}"/>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60">
                      <a:extLst>
                        <a:ext uri="{FF2B5EF4-FFF2-40B4-BE49-F238E27FC236}">
                          <a16:creationId xmlns:a16="http://schemas.microsoft.com/office/drawing/2014/main" id="{C3585104-E189-46E0-B7E5-AE1404F97F7B}"/>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61">
                      <a:extLst>
                        <a:ext uri="{FF2B5EF4-FFF2-40B4-BE49-F238E27FC236}">
                          <a16:creationId xmlns:a16="http://schemas.microsoft.com/office/drawing/2014/main" id="{9320B5B4-9020-427F-A5FF-8A28CBE66723}"/>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1" name="Straight Connector 54">
                    <a:extLst>
                      <a:ext uri="{FF2B5EF4-FFF2-40B4-BE49-F238E27FC236}">
                        <a16:creationId xmlns:a16="http://schemas.microsoft.com/office/drawing/2014/main" id="{589EE11B-35F8-438D-A23B-F610E787C43C}"/>
                      </a:ext>
                    </a:extLst>
                  </p:cNvPr>
                  <p:cNvCxnSpPr>
                    <a:cxnSpLocks/>
                    <a:stCxn id="116" idx="7"/>
                    <a:endCxn id="118"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55">
                    <a:extLst>
                      <a:ext uri="{FF2B5EF4-FFF2-40B4-BE49-F238E27FC236}">
                        <a16:creationId xmlns:a16="http://schemas.microsoft.com/office/drawing/2014/main" id="{F5699062-E0BF-472D-90CE-604D5072A9AB}"/>
                      </a:ext>
                    </a:extLst>
                  </p:cNvPr>
                  <p:cNvCxnSpPr>
                    <a:stCxn id="114" idx="5"/>
                    <a:endCxn id="117"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0" name="Group 62">
                  <a:extLst>
                    <a:ext uri="{FF2B5EF4-FFF2-40B4-BE49-F238E27FC236}">
                      <a16:creationId xmlns:a16="http://schemas.microsoft.com/office/drawing/2014/main" id="{B8281BC8-73BD-4865-A418-DA6583CC2F05}"/>
                    </a:ext>
                  </a:extLst>
                </p:cNvPr>
                <p:cNvGrpSpPr/>
                <p:nvPr/>
              </p:nvGrpSpPr>
              <p:grpSpPr>
                <a:xfrm>
                  <a:off x="1972856" y="5338401"/>
                  <a:ext cx="834601" cy="832210"/>
                  <a:chOff x="6405562" y="1738312"/>
                  <a:chExt cx="1662112" cy="1657350"/>
                </a:xfrm>
              </p:grpSpPr>
              <p:grpSp>
                <p:nvGrpSpPr>
                  <p:cNvPr id="101" name="Group 63">
                    <a:extLst>
                      <a:ext uri="{FF2B5EF4-FFF2-40B4-BE49-F238E27FC236}">
                        <a16:creationId xmlns:a16="http://schemas.microsoft.com/office/drawing/2014/main" id="{915CD92B-E33F-4D74-97B5-220613D3A890}"/>
                      </a:ext>
                    </a:extLst>
                  </p:cNvPr>
                  <p:cNvGrpSpPr/>
                  <p:nvPr/>
                </p:nvGrpSpPr>
                <p:grpSpPr>
                  <a:xfrm>
                    <a:off x="6405562" y="1738312"/>
                    <a:ext cx="1662112" cy="1657350"/>
                    <a:chOff x="6405562" y="1738312"/>
                    <a:chExt cx="1662112" cy="1657350"/>
                  </a:xfrm>
                </p:grpSpPr>
                <p:sp>
                  <p:nvSpPr>
                    <p:cNvPr id="104" name="Rectangle 66">
                      <a:extLst>
                        <a:ext uri="{FF2B5EF4-FFF2-40B4-BE49-F238E27FC236}">
                          <a16:creationId xmlns:a16="http://schemas.microsoft.com/office/drawing/2014/main" id="{05FB064C-3BE3-4C54-80C1-0D44379625FF}"/>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5" name="Oval 67">
                      <a:extLst>
                        <a:ext uri="{FF2B5EF4-FFF2-40B4-BE49-F238E27FC236}">
                          <a16:creationId xmlns:a16="http://schemas.microsoft.com/office/drawing/2014/main" id="{C078BFA3-F037-4BF6-9678-8EBE0DDA5168}"/>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68">
                      <a:extLst>
                        <a:ext uri="{FF2B5EF4-FFF2-40B4-BE49-F238E27FC236}">
                          <a16:creationId xmlns:a16="http://schemas.microsoft.com/office/drawing/2014/main" id="{A73458D1-E4CA-4716-932B-DB86A76FE90B}"/>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69">
                      <a:extLst>
                        <a:ext uri="{FF2B5EF4-FFF2-40B4-BE49-F238E27FC236}">
                          <a16:creationId xmlns:a16="http://schemas.microsoft.com/office/drawing/2014/main" id="{B2A59A0A-6BA3-4CC1-A8A3-5DDA53F01058}"/>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70">
                      <a:extLst>
                        <a:ext uri="{FF2B5EF4-FFF2-40B4-BE49-F238E27FC236}">
                          <a16:creationId xmlns:a16="http://schemas.microsoft.com/office/drawing/2014/main" id="{B9403452-03F4-4B1A-A747-CD348FB39DCC}"/>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71">
                      <a:extLst>
                        <a:ext uri="{FF2B5EF4-FFF2-40B4-BE49-F238E27FC236}">
                          <a16:creationId xmlns:a16="http://schemas.microsoft.com/office/drawing/2014/main" id="{7786C877-671F-411D-85AC-68FE5262EDBD}"/>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2" name="Straight Connector 64">
                    <a:extLst>
                      <a:ext uri="{FF2B5EF4-FFF2-40B4-BE49-F238E27FC236}">
                        <a16:creationId xmlns:a16="http://schemas.microsoft.com/office/drawing/2014/main" id="{17A4FE19-9B2B-44BB-BDF2-015896A2990B}"/>
                      </a:ext>
                    </a:extLst>
                  </p:cNvPr>
                  <p:cNvCxnSpPr>
                    <a:cxnSpLocks/>
                    <a:stCxn id="107" idx="7"/>
                    <a:endCxn id="109"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65">
                    <a:extLst>
                      <a:ext uri="{FF2B5EF4-FFF2-40B4-BE49-F238E27FC236}">
                        <a16:creationId xmlns:a16="http://schemas.microsoft.com/office/drawing/2014/main" id="{545174D2-04A6-418E-BB75-5CC6F12A0B79}"/>
                      </a:ext>
                    </a:extLst>
                  </p:cNvPr>
                  <p:cNvCxnSpPr>
                    <a:stCxn id="105" idx="5"/>
                    <a:endCxn id="108"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1" name="Group 72">
                  <a:extLst>
                    <a:ext uri="{FF2B5EF4-FFF2-40B4-BE49-F238E27FC236}">
                      <a16:creationId xmlns:a16="http://schemas.microsoft.com/office/drawing/2014/main" id="{DC60E127-99AC-4A81-AB62-F505A6401C7E}"/>
                    </a:ext>
                  </a:extLst>
                </p:cNvPr>
                <p:cNvGrpSpPr/>
                <p:nvPr/>
              </p:nvGrpSpPr>
              <p:grpSpPr>
                <a:xfrm>
                  <a:off x="2707058" y="4579897"/>
                  <a:ext cx="834601" cy="832210"/>
                  <a:chOff x="6405562" y="1738312"/>
                  <a:chExt cx="1662112" cy="1657350"/>
                </a:xfrm>
              </p:grpSpPr>
              <p:grpSp>
                <p:nvGrpSpPr>
                  <p:cNvPr id="92" name="Group 73">
                    <a:extLst>
                      <a:ext uri="{FF2B5EF4-FFF2-40B4-BE49-F238E27FC236}">
                        <a16:creationId xmlns:a16="http://schemas.microsoft.com/office/drawing/2014/main" id="{DC36E125-DA01-4DC3-A504-F2A6EF0BD5C3}"/>
                      </a:ext>
                    </a:extLst>
                  </p:cNvPr>
                  <p:cNvGrpSpPr/>
                  <p:nvPr/>
                </p:nvGrpSpPr>
                <p:grpSpPr>
                  <a:xfrm>
                    <a:off x="6405562" y="1738312"/>
                    <a:ext cx="1662112" cy="1657350"/>
                    <a:chOff x="6405562" y="1738312"/>
                    <a:chExt cx="1662112" cy="1657350"/>
                  </a:xfrm>
                </p:grpSpPr>
                <p:sp>
                  <p:nvSpPr>
                    <p:cNvPr id="95" name="Rectangle 76">
                      <a:extLst>
                        <a:ext uri="{FF2B5EF4-FFF2-40B4-BE49-F238E27FC236}">
                          <a16:creationId xmlns:a16="http://schemas.microsoft.com/office/drawing/2014/main" id="{D48E8C63-E83D-4C32-872B-540CFA163A9B}"/>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6" name="Oval 77">
                      <a:extLst>
                        <a:ext uri="{FF2B5EF4-FFF2-40B4-BE49-F238E27FC236}">
                          <a16:creationId xmlns:a16="http://schemas.microsoft.com/office/drawing/2014/main" id="{5A0E1AEF-4A88-455D-87A4-47BBB69ECC95}"/>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78">
                      <a:extLst>
                        <a:ext uri="{FF2B5EF4-FFF2-40B4-BE49-F238E27FC236}">
                          <a16:creationId xmlns:a16="http://schemas.microsoft.com/office/drawing/2014/main" id="{D39C7435-86D3-470F-AB00-D5AAE819D876}"/>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79">
                      <a:extLst>
                        <a:ext uri="{FF2B5EF4-FFF2-40B4-BE49-F238E27FC236}">
                          <a16:creationId xmlns:a16="http://schemas.microsoft.com/office/drawing/2014/main" id="{B50BCEF7-89AE-4ADB-9C08-50F6774003D3}"/>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80">
                      <a:extLst>
                        <a:ext uri="{FF2B5EF4-FFF2-40B4-BE49-F238E27FC236}">
                          <a16:creationId xmlns:a16="http://schemas.microsoft.com/office/drawing/2014/main" id="{5FEDF2F4-29A0-4112-A096-CD9C546DCE80}"/>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81">
                      <a:extLst>
                        <a:ext uri="{FF2B5EF4-FFF2-40B4-BE49-F238E27FC236}">
                          <a16:creationId xmlns:a16="http://schemas.microsoft.com/office/drawing/2014/main" id="{C3CF5AE0-6112-4609-8DAE-E46B9BF4B673}"/>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3" name="Straight Connector 74">
                    <a:extLst>
                      <a:ext uri="{FF2B5EF4-FFF2-40B4-BE49-F238E27FC236}">
                        <a16:creationId xmlns:a16="http://schemas.microsoft.com/office/drawing/2014/main" id="{962B8A1B-7154-4E66-9DB6-797CA4A83E20}"/>
                      </a:ext>
                    </a:extLst>
                  </p:cNvPr>
                  <p:cNvCxnSpPr>
                    <a:cxnSpLocks/>
                    <a:stCxn id="98" idx="7"/>
                    <a:endCxn id="100"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75">
                    <a:extLst>
                      <a:ext uri="{FF2B5EF4-FFF2-40B4-BE49-F238E27FC236}">
                        <a16:creationId xmlns:a16="http://schemas.microsoft.com/office/drawing/2014/main" id="{BA449379-DFAA-445B-991F-65E8EF2A908B}"/>
                      </a:ext>
                    </a:extLst>
                  </p:cNvPr>
                  <p:cNvCxnSpPr>
                    <a:stCxn id="96" idx="5"/>
                    <a:endCxn id="99"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sp>
          <p:nvSpPr>
            <p:cNvPr id="129" name="Ovale 128">
              <a:extLst>
                <a:ext uri="{FF2B5EF4-FFF2-40B4-BE49-F238E27FC236}">
                  <a16:creationId xmlns:a16="http://schemas.microsoft.com/office/drawing/2014/main" id="{EF4E8405-41AF-4C0D-BC62-04EBCB7C0937}"/>
                </a:ext>
              </a:extLst>
            </p:cNvPr>
            <p:cNvSpPr/>
            <p:nvPr/>
          </p:nvSpPr>
          <p:spPr>
            <a:xfrm>
              <a:off x="1159119" y="4013507"/>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30" name="Ovale 129">
              <a:extLst>
                <a:ext uri="{FF2B5EF4-FFF2-40B4-BE49-F238E27FC236}">
                  <a16:creationId xmlns:a16="http://schemas.microsoft.com/office/drawing/2014/main" id="{C70B77A2-CFD4-4C62-8320-8FAB87B42829}"/>
                </a:ext>
              </a:extLst>
            </p:cNvPr>
            <p:cNvSpPr/>
            <p:nvPr/>
          </p:nvSpPr>
          <p:spPr>
            <a:xfrm>
              <a:off x="2958801" y="4013507"/>
              <a:ext cx="227166" cy="2271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31" name="Ovale 130">
              <a:extLst>
                <a:ext uri="{FF2B5EF4-FFF2-40B4-BE49-F238E27FC236}">
                  <a16:creationId xmlns:a16="http://schemas.microsoft.com/office/drawing/2014/main" id="{70DDA56E-00AA-4DB8-AEF4-D8B232C2D558}"/>
                </a:ext>
              </a:extLst>
            </p:cNvPr>
            <p:cNvSpPr/>
            <p:nvPr/>
          </p:nvSpPr>
          <p:spPr>
            <a:xfrm>
              <a:off x="1759013" y="4013507"/>
              <a:ext cx="227166" cy="2271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32" name="Ovale 131">
              <a:extLst>
                <a:ext uri="{FF2B5EF4-FFF2-40B4-BE49-F238E27FC236}">
                  <a16:creationId xmlns:a16="http://schemas.microsoft.com/office/drawing/2014/main" id="{F1773634-E73F-4195-8AE7-4BECF0795F7A}"/>
                </a:ext>
              </a:extLst>
            </p:cNvPr>
            <p:cNvSpPr/>
            <p:nvPr/>
          </p:nvSpPr>
          <p:spPr>
            <a:xfrm>
              <a:off x="3558696" y="4013507"/>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33" name="Ovale 132">
              <a:extLst>
                <a:ext uri="{FF2B5EF4-FFF2-40B4-BE49-F238E27FC236}">
                  <a16:creationId xmlns:a16="http://schemas.microsoft.com/office/drawing/2014/main" id="{E5EEC414-8577-4835-9D7B-20F0B25A3CE8}"/>
                </a:ext>
              </a:extLst>
            </p:cNvPr>
            <p:cNvSpPr/>
            <p:nvPr/>
          </p:nvSpPr>
          <p:spPr>
            <a:xfrm>
              <a:off x="2358907" y="4013507"/>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35" name="Ovale 134">
              <a:extLst>
                <a:ext uri="{FF2B5EF4-FFF2-40B4-BE49-F238E27FC236}">
                  <a16:creationId xmlns:a16="http://schemas.microsoft.com/office/drawing/2014/main" id="{F39CECD9-3BCA-4FC8-B557-E201DEF57FA2}"/>
                </a:ext>
              </a:extLst>
            </p:cNvPr>
            <p:cNvSpPr/>
            <p:nvPr/>
          </p:nvSpPr>
          <p:spPr>
            <a:xfrm>
              <a:off x="831307" y="3588900"/>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36" name="Ovale 135">
              <a:extLst>
                <a:ext uri="{FF2B5EF4-FFF2-40B4-BE49-F238E27FC236}">
                  <a16:creationId xmlns:a16="http://schemas.microsoft.com/office/drawing/2014/main" id="{309DB8AC-BDA1-4611-9060-807486470134}"/>
                </a:ext>
              </a:extLst>
            </p:cNvPr>
            <p:cNvSpPr/>
            <p:nvPr/>
          </p:nvSpPr>
          <p:spPr>
            <a:xfrm>
              <a:off x="2630989" y="3588900"/>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37" name="Ovale 136">
              <a:extLst>
                <a:ext uri="{FF2B5EF4-FFF2-40B4-BE49-F238E27FC236}">
                  <a16:creationId xmlns:a16="http://schemas.microsoft.com/office/drawing/2014/main" id="{FB5869E5-618D-41FD-970B-10381C711F7B}"/>
                </a:ext>
              </a:extLst>
            </p:cNvPr>
            <p:cNvSpPr/>
            <p:nvPr/>
          </p:nvSpPr>
          <p:spPr>
            <a:xfrm>
              <a:off x="1431201" y="3588900"/>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38" name="Ovale 137">
              <a:extLst>
                <a:ext uri="{FF2B5EF4-FFF2-40B4-BE49-F238E27FC236}">
                  <a16:creationId xmlns:a16="http://schemas.microsoft.com/office/drawing/2014/main" id="{A0374A12-4665-4300-9069-70C7508C7576}"/>
                </a:ext>
              </a:extLst>
            </p:cNvPr>
            <p:cNvSpPr/>
            <p:nvPr/>
          </p:nvSpPr>
          <p:spPr>
            <a:xfrm>
              <a:off x="3230884" y="3588900"/>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39" name="Ovale 138">
              <a:extLst>
                <a:ext uri="{FF2B5EF4-FFF2-40B4-BE49-F238E27FC236}">
                  <a16:creationId xmlns:a16="http://schemas.microsoft.com/office/drawing/2014/main" id="{63BE7FB0-F173-417D-9C26-C106F2A560A2}"/>
                </a:ext>
              </a:extLst>
            </p:cNvPr>
            <p:cNvSpPr/>
            <p:nvPr/>
          </p:nvSpPr>
          <p:spPr>
            <a:xfrm>
              <a:off x="2031095" y="3588900"/>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40" name="Ovale 139">
              <a:extLst>
                <a:ext uri="{FF2B5EF4-FFF2-40B4-BE49-F238E27FC236}">
                  <a16:creationId xmlns:a16="http://schemas.microsoft.com/office/drawing/2014/main" id="{AA237991-6D05-40DC-B983-77F0CA7B3666}"/>
                </a:ext>
              </a:extLst>
            </p:cNvPr>
            <p:cNvSpPr/>
            <p:nvPr/>
          </p:nvSpPr>
          <p:spPr>
            <a:xfrm>
              <a:off x="1160620" y="3155517"/>
              <a:ext cx="227166" cy="2271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41" name="Ovale 140">
              <a:extLst>
                <a:ext uri="{FF2B5EF4-FFF2-40B4-BE49-F238E27FC236}">
                  <a16:creationId xmlns:a16="http://schemas.microsoft.com/office/drawing/2014/main" id="{0CF2EEAF-5BD3-4134-A0D7-EE28D502FB05}"/>
                </a:ext>
              </a:extLst>
            </p:cNvPr>
            <p:cNvSpPr/>
            <p:nvPr/>
          </p:nvSpPr>
          <p:spPr>
            <a:xfrm>
              <a:off x="2960302" y="3155517"/>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42" name="Ovale 141">
              <a:extLst>
                <a:ext uri="{FF2B5EF4-FFF2-40B4-BE49-F238E27FC236}">
                  <a16:creationId xmlns:a16="http://schemas.microsoft.com/office/drawing/2014/main" id="{BBF4FFCA-0920-403A-9C1B-CFB22461D8B0}"/>
                </a:ext>
              </a:extLst>
            </p:cNvPr>
            <p:cNvSpPr/>
            <p:nvPr/>
          </p:nvSpPr>
          <p:spPr>
            <a:xfrm>
              <a:off x="1760514" y="3155517"/>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43" name="Ovale 142">
              <a:extLst>
                <a:ext uri="{FF2B5EF4-FFF2-40B4-BE49-F238E27FC236}">
                  <a16:creationId xmlns:a16="http://schemas.microsoft.com/office/drawing/2014/main" id="{5634635B-8FF2-4EAE-91D9-7C65D6CFB4CD}"/>
                </a:ext>
              </a:extLst>
            </p:cNvPr>
            <p:cNvSpPr/>
            <p:nvPr/>
          </p:nvSpPr>
          <p:spPr>
            <a:xfrm>
              <a:off x="3560197" y="3155517"/>
              <a:ext cx="227166" cy="2271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44" name="Ovale 143">
              <a:extLst>
                <a:ext uri="{FF2B5EF4-FFF2-40B4-BE49-F238E27FC236}">
                  <a16:creationId xmlns:a16="http://schemas.microsoft.com/office/drawing/2014/main" id="{B18E3910-C01D-4728-9109-42282CB3D10D}"/>
                </a:ext>
              </a:extLst>
            </p:cNvPr>
            <p:cNvSpPr/>
            <p:nvPr/>
          </p:nvSpPr>
          <p:spPr>
            <a:xfrm>
              <a:off x="2360408" y="3155517"/>
              <a:ext cx="227166" cy="2271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45" name="Ovale 144">
              <a:extLst>
                <a:ext uri="{FF2B5EF4-FFF2-40B4-BE49-F238E27FC236}">
                  <a16:creationId xmlns:a16="http://schemas.microsoft.com/office/drawing/2014/main" id="{9119A8F7-7527-43FF-BC69-233708A1BEB3}"/>
                </a:ext>
              </a:extLst>
            </p:cNvPr>
            <p:cNvSpPr/>
            <p:nvPr/>
          </p:nvSpPr>
          <p:spPr>
            <a:xfrm>
              <a:off x="1422460" y="2418481"/>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46" name="Ovale 145">
              <a:extLst>
                <a:ext uri="{FF2B5EF4-FFF2-40B4-BE49-F238E27FC236}">
                  <a16:creationId xmlns:a16="http://schemas.microsoft.com/office/drawing/2014/main" id="{F490A620-B8BE-4218-ACFA-5F5EA3881C22}"/>
                </a:ext>
              </a:extLst>
            </p:cNvPr>
            <p:cNvSpPr/>
            <p:nvPr/>
          </p:nvSpPr>
          <p:spPr>
            <a:xfrm>
              <a:off x="2031095" y="2650099"/>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47" name="Ovale 146">
              <a:extLst>
                <a:ext uri="{FF2B5EF4-FFF2-40B4-BE49-F238E27FC236}">
                  <a16:creationId xmlns:a16="http://schemas.microsoft.com/office/drawing/2014/main" id="{C1B17603-DD68-44BA-B920-B49186445610}"/>
                </a:ext>
              </a:extLst>
            </p:cNvPr>
            <p:cNvSpPr/>
            <p:nvPr/>
          </p:nvSpPr>
          <p:spPr>
            <a:xfrm>
              <a:off x="1058473" y="1919868"/>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48" name="Ovale 147">
              <a:extLst>
                <a:ext uri="{FF2B5EF4-FFF2-40B4-BE49-F238E27FC236}">
                  <a16:creationId xmlns:a16="http://schemas.microsoft.com/office/drawing/2014/main" id="{567930E7-AC3E-4323-B63B-AD68BC8D8C25}"/>
                </a:ext>
              </a:extLst>
            </p:cNvPr>
            <p:cNvSpPr/>
            <p:nvPr/>
          </p:nvSpPr>
          <p:spPr>
            <a:xfrm>
              <a:off x="2958035" y="2487184"/>
              <a:ext cx="227166" cy="2271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49" name="Ovale 148">
              <a:extLst>
                <a:ext uri="{FF2B5EF4-FFF2-40B4-BE49-F238E27FC236}">
                  <a16:creationId xmlns:a16="http://schemas.microsoft.com/office/drawing/2014/main" id="{6ED67018-3161-48B0-8105-91CB0031C888}"/>
                </a:ext>
              </a:extLst>
            </p:cNvPr>
            <p:cNvSpPr/>
            <p:nvPr/>
          </p:nvSpPr>
          <p:spPr>
            <a:xfrm>
              <a:off x="3412264" y="2292381"/>
              <a:ext cx="227166" cy="2271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50" name="Ovale 149">
              <a:extLst>
                <a:ext uri="{FF2B5EF4-FFF2-40B4-BE49-F238E27FC236}">
                  <a16:creationId xmlns:a16="http://schemas.microsoft.com/office/drawing/2014/main" id="{F4561849-D95B-4CE4-8AE5-18637A1FB1E4}"/>
                </a:ext>
              </a:extLst>
            </p:cNvPr>
            <p:cNvSpPr/>
            <p:nvPr/>
          </p:nvSpPr>
          <p:spPr>
            <a:xfrm>
              <a:off x="3787397" y="1424545"/>
              <a:ext cx="227166" cy="2271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54" name="Ovale 153">
              <a:extLst>
                <a:ext uri="{FF2B5EF4-FFF2-40B4-BE49-F238E27FC236}">
                  <a16:creationId xmlns:a16="http://schemas.microsoft.com/office/drawing/2014/main" id="{BEC91976-AE08-44AC-AF94-17C0B3AD58EC}"/>
                </a:ext>
              </a:extLst>
            </p:cNvPr>
            <p:cNvSpPr/>
            <p:nvPr/>
          </p:nvSpPr>
          <p:spPr>
            <a:xfrm>
              <a:off x="1369190" y="2002737"/>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55" name="Ovale 154">
              <a:extLst>
                <a:ext uri="{FF2B5EF4-FFF2-40B4-BE49-F238E27FC236}">
                  <a16:creationId xmlns:a16="http://schemas.microsoft.com/office/drawing/2014/main" id="{58D37758-BD61-4ACA-9FF1-A13086F442E2}"/>
                </a:ext>
              </a:extLst>
            </p:cNvPr>
            <p:cNvSpPr/>
            <p:nvPr/>
          </p:nvSpPr>
          <p:spPr>
            <a:xfrm>
              <a:off x="1005203" y="1504124"/>
              <a:ext cx="227166" cy="22716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156" name="Ovale 155">
              <a:extLst>
                <a:ext uri="{FF2B5EF4-FFF2-40B4-BE49-F238E27FC236}">
                  <a16:creationId xmlns:a16="http://schemas.microsoft.com/office/drawing/2014/main" id="{D14CFCA5-E1F2-49F8-8820-A22A80E5AB09}"/>
                </a:ext>
              </a:extLst>
            </p:cNvPr>
            <p:cNvSpPr/>
            <p:nvPr/>
          </p:nvSpPr>
          <p:spPr>
            <a:xfrm>
              <a:off x="3409514" y="1877225"/>
              <a:ext cx="227166" cy="2271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57" name="CasellaDiTesto 156">
              <a:extLst>
                <a:ext uri="{FF2B5EF4-FFF2-40B4-BE49-F238E27FC236}">
                  <a16:creationId xmlns:a16="http://schemas.microsoft.com/office/drawing/2014/main" id="{7CFEF986-0BD6-4460-9EFF-23B8069A0A4F}"/>
                </a:ext>
              </a:extLst>
            </p:cNvPr>
            <p:cNvSpPr txBox="1"/>
            <p:nvPr/>
          </p:nvSpPr>
          <p:spPr>
            <a:xfrm>
              <a:off x="-157389" y="1294541"/>
              <a:ext cx="1074700" cy="854691"/>
            </a:xfrm>
            <a:prstGeom prst="rect">
              <a:avLst/>
            </a:prstGeom>
            <a:noFill/>
          </p:spPr>
          <p:txBody>
            <a:bodyPr wrap="square" rtlCol="0">
              <a:spAutoFit/>
            </a:bodyPr>
            <a:lstStyle/>
            <a:p>
              <a:r>
                <a:rPr lang="it-IT" dirty="0"/>
                <a:t>Cs</a:t>
              </a:r>
            </a:p>
            <a:p>
              <a:r>
                <a:rPr lang="it-IT" dirty="0" err="1"/>
                <a:t>flux</a:t>
              </a:r>
              <a:endParaRPr lang="it-IT" dirty="0"/>
            </a:p>
          </p:txBody>
        </p:sp>
        <p:sp>
          <p:nvSpPr>
            <p:cNvPr id="158" name="CasellaDiTesto 157">
              <a:extLst>
                <a:ext uri="{FF2B5EF4-FFF2-40B4-BE49-F238E27FC236}">
                  <a16:creationId xmlns:a16="http://schemas.microsoft.com/office/drawing/2014/main" id="{B48A5939-CCBF-4611-8560-E4061F6F4D83}"/>
                </a:ext>
              </a:extLst>
            </p:cNvPr>
            <p:cNvSpPr txBox="1"/>
            <p:nvPr/>
          </p:nvSpPr>
          <p:spPr>
            <a:xfrm>
              <a:off x="4270525" y="1214962"/>
              <a:ext cx="1074700" cy="854691"/>
            </a:xfrm>
            <a:prstGeom prst="rect">
              <a:avLst/>
            </a:prstGeom>
            <a:noFill/>
          </p:spPr>
          <p:txBody>
            <a:bodyPr wrap="square" rtlCol="0">
              <a:spAutoFit/>
            </a:bodyPr>
            <a:lstStyle/>
            <a:p>
              <a:r>
                <a:rPr lang="it-IT" dirty="0"/>
                <a:t>Sb</a:t>
              </a:r>
            </a:p>
            <a:p>
              <a:r>
                <a:rPr lang="it-IT" dirty="0" err="1"/>
                <a:t>flux</a:t>
              </a:r>
              <a:endParaRPr lang="it-IT" dirty="0"/>
            </a:p>
          </p:txBody>
        </p:sp>
      </p:grpSp>
      <p:sp>
        <p:nvSpPr>
          <p:cNvPr id="160" name="CasellaDiTesto 159">
            <a:extLst>
              <a:ext uri="{FF2B5EF4-FFF2-40B4-BE49-F238E27FC236}">
                <a16:creationId xmlns:a16="http://schemas.microsoft.com/office/drawing/2014/main" id="{D5E32EBB-7AFE-4791-8100-7EF27D029A19}"/>
              </a:ext>
            </a:extLst>
          </p:cNvPr>
          <p:cNvSpPr txBox="1"/>
          <p:nvPr/>
        </p:nvSpPr>
        <p:spPr>
          <a:xfrm>
            <a:off x="177419" y="1122199"/>
            <a:ext cx="3753558"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dirty="0" err="1"/>
              <a:t>Epitaxy</a:t>
            </a:r>
            <a:r>
              <a:rPr lang="it-IT" dirty="0"/>
              <a:t> </a:t>
            </a:r>
            <a:r>
              <a:rPr lang="it-IT" dirty="0" err="1"/>
              <a:t>is</a:t>
            </a:r>
            <a:r>
              <a:rPr lang="it-IT" dirty="0"/>
              <a:t> the </a:t>
            </a:r>
            <a:r>
              <a:rPr lang="it-IT" dirty="0" err="1"/>
              <a:t>growth</a:t>
            </a:r>
            <a:r>
              <a:rPr lang="it-IT" dirty="0"/>
              <a:t> of a </a:t>
            </a:r>
            <a:r>
              <a:rPr lang="it-IT" dirty="0" err="1"/>
              <a:t>crystal</a:t>
            </a:r>
            <a:r>
              <a:rPr lang="it-IT" dirty="0"/>
              <a:t> </a:t>
            </a:r>
            <a:r>
              <a:rPr lang="it-IT" dirty="0" err="1"/>
              <a:t>layer</a:t>
            </a:r>
            <a:r>
              <a:rPr lang="it-IT" dirty="0"/>
              <a:t> with one or more </a:t>
            </a:r>
            <a:r>
              <a:rPr lang="it-IT" dirty="0" err="1"/>
              <a:t>well-defined</a:t>
            </a:r>
            <a:r>
              <a:rPr lang="it-IT" dirty="0"/>
              <a:t> </a:t>
            </a:r>
            <a:r>
              <a:rPr lang="it-IT" dirty="0" err="1"/>
              <a:t>orientations</a:t>
            </a:r>
            <a:r>
              <a:rPr lang="it-IT" dirty="0"/>
              <a:t> with </a:t>
            </a:r>
            <a:r>
              <a:rPr lang="it-IT" dirty="0" err="1"/>
              <a:t>respect</a:t>
            </a:r>
            <a:r>
              <a:rPr lang="it-IT" dirty="0"/>
              <a:t> to an </a:t>
            </a:r>
            <a:r>
              <a:rPr lang="it-IT" dirty="0" err="1"/>
              <a:t>underlying</a:t>
            </a:r>
            <a:r>
              <a:rPr lang="it-IT" dirty="0"/>
              <a:t> </a:t>
            </a:r>
            <a:r>
              <a:rPr lang="it-IT" dirty="0" err="1"/>
              <a:t>crystal</a:t>
            </a:r>
            <a:r>
              <a:rPr lang="it-IT" dirty="0"/>
              <a:t> </a:t>
            </a:r>
            <a:r>
              <a:rPr lang="it-IT" dirty="0" err="1"/>
              <a:t>seed</a:t>
            </a:r>
            <a:r>
              <a:rPr lang="it-IT" dirty="0"/>
              <a:t> </a:t>
            </a:r>
            <a:r>
              <a:rPr lang="it-IT" dirty="0" err="1"/>
              <a:t>layer</a:t>
            </a:r>
            <a:r>
              <a:rPr lang="it-IT" dirty="0"/>
              <a:t> (</a:t>
            </a:r>
            <a:r>
              <a:rPr lang="it-IT" dirty="0" err="1"/>
              <a:t>usually</a:t>
            </a:r>
            <a:r>
              <a:rPr lang="it-IT" dirty="0"/>
              <a:t> a single </a:t>
            </a:r>
            <a:r>
              <a:rPr lang="it-IT" dirty="0" err="1"/>
              <a:t>crystal</a:t>
            </a:r>
            <a:r>
              <a:rPr lang="it-IT" dirty="0"/>
              <a:t> </a:t>
            </a:r>
            <a:r>
              <a:rPr lang="it-IT" dirty="0" err="1"/>
              <a:t>substrate</a:t>
            </a:r>
            <a:r>
              <a:rPr lang="it-IT" dirty="0"/>
              <a:t>)</a:t>
            </a:r>
          </a:p>
        </p:txBody>
      </p:sp>
      <p:sp>
        <p:nvSpPr>
          <p:cNvPr id="161" name="CasellaDiTesto 160">
            <a:extLst>
              <a:ext uri="{FF2B5EF4-FFF2-40B4-BE49-F238E27FC236}">
                <a16:creationId xmlns:a16="http://schemas.microsoft.com/office/drawing/2014/main" id="{A64637C0-4A62-44C2-A28F-07CF256F5325}"/>
              </a:ext>
            </a:extLst>
          </p:cNvPr>
          <p:cNvSpPr txBox="1"/>
          <p:nvPr/>
        </p:nvSpPr>
        <p:spPr>
          <a:xfrm>
            <a:off x="1446935" y="5728489"/>
            <a:ext cx="1172116" cy="369332"/>
          </a:xfrm>
          <a:prstGeom prst="rect">
            <a:avLst/>
          </a:prstGeom>
          <a:solidFill>
            <a:schemeClr val="tx2">
              <a:lumMod val="5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it-IT" dirty="0" err="1"/>
              <a:t>Substrate</a:t>
            </a:r>
            <a:endParaRPr lang="it-IT" dirty="0"/>
          </a:p>
        </p:txBody>
      </p:sp>
      <p:sp>
        <p:nvSpPr>
          <p:cNvPr id="162" name="CasellaDiTesto 161">
            <a:extLst>
              <a:ext uri="{FF2B5EF4-FFF2-40B4-BE49-F238E27FC236}">
                <a16:creationId xmlns:a16="http://schemas.microsoft.com/office/drawing/2014/main" id="{0E998BFB-7CAF-459D-9D8A-CA9EED288597}"/>
              </a:ext>
            </a:extLst>
          </p:cNvPr>
          <p:cNvSpPr txBox="1"/>
          <p:nvPr/>
        </p:nvSpPr>
        <p:spPr>
          <a:xfrm>
            <a:off x="5766090" y="1010894"/>
            <a:ext cx="5690597" cy="1938992"/>
          </a:xfrm>
          <a:prstGeom prst="rect">
            <a:avLst/>
          </a:prstGeom>
          <a:noFill/>
        </p:spPr>
        <p:txBody>
          <a:bodyPr wrap="square" rtlCol="0">
            <a:spAutoFit/>
          </a:bodyPr>
          <a:lstStyle/>
          <a:p>
            <a:r>
              <a:rPr lang="it-IT" sz="2000" dirty="0" err="1"/>
              <a:t>Epitaxial</a:t>
            </a:r>
            <a:r>
              <a:rPr lang="it-IT" sz="2000" dirty="0"/>
              <a:t> single-</a:t>
            </a:r>
            <a:r>
              <a:rPr lang="it-IT" sz="2000" dirty="0" err="1"/>
              <a:t>oriented</a:t>
            </a:r>
            <a:r>
              <a:rPr lang="it-IT" sz="2000" dirty="0"/>
              <a:t> </a:t>
            </a:r>
            <a:r>
              <a:rPr lang="it-IT" sz="2000" dirty="0" err="1"/>
              <a:t>films</a:t>
            </a:r>
            <a:r>
              <a:rPr lang="it-IT" sz="2000" dirty="0"/>
              <a:t> </a:t>
            </a:r>
            <a:r>
              <a:rPr lang="it-IT" sz="2000" dirty="0" err="1"/>
              <a:t>would</a:t>
            </a:r>
            <a:r>
              <a:rPr lang="it-IT" sz="2000" dirty="0"/>
              <a:t> </a:t>
            </a:r>
            <a:r>
              <a:rPr lang="it-IT" sz="2000" dirty="0" err="1"/>
              <a:t>allow</a:t>
            </a:r>
            <a:r>
              <a:rPr lang="it-IT" sz="2000" dirty="0"/>
              <a:t>:</a:t>
            </a:r>
          </a:p>
          <a:p>
            <a:pPr marL="285750" indent="-285750">
              <a:buFont typeface="Arial" panose="020B0604020202020204" pitchFamily="34" charset="0"/>
              <a:buChar char="•"/>
            </a:pPr>
            <a:r>
              <a:rPr lang="it-IT" sz="2000" dirty="0" err="1"/>
              <a:t>Roughness</a:t>
            </a:r>
            <a:r>
              <a:rPr lang="it-IT" sz="2000" dirty="0"/>
              <a:t> control</a:t>
            </a:r>
          </a:p>
          <a:p>
            <a:pPr marL="285750" indent="-285750">
              <a:buFont typeface="Arial" panose="020B0604020202020204" pitchFamily="34" charset="0"/>
              <a:buChar char="•"/>
            </a:pPr>
            <a:r>
              <a:rPr lang="it-IT" sz="2000" dirty="0" err="1"/>
              <a:t>Orientation</a:t>
            </a:r>
            <a:r>
              <a:rPr lang="it-IT" sz="2000" dirty="0"/>
              <a:t> control </a:t>
            </a:r>
            <a:r>
              <a:rPr lang="it-IT" sz="2000" dirty="0">
                <a:sym typeface="Wingdings" panose="05000000000000000000" pitchFamily="2" charset="2"/>
              </a:rPr>
              <a:t> </a:t>
            </a:r>
            <a:r>
              <a:rPr lang="it-IT" sz="2000" dirty="0" err="1">
                <a:sym typeface="Wingdings" panose="05000000000000000000" pitchFamily="2" charset="2"/>
              </a:rPr>
              <a:t>surface</a:t>
            </a:r>
            <a:r>
              <a:rPr lang="it-IT" sz="2000" dirty="0">
                <a:sym typeface="Wingdings" panose="05000000000000000000" pitchFamily="2" charset="2"/>
              </a:rPr>
              <a:t> </a:t>
            </a:r>
            <a:r>
              <a:rPr lang="it-IT" sz="2000" dirty="0" err="1">
                <a:sym typeface="Wingdings" panose="05000000000000000000" pitchFamily="2" charset="2"/>
              </a:rPr>
              <a:t>potential</a:t>
            </a:r>
            <a:r>
              <a:rPr lang="it-IT" sz="2000" dirty="0">
                <a:sym typeface="Wingdings" panose="05000000000000000000" pitchFamily="2" charset="2"/>
              </a:rPr>
              <a:t> control</a:t>
            </a:r>
          </a:p>
          <a:p>
            <a:pPr marL="285750" indent="-285750">
              <a:buFont typeface="Arial" panose="020B0604020202020204" pitchFamily="34" charset="0"/>
              <a:buChar char="•"/>
            </a:pPr>
            <a:r>
              <a:rPr lang="it-IT" sz="2000" dirty="0" err="1">
                <a:sym typeface="Wingdings" panose="05000000000000000000" pitchFamily="2" charset="2"/>
              </a:rPr>
              <a:t>Measurements</a:t>
            </a:r>
            <a:r>
              <a:rPr lang="it-IT" sz="2000" dirty="0">
                <a:sym typeface="Wingdings" panose="05000000000000000000" pitchFamily="2" charset="2"/>
              </a:rPr>
              <a:t> of </a:t>
            </a:r>
            <a:r>
              <a:rPr lang="it-IT" sz="2000" dirty="0" err="1">
                <a:sym typeface="Wingdings" panose="05000000000000000000" pitchFamily="2" charset="2"/>
              </a:rPr>
              <a:t>intrinsic</a:t>
            </a:r>
            <a:r>
              <a:rPr lang="it-IT" sz="2000" dirty="0">
                <a:sym typeface="Wingdings" panose="05000000000000000000" pitchFamily="2" charset="2"/>
              </a:rPr>
              <a:t> </a:t>
            </a:r>
            <a:r>
              <a:rPr lang="it-IT" sz="2000" dirty="0" err="1">
                <a:sym typeface="Wingdings" panose="05000000000000000000" pitchFamily="2" charset="2"/>
              </a:rPr>
              <a:t>properties</a:t>
            </a:r>
            <a:br>
              <a:rPr lang="it-IT" sz="2000" dirty="0">
                <a:sym typeface="Wingdings" panose="05000000000000000000" pitchFamily="2" charset="2"/>
              </a:rPr>
            </a:br>
            <a:r>
              <a:rPr lang="it-IT" sz="2000" dirty="0">
                <a:sym typeface="Wingdings" panose="05000000000000000000" pitchFamily="2" charset="2"/>
              </a:rPr>
              <a:t>(optical </a:t>
            </a:r>
            <a:r>
              <a:rPr lang="it-IT" sz="2000" dirty="0" err="1">
                <a:sym typeface="Wingdings" panose="05000000000000000000" pitchFamily="2" charset="2"/>
              </a:rPr>
              <a:t>constants</a:t>
            </a:r>
            <a:r>
              <a:rPr lang="it-IT" sz="2000" dirty="0">
                <a:sym typeface="Wingdings" panose="05000000000000000000" pitchFamily="2" charset="2"/>
              </a:rPr>
              <a:t>, band </a:t>
            </a:r>
            <a:r>
              <a:rPr lang="it-IT" sz="2000" dirty="0" err="1">
                <a:sym typeface="Wingdings" panose="05000000000000000000" pitchFamily="2" charset="2"/>
              </a:rPr>
              <a:t>structure</a:t>
            </a:r>
            <a:r>
              <a:rPr lang="it-IT" sz="2000" dirty="0">
                <a:sym typeface="Wingdings" panose="05000000000000000000" pitchFamily="2" charset="2"/>
              </a:rPr>
              <a:t>, </a:t>
            </a:r>
            <a:r>
              <a:rPr lang="it-IT" sz="2000" dirty="0" err="1">
                <a:sym typeface="Wingdings" panose="05000000000000000000" pitchFamily="2" charset="2"/>
              </a:rPr>
              <a:t>intrinsic</a:t>
            </a:r>
            <a:r>
              <a:rPr lang="it-IT" sz="2000" dirty="0">
                <a:sym typeface="Wingdings" panose="05000000000000000000" pitchFamily="2" charset="2"/>
              </a:rPr>
              <a:t> MTE…)</a:t>
            </a:r>
            <a:endParaRPr lang="it-IT" sz="2000" dirty="0"/>
          </a:p>
        </p:txBody>
      </p:sp>
      <p:sp>
        <p:nvSpPr>
          <p:cNvPr id="163" name="CasellaDiTesto 162">
            <a:extLst>
              <a:ext uri="{FF2B5EF4-FFF2-40B4-BE49-F238E27FC236}">
                <a16:creationId xmlns:a16="http://schemas.microsoft.com/office/drawing/2014/main" id="{5DB735B3-ABC9-40C4-B68A-DEB5350710AB}"/>
              </a:ext>
            </a:extLst>
          </p:cNvPr>
          <p:cNvSpPr txBox="1"/>
          <p:nvPr/>
        </p:nvSpPr>
        <p:spPr>
          <a:xfrm>
            <a:off x="3256397" y="4445306"/>
            <a:ext cx="949680"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1600" dirty="0" err="1"/>
              <a:t>Epitaxial</a:t>
            </a:r>
            <a:endParaRPr lang="it-IT" sz="1600" dirty="0"/>
          </a:p>
          <a:p>
            <a:pPr algn="ctr"/>
            <a:r>
              <a:rPr lang="it-IT" sz="1600" dirty="0" err="1"/>
              <a:t>layer</a:t>
            </a:r>
            <a:endParaRPr lang="it-IT" sz="1600" dirty="0"/>
          </a:p>
        </p:txBody>
      </p:sp>
      <p:sp>
        <p:nvSpPr>
          <p:cNvPr id="166" name="CasellaDiTesto 165">
            <a:extLst>
              <a:ext uri="{FF2B5EF4-FFF2-40B4-BE49-F238E27FC236}">
                <a16:creationId xmlns:a16="http://schemas.microsoft.com/office/drawing/2014/main" id="{C2DBDE12-0AD5-47F2-847A-14859DBE0AE4}"/>
              </a:ext>
            </a:extLst>
          </p:cNvPr>
          <p:cNvSpPr txBox="1"/>
          <p:nvPr/>
        </p:nvSpPr>
        <p:spPr>
          <a:xfrm>
            <a:off x="6407839" y="3269238"/>
            <a:ext cx="4407098" cy="10156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342900" indent="-342900">
              <a:buAutoNum type="arabicParenR"/>
            </a:pPr>
            <a:r>
              <a:rPr lang="it-IT" sz="2000" dirty="0" err="1"/>
              <a:t>Choose</a:t>
            </a:r>
            <a:r>
              <a:rPr lang="it-IT" sz="2000" dirty="0"/>
              <a:t> the </a:t>
            </a:r>
            <a:r>
              <a:rPr lang="it-IT" sz="2000" dirty="0" err="1"/>
              <a:t>method</a:t>
            </a:r>
            <a:r>
              <a:rPr lang="it-IT" sz="2000" dirty="0"/>
              <a:t>: MBE</a:t>
            </a:r>
          </a:p>
          <a:p>
            <a:pPr marL="342900" indent="-342900">
              <a:buAutoNum type="arabicParenR"/>
            </a:pPr>
            <a:r>
              <a:rPr lang="it-IT" sz="2000" dirty="0"/>
              <a:t>Select </a:t>
            </a:r>
            <a:r>
              <a:rPr lang="it-IT" sz="2000" dirty="0" err="1"/>
              <a:t>suitable</a:t>
            </a:r>
            <a:r>
              <a:rPr lang="it-IT" sz="2000" dirty="0"/>
              <a:t> </a:t>
            </a:r>
            <a:r>
              <a:rPr lang="it-IT" sz="2000" dirty="0" err="1"/>
              <a:t>substrates</a:t>
            </a:r>
            <a:endParaRPr lang="it-IT" sz="2000" dirty="0"/>
          </a:p>
          <a:p>
            <a:pPr marL="342900" indent="-342900">
              <a:buAutoNum type="arabicParenR"/>
            </a:pPr>
            <a:r>
              <a:rPr lang="it-IT" sz="2000" dirty="0" err="1"/>
              <a:t>Identify</a:t>
            </a:r>
            <a:r>
              <a:rPr lang="it-IT" sz="2000" dirty="0"/>
              <a:t> </a:t>
            </a:r>
            <a:r>
              <a:rPr lang="it-IT" sz="2000" dirty="0" err="1"/>
              <a:t>suitable</a:t>
            </a:r>
            <a:r>
              <a:rPr lang="it-IT" sz="2000" dirty="0"/>
              <a:t> </a:t>
            </a:r>
            <a:r>
              <a:rPr lang="it-IT" sz="2000" dirty="0" err="1"/>
              <a:t>growth</a:t>
            </a:r>
            <a:r>
              <a:rPr lang="it-IT" sz="2000" dirty="0"/>
              <a:t> </a:t>
            </a:r>
            <a:r>
              <a:rPr lang="it-IT" sz="2000" dirty="0" err="1"/>
              <a:t>conditions</a:t>
            </a:r>
            <a:endParaRPr lang="it-IT" sz="2000" dirty="0"/>
          </a:p>
        </p:txBody>
      </p:sp>
      <p:grpSp>
        <p:nvGrpSpPr>
          <p:cNvPr id="151" name="Group 68">
            <a:extLst>
              <a:ext uri="{FF2B5EF4-FFF2-40B4-BE49-F238E27FC236}">
                <a16:creationId xmlns:a16="http://schemas.microsoft.com/office/drawing/2014/main" id="{7188569C-FBAB-DBA5-485D-27FA5B6FA975}"/>
              </a:ext>
            </a:extLst>
          </p:cNvPr>
          <p:cNvGrpSpPr/>
          <p:nvPr/>
        </p:nvGrpSpPr>
        <p:grpSpPr>
          <a:xfrm>
            <a:off x="7099148" y="4518146"/>
            <a:ext cx="3267400" cy="2026421"/>
            <a:chOff x="3361957" y="2801725"/>
            <a:chExt cx="3509726" cy="2206444"/>
          </a:xfrm>
        </p:grpSpPr>
        <p:grpSp>
          <p:nvGrpSpPr>
            <p:cNvPr id="152" name="Group 39">
              <a:extLst>
                <a:ext uri="{FF2B5EF4-FFF2-40B4-BE49-F238E27FC236}">
                  <a16:creationId xmlns:a16="http://schemas.microsoft.com/office/drawing/2014/main" id="{72C51512-5354-D8B3-D446-3B30305AB96A}"/>
                </a:ext>
              </a:extLst>
            </p:cNvPr>
            <p:cNvGrpSpPr/>
            <p:nvPr/>
          </p:nvGrpSpPr>
          <p:grpSpPr>
            <a:xfrm>
              <a:off x="3361957" y="2802347"/>
              <a:ext cx="3509726" cy="2205822"/>
              <a:chOff x="4838396" y="2400753"/>
              <a:chExt cx="4290412" cy="2639676"/>
            </a:xfrm>
          </p:grpSpPr>
          <p:sp>
            <p:nvSpPr>
              <p:cNvPr id="164" name="Rectangle 4">
                <a:extLst>
                  <a:ext uri="{FF2B5EF4-FFF2-40B4-BE49-F238E27FC236}">
                    <a16:creationId xmlns:a16="http://schemas.microsoft.com/office/drawing/2014/main" id="{6136A63B-1B31-A22C-8EDA-EFFD6227B0E3}"/>
                  </a:ext>
                </a:extLst>
              </p:cNvPr>
              <p:cNvSpPr/>
              <p:nvPr/>
            </p:nvSpPr>
            <p:spPr>
              <a:xfrm>
                <a:off x="4838396" y="4074297"/>
                <a:ext cx="4095841" cy="943827"/>
              </a:xfrm>
              <a:prstGeom prst="rect">
                <a:avLst/>
              </a:prstGeom>
              <a:gradFill flip="none" rotWithShape="1">
                <a:gsLst>
                  <a:gs pos="0">
                    <a:schemeClr val="accent3"/>
                  </a:gs>
                  <a:gs pos="45000">
                    <a:schemeClr val="accent3">
                      <a:lumMod val="60000"/>
                      <a:lumOff val="40000"/>
                    </a:schemeClr>
                  </a:gs>
                  <a:gs pos="8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5" name="Oval 5">
                <a:extLst>
                  <a:ext uri="{FF2B5EF4-FFF2-40B4-BE49-F238E27FC236}">
                    <a16:creationId xmlns:a16="http://schemas.microsoft.com/office/drawing/2014/main" id="{CB16DE31-E7B9-D15D-4D4C-0EEAC47E1A42}"/>
                  </a:ext>
                </a:extLst>
              </p:cNvPr>
              <p:cNvSpPr/>
              <p:nvPr/>
            </p:nvSpPr>
            <p:spPr>
              <a:xfrm>
                <a:off x="6885398" y="3657243"/>
                <a:ext cx="369870" cy="369870"/>
              </a:xfrm>
              <a:prstGeom prst="ellipse">
                <a:avLst/>
              </a:prstGeom>
              <a:solidFill>
                <a:srgbClr val="00CC9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p>
            </p:txBody>
          </p:sp>
          <p:sp>
            <p:nvSpPr>
              <p:cNvPr id="167" name="Oval 6">
                <a:extLst>
                  <a:ext uri="{FF2B5EF4-FFF2-40B4-BE49-F238E27FC236}">
                    <a16:creationId xmlns:a16="http://schemas.microsoft.com/office/drawing/2014/main" id="{DE2A5920-2A14-1A20-47A4-43059BF67520}"/>
                  </a:ext>
                </a:extLst>
              </p:cNvPr>
              <p:cNvSpPr/>
              <p:nvPr/>
            </p:nvSpPr>
            <p:spPr>
              <a:xfrm>
                <a:off x="5339516" y="3640844"/>
                <a:ext cx="369870" cy="369870"/>
              </a:xfrm>
              <a:prstGeom prst="ellipse">
                <a:avLst/>
              </a:prstGeom>
              <a:solidFill>
                <a:srgbClr val="00CC9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p>
            </p:txBody>
          </p:sp>
          <p:sp>
            <p:nvSpPr>
              <p:cNvPr id="168" name="Oval 7">
                <a:extLst>
                  <a:ext uri="{FF2B5EF4-FFF2-40B4-BE49-F238E27FC236}">
                    <a16:creationId xmlns:a16="http://schemas.microsoft.com/office/drawing/2014/main" id="{F681B3C6-B95D-6211-B49E-134BE40C652A}"/>
                  </a:ext>
                </a:extLst>
              </p:cNvPr>
              <p:cNvSpPr/>
              <p:nvPr/>
            </p:nvSpPr>
            <p:spPr>
              <a:xfrm>
                <a:off x="8157680" y="3640844"/>
                <a:ext cx="369870" cy="369870"/>
              </a:xfrm>
              <a:prstGeom prst="ellipse">
                <a:avLst/>
              </a:prstGeom>
              <a:solidFill>
                <a:schemeClr val="accent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p>
            </p:txBody>
          </p:sp>
          <p:sp>
            <p:nvSpPr>
              <p:cNvPr id="169" name="Oval 8">
                <a:extLst>
                  <a:ext uri="{FF2B5EF4-FFF2-40B4-BE49-F238E27FC236}">
                    <a16:creationId xmlns:a16="http://schemas.microsoft.com/office/drawing/2014/main" id="{070EC97B-6C99-BC96-C4B3-37A7D6A6FAD0}"/>
                  </a:ext>
                </a:extLst>
              </p:cNvPr>
              <p:cNvSpPr/>
              <p:nvPr/>
            </p:nvSpPr>
            <p:spPr>
              <a:xfrm>
                <a:off x="7739864" y="2743788"/>
                <a:ext cx="369870" cy="369870"/>
              </a:xfrm>
              <a:prstGeom prst="ellipse">
                <a:avLst/>
              </a:prstGeom>
              <a:solidFill>
                <a:srgbClr val="00CC9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p>
            </p:txBody>
          </p:sp>
          <p:sp>
            <p:nvSpPr>
              <p:cNvPr id="170" name="Oval 9">
                <a:extLst>
                  <a:ext uri="{FF2B5EF4-FFF2-40B4-BE49-F238E27FC236}">
                    <a16:creationId xmlns:a16="http://schemas.microsoft.com/office/drawing/2014/main" id="{190CCEA9-0C1D-0ECC-92EF-418B6779C6D5}"/>
                  </a:ext>
                </a:extLst>
              </p:cNvPr>
              <p:cNvSpPr/>
              <p:nvPr/>
            </p:nvSpPr>
            <p:spPr>
              <a:xfrm>
                <a:off x="8564366" y="3640844"/>
                <a:ext cx="369870" cy="369870"/>
              </a:xfrm>
              <a:prstGeom prst="ellipse">
                <a:avLst/>
              </a:prstGeom>
              <a:solidFill>
                <a:schemeClr val="accent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p>
            </p:txBody>
          </p:sp>
          <p:sp>
            <p:nvSpPr>
              <p:cNvPr id="171" name="Oval 10">
                <a:extLst>
                  <a:ext uri="{FF2B5EF4-FFF2-40B4-BE49-F238E27FC236}">
                    <a16:creationId xmlns:a16="http://schemas.microsoft.com/office/drawing/2014/main" id="{386359FB-7C0C-8B23-637E-2DDCB81F499D}"/>
                  </a:ext>
                </a:extLst>
              </p:cNvPr>
              <p:cNvSpPr/>
              <p:nvPr/>
            </p:nvSpPr>
            <p:spPr>
              <a:xfrm>
                <a:off x="5233816" y="2874557"/>
                <a:ext cx="369870" cy="369871"/>
              </a:xfrm>
              <a:prstGeom prst="ellipse">
                <a:avLst/>
              </a:prstGeom>
              <a:solidFill>
                <a:srgbClr val="00CC9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p>
            </p:txBody>
          </p:sp>
          <p:sp>
            <p:nvSpPr>
              <p:cNvPr id="172" name="Oval 11">
                <a:extLst>
                  <a:ext uri="{FF2B5EF4-FFF2-40B4-BE49-F238E27FC236}">
                    <a16:creationId xmlns:a16="http://schemas.microsoft.com/office/drawing/2014/main" id="{D5CD8C7A-53B9-7114-F227-246949017529}"/>
                  </a:ext>
                </a:extLst>
              </p:cNvPr>
              <p:cNvSpPr/>
              <p:nvPr/>
            </p:nvSpPr>
            <p:spPr>
              <a:xfrm>
                <a:off x="7286090" y="3662022"/>
                <a:ext cx="369870" cy="369870"/>
              </a:xfrm>
              <a:prstGeom prst="ellipse">
                <a:avLst/>
              </a:prstGeom>
              <a:solidFill>
                <a:srgbClr val="00CC9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p>
            </p:txBody>
          </p:sp>
          <p:sp>
            <p:nvSpPr>
              <p:cNvPr id="173" name="Oval 12">
                <a:extLst>
                  <a:ext uri="{FF2B5EF4-FFF2-40B4-BE49-F238E27FC236}">
                    <a16:creationId xmlns:a16="http://schemas.microsoft.com/office/drawing/2014/main" id="{223A9918-675B-A99C-CC91-EE37E2D87FDA}"/>
                  </a:ext>
                </a:extLst>
              </p:cNvPr>
              <p:cNvSpPr/>
              <p:nvPr/>
            </p:nvSpPr>
            <p:spPr>
              <a:xfrm>
                <a:off x="7070333" y="3293014"/>
                <a:ext cx="369870" cy="369870"/>
              </a:xfrm>
              <a:prstGeom prst="ellipse">
                <a:avLst/>
              </a:prstGeom>
              <a:solidFill>
                <a:srgbClr val="00CC9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p>
            </p:txBody>
          </p:sp>
          <p:sp>
            <p:nvSpPr>
              <p:cNvPr id="174" name="Oval 13">
                <a:extLst>
                  <a:ext uri="{FF2B5EF4-FFF2-40B4-BE49-F238E27FC236}">
                    <a16:creationId xmlns:a16="http://schemas.microsoft.com/office/drawing/2014/main" id="{F1E891CA-0198-B04D-F287-F60465CFCABD}"/>
                  </a:ext>
                </a:extLst>
              </p:cNvPr>
              <p:cNvSpPr/>
              <p:nvPr/>
            </p:nvSpPr>
            <p:spPr>
              <a:xfrm>
                <a:off x="7918807" y="4124825"/>
                <a:ext cx="369870" cy="369871"/>
              </a:xfrm>
              <a:prstGeom prst="ellipse">
                <a:avLst/>
              </a:prstGeom>
              <a:solidFill>
                <a:srgbClr val="00CC9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p>
            </p:txBody>
          </p:sp>
          <p:sp>
            <p:nvSpPr>
              <p:cNvPr id="175" name="Oval 14">
                <a:extLst>
                  <a:ext uri="{FF2B5EF4-FFF2-40B4-BE49-F238E27FC236}">
                    <a16:creationId xmlns:a16="http://schemas.microsoft.com/office/drawing/2014/main" id="{3D52562C-D498-11C6-5ECF-538980DD58C3}"/>
                  </a:ext>
                </a:extLst>
              </p:cNvPr>
              <p:cNvSpPr/>
              <p:nvPr/>
            </p:nvSpPr>
            <p:spPr>
              <a:xfrm>
                <a:off x="8342617" y="4124825"/>
                <a:ext cx="369870" cy="369871"/>
              </a:xfrm>
              <a:prstGeom prst="ellipse">
                <a:avLst/>
              </a:prstGeom>
              <a:solidFill>
                <a:srgbClr val="00CC9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p>
            </p:txBody>
          </p:sp>
          <p:sp>
            <p:nvSpPr>
              <p:cNvPr id="176" name="Oval 15">
                <a:extLst>
                  <a:ext uri="{FF2B5EF4-FFF2-40B4-BE49-F238E27FC236}">
                    <a16:creationId xmlns:a16="http://schemas.microsoft.com/office/drawing/2014/main" id="{53E938C7-6DBC-D736-D0E1-D473DB2E0740}"/>
                  </a:ext>
                </a:extLst>
              </p:cNvPr>
              <p:cNvSpPr/>
              <p:nvPr/>
            </p:nvSpPr>
            <p:spPr>
              <a:xfrm>
                <a:off x="4866515" y="3657243"/>
                <a:ext cx="369870" cy="369871"/>
              </a:xfrm>
              <a:prstGeom prst="ellipse">
                <a:avLst/>
              </a:prstGeom>
              <a:solidFill>
                <a:srgbClr val="00CC9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p>
            </p:txBody>
          </p:sp>
          <p:cxnSp>
            <p:nvCxnSpPr>
              <p:cNvPr id="177" name="Straight Arrow Connector 17">
                <a:extLst>
                  <a:ext uri="{FF2B5EF4-FFF2-40B4-BE49-F238E27FC236}">
                    <a16:creationId xmlns:a16="http://schemas.microsoft.com/office/drawing/2014/main" id="{222BE83B-4738-624F-727C-B95383D1E9EE}"/>
                  </a:ext>
                </a:extLst>
              </p:cNvPr>
              <p:cNvCxnSpPr>
                <a:cxnSpLocks/>
                <a:stCxn id="171" idx="3"/>
                <a:endCxn id="176" idx="0"/>
              </p:cNvCxnSpPr>
              <p:nvPr/>
            </p:nvCxnSpPr>
            <p:spPr>
              <a:xfrm flipH="1">
                <a:off x="5051450" y="3190261"/>
                <a:ext cx="236533" cy="4669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20">
                <a:extLst>
                  <a:ext uri="{FF2B5EF4-FFF2-40B4-BE49-F238E27FC236}">
                    <a16:creationId xmlns:a16="http://schemas.microsoft.com/office/drawing/2014/main" id="{D8A820D8-500C-79D4-5D2E-78505B5002BF}"/>
                  </a:ext>
                </a:extLst>
              </p:cNvPr>
              <p:cNvCxnSpPr>
                <a:stCxn id="167" idx="6"/>
              </p:cNvCxnSpPr>
              <p:nvPr/>
            </p:nvCxnSpPr>
            <p:spPr>
              <a:xfrm flipV="1">
                <a:off x="5709386" y="3802306"/>
                <a:ext cx="732033" cy="234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22">
                <a:extLst>
                  <a:ext uri="{FF2B5EF4-FFF2-40B4-BE49-F238E27FC236}">
                    <a16:creationId xmlns:a16="http://schemas.microsoft.com/office/drawing/2014/main" id="{F8C9DC02-3FE4-A78A-B7F5-6BDF2D446D6D}"/>
                  </a:ext>
                </a:extLst>
              </p:cNvPr>
              <p:cNvCxnSpPr>
                <a:cxnSpLocks/>
                <a:stCxn id="172" idx="0"/>
                <a:endCxn id="169" idx="3"/>
              </p:cNvCxnSpPr>
              <p:nvPr/>
            </p:nvCxnSpPr>
            <p:spPr>
              <a:xfrm flipV="1">
                <a:off x="7471025" y="3059492"/>
                <a:ext cx="323005" cy="6025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0" name="Connector: Curved 27">
                <a:extLst>
                  <a:ext uri="{FF2B5EF4-FFF2-40B4-BE49-F238E27FC236}">
                    <a16:creationId xmlns:a16="http://schemas.microsoft.com/office/drawing/2014/main" id="{DEB1CE7C-6A10-518B-215C-5B67AA8B9A4A}"/>
                  </a:ext>
                </a:extLst>
              </p:cNvPr>
              <p:cNvCxnSpPr>
                <a:cxnSpLocks/>
                <a:stCxn id="175" idx="6"/>
                <a:endCxn id="170" idx="5"/>
              </p:cNvCxnSpPr>
              <p:nvPr/>
            </p:nvCxnSpPr>
            <p:spPr>
              <a:xfrm flipV="1">
                <a:off x="8712486" y="3956547"/>
                <a:ext cx="167584" cy="353215"/>
              </a:xfrm>
              <a:prstGeom prst="curvedConnector2">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81" name="Connector: Curved 31">
                <a:extLst>
                  <a:ext uri="{FF2B5EF4-FFF2-40B4-BE49-F238E27FC236}">
                    <a16:creationId xmlns:a16="http://schemas.microsoft.com/office/drawing/2014/main" id="{2B984769-24A8-FA53-08D9-CB27ECE0B6DF}"/>
                  </a:ext>
                </a:extLst>
              </p:cNvPr>
              <p:cNvCxnSpPr>
                <a:stCxn id="168" idx="2"/>
                <a:endCxn id="174" idx="1"/>
              </p:cNvCxnSpPr>
              <p:nvPr/>
            </p:nvCxnSpPr>
            <p:spPr>
              <a:xfrm rot="10800000" flipV="1">
                <a:off x="7972973" y="3825778"/>
                <a:ext cx="184707" cy="353213"/>
              </a:xfrm>
              <a:prstGeom prst="curvedConnector2">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182" name="TextBox 35">
                <a:extLst>
                  <a:ext uri="{FF2B5EF4-FFF2-40B4-BE49-F238E27FC236}">
                    <a16:creationId xmlns:a16="http://schemas.microsoft.com/office/drawing/2014/main" id="{F3B2F349-53B4-AFF3-C076-144637BD1D57}"/>
                  </a:ext>
                </a:extLst>
              </p:cNvPr>
              <p:cNvSpPr txBox="1"/>
              <p:nvPr/>
            </p:nvSpPr>
            <p:spPr>
              <a:xfrm>
                <a:off x="6075880" y="4557078"/>
                <a:ext cx="3052928" cy="483351"/>
              </a:xfrm>
              <a:prstGeom prst="rect">
                <a:avLst/>
              </a:prstGeom>
              <a:noFill/>
            </p:spPr>
            <p:txBody>
              <a:bodyPr wrap="none" rtlCol="0">
                <a:spAutoFit/>
              </a:bodyPr>
              <a:lstStyle/>
              <a:p>
                <a:r>
                  <a:rPr lang="en-US" sz="1600" dirty="0"/>
                  <a:t>reaction-interdiffusion</a:t>
                </a:r>
              </a:p>
            </p:txBody>
          </p:sp>
          <p:sp>
            <p:nvSpPr>
              <p:cNvPr id="183" name="TextBox 36">
                <a:extLst>
                  <a:ext uri="{FF2B5EF4-FFF2-40B4-BE49-F238E27FC236}">
                    <a16:creationId xmlns:a16="http://schemas.microsoft.com/office/drawing/2014/main" id="{A8200A33-AF8C-3B8B-759D-E61974E9800F}"/>
                  </a:ext>
                </a:extLst>
              </p:cNvPr>
              <p:cNvSpPr txBox="1"/>
              <p:nvPr/>
            </p:nvSpPr>
            <p:spPr>
              <a:xfrm>
                <a:off x="4900124" y="2400753"/>
                <a:ext cx="1627613" cy="483351"/>
              </a:xfrm>
              <a:prstGeom prst="rect">
                <a:avLst/>
              </a:prstGeom>
              <a:noFill/>
            </p:spPr>
            <p:txBody>
              <a:bodyPr wrap="none" rtlCol="0">
                <a:spAutoFit/>
              </a:bodyPr>
              <a:lstStyle/>
              <a:p>
                <a:r>
                  <a:rPr lang="en-US" sz="1600" dirty="0"/>
                  <a:t>adsorption</a:t>
                </a:r>
              </a:p>
            </p:txBody>
          </p:sp>
          <p:sp>
            <p:nvSpPr>
              <p:cNvPr id="184" name="TextBox 37">
                <a:extLst>
                  <a:ext uri="{FF2B5EF4-FFF2-40B4-BE49-F238E27FC236}">
                    <a16:creationId xmlns:a16="http://schemas.microsoft.com/office/drawing/2014/main" id="{1416851C-F538-0166-A52D-6486853C7E89}"/>
                  </a:ext>
                </a:extLst>
              </p:cNvPr>
              <p:cNvSpPr txBox="1"/>
              <p:nvPr/>
            </p:nvSpPr>
            <p:spPr>
              <a:xfrm>
                <a:off x="5646981" y="3423752"/>
                <a:ext cx="1345785" cy="483351"/>
              </a:xfrm>
              <a:prstGeom prst="rect">
                <a:avLst/>
              </a:prstGeom>
              <a:noFill/>
            </p:spPr>
            <p:txBody>
              <a:bodyPr wrap="none" rtlCol="0">
                <a:spAutoFit/>
              </a:bodyPr>
              <a:lstStyle/>
              <a:p>
                <a:r>
                  <a:rPr lang="en-US" sz="1600" dirty="0"/>
                  <a:t>diffusion</a:t>
                </a:r>
              </a:p>
            </p:txBody>
          </p:sp>
          <p:sp>
            <p:nvSpPr>
              <p:cNvPr id="185" name="TextBox 38">
                <a:extLst>
                  <a:ext uri="{FF2B5EF4-FFF2-40B4-BE49-F238E27FC236}">
                    <a16:creationId xmlns:a16="http://schemas.microsoft.com/office/drawing/2014/main" id="{0444D88B-5EFC-C3AD-3721-51FCF679F3D9}"/>
                  </a:ext>
                </a:extLst>
              </p:cNvPr>
              <p:cNvSpPr txBox="1"/>
              <p:nvPr/>
            </p:nvSpPr>
            <p:spPr>
              <a:xfrm>
                <a:off x="6454637" y="4112796"/>
                <a:ext cx="1593333" cy="483351"/>
              </a:xfrm>
              <a:prstGeom prst="rect">
                <a:avLst/>
              </a:prstGeom>
              <a:noFill/>
            </p:spPr>
            <p:txBody>
              <a:bodyPr wrap="none" rtlCol="0">
                <a:spAutoFit/>
              </a:bodyPr>
              <a:lstStyle/>
              <a:p>
                <a:r>
                  <a:rPr lang="en-US" sz="1600" dirty="0"/>
                  <a:t>nucleation</a:t>
                </a:r>
              </a:p>
            </p:txBody>
          </p:sp>
        </p:grpSp>
        <p:sp>
          <p:nvSpPr>
            <p:cNvPr id="153" name="TextBox 40">
              <a:extLst>
                <a:ext uri="{FF2B5EF4-FFF2-40B4-BE49-F238E27FC236}">
                  <a16:creationId xmlns:a16="http://schemas.microsoft.com/office/drawing/2014/main" id="{4812A77B-A970-11A2-BF17-5EAB0544F310}"/>
                </a:ext>
              </a:extLst>
            </p:cNvPr>
            <p:cNvSpPr txBox="1"/>
            <p:nvPr/>
          </p:nvSpPr>
          <p:spPr>
            <a:xfrm>
              <a:off x="5094619" y="2801725"/>
              <a:ext cx="1757696" cy="403908"/>
            </a:xfrm>
            <a:prstGeom prst="rect">
              <a:avLst/>
            </a:prstGeom>
            <a:noFill/>
          </p:spPr>
          <p:txBody>
            <a:bodyPr wrap="none" rtlCol="0">
              <a:spAutoFit/>
            </a:bodyPr>
            <a:lstStyle/>
            <a:p>
              <a:r>
                <a:rPr lang="en-US" sz="1600" dirty="0"/>
                <a:t>re-evaporation</a:t>
              </a:r>
            </a:p>
          </p:txBody>
        </p:sp>
      </p:grpSp>
    </p:spTree>
    <p:extLst>
      <p:ext uri="{BB962C8B-B14F-4D97-AF65-F5344CB8AC3E}">
        <p14:creationId xmlns:p14="http://schemas.microsoft.com/office/powerpoint/2010/main" val="291802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6"/>
                                        </p:tgtEl>
                                        <p:attrNameLst>
                                          <p:attrName>style.visibility</p:attrName>
                                        </p:attrNameLst>
                                      </p:cBhvr>
                                      <p:to>
                                        <p:strVal val="visible"/>
                                      </p:to>
                                    </p:set>
                                    <p:anim calcmode="lin" valueType="num">
                                      <p:cBhvr additive="base">
                                        <p:cTn id="14" dur="500" fill="hold"/>
                                        <p:tgtEl>
                                          <p:spTgt spid="166"/>
                                        </p:tgtEl>
                                        <p:attrNameLst>
                                          <p:attrName>ppt_x</p:attrName>
                                        </p:attrNameLst>
                                      </p:cBhvr>
                                      <p:tavLst>
                                        <p:tav tm="0">
                                          <p:val>
                                            <p:strVal val="#ppt_x"/>
                                          </p:val>
                                        </p:tav>
                                        <p:tav tm="100000">
                                          <p:val>
                                            <p:strVal val="#ppt_x"/>
                                          </p:val>
                                        </p:tav>
                                      </p:tavLst>
                                    </p:anim>
                                    <p:anim calcmode="lin" valueType="num">
                                      <p:cBhvr additive="base">
                                        <p:cTn id="15" dur="500" fill="hold"/>
                                        <p:tgtEl>
                                          <p:spTgt spid="16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1"/>
                                        </p:tgtEl>
                                        <p:attrNameLst>
                                          <p:attrName>style.visibility</p:attrName>
                                        </p:attrNameLst>
                                      </p:cBhvr>
                                      <p:to>
                                        <p:strVal val="visible"/>
                                      </p:to>
                                    </p:set>
                                    <p:animEffect transition="in" filter="fade">
                                      <p:cBhvr>
                                        <p:cTn id="20" dur="1000"/>
                                        <p:tgtEl>
                                          <p:spTgt spid="151"/>
                                        </p:tgtEl>
                                      </p:cBhvr>
                                    </p:animEffect>
                                    <p:anim calcmode="lin" valueType="num">
                                      <p:cBhvr>
                                        <p:cTn id="21" dur="1000" fill="hold"/>
                                        <p:tgtEl>
                                          <p:spTgt spid="151"/>
                                        </p:tgtEl>
                                        <p:attrNameLst>
                                          <p:attrName>ppt_x</p:attrName>
                                        </p:attrNameLst>
                                      </p:cBhvr>
                                      <p:tavLst>
                                        <p:tav tm="0">
                                          <p:val>
                                            <p:strVal val="#ppt_x"/>
                                          </p:val>
                                        </p:tav>
                                        <p:tav tm="100000">
                                          <p:val>
                                            <p:strVal val="#ppt_x"/>
                                          </p:val>
                                        </p:tav>
                                      </p:tavLst>
                                    </p:anim>
                                    <p:anim calcmode="lin" valueType="num">
                                      <p:cBhvr>
                                        <p:cTn id="22"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1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54485-2791-405C-A99D-259E208CBC96}"/>
              </a:ext>
            </a:extLst>
          </p:cNvPr>
          <p:cNvSpPr>
            <a:spLocks noGrp="1"/>
          </p:cNvSpPr>
          <p:nvPr>
            <p:ph type="title"/>
          </p:nvPr>
        </p:nvSpPr>
        <p:spPr/>
        <p:txBody>
          <a:bodyPr/>
          <a:lstStyle/>
          <a:p>
            <a:r>
              <a:rPr lang="it-IT" dirty="0"/>
              <a:t>Cs</a:t>
            </a:r>
            <a:r>
              <a:rPr lang="it-IT" baseline="-25000" dirty="0"/>
              <a:t>3</a:t>
            </a:r>
            <a:r>
              <a:rPr lang="it-IT" dirty="0"/>
              <a:t>Sb </a:t>
            </a:r>
            <a:r>
              <a:rPr lang="it-IT" dirty="0" err="1"/>
              <a:t>structure</a:t>
            </a:r>
            <a:r>
              <a:rPr lang="it-IT" dirty="0"/>
              <a:t> and </a:t>
            </a:r>
            <a:r>
              <a:rPr lang="it-IT" dirty="0" err="1"/>
              <a:t>possible</a:t>
            </a:r>
            <a:r>
              <a:rPr lang="it-IT" dirty="0"/>
              <a:t> </a:t>
            </a:r>
            <a:r>
              <a:rPr lang="it-IT" dirty="0" err="1"/>
              <a:t>epitaxial</a:t>
            </a:r>
            <a:r>
              <a:rPr lang="it-IT" dirty="0"/>
              <a:t> relations</a:t>
            </a:r>
          </a:p>
        </p:txBody>
      </p:sp>
      <p:grpSp>
        <p:nvGrpSpPr>
          <p:cNvPr id="28" name="Group 82">
            <a:extLst>
              <a:ext uri="{FF2B5EF4-FFF2-40B4-BE49-F238E27FC236}">
                <a16:creationId xmlns:a16="http://schemas.microsoft.com/office/drawing/2014/main" id="{E54EDB0B-D56D-43A2-9BE2-D863120336C2}"/>
              </a:ext>
            </a:extLst>
          </p:cNvPr>
          <p:cNvGrpSpPr/>
          <p:nvPr/>
        </p:nvGrpSpPr>
        <p:grpSpPr>
          <a:xfrm>
            <a:off x="414076" y="4803666"/>
            <a:ext cx="1573801" cy="1590714"/>
            <a:chOff x="1967858" y="4579897"/>
            <a:chExt cx="1573801" cy="1590714"/>
          </a:xfrm>
        </p:grpSpPr>
        <p:grpSp>
          <p:nvGrpSpPr>
            <p:cNvPr id="29" name="Group 42">
              <a:extLst>
                <a:ext uri="{FF2B5EF4-FFF2-40B4-BE49-F238E27FC236}">
                  <a16:creationId xmlns:a16="http://schemas.microsoft.com/office/drawing/2014/main" id="{70390557-3721-4042-B4DB-DD5E1F6F0495}"/>
                </a:ext>
              </a:extLst>
            </p:cNvPr>
            <p:cNvGrpSpPr/>
            <p:nvPr/>
          </p:nvGrpSpPr>
          <p:grpSpPr>
            <a:xfrm>
              <a:off x="1967858" y="4587353"/>
              <a:ext cx="834601" cy="832210"/>
              <a:chOff x="6405562" y="1738312"/>
              <a:chExt cx="1662112" cy="1657350"/>
            </a:xfrm>
          </p:grpSpPr>
          <p:grpSp>
            <p:nvGrpSpPr>
              <p:cNvPr id="60" name="Group 43">
                <a:extLst>
                  <a:ext uri="{FF2B5EF4-FFF2-40B4-BE49-F238E27FC236}">
                    <a16:creationId xmlns:a16="http://schemas.microsoft.com/office/drawing/2014/main" id="{CE5925A1-41C1-410A-8E4B-F58E1BAFAA4D}"/>
                  </a:ext>
                </a:extLst>
              </p:cNvPr>
              <p:cNvGrpSpPr/>
              <p:nvPr/>
            </p:nvGrpSpPr>
            <p:grpSpPr>
              <a:xfrm>
                <a:off x="6405562" y="1738312"/>
                <a:ext cx="1662112" cy="1657350"/>
                <a:chOff x="6405562" y="1738312"/>
                <a:chExt cx="1662112" cy="1657350"/>
              </a:xfrm>
            </p:grpSpPr>
            <p:sp>
              <p:nvSpPr>
                <p:cNvPr id="63" name="Rectangle 46">
                  <a:extLst>
                    <a:ext uri="{FF2B5EF4-FFF2-40B4-BE49-F238E27FC236}">
                      <a16:creationId xmlns:a16="http://schemas.microsoft.com/office/drawing/2014/main" id="{AEAA1FA7-6135-4366-B5B4-0616E4366193}"/>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4" name="Oval 47">
                  <a:extLst>
                    <a:ext uri="{FF2B5EF4-FFF2-40B4-BE49-F238E27FC236}">
                      <a16:creationId xmlns:a16="http://schemas.microsoft.com/office/drawing/2014/main" id="{79D92589-7897-4E47-B154-57A95175B9B8}"/>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48">
                  <a:extLst>
                    <a:ext uri="{FF2B5EF4-FFF2-40B4-BE49-F238E27FC236}">
                      <a16:creationId xmlns:a16="http://schemas.microsoft.com/office/drawing/2014/main" id="{DB67DF73-AF4F-4FE5-B504-14E14A7B927A}"/>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49">
                  <a:extLst>
                    <a:ext uri="{FF2B5EF4-FFF2-40B4-BE49-F238E27FC236}">
                      <a16:creationId xmlns:a16="http://schemas.microsoft.com/office/drawing/2014/main" id="{F972CC10-1F13-48AE-A69B-D44E625A45DE}"/>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50">
                  <a:extLst>
                    <a:ext uri="{FF2B5EF4-FFF2-40B4-BE49-F238E27FC236}">
                      <a16:creationId xmlns:a16="http://schemas.microsoft.com/office/drawing/2014/main" id="{A5FA26E7-34A5-4355-A9E4-2F3972E4EB04}"/>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51">
                  <a:extLst>
                    <a:ext uri="{FF2B5EF4-FFF2-40B4-BE49-F238E27FC236}">
                      <a16:creationId xmlns:a16="http://schemas.microsoft.com/office/drawing/2014/main" id="{1094C59C-A283-4741-85F0-EEEB4BF675D5}"/>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44">
                <a:extLst>
                  <a:ext uri="{FF2B5EF4-FFF2-40B4-BE49-F238E27FC236}">
                    <a16:creationId xmlns:a16="http://schemas.microsoft.com/office/drawing/2014/main" id="{59576998-8CFD-415B-BCA6-D99948FB274D}"/>
                  </a:ext>
                </a:extLst>
              </p:cNvPr>
              <p:cNvCxnSpPr>
                <a:cxnSpLocks/>
                <a:stCxn id="66" idx="7"/>
                <a:endCxn id="68"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45">
                <a:extLst>
                  <a:ext uri="{FF2B5EF4-FFF2-40B4-BE49-F238E27FC236}">
                    <a16:creationId xmlns:a16="http://schemas.microsoft.com/office/drawing/2014/main" id="{45AB1549-6D83-47EF-9B6F-69D634DF732D}"/>
                  </a:ext>
                </a:extLst>
              </p:cNvPr>
              <p:cNvCxnSpPr>
                <a:stCxn id="64" idx="5"/>
                <a:endCxn id="67"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 name="Group 52">
              <a:extLst>
                <a:ext uri="{FF2B5EF4-FFF2-40B4-BE49-F238E27FC236}">
                  <a16:creationId xmlns:a16="http://schemas.microsoft.com/office/drawing/2014/main" id="{F86496D2-653D-4F3B-B424-8F481436D8C6}"/>
                </a:ext>
              </a:extLst>
            </p:cNvPr>
            <p:cNvGrpSpPr/>
            <p:nvPr/>
          </p:nvGrpSpPr>
          <p:grpSpPr>
            <a:xfrm>
              <a:off x="2695183" y="5330799"/>
              <a:ext cx="834601" cy="832210"/>
              <a:chOff x="6405562" y="1738312"/>
              <a:chExt cx="1662112" cy="1657350"/>
            </a:xfrm>
          </p:grpSpPr>
          <p:grpSp>
            <p:nvGrpSpPr>
              <p:cNvPr id="51" name="Group 53">
                <a:extLst>
                  <a:ext uri="{FF2B5EF4-FFF2-40B4-BE49-F238E27FC236}">
                    <a16:creationId xmlns:a16="http://schemas.microsoft.com/office/drawing/2014/main" id="{CC60B052-E51F-4499-B7F4-A8AA3B29E0E0}"/>
                  </a:ext>
                </a:extLst>
              </p:cNvPr>
              <p:cNvGrpSpPr/>
              <p:nvPr/>
            </p:nvGrpSpPr>
            <p:grpSpPr>
              <a:xfrm>
                <a:off x="6405562" y="1738312"/>
                <a:ext cx="1662112" cy="1657350"/>
                <a:chOff x="6405562" y="1738312"/>
                <a:chExt cx="1662112" cy="1657350"/>
              </a:xfrm>
            </p:grpSpPr>
            <p:sp>
              <p:nvSpPr>
                <p:cNvPr id="54" name="Rectangle 56">
                  <a:extLst>
                    <a:ext uri="{FF2B5EF4-FFF2-40B4-BE49-F238E27FC236}">
                      <a16:creationId xmlns:a16="http://schemas.microsoft.com/office/drawing/2014/main" id="{1FAA82C1-E9F1-461D-B45C-24B1761A67F4}"/>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Oval 57">
                  <a:extLst>
                    <a:ext uri="{FF2B5EF4-FFF2-40B4-BE49-F238E27FC236}">
                      <a16:creationId xmlns:a16="http://schemas.microsoft.com/office/drawing/2014/main" id="{20B4039E-FF70-4EBC-ACC0-736E25DB35CC}"/>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8">
                  <a:extLst>
                    <a:ext uri="{FF2B5EF4-FFF2-40B4-BE49-F238E27FC236}">
                      <a16:creationId xmlns:a16="http://schemas.microsoft.com/office/drawing/2014/main" id="{4EA422CF-3E7F-429D-95A7-64CC474EE63C}"/>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9">
                  <a:extLst>
                    <a:ext uri="{FF2B5EF4-FFF2-40B4-BE49-F238E27FC236}">
                      <a16:creationId xmlns:a16="http://schemas.microsoft.com/office/drawing/2014/main" id="{E2D719B9-6333-49A7-83E2-C10325B5CA10}"/>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60">
                  <a:extLst>
                    <a:ext uri="{FF2B5EF4-FFF2-40B4-BE49-F238E27FC236}">
                      <a16:creationId xmlns:a16="http://schemas.microsoft.com/office/drawing/2014/main" id="{5460192D-C919-4D2A-B92A-B0A7234EC1B8}"/>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61">
                  <a:extLst>
                    <a:ext uri="{FF2B5EF4-FFF2-40B4-BE49-F238E27FC236}">
                      <a16:creationId xmlns:a16="http://schemas.microsoft.com/office/drawing/2014/main" id="{22A94C1F-66E5-4F67-8435-79312719DDDB}"/>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2" name="Straight Connector 54">
                <a:extLst>
                  <a:ext uri="{FF2B5EF4-FFF2-40B4-BE49-F238E27FC236}">
                    <a16:creationId xmlns:a16="http://schemas.microsoft.com/office/drawing/2014/main" id="{067E3DC3-D880-48A5-AE48-87F5CB092460}"/>
                  </a:ext>
                </a:extLst>
              </p:cNvPr>
              <p:cNvCxnSpPr>
                <a:cxnSpLocks/>
                <a:stCxn id="57" idx="7"/>
                <a:endCxn id="59"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5">
                <a:extLst>
                  <a:ext uri="{FF2B5EF4-FFF2-40B4-BE49-F238E27FC236}">
                    <a16:creationId xmlns:a16="http://schemas.microsoft.com/office/drawing/2014/main" id="{6BF89A91-BA1C-4AF7-BAE9-8C22775D99F7}"/>
                  </a:ext>
                </a:extLst>
              </p:cNvPr>
              <p:cNvCxnSpPr>
                <a:stCxn id="55" idx="5"/>
                <a:endCxn id="58"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1" name="Group 62">
              <a:extLst>
                <a:ext uri="{FF2B5EF4-FFF2-40B4-BE49-F238E27FC236}">
                  <a16:creationId xmlns:a16="http://schemas.microsoft.com/office/drawing/2014/main" id="{583463AE-E439-43E8-AF60-60116C0B52F1}"/>
                </a:ext>
              </a:extLst>
            </p:cNvPr>
            <p:cNvGrpSpPr/>
            <p:nvPr/>
          </p:nvGrpSpPr>
          <p:grpSpPr>
            <a:xfrm>
              <a:off x="1972856" y="5338401"/>
              <a:ext cx="834601" cy="832210"/>
              <a:chOff x="6405562" y="1738312"/>
              <a:chExt cx="1662112" cy="1657350"/>
            </a:xfrm>
          </p:grpSpPr>
          <p:grpSp>
            <p:nvGrpSpPr>
              <p:cNvPr id="42" name="Group 63">
                <a:extLst>
                  <a:ext uri="{FF2B5EF4-FFF2-40B4-BE49-F238E27FC236}">
                    <a16:creationId xmlns:a16="http://schemas.microsoft.com/office/drawing/2014/main" id="{512E4307-635A-44BC-859B-7D923449638C}"/>
                  </a:ext>
                </a:extLst>
              </p:cNvPr>
              <p:cNvGrpSpPr/>
              <p:nvPr/>
            </p:nvGrpSpPr>
            <p:grpSpPr>
              <a:xfrm>
                <a:off x="6405562" y="1738312"/>
                <a:ext cx="1662112" cy="1657350"/>
                <a:chOff x="6405562" y="1738312"/>
                <a:chExt cx="1662112" cy="1657350"/>
              </a:xfrm>
            </p:grpSpPr>
            <p:sp>
              <p:nvSpPr>
                <p:cNvPr id="45" name="Rectangle 66">
                  <a:extLst>
                    <a:ext uri="{FF2B5EF4-FFF2-40B4-BE49-F238E27FC236}">
                      <a16:creationId xmlns:a16="http://schemas.microsoft.com/office/drawing/2014/main" id="{021D2803-EB20-406C-A730-4F4D040B22E4}"/>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Oval 67">
                  <a:extLst>
                    <a:ext uri="{FF2B5EF4-FFF2-40B4-BE49-F238E27FC236}">
                      <a16:creationId xmlns:a16="http://schemas.microsoft.com/office/drawing/2014/main" id="{2BDD466B-A129-44F2-821A-9576C590C66A}"/>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68">
                  <a:extLst>
                    <a:ext uri="{FF2B5EF4-FFF2-40B4-BE49-F238E27FC236}">
                      <a16:creationId xmlns:a16="http://schemas.microsoft.com/office/drawing/2014/main" id="{4487781B-3988-47F5-A055-B7BED98AE385}"/>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69">
                  <a:extLst>
                    <a:ext uri="{FF2B5EF4-FFF2-40B4-BE49-F238E27FC236}">
                      <a16:creationId xmlns:a16="http://schemas.microsoft.com/office/drawing/2014/main" id="{6FF0ED3F-E046-4848-8D0B-785AFF87D211}"/>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70">
                  <a:extLst>
                    <a:ext uri="{FF2B5EF4-FFF2-40B4-BE49-F238E27FC236}">
                      <a16:creationId xmlns:a16="http://schemas.microsoft.com/office/drawing/2014/main" id="{05410125-BEFB-4E32-A040-11522FACB9AC}"/>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71">
                  <a:extLst>
                    <a:ext uri="{FF2B5EF4-FFF2-40B4-BE49-F238E27FC236}">
                      <a16:creationId xmlns:a16="http://schemas.microsoft.com/office/drawing/2014/main" id="{C5DB9455-22A8-462E-9C36-7960C7986594}"/>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64">
                <a:extLst>
                  <a:ext uri="{FF2B5EF4-FFF2-40B4-BE49-F238E27FC236}">
                    <a16:creationId xmlns:a16="http://schemas.microsoft.com/office/drawing/2014/main" id="{A505B5A0-ED5F-4998-988D-3B1A73B287CC}"/>
                  </a:ext>
                </a:extLst>
              </p:cNvPr>
              <p:cNvCxnSpPr>
                <a:cxnSpLocks/>
                <a:stCxn id="48" idx="7"/>
                <a:endCxn id="50"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65">
                <a:extLst>
                  <a:ext uri="{FF2B5EF4-FFF2-40B4-BE49-F238E27FC236}">
                    <a16:creationId xmlns:a16="http://schemas.microsoft.com/office/drawing/2014/main" id="{F04E9F51-EF4F-4CCB-8683-AC24C96F8010}"/>
                  </a:ext>
                </a:extLst>
              </p:cNvPr>
              <p:cNvCxnSpPr>
                <a:stCxn id="46" idx="5"/>
                <a:endCxn id="49"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 name="Group 72">
              <a:extLst>
                <a:ext uri="{FF2B5EF4-FFF2-40B4-BE49-F238E27FC236}">
                  <a16:creationId xmlns:a16="http://schemas.microsoft.com/office/drawing/2014/main" id="{68E6E784-D5EB-4868-806A-137A2E1C2590}"/>
                </a:ext>
              </a:extLst>
            </p:cNvPr>
            <p:cNvGrpSpPr/>
            <p:nvPr/>
          </p:nvGrpSpPr>
          <p:grpSpPr>
            <a:xfrm>
              <a:off x="2707058" y="4579897"/>
              <a:ext cx="834601" cy="832210"/>
              <a:chOff x="6405562" y="1738312"/>
              <a:chExt cx="1662112" cy="1657350"/>
            </a:xfrm>
          </p:grpSpPr>
          <p:grpSp>
            <p:nvGrpSpPr>
              <p:cNvPr id="33" name="Group 73">
                <a:extLst>
                  <a:ext uri="{FF2B5EF4-FFF2-40B4-BE49-F238E27FC236}">
                    <a16:creationId xmlns:a16="http://schemas.microsoft.com/office/drawing/2014/main" id="{B0911A8D-85FA-4159-852F-92F694DD9A8F}"/>
                  </a:ext>
                </a:extLst>
              </p:cNvPr>
              <p:cNvGrpSpPr/>
              <p:nvPr/>
            </p:nvGrpSpPr>
            <p:grpSpPr>
              <a:xfrm>
                <a:off x="6405562" y="1738312"/>
                <a:ext cx="1662112" cy="1657350"/>
                <a:chOff x="6405562" y="1738312"/>
                <a:chExt cx="1662112" cy="1657350"/>
              </a:xfrm>
            </p:grpSpPr>
            <p:sp>
              <p:nvSpPr>
                <p:cNvPr id="36" name="Rectangle 76">
                  <a:extLst>
                    <a:ext uri="{FF2B5EF4-FFF2-40B4-BE49-F238E27FC236}">
                      <a16:creationId xmlns:a16="http://schemas.microsoft.com/office/drawing/2014/main" id="{072DC84B-9A14-48A4-95BC-B711BED0950D}"/>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Oval 77">
                  <a:extLst>
                    <a:ext uri="{FF2B5EF4-FFF2-40B4-BE49-F238E27FC236}">
                      <a16:creationId xmlns:a16="http://schemas.microsoft.com/office/drawing/2014/main" id="{B2A96AA2-F50E-47EE-91D5-39CD18269175}"/>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a16="http://schemas.microsoft.com/office/drawing/2014/main" id="{EB71DC39-5AD5-4FE0-BD55-960661DCC4B4}"/>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79">
                  <a:extLst>
                    <a:ext uri="{FF2B5EF4-FFF2-40B4-BE49-F238E27FC236}">
                      <a16:creationId xmlns:a16="http://schemas.microsoft.com/office/drawing/2014/main" id="{2E91ACAB-C37E-4958-84EB-A5581154D921}"/>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80">
                  <a:extLst>
                    <a:ext uri="{FF2B5EF4-FFF2-40B4-BE49-F238E27FC236}">
                      <a16:creationId xmlns:a16="http://schemas.microsoft.com/office/drawing/2014/main" id="{12B2FE86-C6D4-4F76-8947-C597B41705DF}"/>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81">
                  <a:extLst>
                    <a:ext uri="{FF2B5EF4-FFF2-40B4-BE49-F238E27FC236}">
                      <a16:creationId xmlns:a16="http://schemas.microsoft.com/office/drawing/2014/main" id="{E787E2D6-B5FE-4DE2-A150-8CD06CD55220}"/>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Connector 74">
                <a:extLst>
                  <a:ext uri="{FF2B5EF4-FFF2-40B4-BE49-F238E27FC236}">
                    <a16:creationId xmlns:a16="http://schemas.microsoft.com/office/drawing/2014/main" id="{560C9970-4745-4CED-893B-AE9F82724536}"/>
                  </a:ext>
                </a:extLst>
              </p:cNvPr>
              <p:cNvCxnSpPr>
                <a:cxnSpLocks/>
                <a:stCxn id="39" idx="7"/>
                <a:endCxn id="41"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75">
                <a:extLst>
                  <a:ext uri="{FF2B5EF4-FFF2-40B4-BE49-F238E27FC236}">
                    <a16:creationId xmlns:a16="http://schemas.microsoft.com/office/drawing/2014/main" id="{27BB80AF-1F07-47BC-8792-A1170DFE574D}"/>
                  </a:ext>
                </a:extLst>
              </p:cNvPr>
              <p:cNvCxnSpPr>
                <a:stCxn id="37" idx="5"/>
                <a:endCxn id="40"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9" name="Group 83">
            <a:extLst>
              <a:ext uri="{FF2B5EF4-FFF2-40B4-BE49-F238E27FC236}">
                <a16:creationId xmlns:a16="http://schemas.microsoft.com/office/drawing/2014/main" id="{01C905E9-38EF-4E01-9144-DDD54FD55514}"/>
              </a:ext>
            </a:extLst>
          </p:cNvPr>
          <p:cNvGrpSpPr/>
          <p:nvPr/>
        </p:nvGrpSpPr>
        <p:grpSpPr>
          <a:xfrm>
            <a:off x="2694555" y="4545656"/>
            <a:ext cx="1941595" cy="1957740"/>
            <a:chOff x="5853111" y="2775739"/>
            <a:chExt cx="3532187" cy="3561560"/>
          </a:xfrm>
        </p:grpSpPr>
        <p:sp>
          <p:nvSpPr>
            <p:cNvPr id="70" name="Rectangle 84">
              <a:extLst>
                <a:ext uri="{FF2B5EF4-FFF2-40B4-BE49-F238E27FC236}">
                  <a16:creationId xmlns:a16="http://schemas.microsoft.com/office/drawing/2014/main" id="{5A46C645-57E8-4A02-8D06-CDA2EE04D5F9}"/>
                </a:ext>
              </a:extLst>
            </p:cNvPr>
            <p:cNvSpPr/>
            <p:nvPr/>
          </p:nvSpPr>
          <p:spPr>
            <a:xfrm>
              <a:off x="6030912" y="2982913"/>
              <a:ext cx="3159124" cy="315912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1" name="Straight Connector 85">
              <a:extLst>
                <a:ext uri="{FF2B5EF4-FFF2-40B4-BE49-F238E27FC236}">
                  <a16:creationId xmlns:a16="http://schemas.microsoft.com/office/drawing/2014/main" id="{DFD99EC1-8EA9-440E-BD5C-C2EDA3ACB5A5}"/>
                </a:ext>
              </a:extLst>
            </p:cNvPr>
            <p:cNvCxnSpPr>
              <a:cxnSpLocks/>
              <a:stCxn id="70" idx="0"/>
              <a:endCxn id="70" idx="2"/>
            </p:cNvCxnSpPr>
            <p:nvPr/>
          </p:nvCxnSpPr>
          <p:spPr>
            <a:xfrm>
              <a:off x="7610474" y="2982913"/>
              <a:ext cx="0" cy="3159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86">
              <a:extLst>
                <a:ext uri="{FF2B5EF4-FFF2-40B4-BE49-F238E27FC236}">
                  <a16:creationId xmlns:a16="http://schemas.microsoft.com/office/drawing/2014/main" id="{0BEB8FC6-C171-4A3F-83F0-D6ACF16D788F}"/>
                </a:ext>
              </a:extLst>
            </p:cNvPr>
            <p:cNvCxnSpPr>
              <a:cxnSpLocks/>
              <a:stCxn id="70" idx="1"/>
              <a:endCxn id="70" idx="3"/>
            </p:cNvCxnSpPr>
            <p:nvPr/>
          </p:nvCxnSpPr>
          <p:spPr>
            <a:xfrm>
              <a:off x="6030912" y="4562475"/>
              <a:ext cx="3159124" cy="0"/>
            </a:xfrm>
            <a:prstGeom prst="line">
              <a:avLst/>
            </a:prstGeom>
          </p:spPr>
          <p:style>
            <a:lnRef idx="1">
              <a:schemeClr val="accent1"/>
            </a:lnRef>
            <a:fillRef idx="0">
              <a:schemeClr val="accent1"/>
            </a:fillRef>
            <a:effectRef idx="0">
              <a:schemeClr val="accent1"/>
            </a:effectRef>
            <a:fontRef idx="minor">
              <a:schemeClr val="tx1"/>
            </a:fontRef>
          </p:style>
        </p:cxnSp>
        <p:sp>
          <p:nvSpPr>
            <p:cNvPr id="73" name="Oval 87">
              <a:extLst>
                <a:ext uri="{FF2B5EF4-FFF2-40B4-BE49-F238E27FC236}">
                  <a16:creationId xmlns:a16="http://schemas.microsoft.com/office/drawing/2014/main" id="{72B2DE5E-2B71-4511-AECB-B7BB141F9EE3}"/>
                </a:ext>
              </a:extLst>
            </p:cNvPr>
            <p:cNvSpPr/>
            <p:nvPr/>
          </p:nvSpPr>
          <p:spPr>
            <a:xfrm>
              <a:off x="5853111" y="5946774"/>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4" name="Oval 88">
              <a:extLst>
                <a:ext uri="{FF2B5EF4-FFF2-40B4-BE49-F238E27FC236}">
                  <a16:creationId xmlns:a16="http://schemas.microsoft.com/office/drawing/2014/main" id="{CA311453-7D68-4F4E-B860-7A51C5B55A3D}"/>
                </a:ext>
              </a:extLst>
            </p:cNvPr>
            <p:cNvSpPr/>
            <p:nvPr/>
          </p:nvSpPr>
          <p:spPr>
            <a:xfrm>
              <a:off x="5853111" y="2792509"/>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Oval 89">
              <a:extLst>
                <a:ext uri="{FF2B5EF4-FFF2-40B4-BE49-F238E27FC236}">
                  <a16:creationId xmlns:a16="http://schemas.microsoft.com/office/drawing/2014/main" id="{8658290F-FD94-4DCB-A53A-ED2DCC6D5E98}"/>
                </a:ext>
              </a:extLst>
            </p:cNvPr>
            <p:cNvSpPr/>
            <p:nvPr/>
          </p:nvSpPr>
          <p:spPr>
            <a:xfrm>
              <a:off x="8994773" y="5925343"/>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Oval 90">
              <a:extLst>
                <a:ext uri="{FF2B5EF4-FFF2-40B4-BE49-F238E27FC236}">
                  <a16:creationId xmlns:a16="http://schemas.microsoft.com/office/drawing/2014/main" id="{9E31B2A9-B92C-4E82-972D-BD61B316A1A2}"/>
                </a:ext>
              </a:extLst>
            </p:cNvPr>
            <p:cNvSpPr/>
            <p:nvPr/>
          </p:nvSpPr>
          <p:spPr>
            <a:xfrm>
              <a:off x="8977312" y="2787652"/>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Oval 91">
              <a:extLst>
                <a:ext uri="{FF2B5EF4-FFF2-40B4-BE49-F238E27FC236}">
                  <a16:creationId xmlns:a16="http://schemas.microsoft.com/office/drawing/2014/main" id="{78734297-A127-484D-8E01-C5F148706607}"/>
                </a:ext>
              </a:extLst>
            </p:cNvPr>
            <p:cNvSpPr/>
            <p:nvPr/>
          </p:nvSpPr>
          <p:spPr>
            <a:xfrm>
              <a:off x="7424737" y="4367212"/>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Oval 92">
              <a:extLst>
                <a:ext uri="{FF2B5EF4-FFF2-40B4-BE49-F238E27FC236}">
                  <a16:creationId xmlns:a16="http://schemas.microsoft.com/office/drawing/2014/main" id="{B0FD607C-CB0D-434E-B36C-87ACBA9B47D0}"/>
                </a:ext>
              </a:extLst>
            </p:cNvPr>
            <p:cNvSpPr/>
            <p:nvPr/>
          </p:nvSpPr>
          <p:spPr>
            <a:xfrm>
              <a:off x="5853111" y="4368005"/>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9" name="Oval 93">
              <a:extLst>
                <a:ext uri="{FF2B5EF4-FFF2-40B4-BE49-F238E27FC236}">
                  <a16:creationId xmlns:a16="http://schemas.microsoft.com/office/drawing/2014/main" id="{82D34478-5B21-469E-BB56-CA19DE97DCA5}"/>
                </a:ext>
              </a:extLst>
            </p:cNvPr>
            <p:cNvSpPr/>
            <p:nvPr/>
          </p:nvSpPr>
          <p:spPr>
            <a:xfrm>
              <a:off x="8994773" y="4356497"/>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0" name="Oval 94">
              <a:extLst>
                <a:ext uri="{FF2B5EF4-FFF2-40B4-BE49-F238E27FC236}">
                  <a16:creationId xmlns:a16="http://schemas.microsoft.com/office/drawing/2014/main" id="{B51522C5-F091-4E1A-8863-1B4528D9233D}"/>
                </a:ext>
              </a:extLst>
            </p:cNvPr>
            <p:cNvSpPr/>
            <p:nvPr/>
          </p:nvSpPr>
          <p:spPr>
            <a:xfrm>
              <a:off x="7424736" y="5926931"/>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1" name="Oval 95">
              <a:extLst>
                <a:ext uri="{FF2B5EF4-FFF2-40B4-BE49-F238E27FC236}">
                  <a16:creationId xmlns:a16="http://schemas.microsoft.com/office/drawing/2014/main" id="{D5F4E057-67C6-4DC3-9EB8-2F86D1FF2944}"/>
                </a:ext>
              </a:extLst>
            </p:cNvPr>
            <p:cNvSpPr/>
            <p:nvPr/>
          </p:nvSpPr>
          <p:spPr>
            <a:xfrm>
              <a:off x="7424736" y="2775739"/>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82" name="TextBox 96">
            <a:extLst>
              <a:ext uri="{FF2B5EF4-FFF2-40B4-BE49-F238E27FC236}">
                <a16:creationId xmlns:a16="http://schemas.microsoft.com/office/drawing/2014/main" id="{679519E6-26FB-4AFB-A178-9DD2730CC84A}"/>
              </a:ext>
            </a:extLst>
          </p:cNvPr>
          <p:cNvSpPr txBox="1"/>
          <p:nvPr/>
        </p:nvSpPr>
        <p:spPr>
          <a:xfrm>
            <a:off x="243676" y="4445930"/>
            <a:ext cx="2143536" cy="338554"/>
          </a:xfrm>
          <a:prstGeom prst="rect">
            <a:avLst/>
          </a:prstGeom>
          <a:noFill/>
        </p:spPr>
        <p:txBody>
          <a:bodyPr wrap="none" rtlCol="0">
            <a:spAutoFit/>
          </a:bodyPr>
          <a:lstStyle/>
          <a:p>
            <a:r>
              <a:rPr lang="en-US" sz="1600" dirty="0">
                <a:latin typeface="LM Roman 10" panose="00000500000000000000" pitchFamily="50" charset="0"/>
              </a:rPr>
              <a:t>4</a:t>
            </a:r>
            <a:r>
              <a:rPr lang="en-US" sz="1600" baseline="-25000" dirty="0">
                <a:latin typeface="LM Roman 10" panose="00000500000000000000" pitchFamily="50" charset="0"/>
              </a:rPr>
              <a:t> </a:t>
            </a:r>
            <a:r>
              <a:rPr lang="en-US" sz="1600" dirty="0"/>
              <a:t>X</a:t>
            </a:r>
            <a:r>
              <a:rPr lang="en-US" sz="1600" baseline="-25000" dirty="0">
                <a:latin typeface="LM Roman 10" panose="00000500000000000000" pitchFamily="50" charset="0"/>
              </a:rPr>
              <a:t> </a:t>
            </a:r>
            <a:r>
              <a:rPr lang="en-US" sz="1600" dirty="0" err="1">
                <a:latin typeface="LM Roman 10" panose="00000500000000000000" pitchFamily="50" charset="0"/>
              </a:rPr>
              <a:t>SiC</a:t>
            </a:r>
            <a:r>
              <a:rPr lang="en-US" sz="1600" dirty="0">
                <a:latin typeface="LM Roman 10" panose="00000500000000000000" pitchFamily="50" charset="0"/>
              </a:rPr>
              <a:t> (a=0.436 nm)</a:t>
            </a:r>
          </a:p>
        </p:txBody>
      </p:sp>
      <p:sp>
        <p:nvSpPr>
          <p:cNvPr id="83" name="TextBox 97">
            <a:extLst>
              <a:ext uri="{FF2B5EF4-FFF2-40B4-BE49-F238E27FC236}">
                <a16:creationId xmlns:a16="http://schemas.microsoft.com/office/drawing/2014/main" id="{364BFF57-1DC4-49F0-A836-B74DDAC2BCA4}"/>
              </a:ext>
            </a:extLst>
          </p:cNvPr>
          <p:cNvSpPr txBox="1"/>
          <p:nvPr/>
        </p:nvSpPr>
        <p:spPr>
          <a:xfrm>
            <a:off x="2614927" y="4212209"/>
            <a:ext cx="2207656" cy="338554"/>
          </a:xfrm>
          <a:prstGeom prst="rect">
            <a:avLst/>
          </a:prstGeom>
          <a:noFill/>
        </p:spPr>
        <p:txBody>
          <a:bodyPr wrap="none" rtlCol="0">
            <a:spAutoFit/>
          </a:bodyPr>
          <a:lstStyle/>
          <a:p>
            <a:r>
              <a:rPr lang="en-US" sz="1600" dirty="0">
                <a:latin typeface="LM Roman 10" panose="00000500000000000000" pitchFamily="50" charset="0"/>
              </a:rPr>
              <a:t>1</a:t>
            </a:r>
            <a:r>
              <a:rPr lang="en-US" sz="1600" baseline="-25000" dirty="0">
                <a:latin typeface="LM Roman 10" panose="00000500000000000000" pitchFamily="50" charset="0"/>
              </a:rPr>
              <a:t> </a:t>
            </a:r>
            <a:r>
              <a:rPr lang="en-US" sz="1600" dirty="0"/>
              <a:t>X</a:t>
            </a:r>
            <a:r>
              <a:rPr lang="en-US" sz="1600" baseline="-25000" dirty="0">
                <a:latin typeface="LM Roman 10" panose="00000500000000000000" pitchFamily="50" charset="0"/>
              </a:rPr>
              <a:t> </a:t>
            </a:r>
            <a:r>
              <a:rPr lang="en-US" sz="1600" dirty="0">
                <a:latin typeface="LM Roman 10" panose="00000500000000000000" pitchFamily="50" charset="0"/>
              </a:rPr>
              <a:t>Cs</a:t>
            </a:r>
            <a:r>
              <a:rPr lang="en-US" sz="1600" baseline="-25000" dirty="0">
                <a:latin typeface="LM Roman 10" panose="00000500000000000000" pitchFamily="50" charset="0"/>
              </a:rPr>
              <a:t>3</a:t>
            </a:r>
            <a:r>
              <a:rPr lang="en-US" sz="1600" dirty="0">
                <a:latin typeface="LM Roman 10" panose="00000500000000000000" pitchFamily="50" charset="0"/>
              </a:rPr>
              <a:t>Sb (a=0.9165 nm)</a:t>
            </a:r>
          </a:p>
        </p:txBody>
      </p:sp>
      <p:sp>
        <p:nvSpPr>
          <p:cNvPr id="86" name="TextBox 100">
            <a:extLst>
              <a:ext uri="{FF2B5EF4-FFF2-40B4-BE49-F238E27FC236}">
                <a16:creationId xmlns:a16="http://schemas.microsoft.com/office/drawing/2014/main" id="{8ECA109A-4B35-4F6E-A4EA-6C47E2CBFA04}"/>
              </a:ext>
            </a:extLst>
          </p:cNvPr>
          <p:cNvSpPr txBox="1"/>
          <p:nvPr/>
        </p:nvSpPr>
        <p:spPr>
          <a:xfrm>
            <a:off x="2193596" y="5201361"/>
            <a:ext cx="487034" cy="646331"/>
          </a:xfrm>
          <a:prstGeom prst="rect">
            <a:avLst/>
          </a:prstGeom>
          <a:noFill/>
        </p:spPr>
        <p:txBody>
          <a:bodyPr wrap="square" rtlCol="0">
            <a:spAutoFit/>
          </a:bodyPr>
          <a:lstStyle/>
          <a:p>
            <a:r>
              <a:rPr lang="en-US" sz="3600" dirty="0"/>
              <a:t>≈</a:t>
            </a:r>
          </a:p>
        </p:txBody>
      </p:sp>
      <p:sp>
        <p:nvSpPr>
          <p:cNvPr id="299" name="Oval 19">
            <a:extLst>
              <a:ext uri="{FF2B5EF4-FFF2-40B4-BE49-F238E27FC236}">
                <a16:creationId xmlns:a16="http://schemas.microsoft.com/office/drawing/2014/main" id="{CC3FF71E-E285-4B2D-8A4A-C51546DFA2FE}"/>
              </a:ext>
            </a:extLst>
          </p:cNvPr>
          <p:cNvSpPr/>
          <p:nvPr/>
        </p:nvSpPr>
        <p:spPr>
          <a:xfrm flipH="1">
            <a:off x="168905" y="3946659"/>
            <a:ext cx="216732" cy="20754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dirty="0"/>
          </a:p>
        </p:txBody>
      </p:sp>
      <p:sp>
        <p:nvSpPr>
          <p:cNvPr id="300" name="Oval 20">
            <a:extLst>
              <a:ext uri="{FF2B5EF4-FFF2-40B4-BE49-F238E27FC236}">
                <a16:creationId xmlns:a16="http://schemas.microsoft.com/office/drawing/2014/main" id="{F7DECFAB-3F6B-4438-A18B-E4D265DA9140}"/>
              </a:ext>
            </a:extLst>
          </p:cNvPr>
          <p:cNvSpPr/>
          <p:nvPr/>
        </p:nvSpPr>
        <p:spPr>
          <a:xfrm flipH="1">
            <a:off x="876293" y="3989773"/>
            <a:ext cx="156554" cy="153406"/>
          </a:xfrm>
          <a:prstGeom prst="ellips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dirty="0"/>
          </a:p>
        </p:txBody>
      </p:sp>
      <p:sp>
        <p:nvSpPr>
          <p:cNvPr id="301" name="TextBox 21">
            <a:extLst>
              <a:ext uri="{FF2B5EF4-FFF2-40B4-BE49-F238E27FC236}">
                <a16:creationId xmlns:a16="http://schemas.microsoft.com/office/drawing/2014/main" id="{2A2C9853-3125-4128-89DE-36E7B942BE35}"/>
              </a:ext>
            </a:extLst>
          </p:cNvPr>
          <p:cNvSpPr txBox="1"/>
          <p:nvPr/>
        </p:nvSpPr>
        <p:spPr>
          <a:xfrm>
            <a:off x="372629" y="3897199"/>
            <a:ext cx="503664" cy="338554"/>
          </a:xfrm>
          <a:prstGeom prst="rect">
            <a:avLst/>
          </a:prstGeom>
          <a:noFill/>
        </p:spPr>
        <p:txBody>
          <a:bodyPr wrap="none" rtlCol="0">
            <a:spAutoFit/>
          </a:bodyPr>
          <a:lstStyle/>
          <a:p>
            <a:r>
              <a:rPr lang="en-US" sz="1600" b="1" dirty="0"/>
              <a:t>Sb</a:t>
            </a:r>
            <a:r>
              <a:rPr lang="en-US" sz="1600" b="1" baseline="30000" dirty="0"/>
              <a:t>3-</a:t>
            </a:r>
          </a:p>
        </p:txBody>
      </p:sp>
      <p:sp>
        <p:nvSpPr>
          <p:cNvPr id="302" name="TextBox 22">
            <a:extLst>
              <a:ext uri="{FF2B5EF4-FFF2-40B4-BE49-F238E27FC236}">
                <a16:creationId xmlns:a16="http://schemas.microsoft.com/office/drawing/2014/main" id="{9327D686-6A6D-4907-A714-AC968B90A89D}"/>
              </a:ext>
            </a:extLst>
          </p:cNvPr>
          <p:cNvSpPr txBox="1"/>
          <p:nvPr/>
        </p:nvSpPr>
        <p:spPr>
          <a:xfrm>
            <a:off x="1013565" y="3897200"/>
            <a:ext cx="442750" cy="338553"/>
          </a:xfrm>
          <a:prstGeom prst="rect">
            <a:avLst/>
          </a:prstGeom>
          <a:noFill/>
        </p:spPr>
        <p:txBody>
          <a:bodyPr wrap="none" rtlCol="0">
            <a:spAutoFit/>
          </a:bodyPr>
          <a:lstStyle/>
          <a:p>
            <a:r>
              <a:rPr lang="en-US" sz="1600" b="1" dirty="0"/>
              <a:t>Cs</a:t>
            </a:r>
            <a:r>
              <a:rPr lang="en-US" sz="1600" b="1" baseline="30000" dirty="0"/>
              <a:t>+</a:t>
            </a:r>
          </a:p>
        </p:txBody>
      </p:sp>
      <p:grpSp>
        <p:nvGrpSpPr>
          <p:cNvPr id="518" name="Gruppo 517">
            <a:extLst>
              <a:ext uri="{FF2B5EF4-FFF2-40B4-BE49-F238E27FC236}">
                <a16:creationId xmlns:a16="http://schemas.microsoft.com/office/drawing/2014/main" id="{0EB8F765-2926-4C5A-AF6A-888DB3C7A4C3}"/>
              </a:ext>
            </a:extLst>
          </p:cNvPr>
          <p:cNvGrpSpPr/>
          <p:nvPr/>
        </p:nvGrpSpPr>
        <p:grpSpPr>
          <a:xfrm>
            <a:off x="6982841" y="2947313"/>
            <a:ext cx="4195594" cy="3206899"/>
            <a:chOff x="3314894" y="4088663"/>
            <a:chExt cx="2747986" cy="2100421"/>
          </a:xfrm>
        </p:grpSpPr>
        <p:grpSp>
          <p:nvGrpSpPr>
            <p:cNvPr id="519" name="Group 277">
              <a:extLst>
                <a:ext uri="{FF2B5EF4-FFF2-40B4-BE49-F238E27FC236}">
                  <a16:creationId xmlns:a16="http://schemas.microsoft.com/office/drawing/2014/main" id="{8E9B7A32-C2C6-456D-A5D0-AA5622356141}"/>
                </a:ext>
              </a:extLst>
            </p:cNvPr>
            <p:cNvGrpSpPr/>
            <p:nvPr/>
          </p:nvGrpSpPr>
          <p:grpSpPr>
            <a:xfrm>
              <a:off x="3893461" y="4092525"/>
              <a:ext cx="2031790" cy="2096559"/>
              <a:chOff x="8113528" y="4499461"/>
              <a:chExt cx="2365125" cy="2440520"/>
            </a:xfrm>
          </p:grpSpPr>
          <p:grpSp>
            <p:nvGrpSpPr>
              <p:cNvPr id="550" name="Group 275">
                <a:extLst>
                  <a:ext uri="{FF2B5EF4-FFF2-40B4-BE49-F238E27FC236}">
                    <a16:creationId xmlns:a16="http://schemas.microsoft.com/office/drawing/2014/main" id="{9F540058-C56F-46CD-87BE-757B58B3C387}"/>
                  </a:ext>
                </a:extLst>
              </p:cNvPr>
              <p:cNvGrpSpPr/>
              <p:nvPr/>
            </p:nvGrpSpPr>
            <p:grpSpPr>
              <a:xfrm>
                <a:off x="8159078" y="4537475"/>
                <a:ext cx="2299027" cy="2336440"/>
                <a:chOff x="8159078" y="4537475"/>
                <a:chExt cx="2299027" cy="2336440"/>
              </a:xfrm>
            </p:grpSpPr>
            <p:grpSp>
              <p:nvGrpSpPr>
                <p:cNvPr id="552" name="Group 191">
                  <a:extLst>
                    <a:ext uri="{FF2B5EF4-FFF2-40B4-BE49-F238E27FC236}">
                      <a16:creationId xmlns:a16="http://schemas.microsoft.com/office/drawing/2014/main" id="{F7CA8540-25B3-4EB4-8E1B-F62DCAA72B2B}"/>
                    </a:ext>
                  </a:extLst>
                </p:cNvPr>
                <p:cNvGrpSpPr/>
                <p:nvPr/>
              </p:nvGrpSpPr>
              <p:grpSpPr>
                <a:xfrm>
                  <a:off x="8159078" y="4537475"/>
                  <a:ext cx="2299027" cy="1206585"/>
                  <a:chOff x="8159078" y="4537475"/>
                  <a:chExt cx="3045430" cy="1598316"/>
                </a:xfrm>
              </p:grpSpPr>
              <p:grpSp>
                <p:nvGrpSpPr>
                  <p:cNvPr id="636" name="Group 109">
                    <a:extLst>
                      <a:ext uri="{FF2B5EF4-FFF2-40B4-BE49-F238E27FC236}">
                        <a16:creationId xmlns:a16="http://schemas.microsoft.com/office/drawing/2014/main" id="{33D9BFD2-5157-4730-A476-0F61198D3B8B}"/>
                      </a:ext>
                    </a:extLst>
                  </p:cNvPr>
                  <p:cNvGrpSpPr/>
                  <p:nvPr/>
                </p:nvGrpSpPr>
                <p:grpSpPr>
                  <a:xfrm>
                    <a:off x="8159078" y="4545077"/>
                    <a:ext cx="1573801" cy="1590714"/>
                    <a:chOff x="1967858" y="4579897"/>
                    <a:chExt cx="1573801" cy="1590714"/>
                  </a:xfrm>
                </p:grpSpPr>
                <p:grpSp>
                  <p:nvGrpSpPr>
                    <p:cNvPr id="678" name="Group 110">
                      <a:extLst>
                        <a:ext uri="{FF2B5EF4-FFF2-40B4-BE49-F238E27FC236}">
                          <a16:creationId xmlns:a16="http://schemas.microsoft.com/office/drawing/2014/main" id="{48E263FF-2591-4EFF-A738-1420BE789A59}"/>
                        </a:ext>
                      </a:extLst>
                    </p:cNvPr>
                    <p:cNvGrpSpPr/>
                    <p:nvPr/>
                  </p:nvGrpSpPr>
                  <p:grpSpPr>
                    <a:xfrm>
                      <a:off x="1967858" y="4587353"/>
                      <a:ext cx="834601" cy="832210"/>
                      <a:chOff x="6405562" y="1738312"/>
                      <a:chExt cx="1662112" cy="1657350"/>
                    </a:xfrm>
                  </p:grpSpPr>
                  <p:grpSp>
                    <p:nvGrpSpPr>
                      <p:cNvPr id="709" name="Group 141">
                        <a:extLst>
                          <a:ext uri="{FF2B5EF4-FFF2-40B4-BE49-F238E27FC236}">
                            <a16:creationId xmlns:a16="http://schemas.microsoft.com/office/drawing/2014/main" id="{214C0D16-3E11-4B1E-BD9E-BEECCDC7A56D}"/>
                          </a:ext>
                        </a:extLst>
                      </p:cNvPr>
                      <p:cNvGrpSpPr/>
                      <p:nvPr/>
                    </p:nvGrpSpPr>
                    <p:grpSpPr>
                      <a:xfrm>
                        <a:off x="6405562" y="1738312"/>
                        <a:ext cx="1662112" cy="1657350"/>
                        <a:chOff x="6405562" y="1738312"/>
                        <a:chExt cx="1662112" cy="1657350"/>
                      </a:xfrm>
                    </p:grpSpPr>
                    <p:sp>
                      <p:nvSpPr>
                        <p:cNvPr id="712" name="Rectangle 144">
                          <a:extLst>
                            <a:ext uri="{FF2B5EF4-FFF2-40B4-BE49-F238E27FC236}">
                              <a16:creationId xmlns:a16="http://schemas.microsoft.com/office/drawing/2014/main" id="{148B63B7-9EF0-41F6-BDD9-5FB8F288397E}"/>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713" name="Oval 145">
                          <a:extLst>
                            <a:ext uri="{FF2B5EF4-FFF2-40B4-BE49-F238E27FC236}">
                              <a16:creationId xmlns:a16="http://schemas.microsoft.com/office/drawing/2014/main" id="{262E3B4A-82D3-46C7-ACA4-18B00CB4E641}"/>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4" name="Oval 146">
                          <a:extLst>
                            <a:ext uri="{FF2B5EF4-FFF2-40B4-BE49-F238E27FC236}">
                              <a16:creationId xmlns:a16="http://schemas.microsoft.com/office/drawing/2014/main" id="{EB8943FA-ADE5-4ADF-AF85-30DE252EB412}"/>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5" name="Oval 147">
                          <a:extLst>
                            <a:ext uri="{FF2B5EF4-FFF2-40B4-BE49-F238E27FC236}">
                              <a16:creationId xmlns:a16="http://schemas.microsoft.com/office/drawing/2014/main" id="{8475DDA4-E4B2-486F-9DA9-3E4FC26A3FAB}"/>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16" name="Oval 148">
                          <a:extLst>
                            <a:ext uri="{FF2B5EF4-FFF2-40B4-BE49-F238E27FC236}">
                              <a16:creationId xmlns:a16="http://schemas.microsoft.com/office/drawing/2014/main" id="{10C69647-705F-432B-A150-74A01057A191}"/>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7" name="Oval 149">
                          <a:extLst>
                            <a:ext uri="{FF2B5EF4-FFF2-40B4-BE49-F238E27FC236}">
                              <a16:creationId xmlns:a16="http://schemas.microsoft.com/office/drawing/2014/main" id="{7266413C-646D-4C22-BA93-0398231622C0}"/>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710" name="Straight Connector 142">
                        <a:extLst>
                          <a:ext uri="{FF2B5EF4-FFF2-40B4-BE49-F238E27FC236}">
                            <a16:creationId xmlns:a16="http://schemas.microsoft.com/office/drawing/2014/main" id="{D12251A3-AC35-4024-8D63-6A6A2EF5A79D}"/>
                          </a:ext>
                        </a:extLst>
                      </p:cNvPr>
                      <p:cNvCxnSpPr>
                        <a:cxnSpLocks/>
                        <a:stCxn id="715" idx="7"/>
                        <a:endCxn id="71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11" name="Straight Connector 143">
                        <a:extLst>
                          <a:ext uri="{FF2B5EF4-FFF2-40B4-BE49-F238E27FC236}">
                            <a16:creationId xmlns:a16="http://schemas.microsoft.com/office/drawing/2014/main" id="{FBA91F12-D5AE-43D2-AD1C-49969DF3653B}"/>
                          </a:ext>
                        </a:extLst>
                      </p:cNvPr>
                      <p:cNvCxnSpPr>
                        <a:stCxn id="713" idx="5"/>
                        <a:endCxn id="71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79" name="Group 111">
                      <a:extLst>
                        <a:ext uri="{FF2B5EF4-FFF2-40B4-BE49-F238E27FC236}">
                          <a16:creationId xmlns:a16="http://schemas.microsoft.com/office/drawing/2014/main" id="{D04BDD2F-9D36-41CB-BC4E-6D71034C95BE}"/>
                        </a:ext>
                      </a:extLst>
                    </p:cNvPr>
                    <p:cNvGrpSpPr/>
                    <p:nvPr/>
                  </p:nvGrpSpPr>
                  <p:grpSpPr>
                    <a:xfrm>
                      <a:off x="2695183" y="5330799"/>
                      <a:ext cx="834601" cy="832210"/>
                      <a:chOff x="6405562" y="1738312"/>
                      <a:chExt cx="1662112" cy="1657350"/>
                    </a:xfrm>
                  </p:grpSpPr>
                  <p:grpSp>
                    <p:nvGrpSpPr>
                      <p:cNvPr id="700" name="Group 132">
                        <a:extLst>
                          <a:ext uri="{FF2B5EF4-FFF2-40B4-BE49-F238E27FC236}">
                            <a16:creationId xmlns:a16="http://schemas.microsoft.com/office/drawing/2014/main" id="{850F631E-851C-48F6-887A-280F2E679DDD}"/>
                          </a:ext>
                        </a:extLst>
                      </p:cNvPr>
                      <p:cNvGrpSpPr/>
                      <p:nvPr/>
                    </p:nvGrpSpPr>
                    <p:grpSpPr>
                      <a:xfrm>
                        <a:off x="6405562" y="1738312"/>
                        <a:ext cx="1662112" cy="1657350"/>
                        <a:chOff x="6405562" y="1738312"/>
                        <a:chExt cx="1662112" cy="1657350"/>
                      </a:xfrm>
                    </p:grpSpPr>
                    <p:sp>
                      <p:nvSpPr>
                        <p:cNvPr id="703" name="Rectangle 135">
                          <a:extLst>
                            <a:ext uri="{FF2B5EF4-FFF2-40B4-BE49-F238E27FC236}">
                              <a16:creationId xmlns:a16="http://schemas.microsoft.com/office/drawing/2014/main" id="{8FBF4098-D0F4-4967-AF42-F6890F520F70}"/>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704" name="Oval 136">
                          <a:extLst>
                            <a:ext uri="{FF2B5EF4-FFF2-40B4-BE49-F238E27FC236}">
                              <a16:creationId xmlns:a16="http://schemas.microsoft.com/office/drawing/2014/main" id="{EE574ECD-3B4A-444E-AC3F-5EE69A919371}"/>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5" name="Oval 137">
                          <a:extLst>
                            <a:ext uri="{FF2B5EF4-FFF2-40B4-BE49-F238E27FC236}">
                              <a16:creationId xmlns:a16="http://schemas.microsoft.com/office/drawing/2014/main" id="{03EDB03E-B1A9-4ED6-B447-72E047F70733}"/>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6" name="Oval 138">
                          <a:extLst>
                            <a:ext uri="{FF2B5EF4-FFF2-40B4-BE49-F238E27FC236}">
                              <a16:creationId xmlns:a16="http://schemas.microsoft.com/office/drawing/2014/main" id="{A6B7B3C9-7029-4957-B485-AFA1AE2C05A6}"/>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07" name="Oval 139">
                          <a:extLst>
                            <a:ext uri="{FF2B5EF4-FFF2-40B4-BE49-F238E27FC236}">
                              <a16:creationId xmlns:a16="http://schemas.microsoft.com/office/drawing/2014/main" id="{BBA1A497-1882-488F-8818-032E421F1DCD}"/>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8" name="Oval 140">
                          <a:extLst>
                            <a:ext uri="{FF2B5EF4-FFF2-40B4-BE49-F238E27FC236}">
                              <a16:creationId xmlns:a16="http://schemas.microsoft.com/office/drawing/2014/main" id="{E1D2E628-E131-4072-9FA6-93F06FE8A6DB}"/>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701" name="Straight Connector 133">
                        <a:extLst>
                          <a:ext uri="{FF2B5EF4-FFF2-40B4-BE49-F238E27FC236}">
                            <a16:creationId xmlns:a16="http://schemas.microsoft.com/office/drawing/2014/main" id="{AB2D0A89-D381-44C9-8F28-6E54C75EEAC5}"/>
                          </a:ext>
                        </a:extLst>
                      </p:cNvPr>
                      <p:cNvCxnSpPr>
                        <a:cxnSpLocks/>
                        <a:stCxn id="706" idx="7"/>
                        <a:endCxn id="708"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2" name="Straight Connector 134">
                        <a:extLst>
                          <a:ext uri="{FF2B5EF4-FFF2-40B4-BE49-F238E27FC236}">
                            <a16:creationId xmlns:a16="http://schemas.microsoft.com/office/drawing/2014/main" id="{F8A799D4-64BC-4572-A2DE-01DBF33A2207}"/>
                          </a:ext>
                        </a:extLst>
                      </p:cNvPr>
                      <p:cNvCxnSpPr>
                        <a:stCxn id="704" idx="5"/>
                        <a:endCxn id="707"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80" name="Group 112">
                      <a:extLst>
                        <a:ext uri="{FF2B5EF4-FFF2-40B4-BE49-F238E27FC236}">
                          <a16:creationId xmlns:a16="http://schemas.microsoft.com/office/drawing/2014/main" id="{D3F07450-C85C-47AD-80D8-405876DB7CDE}"/>
                        </a:ext>
                      </a:extLst>
                    </p:cNvPr>
                    <p:cNvGrpSpPr/>
                    <p:nvPr/>
                  </p:nvGrpSpPr>
                  <p:grpSpPr>
                    <a:xfrm>
                      <a:off x="1972856" y="5338401"/>
                      <a:ext cx="834601" cy="832210"/>
                      <a:chOff x="6405562" y="1738312"/>
                      <a:chExt cx="1662112" cy="1657350"/>
                    </a:xfrm>
                  </p:grpSpPr>
                  <p:grpSp>
                    <p:nvGrpSpPr>
                      <p:cNvPr id="691" name="Group 123">
                        <a:extLst>
                          <a:ext uri="{FF2B5EF4-FFF2-40B4-BE49-F238E27FC236}">
                            <a16:creationId xmlns:a16="http://schemas.microsoft.com/office/drawing/2014/main" id="{2C077B22-B419-4422-A5DB-33AE345D2E27}"/>
                          </a:ext>
                        </a:extLst>
                      </p:cNvPr>
                      <p:cNvGrpSpPr/>
                      <p:nvPr/>
                    </p:nvGrpSpPr>
                    <p:grpSpPr>
                      <a:xfrm>
                        <a:off x="6405562" y="1738312"/>
                        <a:ext cx="1662112" cy="1657350"/>
                        <a:chOff x="6405562" y="1738312"/>
                        <a:chExt cx="1662112" cy="1657350"/>
                      </a:xfrm>
                    </p:grpSpPr>
                    <p:sp>
                      <p:nvSpPr>
                        <p:cNvPr id="694" name="Rectangle 126">
                          <a:extLst>
                            <a:ext uri="{FF2B5EF4-FFF2-40B4-BE49-F238E27FC236}">
                              <a16:creationId xmlns:a16="http://schemas.microsoft.com/office/drawing/2014/main" id="{C51AE894-0AE4-4D75-9247-4A681CC87608}"/>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695" name="Oval 127">
                          <a:extLst>
                            <a:ext uri="{FF2B5EF4-FFF2-40B4-BE49-F238E27FC236}">
                              <a16:creationId xmlns:a16="http://schemas.microsoft.com/office/drawing/2014/main" id="{60F77CA7-2FD8-4B53-BC10-8BE5CAF3CEB8}"/>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6" name="Oval 128">
                          <a:extLst>
                            <a:ext uri="{FF2B5EF4-FFF2-40B4-BE49-F238E27FC236}">
                              <a16:creationId xmlns:a16="http://schemas.microsoft.com/office/drawing/2014/main" id="{71914F76-EEE0-4FD6-A920-39AA3A8F59A8}"/>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7" name="Oval 129">
                          <a:extLst>
                            <a:ext uri="{FF2B5EF4-FFF2-40B4-BE49-F238E27FC236}">
                              <a16:creationId xmlns:a16="http://schemas.microsoft.com/office/drawing/2014/main" id="{9C6F1EC7-B1B2-4AEA-80A7-4A47FAB5CDB1}"/>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98" name="Oval 130">
                          <a:extLst>
                            <a:ext uri="{FF2B5EF4-FFF2-40B4-BE49-F238E27FC236}">
                              <a16:creationId xmlns:a16="http://schemas.microsoft.com/office/drawing/2014/main" id="{3DB51BB1-FE48-4A57-B6EA-F25739986412}"/>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9" name="Oval 131">
                          <a:extLst>
                            <a:ext uri="{FF2B5EF4-FFF2-40B4-BE49-F238E27FC236}">
                              <a16:creationId xmlns:a16="http://schemas.microsoft.com/office/drawing/2014/main" id="{A6C1DC79-4DFE-42C9-8CBD-B1969116B282}"/>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692" name="Straight Connector 124">
                        <a:extLst>
                          <a:ext uri="{FF2B5EF4-FFF2-40B4-BE49-F238E27FC236}">
                            <a16:creationId xmlns:a16="http://schemas.microsoft.com/office/drawing/2014/main" id="{01507276-9DCA-4ABF-BAC3-898884064F13}"/>
                          </a:ext>
                        </a:extLst>
                      </p:cNvPr>
                      <p:cNvCxnSpPr>
                        <a:cxnSpLocks/>
                        <a:stCxn id="697" idx="7"/>
                        <a:endCxn id="699"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3" name="Straight Connector 125">
                        <a:extLst>
                          <a:ext uri="{FF2B5EF4-FFF2-40B4-BE49-F238E27FC236}">
                            <a16:creationId xmlns:a16="http://schemas.microsoft.com/office/drawing/2014/main" id="{EEDA9BF3-E6E9-4C6A-8452-4192719E886F}"/>
                          </a:ext>
                        </a:extLst>
                      </p:cNvPr>
                      <p:cNvCxnSpPr>
                        <a:stCxn id="695" idx="5"/>
                        <a:endCxn id="698"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81" name="Group 113">
                      <a:extLst>
                        <a:ext uri="{FF2B5EF4-FFF2-40B4-BE49-F238E27FC236}">
                          <a16:creationId xmlns:a16="http://schemas.microsoft.com/office/drawing/2014/main" id="{B07AF8D5-F1AE-42E0-A6B2-A44CD7E839BD}"/>
                        </a:ext>
                      </a:extLst>
                    </p:cNvPr>
                    <p:cNvGrpSpPr/>
                    <p:nvPr/>
                  </p:nvGrpSpPr>
                  <p:grpSpPr>
                    <a:xfrm>
                      <a:off x="2707058" y="4579897"/>
                      <a:ext cx="834601" cy="832210"/>
                      <a:chOff x="6405562" y="1738312"/>
                      <a:chExt cx="1662112" cy="1657350"/>
                    </a:xfrm>
                  </p:grpSpPr>
                  <p:grpSp>
                    <p:nvGrpSpPr>
                      <p:cNvPr id="682" name="Group 114">
                        <a:extLst>
                          <a:ext uri="{FF2B5EF4-FFF2-40B4-BE49-F238E27FC236}">
                            <a16:creationId xmlns:a16="http://schemas.microsoft.com/office/drawing/2014/main" id="{2D95BEAD-3BF3-43A6-B6BF-A24090BCA09F}"/>
                          </a:ext>
                        </a:extLst>
                      </p:cNvPr>
                      <p:cNvGrpSpPr/>
                      <p:nvPr/>
                    </p:nvGrpSpPr>
                    <p:grpSpPr>
                      <a:xfrm>
                        <a:off x="6405562" y="1738312"/>
                        <a:ext cx="1662112" cy="1657350"/>
                        <a:chOff x="6405562" y="1738312"/>
                        <a:chExt cx="1662112" cy="1657350"/>
                      </a:xfrm>
                    </p:grpSpPr>
                    <p:sp>
                      <p:nvSpPr>
                        <p:cNvPr id="685" name="Rectangle 117">
                          <a:extLst>
                            <a:ext uri="{FF2B5EF4-FFF2-40B4-BE49-F238E27FC236}">
                              <a16:creationId xmlns:a16="http://schemas.microsoft.com/office/drawing/2014/main" id="{F87B549F-9132-46FF-9824-CDF45A98958A}"/>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686" name="Oval 118">
                          <a:extLst>
                            <a:ext uri="{FF2B5EF4-FFF2-40B4-BE49-F238E27FC236}">
                              <a16:creationId xmlns:a16="http://schemas.microsoft.com/office/drawing/2014/main" id="{CBFF8C43-3DBE-4115-8F44-D5BE9B05794B}"/>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7" name="Oval 119">
                          <a:extLst>
                            <a:ext uri="{FF2B5EF4-FFF2-40B4-BE49-F238E27FC236}">
                              <a16:creationId xmlns:a16="http://schemas.microsoft.com/office/drawing/2014/main" id="{991D0FBB-BF54-494A-9D0A-591F8775BA40}"/>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8" name="Oval 120">
                          <a:extLst>
                            <a:ext uri="{FF2B5EF4-FFF2-40B4-BE49-F238E27FC236}">
                              <a16:creationId xmlns:a16="http://schemas.microsoft.com/office/drawing/2014/main" id="{D30D1C14-C5EA-4153-BC00-87F951422C58}"/>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89" name="Oval 121">
                          <a:extLst>
                            <a:ext uri="{FF2B5EF4-FFF2-40B4-BE49-F238E27FC236}">
                              <a16:creationId xmlns:a16="http://schemas.microsoft.com/office/drawing/2014/main" id="{503E6429-9CA5-4E73-8992-BD5A2554B55A}"/>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0" name="Oval 122">
                          <a:extLst>
                            <a:ext uri="{FF2B5EF4-FFF2-40B4-BE49-F238E27FC236}">
                              <a16:creationId xmlns:a16="http://schemas.microsoft.com/office/drawing/2014/main" id="{02384D09-D9EB-44E4-BF57-C226AD128405}"/>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683" name="Straight Connector 115">
                        <a:extLst>
                          <a:ext uri="{FF2B5EF4-FFF2-40B4-BE49-F238E27FC236}">
                            <a16:creationId xmlns:a16="http://schemas.microsoft.com/office/drawing/2014/main" id="{12392209-B46E-498E-8D86-F9B0F288918B}"/>
                          </a:ext>
                        </a:extLst>
                      </p:cNvPr>
                      <p:cNvCxnSpPr>
                        <a:cxnSpLocks/>
                        <a:stCxn id="688" idx="7"/>
                        <a:endCxn id="690"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4" name="Straight Connector 116">
                        <a:extLst>
                          <a:ext uri="{FF2B5EF4-FFF2-40B4-BE49-F238E27FC236}">
                            <a16:creationId xmlns:a16="http://schemas.microsoft.com/office/drawing/2014/main" id="{9A86A2BF-04B7-4DFD-A037-169C687344FA}"/>
                          </a:ext>
                        </a:extLst>
                      </p:cNvPr>
                      <p:cNvCxnSpPr>
                        <a:stCxn id="686" idx="5"/>
                        <a:endCxn id="689"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37" name="Group 150">
                    <a:extLst>
                      <a:ext uri="{FF2B5EF4-FFF2-40B4-BE49-F238E27FC236}">
                        <a16:creationId xmlns:a16="http://schemas.microsoft.com/office/drawing/2014/main" id="{EAEBD732-2F54-4BC6-B248-27DB82163364}"/>
                      </a:ext>
                    </a:extLst>
                  </p:cNvPr>
                  <p:cNvGrpSpPr/>
                  <p:nvPr/>
                </p:nvGrpSpPr>
                <p:grpSpPr>
                  <a:xfrm>
                    <a:off x="9630707" y="4537475"/>
                    <a:ext cx="1573801" cy="1590714"/>
                    <a:chOff x="1967858" y="4579897"/>
                    <a:chExt cx="1573801" cy="1590714"/>
                  </a:xfrm>
                </p:grpSpPr>
                <p:grpSp>
                  <p:nvGrpSpPr>
                    <p:cNvPr id="638" name="Group 151">
                      <a:extLst>
                        <a:ext uri="{FF2B5EF4-FFF2-40B4-BE49-F238E27FC236}">
                          <a16:creationId xmlns:a16="http://schemas.microsoft.com/office/drawing/2014/main" id="{38FAB32C-B648-4D91-8D02-F18FC2C79AB1}"/>
                        </a:ext>
                      </a:extLst>
                    </p:cNvPr>
                    <p:cNvGrpSpPr/>
                    <p:nvPr/>
                  </p:nvGrpSpPr>
                  <p:grpSpPr>
                    <a:xfrm>
                      <a:off x="1967858" y="4587353"/>
                      <a:ext cx="834601" cy="832210"/>
                      <a:chOff x="6405562" y="1738312"/>
                      <a:chExt cx="1662112" cy="1657350"/>
                    </a:xfrm>
                  </p:grpSpPr>
                  <p:grpSp>
                    <p:nvGrpSpPr>
                      <p:cNvPr id="669" name="Group 182">
                        <a:extLst>
                          <a:ext uri="{FF2B5EF4-FFF2-40B4-BE49-F238E27FC236}">
                            <a16:creationId xmlns:a16="http://schemas.microsoft.com/office/drawing/2014/main" id="{D68076FC-A37E-4E38-99D6-F0919860CBC8}"/>
                          </a:ext>
                        </a:extLst>
                      </p:cNvPr>
                      <p:cNvGrpSpPr/>
                      <p:nvPr/>
                    </p:nvGrpSpPr>
                    <p:grpSpPr>
                      <a:xfrm>
                        <a:off x="6405562" y="1738312"/>
                        <a:ext cx="1662112" cy="1657350"/>
                        <a:chOff x="6405562" y="1738312"/>
                        <a:chExt cx="1662112" cy="1657350"/>
                      </a:xfrm>
                    </p:grpSpPr>
                    <p:sp>
                      <p:nvSpPr>
                        <p:cNvPr id="672" name="Rectangle 185">
                          <a:extLst>
                            <a:ext uri="{FF2B5EF4-FFF2-40B4-BE49-F238E27FC236}">
                              <a16:creationId xmlns:a16="http://schemas.microsoft.com/office/drawing/2014/main" id="{D27AD46B-A100-4173-BEB7-038E72E22F94}"/>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673" name="Oval 186">
                          <a:extLst>
                            <a:ext uri="{FF2B5EF4-FFF2-40B4-BE49-F238E27FC236}">
                              <a16:creationId xmlns:a16="http://schemas.microsoft.com/office/drawing/2014/main" id="{A2C35C09-674B-42C6-B994-CB5898F9BA48}"/>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4" name="Oval 187">
                          <a:extLst>
                            <a:ext uri="{FF2B5EF4-FFF2-40B4-BE49-F238E27FC236}">
                              <a16:creationId xmlns:a16="http://schemas.microsoft.com/office/drawing/2014/main" id="{C0B317D4-5BDA-4E78-B33C-09C5D77C0751}"/>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5" name="Oval 188">
                          <a:extLst>
                            <a:ext uri="{FF2B5EF4-FFF2-40B4-BE49-F238E27FC236}">
                              <a16:creationId xmlns:a16="http://schemas.microsoft.com/office/drawing/2014/main" id="{6FBAEA5E-1B1F-4620-9400-0792DE988AE4}"/>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76" name="Oval 189">
                          <a:extLst>
                            <a:ext uri="{FF2B5EF4-FFF2-40B4-BE49-F238E27FC236}">
                              <a16:creationId xmlns:a16="http://schemas.microsoft.com/office/drawing/2014/main" id="{5461C8A9-608C-477B-88E8-328CCF95E938}"/>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7" name="Oval 190">
                          <a:extLst>
                            <a:ext uri="{FF2B5EF4-FFF2-40B4-BE49-F238E27FC236}">
                              <a16:creationId xmlns:a16="http://schemas.microsoft.com/office/drawing/2014/main" id="{C49671D3-68DA-4757-B01A-3D5FAEB3CAE5}"/>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670" name="Straight Connector 183">
                        <a:extLst>
                          <a:ext uri="{FF2B5EF4-FFF2-40B4-BE49-F238E27FC236}">
                            <a16:creationId xmlns:a16="http://schemas.microsoft.com/office/drawing/2014/main" id="{F5FDA827-18E8-4A18-85D6-B1F1F6017216}"/>
                          </a:ext>
                        </a:extLst>
                      </p:cNvPr>
                      <p:cNvCxnSpPr>
                        <a:cxnSpLocks/>
                        <a:stCxn id="675" idx="7"/>
                        <a:endCxn id="67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71" name="Straight Connector 184">
                        <a:extLst>
                          <a:ext uri="{FF2B5EF4-FFF2-40B4-BE49-F238E27FC236}">
                            <a16:creationId xmlns:a16="http://schemas.microsoft.com/office/drawing/2014/main" id="{105F2930-B0A4-4AEF-95E0-AE9324FC3B13}"/>
                          </a:ext>
                        </a:extLst>
                      </p:cNvPr>
                      <p:cNvCxnSpPr>
                        <a:stCxn id="673" idx="5"/>
                        <a:endCxn id="67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39" name="Group 152">
                      <a:extLst>
                        <a:ext uri="{FF2B5EF4-FFF2-40B4-BE49-F238E27FC236}">
                          <a16:creationId xmlns:a16="http://schemas.microsoft.com/office/drawing/2014/main" id="{7D7E7AF7-F595-42F7-9089-99549C0C3ED0}"/>
                        </a:ext>
                      </a:extLst>
                    </p:cNvPr>
                    <p:cNvGrpSpPr/>
                    <p:nvPr/>
                  </p:nvGrpSpPr>
                  <p:grpSpPr>
                    <a:xfrm>
                      <a:off x="2695183" y="5330799"/>
                      <a:ext cx="834601" cy="832210"/>
                      <a:chOff x="6405562" y="1738312"/>
                      <a:chExt cx="1662112" cy="1657350"/>
                    </a:xfrm>
                  </p:grpSpPr>
                  <p:grpSp>
                    <p:nvGrpSpPr>
                      <p:cNvPr id="660" name="Group 173">
                        <a:extLst>
                          <a:ext uri="{FF2B5EF4-FFF2-40B4-BE49-F238E27FC236}">
                            <a16:creationId xmlns:a16="http://schemas.microsoft.com/office/drawing/2014/main" id="{3A54D1EC-8EC8-45E1-8FEE-2E7AED2680EF}"/>
                          </a:ext>
                        </a:extLst>
                      </p:cNvPr>
                      <p:cNvGrpSpPr/>
                      <p:nvPr/>
                    </p:nvGrpSpPr>
                    <p:grpSpPr>
                      <a:xfrm>
                        <a:off x="6405562" y="1738312"/>
                        <a:ext cx="1662112" cy="1657350"/>
                        <a:chOff x="6405562" y="1738312"/>
                        <a:chExt cx="1662112" cy="1657350"/>
                      </a:xfrm>
                    </p:grpSpPr>
                    <p:sp>
                      <p:nvSpPr>
                        <p:cNvPr id="663" name="Rectangle 176">
                          <a:extLst>
                            <a:ext uri="{FF2B5EF4-FFF2-40B4-BE49-F238E27FC236}">
                              <a16:creationId xmlns:a16="http://schemas.microsoft.com/office/drawing/2014/main" id="{E15A597B-1B37-4C8F-AE6D-9BE1B52FA1FD}"/>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664" name="Oval 177">
                          <a:extLst>
                            <a:ext uri="{FF2B5EF4-FFF2-40B4-BE49-F238E27FC236}">
                              <a16:creationId xmlns:a16="http://schemas.microsoft.com/office/drawing/2014/main" id="{CFA74C99-474B-48E3-8334-18D08325AD91}"/>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5" name="Oval 178">
                          <a:extLst>
                            <a:ext uri="{FF2B5EF4-FFF2-40B4-BE49-F238E27FC236}">
                              <a16:creationId xmlns:a16="http://schemas.microsoft.com/office/drawing/2014/main" id="{502138AA-F0D6-4BF8-BCBD-138DE2C13B4B}"/>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6" name="Oval 179">
                          <a:extLst>
                            <a:ext uri="{FF2B5EF4-FFF2-40B4-BE49-F238E27FC236}">
                              <a16:creationId xmlns:a16="http://schemas.microsoft.com/office/drawing/2014/main" id="{FB894D1A-DD36-459A-8154-0E1E3692C89A}"/>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67" name="Oval 180">
                          <a:extLst>
                            <a:ext uri="{FF2B5EF4-FFF2-40B4-BE49-F238E27FC236}">
                              <a16:creationId xmlns:a16="http://schemas.microsoft.com/office/drawing/2014/main" id="{0CDF2F11-05F7-4AD1-982F-C7E2DDD32446}"/>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8" name="Oval 181">
                          <a:extLst>
                            <a:ext uri="{FF2B5EF4-FFF2-40B4-BE49-F238E27FC236}">
                              <a16:creationId xmlns:a16="http://schemas.microsoft.com/office/drawing/2014/main" id="{DA75DE2F-B77B-4AD7-9F3C-E9BBEA2707B4}"/>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661" name="Straight Connector 174">
                        <a:extLst>
                          <a:ext uri="{FF2B5EF4-FFF2-40B4-BE49-F238E27FC236}">
                            <a16:creationId xmlns:a16="http://schemas.microsoft.com/office/drawing/2014/main" id="{18C62C76-29EC-4ABF-809F-C390B3BF4995}"/>
                          </a:ext>
                        </a:extLst>
                      </p:cNvPr>
                      <p:cNvCxnSpPr>
                        <a:cxnSpLocks/>
                        <a:stCxn id="666" idx="7"/>
                        <a:endCxn id="668"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2" name="Straight Connector 175">
                        <a:extLst>
                          <a:ext uri="{FF2B5EF4-FFF2-40B4-BE49-F238E27FC236}">
                            <a16:creationId xmlns:a16="http://schemas.microsoft.com/office/drawing/2014/main" id="{BC956141-E140-4D91-926C-2442C4648626}"/>
                          </a:ext>
                        </a:extLst>
                      </p:cNvPr>
                      <p:cNvCxnSpPr>
                        <a:stCxn id="664" idx="5"/>
                        <a:endCxn id="667"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40" name="Group 153">
                      <a:extLst>
                        <a:ext uri="{FF2B5EF4-FFF2-40B4-BE49-F238E27FC236}">
                          <a16:creationId xmlns:a16="http://schemas.microsoft.com/office/drawing/2014/main" id="{DB38D0B9-E04B-4646-BAEF-8E1FC1E102A0}"/>
                        </a:ext>
                      </a:extLst>
                    </p:cNvPr>
                    <p:cNvGrpSpPr/>
                    <p:nvPr/>
                  </p:nvGrpSpPr>
                  <p:grpSpPr>
                    <a:xfrm>
                      <a:off x="1972856" y="5338401"/>
                      <a:ext cx="834601" cy="832210"/>
                      <a:chOff x="6405562" y="1738312"/>
                      <a:chExt cx="1662112" cy="1657350"/>
                    </a:xfrm>
                  </p:grpSpPr>
                  <p:grpSp>
                    <p:nvGrpSpPr>
                      <p:cNvPr id="651" name="Group 164">
                        <a:extLst>
                          <a:ext uri="{FF2B5EF4-FFF2-40B4-BE49-F238E27FC236}">
                            <a16:creationId xmlns:a16="http://schemas.microsoft.com/office/drawing/2014/main" id="{FE52378D-E9D5-4C12-9076-B14D157A8223}"/>
                          </a:ext>
                        </a:extLst>
                      </p:cNvPr>
                      <p:cNvGrpSpPr/>
                      <p:nvPr/>
                    </p:nvGrpSpPr>
                    <p:grpSpPr>
                      <a:xfrm>
                        <a:off x="6405562" y="1738312"/>
                        <a:ext cx="1662112" cy="1657350"/>
                        <a:chOff x="6405562" y="1738312"/>
                        <a:chExt cx="1662112" cy="1657350"/>
                      </a:xfrm>
                    </p:grpSpPr>
                    <p:sp>
                      <p:nvSpPr>
                        <p:cNvPr id="654" name="Rectangle 167">
                          <a:extLst>
                            <a:ext uri="{FF2B5EF4-FFF2-40B4-BE49-F238E27FC236}">
                              <a16:creationId xmlns:a16="http://schemas.microsoft.com/office/drawing/2014/main" id="{C730669B-C4ED-4058-B765-6947C8FEFC18}"/>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655" name="Oval 168">
                          <a:extLst>
                            <a:ext uri="{FF2B5EF4-FFF2-40B4-BE49-F238E27FC236}">
                              <a16:creationId xmlns:a16="http://schemas.microsoft.com/office/drawing/2014/main" id="{D104F7D7-06A1-4FED-A14F-727C2BB9C95A}"/>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6" name="Oval 169">
                          <a:extLst>
                            <a:ext uri="{FF2B5EF4-FFF2-40B4-BE49-F238E27FC236}">
                              <a16:creationId xmlns:a16="http://schemas.microsoft.com/office/drawing/2014/main" id="{77BEE798-96AC-4435-BE10-11484D53BF67}"/>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7" name="Oval 170">
                          <a:extLst>
                            <a:ext uri="{FF2B5EF4-FFF2-40B4-BE49-F238E27FC236}">
                              <a16:creationId xmlns:a16="http://schemas.microsoft.com/office/drawing/2014/main" id="{ED4D0C60-8847-4871-A91B-6319C76BC9F4}"/>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58" name="Oval 171">
                          <a:extLst>
                            <a:ext uri="{FF2B5EF4-FFF2-40B4-BE49-F238E27FC236}">
                              <a16:creationId xmlns:a16="http://schemas.microsoft.com/office/drawing/2014/main" id="{D4ACD788-7E24-4B19-980B-EF2168F20F74}"/>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9" name="Oval 172">
                          <a:extLst>
                            <a:ext uri="{FF2B5EF4-FFF2-40B4-BE49-F238E27FC236}">
                              <a16:creationId xmlns:a16="http://schemas.microsoft.com/office/drawing/2014/main" id="{6990A7C8-83BA-43E1-A1DA-1D91D3FDA8DE}"/>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652" name="Straight Connector 165">
                        <a:extLst>
                          <a:ext uri="{FF2B5EF4-FFF2-40B4-BE49-F238E27FC236}">
                            <a16:creationId xmlns:a16="http://schemas.microsoft.com/office/drawing/2014/main" id="{B083B8D2-CDB8-4C0B-8D68-861C28D87703}"/>
                          </a:ext>
                        </a:extLst>
                      </p:cNvPr>
                      <p:cNvCxnSpPr>
                        <a:cxnSpLocks/>
                        <a:stCxn id="657" idx="7"/>
                        <a:endCxn id="659"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3" name="Straight Connector 166">
                        <a:extLst>
                          <a:ext uri="{FF2B5EF4-FFF2-40B4-BE49-F238E27FC236}">
                            <a16:creationId xmlns:a16="http://schemas.microsoft.com/office/drawing/2014/main" id="{3F5AC5A1-E510-4F98-889F-30F61DF731F5}"/>
                          </a:ext>
                        </a:extLst>
                      </p:cNvPr>
                      <p:cNvCxnSpPr>
                        <a:stCxn id="655" idx="5"/>
                        <a:endCxn id="658"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41" name="Group 154">
                      <a:extLst>
                        <a:ext uri="{FF2B5EF4-FFF2-40B4-BE49-F238E27FC236}">
                          <a16:creationId xmlns:a16="http://schemas.microsoft.com/office/drawing/2014/main" id="{4621B9EC-2AD6-4720-9AD8-9FB9C3E74AEC}"/>
                        </a:ext>
                      </a:extLst>
                    </p:cNvPr>
                    <p:cNvGrpSpPr/>
                    <p:nvPr/>
                  </p:nvGrpSpPr>
                  <p:grpSpPr>
                    <a:xfrm>
                      <a:off x="2707058" y="4579897"/>
                      <a:ext cx="834601" cy="832210"/>
                      <a:chOff x="6405562" y="1738312"/>
                      <a:chExt cx="1662112" cy="1657350"/>
                    </a:xfrm>
                  </p:grpSpPr>
                  <p:grpSp>
                    <p:nvGrpSpPr>
                      <p:cNvPr id="642" name="Group 155">
                        <a:extLst>
                          <a:ext uri="{FF2B5EF4-FFF2-40B4-BE49-F238E27FC236}">
                            <a16:creationId xmlns:a16="http://schemas.microsoft.com/office/drawing/2014/main" id="{D56B2B16-C5CE-43BD-A1D3-571D9E657067}"/>
                          </a:ext>
                        </a:extLst>
                      </p:cNvPr>
                      <p:cNvGrpSpPr/>
                      <p:nvPr/>
                    </p:nvGrpSpPr>
                    <p:grpSpPr>
                      <a:xfrm>
                        <a:off x="6405562" y="1738312"/>
                        <a:ext cx="1662112" cy="1657350"/>
                        <a:chOff x="6405562" y="1738312"/>
                        <a:chExt cx="1662112" cy="1657350"/>
                      </a:xfrm>
                    </p:grpSpPr>
                    <p:sp>
                      <p:nvSpPr>
                        <p:cNvPr id="645" name="Rectangle 158">
                          <a:extLst>
                            <a:ext uri="{FF2B5EF4-FFF2-40B4-BE49-F238E27FC236}">
                              <a16:creationId xmlns:a16="http://schemas.microsoft.com/office/drawing/2014/main" id="{FCFDF0B4-25E9-41E3-A578-343BB30DFAF3}"/>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646" name="Oval 159">
                          <a:extLst>
                            <a:ext uri="{FF2B5EF4-FFF2-40B4-BE49-F238E27FC236}">
                              <a16:creationId xmlns:a16="http://schemas.microsoft.com/office/drawing/2014/main" id="{241937F1-D377-4B18-AD60-904A57910092}"/>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7" name="Oval 160">
                          <a:extLst>
                            <a:ext uri="{FF2B5EF4-FFF2-40B4-BE49-F238E27FC236}">
                              <a16:creationId xmlns:a16="http://schemas.microsoft.com/office/drawing/2014/main" id="{003348AF-9468-4FAB-A45A-6CC617280313}"/>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8" name="Oval 161">
                          <a:extLst>
                            <a:ext uri="{FF2B5EF4-FFF2-40B4-BE49-F238E27FC236}">
                              <a16:creationId xmlns:a16="http://schemas.microsoft.com/office/drawing/2014/main" id="{E19FF7F3-CCE3-4892-9FF7-832475BF8DA1}"/>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9" name="Oval 162">
                          <a:extLst>
                            <a:ext uri="{FF2B5EF4-FFF2-40B4-BE49-F238E27FC236}">
                              <a16:creationId xmlns:a16="http://schemas.microsoft.com/office/drawing/2014/main" id="{BA4B217C-BE17-4CEF-ACCB-93F7A7259C6B}"/>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0" name="Oval 163">
                          <a:extLst>
                            <a:ext uri="{FF2B5EF4-FFF2-40B4-BE49-F238E27FC236}">
                              <a16:creationId xmlns:a16="http://schemas.microsoft.com/office/drawing/2014/main" id="{FF4D18F5-A917-4EF8-BB88-87AA58279C4A}"/>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643" name="Straight Connector 156">
                        <a:extLst>
                          <a:ext uri="{FF2B5EF4-FFF2-40B4-BE49-F238E27FC236}">
                            <a16:creationId xmlns:a16="http://schemas.microsoft.com/office/drawing/2014/main" id="{27E47D62-98D5-48D7-B94E-50A1DFA4AF60}"/>
                          </a:ext>
                        </a:extLst>
                      </p:cNvPr>
                      <p:cNvCxnSpPr>
                        <a:cxnSpLocks/>
                        <a:stCxn id="648" idx="7"/>
                        <a:endCxn id="650"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44" name="Straight Connector 157">
                        <a:extLst>
                          <a:ext uri="{FF2B5EF4-FFF2-40B4-BE49-F238E27FC236}">
                            <a16:creationId xmlns:a16="http://schemas.microsoft.com/office/drawing/2014/main" id="{2CB7943D-B7CF-4521-B0A3-68D10DEC6ECD}"/>
                          </a:ext>
                        </a:extLst>
                      </p:cNvPr>
                      <p:cNvCxnSpPr>
                        <a:stCxn id="646" idx="5"/>
                        <a:endCxn id="649"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grpSp>
              <p:nvGrpSpPr>
                <p:cNvPr id="553" name="Group 192">
                  <a:extLst>
                    <a:ext uri="{FF2B5EF4-FFF2-40B4-BE49-F238E27FC236}">
                      <a16:creationId xmlns:a16="http://schemas.microsoft.com/office/drawing/2014/main" id="{15990553-4790-4F03-953C-FB2B015BE47B}"/>
                    </a:ext>
                  </a:extLst>
                </p:cNvPr>
                <p:cNvGrpSpPr/>
                <p:nvPr/>
              </p:nvGrpSpPr>
              <p:grpSpPr>
                <a:xfrm>
                  <a:off x="8159078" y="5667330"/>
                  <a:ext cx="2299027" cy="1206585"/>
                  <a:chOff x="8159078" y="4537475"/>
                  <a:chExt cx="3045430" cy="1598316"/>
                </a:xfrm>
              </p:grpSpPr>
              <p:grpSp>
                <p:nvGrpSpPr>
                  <p:cNvPr id="554" name="Group 193">
                    <a:extLst>
                      <a:ext uri="{FF2B5EF4-FFF2-40B4-BE49-F238E27FC236}">
                        <a16:creationId xmlns:a16="http://schemas.microsoft.com/office/drawing/2014/main" id="{BE6EBCEC-726D-4743-9EF4-C285936C4F0E}"/>
                      </a:ext>
                    </a:extLst>
                  </p:cNvPr>
                  <p:cNvGrpSpPr/>
                  <p:nvPr/>
                </p:nvGrpSpPr>
                <p:grpSpPr>
                  <a:xfrm>
                    <a:off x="8159078" y="4545077"/>
                    <a:ext cx="1573801" cy="1590714"/>
                    <a:chOff x="1967858" y="4579897"/>
                    <a:chExt cx="1573801" cy="1590714"/>
                  </a:xfrm>
                </p:grpSpPr>
                <p:grpSp>
                  <p:nvGrpSpPr>
                    <p:cNvPr id="596" name="Group 235">
                      <a:extLst>
                        <a:ext uri="{FF2B5EF4-FFF2-40B4-BE49-F238E27FC236}">
                          <a16:creationId xmlns:a16="http://schemas.microsoft.com/office/drawing/2014/main" id="{8AD994CF-B334-457E-8C4B-7812B8AA3AF3}"/>
                        </a:ext>
                      </a:extLst>
                    </p:cNvPr>
                    <p:cNvGrpSpPr/>
                    <p:nvPr/>
                  </p:nvGrpSpPr>
                  <p:grpSpPr>
                    <a:xfrm>
                      <a:off x="1967858" y="4587353"/>
                      <a:ext cx="834601" cy="832210"/>
                      <a:chOff x="6405562" y="1738312"/>
                      <a:chExt cx="1662112" cy="1657350"/>
                    </a:xfrm>
                  </p:grpSpPr>
                  <p:grpSp>
                    <p:nvGrpSpPr>
                      <p:cNvPr id="627" name="Group 266">
                        <a:extLst>
                          <a:ext uri="{FF2B5EF4-FFF2-40B4-BE49-F238E27FC236}">
                            <a16:creationId xmlns:a16="http://schemas.microsoft.com/office/drawing/2014/main" id="{0913B138-DFD5-42D0-9FAC-8E7CE562E325}"/>
                          </a:ext>
                        </a:extLst>
                      </p:cNvPr>
                      <p:cNvGrpSpPr/>
                      <p:nvPr/>
                    </p:nvGrpSpPr>
                    <p:grpSpPr>
                      <a:xfrm>
                        <a:off x="6405562" y="1738312"/>
                        <a:ext cx="1662112" cy="1657350"/>
                        <a:chOff x="6405562" y="1738312"/>
                        <a:chExt cx="1662112" cy="1657350"/>
                      </a:xfrm>
                    </p:grpSpPr>
                    <p:sp>
                      <p:nvSpPr>
                        <p:cNvPr id="630" name="Rectangle 269">
                          <a:extLst>
                            <a:ext uri="{FF2B5EF4-FFF2-40B4-BE49-F238E27FC236}">
                              <a16:creationId xmlns:a16="http://schemas.microsoft.com/office/drawing/2014/main" id="{30137B56-0A41-491E-893C-955D15894075}"/>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631" name="Oval 270">
                          <a:extLst>
                            <a:ext uri="{FF2B5EF4-FFF2-40B4-BE49-F238E27FC236}">
                              <a16:creationId xmlns:a16="http://schemas.microsoft.com/office/drawing/2014/main" id="{6549E170-E77B-4339-9465-8D76CAE3163A}"/>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2" name="Oval 271">
                          <a:extLst>
                            <a:ext uri="{FF2B5EF4-FFF2-40B4-BE49-F238E27FC236}">
                              <a16:creationId xmlns:a16="http://schemas.microsoft.com/office/drawing/2014/main" id="{8CFCB455-6E81-4995-BAD4-DB533BB92663}"/>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3" name="Oval 272">
                          <a:extLst>
                            <a:ext uri="{FF2B5EF4-FFF2-40B4-BE49-F238E27FC236}">
                              <a16:creationId xmlns:a16="http://schemas.microsoft.com/office/drawing/2014/main" id="{57647626-E642-45E7-84D9-2A5E26B85C16}"/>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34" name="Oval 273">
                          <a:extLst>
                            <a:ext uri="{FF2B5EF4-FFF2-40B4-BE49-F238E27FC236}">
                              <a16:creationId xmlns:a16="http://schemas.microsoft.com/office/drawing/2014/main" id="{A015F53B-A11C-4D7E-BFEA-D34C3109BE87}"/>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5" name="Oval 274">
                          <a:extLst>
                            <a:ext uri="{FF2B5EF4-FFF2-40B4-BE49-F238E27FC236}">
                              <a16:creationId xmlns:a16="http://schemas.microsoft.com/office/drawing/2014/main" id="{8E7BBE9D-F286-4CD6-8E0C-14A4A42F1320}"/>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628" name="Straight Connector 267">
                        <a:extLst>
                          <a:ext uri="{FF2B5EF4-FFF2-40B4-BE49-F238E27FC236}">
                            <a16:creationId xmlns:a16="http://schemas.microsoft.com/office/drawing/2014/main" id="{52F80161-C7CA-44AB-B58E-AD507AB3DC43}"/>
                          </a:ext>
                        </a:extLst>
                      </p:cNvPr>
                      <p:cNvCxnSpPr>
                        <a:cxnSpLocks/>
                        <a:stCxn id="633" idx="7"/>
                        <a:endCxn id="635"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9" name="Straight Connector 268">
                        <a:extLst>
                          <a:ext uri="{FF2B5EF4-FFF2-40B4-BE49-F238E27FC236}">
                            <a16:creationId xmlns:a16="http://schemas.microsoft.com/office/drawing/2014/main" id="{F302B4BB-472E-4FF6-950D-49F00D309719}"/>
                          </a:ext>
                        </a:extLst>
                      </p:cNvPr>
                      <p:cNvCxnSpPr>
                        <a:stCxn id="631" idx="5"/>
                        <a:endCxn id="634"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97" name="Group 236">
                      <a:extLst>
                        <a:ext uri="{FF2B5EF4-FFF2-40B4-BE49-F238E27FC236}">
                          <a16:creationId xmlns:a16="http://schemas.microsoft.com/office/drawing/2014/main" id="{702CC417-D895-4CD6-A467-F295339BAFA7}"/>
                        </a:ext>
                      </a:extLst>
                    </p:cNvPr>
                    <p:cNvGrpSpPr/>
                    <p:nvPr/>
                  </p:nvGrpSpPr>
                  <p:grpSpPr>
                    <a:xfrm>
                      <a:off x="2695183" y="5330799"/>
                      <a:ext cx="834601" cy="832210"/>
                      <a:chOff x="6405562" y="1738312"/>
                      <a:chExt cx="1662112" cy="1657350"/>
                    </a:xfrm>
                  </p:grpSpPr>
                  <p:grpSp>
                    <p:nvGrpSpPr>
                      <p:cNvPr id="618" name="Group 257">
                        <a:extLst>
                          <a:ext uri="{FF2B5EF4-FFF2-40B4-BE49-F238E27FC236}">
                            <a16:creationId xmlns:a16="http://schemas.microsoft.com/office/drawing/2014/main" id="{AC0170CF-F363-40A7-9830-24312AD5F18F}"/>
                          </a:ext>
                        </a:extLst>
                      </p:cNvPr>
                      <p:cNvGrpSpPr/>
                      <p:nvPr/>
                    </p:nvGrpSpPr>
                    <p:grpSpPr>
                      <a:xfrm>
                        <a:off x="6405562" y="1738312"/>
                        <a:ext cx="1662112" cy="1657350"/>
                        <a:chOff x="6405562" y="1738312"/>
                        <a:chExt cx="1662112" cy="1657350"/>
                      </a:xfrm>
                    </p:grpSpPr>
                    <p:sp>
                      <p:nvSpPr>
                        <p:cNvPr id="621" name="Rectangle 260">
                          <a:extLst>
                            <a:ext uri="{FF2B5EF4-FFF2-40B4-BE49-F238E27FC236}">
                              <a16:creationId xmlns:a16="http://schemas.microsoft.com/office/drawing/2014/main" id="{779C09A1-B74B-4023-9858-460A42494375}"/>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622" name="Oval 261">
                          <a:extLst>
                            <a:ext uri="{FF2B5EF4-FFF2-40B4-BE49-F238E27FC236}">
                              <a16:creationId xmlns:a16="http://schemas.microsoft.com/office/drawing/2014/main" id="{631E8B49-A655-4344-BD99-F3911B9F35E4}"/>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3" name="Oval 262">
                          <a:extLst>
                            <a:ext uri="{FF2B5EF4-FFF2-40B4-BE49-F238E27FC236}">
                              <a16:creationId xmlns:a16="http://schemas.microsoft.com/office/drawing/2014/main" id="{242B098B-FB61-4D5C-88B9-2F23973FA5DF}"/>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4" name="Oval 263">
                          <a:extLst>
                            <a:ext uri="{FF2B5EF4-FFF2-40B4-BE49-F238E27FC236}">
                              <a16:creationId xmlns:a16="http://schemas.microsoft.com/office/drawing/2014/main" id="{A6B8E7CE-EA7C-49D8-AD5A-A48872A39366}"/>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25" name="Oval 264">
                          <a:extLst>
                            <a:ext uri="{FF2B5EF4-FFF2-40B4-BE49-F238E27FC236}">
                              <a16:creationId xmlns:a16="http://schemas.microsoft.com/office/drawing/2014/main" id="{54EADA4E-1E1F-4D6E-B9B1-D5CAC735EC54}"/>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6" name="Oval 265">
                          <a:extLst>
                            <a:ext uri="{FF2B5EF4-FFF2-40B4-BE49-F238E27FC236}">
                              <a16:creationId xmlns:a16="http://schemas.microsoft.com/office/drawing/2014/main" id="{50F0974B-A436-4938-8B47-38DFB8256696}"/>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619" name="Straight Connector 258">
                        <a:extLst>
                          <a:ext uri="{FF2B5EF4-FFF2-40B4-BE49-F238E27FC236}">
                            <a16:creationId xmlns:a16="http://schemas.microsoft.com/office/drawing/2014/main" id="{7882D685-F48F-4572-911D-9676FD5387C7}"/>
                          </a:ext>
                        </a:extLst>
                      </p:cNvPr>
                      <p:cNvCxnSpPr>
                        <a:cxnSpLocks/>
                        <a:stCxn id="624" idx="7"/>
                        <a:endCxn id="626"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0" name="Straight Connector 259">
                        <a:extLst>
                          <a:ext uri="{FF2B5EF4-FFF2-40B4-BE49-F238E27FC236}">
                            <a16:creationId xmlns:a16="http://schemas.microsoft.com/office/drawing/2014/main" id="{676D9576-2030-456F-8C22-BA4B1BF1FF05}"/>
                          </a:ext>
                        </a:extLst>
                      </p:cNvPr>
                      <p:cNvCxnSpPr>
                        <a:stCxn id="622" idx="5"/>
                        <a:endCxn id="625"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98" name="Group 237">
                      <a:extLst>
                        <a:ext uri="{FF2B5EF4-FFF2-40B4-BE49-F238E27FC236}">
                          <a16:creationId xmlns:a16="http://schemas.microsoft.com/office/drawing/2014/main" id="{981991CF-E12E-4B0D-8255-DCCE2F79D09D}"/>
                        </a:ext>
                      </a:extLst>
                    </p:cNvPr>
                    <p:cNvGrpSpPr/>
                    <p:nvPr/>
                  </p:nvGrpSpPr>
                  <p:grpSpPr>
                    <a:xfrm>
                      <a:off x="1972856" y="5338401"/>
                      <a:ext cx="834601" cy="832210"/>
                      <a:chOff x="6405562" y="1738312"/>
                      <a:chExt cx="1662112" cy="1657350"/>
                    </a:xfrm>
                  </p:grpSpPr>
                  <p:grpSp>
                    <p:nvGrpSpPr>
                      <p:cNvPr id="609" name="Group 248">
                        <a:extLst>
                          <a:ext uri="{FF2B5EF4-FFF2-40B4-BE49-F238E27FC236}">
                            <a16:creationId xmlns:a16="http://schemas.microsoft.com/office/drawing/2014/main" id="{4193C889-42E3-446B-9173-144B03B26D40}"/>
                          </a:ext>
                        </a:extLst>
                      </p:cNvPr>
                      <p:cNvGrpSpPr/>
                      <p:nvPr/>
                    </p:nvGrpSpPr>
                    <p:grpSpPr>
                      <a:xfrm>
                        <a:off x="6405562" y="1738312"/>
                        <a:ext cx="1662112" cy="1657350"/>
                        <a:chOff x="6405562" y="1738312"/>
                        <a:chExt cx="1662112" cy="1657350"/>
                      </a:xfrm>
                    </p:grpSpPr>
                    <p:sp>
                      <p:nvSpPr>
                        <p:cNvPr id="612" name="Rectangle 251">
                          <a:extLst>
                            <a:ext uri="{FF2B5EF4-FFF2-40B4-BE49-F238E27FC236}">
                              <a16:creationId xmlns:a16="http://schemas.microsoft.com/office/drawing/2014/main" id="{3902131C-9143-42A9-9DF2-D76367216FFF}"/>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613" name="Oval 252">
                          <a:extLst>
                            <a:ext uri="{FF2B5EF4-FFF2-40B4-BE49-F238E27FC236}">
                              <a16:creationId xmlns:a16="http://schemas.microsoft.com/office/drawing/2014/main" id="{1000056A-EC12-452A-822A-5A07E7AE8E40}"/>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4" name="Oval 253">
                          <a:extLst>
                            <a:ext uri="{FF2B5EF4-FFF2-40B4-BE49-F238E27FC236}">
                              <a16:creationId xmlns:a16="http://schemas.microsoft.com/office/drawing/2014/main" id="{EEC5EFE7-6DE4-4D91-A7E3-557DA070BD07}"/>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5" name="Oval 254">
                          <a:extLst>
                            <a:ext uri="{FF2B5EF4-FFF2-40B4-BE49-F238E27FC236}">
                              <a16:creationId xmlns:a16="http://schemas.microsoft.com/office/drawing/2014/main" id="{013D73FE-EDCE-411F-BF04-760A55F44F6B}"/>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16" name="Oval 255">
                          <a:extLst>
                            <a:ext uri="{FF2B5EF4-FFF2-40B4-BE49-F238E27FC236}">
                              <a16:creationId xmlns:a16="http://schemas.microsoft.com/office/drawing/2014/main" id="{59A3E243-AB5B-4F76-BA59-BC13F46E185D}"/>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7" name="Oval 256">
                          <a:extLst>
                            <a:ext uri="{FF2B5EF4-FFF2-40B4-BE49-F238E27FC236}">
                              <a16:creationId xmlns:a16="http://schemas.microsoft.com/office/drawing/2014/main" id="{C53A3B68-BCC1-47A8-BEB8-8A902B3FF38F}"/>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610" name="Straight Connector 249">
                        <a:extLst>
                          <a:ext uri="{FF2B5EF4-FFF2-40B4-BE49-F238E27FC236}">
                            <a16:creationId xmlns:a16="http://schemas.microsoft.com/office/drawing/2014/main" id="{0ED7BB14-EBA9-48F4-8C9E-81C83EB5D16C}"/>
                          </a:ext>
                        </a:extLst>
                      </p:cNvPr>
                      <p:cNvCxnSpPr>
                        <a:cxnSpLocks/>
                        <a:stCxn id="615" idx="7"/>
                        <a:endCxn id="61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11" name="Straight Connector 250">
                        <a:extLst>
                          <a:ext uri="{FF2B5EF4-FFF2-40B4-BE49-F238E27FC236}">
                            <a16:creationId xmlns:a16="http://schemas.microsoft.com/office/drawing/2014/main" id="{8690621C-4545-43C2-9BC2-ED15EDAF1C0A}"/>
                          </a:ext>
                        </a:extLst>
                      </p:cNvPr>
                      <p:cNvCxnSpPr>
                        <a:stCxn id="613" idx="5"/>
                        <a:endCxn id="61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99" name="Group 238">
                      <a:extLst>
                        <a:ext uri="{FF2B5EF4-FFF2-40B4-BE49-F238E27FC236}">
                          <a16:creationId xmlns:a16="http://schemas.microsoft.com/office/drawing/2014/main" id="{E70AD99D-BD03-42DC-95BE-967B2503C1A9}"/>
                        </a:ext>
                      </a:extLst>
                    </p:cNvPr>
                    <p:cNvGrpSpPr/>
                    <p:nvPr/>
                  </p:nvGrpSpPr>
                  <p:grpSpPr>
                    <a:xfrm>
                      <a:off x="2707058" y="4579897"/>
                      <a:ext cx="834601" cy="832210"/>
                      <a:chOff x="6405562" y="1738312"/>
                      <a:chExt cx="1662112" cy="1657350"/>
                    </a:xfrm>
                  </p:grpSpPr>
                  <p:grpSp>
                    <p:nvGrpSpPr>
                      <p:cNvPr id="600" name="Group 239">
                        <a:extLst>
                          <a:ext uri="{FF2B5EF4-FFF2-40B4-BE49-F238E27FC236}">
                            <a16:creationId xmlns:a16="http://schemas.microsoft.com/office/drawing/2014/main" id="{DCD9E262-8590-4D8E-896B-404049F1D160}"/>
                          </a:ext>
                        </a:extLst>
                      </p:cNvPr>
                      <p:cNvGrpSpPr/>
                      <p:nvPr/>
                    </p:nvGrpSpPr>
                    <p:grpSpPr>
                      <a:xfrm>
                        <a:off x="6405562" y="1738312"/>
                        <a:ext cx="1662112" cy="1657350"/>
                        <a:chOff x="6405562" y="1738312"/>
                        <a:chExt cx="1662112" cy="1657350"/>
                      </a:xfrm>
                    </p:grpSpPr>
                    <p:sp>
                      <p:nvSpPr>
                        <p:cNvPr id="603" name="Rectangle 242">
                          <a:extLst>
                            <a:ext uri="{FF2B5EF4-FFF2-40B4-BE49-F238E27FC236}">
                              <a16:creationId xmlns:a16="http://schemas.microsoft.com/office/drawing/2014/main" id="{F01F24E8-61D2-4D03-8D67-7BD588D2CBFB}"/>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604" name="Oval 243">
                          <a:extLst>
                            <a:ext uri="{FF2B5EF4-FFF2-40B4-BE49-F238E27FC236}">
                              <a16:creationId xmlns:a16="http://schemas.microsoft.com/office/drawing/2014/main" id="{484EE3C7-AEDC-43FD-A6F4-B05FF8328BD7}"/>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5" name="Oval 244">
                          <a:extLst>
                            <a:ext uri="{FF2B5EF4-FFF2-40B4-BE49-F238E27FC236}">
                              <a16:creationId xmlns:a16="http://schemas.microsoft.com/office/drawing/2014/main" id="{04213B2D-F37F-4675-AEE4-8ED4E7A53FE2}"/>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6" name="Oval 245">
                          <a:extLst>
                            <a:ext uri="{FF2B5EF4-FFF2-40B4-BE49-F238E27FC236}">
                              <a16:creationId xmlns:a16="http://schemas.microsoft.com/office/drawing/2014/main" id="{0FB069B4-88CC-44AF-B0F0-F5B39F62C270}"/>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07" name="Oval 246">
                          <a:extLst>
                            <a:ext uri="{FF2B5EF4-FFF2-40B4-BE49-F238E27FC236}">
                              <a16:creationId xmlns:a16="http://schemas.microsoft.com/office/drawing/2014/main" id="{14FA6AA2-FF31-4701-9038-8BA7EEB03C85}"/>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8" name="Oval 247">
                          <a:extLst>
                            <a:ext uri="{FF2B5EF4-FFF2-40B4-BE49-F238E27FC236}">
                              <a16:creationId xmlns:a16="http://schemas.microsoft.com/office/drawing/2014/main" id="{961C1512-E648-46B7-9A07-101A9DD6E5C3}"/>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601" name="Straight Connector 240">
                        <a:extLst>
                          <a:ext uri="{FF2B5EF4-FFF2-40B4-BE49-F238E27FC236}">
                            <a16:creationId xmlns:a16="http://schemas.microsoft.com/office/drawing/2014/main" id="{3EF33908-F38D-4547-800F-18ECD8282987}"/>
                          </a:ext>
                        </a:extLst>
                      </p:cNvPr>
                      <p:cNvCxnSpPr>
                        <a:cxnSpLocks/>
                        <a:stCxn id="606" idx="7"/>
                        <a:endCxn id="608"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2" name="Straight Connector 241">
                        <a:extLst>
                          <a:ext uri="{FF2B5EF4-FFF2-40B4-BE49-F238E27FC236}">
                            <a16:creationId xmlns:a16="http://schemas.microsoft.com/office/drawing/2014/main" id="{5A4C86F7-68F6-482B-BDDF-DC296B8FABC6}"/>
                          </a:ext>
                        </a:extLst>
                      </p:cNvPr>
                      <p:cNvCxnSpPr>
                        <a:stCxn id="604" idx="5"/>
                        <a:endCxn id="607"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555" name="Group 194">
                    <a:extLst>
                      <a:ext uri="{FF2B5EF4-FFF2-40B4-BE49-F238E27FC236}">
                        <a16:creationId xmlns:a16="http://schemas.microsoft.com/office/drawing/2014/main" id="{ABFE0439-6078-45BF-81E1-35E0AEFAB380}"/>
                      </a:ext>
                    </a:extLst>
                  </p:cNvPr>
                  <p:cNvGrpSpPr/>
                  <p:nvPr/>
                </p:nvGrpSpPr>
                <p:grpSpPr>
                  <a:xfrm>
                    <a:off x="9630707" y="4537475"/>
                    <a:ext cx="1573801" cy="1590714"/>
                    <a:chOff x="1967858" y="4579897"/>
                    <a:chExt cx="1573801" cy="1590714"/>
                  </a:xfrm>
                </p:grpSpPr>
                <p:grpSp>
                  <p:nvGrpSpPr>
                    <p:cNvPr id="556" name="Group 195">
                      <a:extLst>
                        <a:ext uri="{FF2B5EF4-FFF2-40B4-BE49-F238E27FC236}">
                          <a16:creationId xmlns:a16="http://schemas.microsoft.com/office/drawing/2014/main" id="{C2C985C1-2CCE-4DAA-BF13-49CCCD5BE75C}"/>
                        </a:ext>
                      </a:extLst>
                    </p:cNvPr>
                    <p:cNvGrpSpPr/>
                    <p:nvPr/>
                  </p:nvGrpSpPr>
                  <p:grpSpPr>
                    <a:xfrm>
                      <a:off x="1967858" y="4587353"/>
                      <a:ext cx="834601" cy="832210"/>
                      <a:chOff x="6405562" y="1738312"/>
                      <a:chExt cx="1662112" cy="1657350"/>
                    </a:xfrm>
                  </p:grpSpPr>
                  <p:grpSp>
                    <p:nvGrpSpPr>
                      <p:cNvPr id="587" name="Group 226">
                        <a:extLst>
                          <a:ext uri="{FF2B5EF4-FFF2-40B4-BE49-F238E27FC236}">
                            <a16:creationId xmlns:a16="http://schemas.microsoft.com/office/drawing/2014/main" id="{B579D739-C2F6-421D-B793-A39CD92CD674}"/>
                          </a:ext>
                        </a:extLst>
                      </p:cNvPr>
                      <p:cNvGrpSpPr/>
                      <p:nvPr/>
                    </p:nvGrpSpPr>
                    <p:grpSpPr>
                      <a:xfrm>
                        <a:off x="6405562" y="1738312"/>
                        <a:ext cx="1662112" cy="1657350"/>
                        <a:chOff x="6405562" y="1738312"/>
                        <a:chExt cx="1662112" cy="1657350"/>
                      </a:xfrm>
                    </p:grpSpPr>
                    <p:sp>
                      <p:nvSpPr>
                        <p:cNvPr id="590" name="Rectangle 229">
                          <a:extLst>
                            <a:ext uri="{FF2B5EF4-FFF2-40B4-BE49-F238E27FC236}">
                              <a16:creationId xmlns:a16="http://schemas.microsoft.com/office/drawing/2014/main" id="{2212F466-1FC2-4245-89C0-6C5624321ECF}"/>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591" name="Oval 230">
                          <a:extLst>
                            <a:ext uri="{FF2B5EF4-FFF2-40B4-BE49-F238E27FC236}">
                              <a16:creationId xmlns:a16="http://schemas.microsoft.com/office/drawing/2014/main" id="{AE9DE12C-9279-43D9-B118-631689D3C62A}"/>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2" name="Oval 231">
                          <a:extLst>
                            <a:ext uri="{FF2B5EF4-FFF2-40B4-BE49-F238E27FC236}">
                              <a16:creationId xmlns:a16="http://schemas.microsoft.com/office/drawing/2014/main" id="{D96E4166-FB3C-498C-9CC6-4F8B9D3D4424}"/>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3" name="Oval 232">
                          <a:extLst>
                            <a:ext uri="{FF2B5EF4-FFF2-40B4-BE49-F238E27FC236}">
                              <a16:creationId xmlns:a16="http://schemas.microsoft.com/office/drawing/2014/main" id="{2965BDEC-3C87-4728-9213-1A278290E229}"/>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94" name="Oval 233">
                          <a:extLst>
                            <a:ext uri="{FF2B5EF4-FFF2-40B4-BE49-F238E27FC236}">
                              <a16:creationId xmlns:a16="http://schemas.microsoft.com/office/drawing/2014/main" id="{860822DC-70AF-47C8-AF10-CF7BD84754E6}"/>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5" name="Oval 234">
                          <a:extLst>
                            <a:ext uri="{FF2B5EF4-FFF2-40B4-BE49-F238E27FC236}">
                              <a16:creationId xmlns:a16="http://schemas.microsoft.com/office/drawing/2014/main" id="{5857F28D-3EFE-43DF-A350-8FCC2BC180DA}"/>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588" name="Straight Connector 227">
                        <a:extLst>
                          <a:ext uri="{FF2B5EF4-FFF2-40B4-BE49-F238E27FC236}">
                            <a16:creationId xmlns:a16="http://schemas.microsoft.com/office/drawing/2014/main" id="{EA0BBB58-68AB-42E4-ABD5-74D598BD9B59}"/>
                          </a:ext>
                        </a:extLst>
                      </p:cNvPr>
                      <p:cNvCxnSpPr>
                        <a:cxnSpLocks/>
                        <a:stCxn id="593" idx="7"/>
                        <a:endCxn id="595"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9" name="Straight Connector 228">
                        <a:extLst>
                          <a:ext uri="{FF2B5EF4-FFF2-40B4-BE49-F238E27FC236}">
                            <a16:creationId xmlns:a16="http://schemas.microsoft.com/office/drawing/2014/main" id="{0C43640B-2B62-482F-B601-4D8D5F23504B}"/>
                          </a:ext>
                        </a:extLst>
                      </p:cNvPr>
                      <p:cNvCxnSpPr>
                        <a:stCxn id="591" idx="5"/>
                        <a:endCxn id="594"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57" name="Group 196">
                      <a:extLst>
                        <a:ext uri="{FF2B5EF4-FFF2-40B4-BE49-F238E27FC236}">
                          <a16:creationId xmlns:a16="http://schemas.microsoft.com/office/drawing/2014/main" id="{E2B8EE2E-1FA9-470E-B199-14C1840642FE}"/>
                        </a:ext>
                      </a:extLst>
                    </p:cNvPr>
                    <p:cNvGrpSpPr/>
                    <p:nvPr/>
                  </p:nvGrpSpPr>
                  <p:grpSpPr>
                    <a:xfrm>
                      <a:off x="2695183" y="5330799"/>
                      <a:ext cx="834601" cy="832210"/>
                      <a:chOff x="6405562" y="1738312"/>
                      <a:chExt cx="1662112" cy="1657350"/>
                    </a:xfrm>
                  </p:grpSpPr>
                  <p:grpSp>
                    <p:nvGrpSpPr>
                      <p:cNvPr id="578" name="Group 217">
                        <a:extLst>
                          <a:ext uri="{FF2B5EF4-FFF2-40B4-BE49-F238E27FC236}">
                            <a16:creationId xmlns:a16="http://schemas.microsoft.com/office/drawing/2014/main" id="{CD771754-FF15-488A-9853-4DCAEF3C4656}"/>
                          </a:ext>
                        </a:extLst>
                      </p:cNvPr>
                      <p:cNvGrpSpPr/>
                      <p:nvPr/>
                    </p:nvGrpSpPr>
                    <p:grpSpPr>
                      <a:xfrm>
                        <a:off x="6405562" y="1738312"/>
                        <a:ext cx="1662112" cy="1657350"/>
                        <a:chOff x="6405562" y="1738312"/>
                        <a:chExt cx="1662112" cy="1657350"/>
                      </a:xfrm>
                    </p:grpSpPr>
                    <p:sp>
                      <p:nvSpPr>
                        <p:cNvPr id="581" name="Rectangle 220">
                          <a:extLst>
                            <a:ext uri="{FF2B5EF4-FFF2-40B4-BE49-F238E27FC236}">
                              <a16:creationId xmlns:a16="http://schemas.microsoft.com/office/drawing/2014/main" id="{1CBD399A-5F5F-4624-9BC6-C0DEFF7AD4D0}"/>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582" name="Oval 221">
                          <a:extLst>
                            <a:ext uri="{FF2B5EF4-FFF2-40B4-BE49-F238E27FC236}">
                              <a16:creationId xmlns:a16="http://schemas.microsoft.com/office/drawing/2014/main" id="{10D9C503-ED39-49F3-A3B9-2B3D0150006D}"/>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3" name="Oval 222">
                          <a:extLst>
                            <a:ext uri="{FF2B5EF4-FFF2-40B4-BE49-F238E27FC236}">
                              <a16:creationId xmlns:a16="http://schemas.microsoft.com/office/drawing/2014/main" id="{25D30B5A-0497-4EC1-930F-83399E4B6FC8}"/>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4" name="Oval 223">
                          <a:extLst>
                            <a:ext uri="{FF2B5EF4-FFF2-40B4-BE49-F238E27FC236}">
                              <a16:creationId xmlns:a16="http://schemas.microsoft.com/office/drawing/2014/main" id="{36F76D7E-BF35-43B1-BE1A-9126A7102E06}"/>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85" name="Oval 224">
                          <a:extLst>
                            <a:ext uri="{FF2B5EF4-FFF2-40B4-BE49-F238E27FC236}">
                              <a16:creationId xmlns:a16="http://schemas.microsoft.com/office/drawing/2014/main" id="{B71817D2-0144-4AEB-A2A6-4D9DCBB79F35}"/>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6" name="Oval 225">
                          <a:extLst>
                            <a:ext uri="{FF2B5EF4-FFF2-40B4-BE49-F238E27FC236}">
                              <a16:creationId xmlns:a16="http://schemas.microsoft.com/office/drawing/2014/main" id="{29CB7F4D-2DE4-4082-9031-EFA2D3B817DD}"/>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579" name="Straight Connector 218">
                        <a:extLst>
                          <a:ext uri="{FF2B5EF4-FFF2-40B4-BE49-F238E27FC236}">
                            <a16:creationId xmlns:a16="http://schemas.microsoft.com/office/drawing/2014/main" id="{B2E5CBD8-0420-4A1F-9BA4-AF9065706593}"/>
                          </a:ext>
                        </a:extLst>
                      </p:cNvPr>
                      <p:cNvCxnSpPr>
                        <a:cxnSpLocks/>
                        <a:stCxn id="584" idx="7"/>
                        <a:endCxn id="586"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0" name="Straight Connector 219">
                        <a:extLst>
                          <a:ext uri="{FF2B5EF4-FFF2-40B4-BE49-F238E27FC236}">
                            <a16:creationId xmlns:a16="http://schemas.microsoft.com/office/drawing/2014/main" id="{0D50878E-81F0-473C-9E9C-60E709AE44A0}"/>
                          </a:ext>
                        </a:extLst>
                      </p:cNvPr>
                      <p:cNvCxnSpPr>
                        <a:stCxn id="582" idx="5"/>
                        <a:endCxn id="585"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58" name="Group 197">
                      <a:extLst>
                        <a:ext uri="{FF2B5EF4-FFF2-40B4-BE49-F238E27FC236}">
                          <a16:creationId xmlns:a16="http://schemas.microsoft.com/office/drawing/2014/main" id="{8B538529-479E-4343-8FBA-E8B2EBC71F60}"/>
                        </a:ext>
                      </a:extLst>
                    </p:cNvPr>
                    <p:cNvGrpSpPr/>
                    <p:nvPr/>
                  </p:nvGrpSpPr>
                  <p:grpSpPr>
                    <a:xfrm>
                      <a:off x="1972856" y="5338401"/>
                      <a:ext cx="834601" cy="832210"/>
                      <a:chOff x="6405562" y="1738312"/>
                      <a:chExt cx="1662112" cy="1657350"/>
                    </a:xfrm>
                  </p:grpSpPr>
                  <p:grpSp>
                    <p:nvGrpSpPr>
                      <p:cNvPr id="569" name="Group 208">
                        <a:extLst>
                          <a:ext uri="{FF2B5EF4-FFF2-40B4-BE49-F238E27FC236}">
                            <a16:creationId xmlns:a16="http://schemas.microsoft.com/office/drawing/2014/main" id="{AA1CA8C6-691F-4AB8-853E-D8FEA7D3E772}"/>
                          </a:ext>
                        </a:extLst>
                      </p:cNvPr>
                      <p:cNvGrpSpPr/>
                      <p:nvPr/>
                    </p:nvGrpSpPr>
                    <p:grpSpPr>
                      <a:xfrm>
                        <a:off x="6405562" y="1738312"/>
                        <a:ext cx="1662112" cy="1657350"/>
                        <a:chOff x="6405562" y="1738312"/>
                        <a:chExt cx="1662112" cy="1657350"/>
                      </a:xfrm>
                    </p:grpSpPr>
                    <p:sp>
                      <p:nvSpPr>
                        <p:cNvPr id="572" name="Rectangle 211">
                          <a:extLst>
                            <a:ext uri="{FF2B5EF4-FFF2-40B4-BE49-F238E27FC236}">
                              <a16:creationId xmlns:a16="http://schemas.microsoft.com/office/drawing/2014/main" id="{81E34153-333C-4538-B281-51F9071BB9D6}"/>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573" name="Oval 212">
                          <a:extLst>
                            <a:ext uri="{FF2B5EF4-FFF2-40B4-BE49-F238E27FC236}">
                              <a16:creationId xmlns:a16="http://schemas.microsoft.com/office/drawing/2014/main" id="{5977776C-8D40-480A-ACBA-7A00686F4761}"/>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4" name="Oval 213">
                          <a:extLst>
                            <a:ext uri="{FF2B5EF4-FFF2-40B4-BE49-F238E27FC236}">
                              <a16:creationId xmlns:a16="http://schemas.microsoft.com/office/drawing/2014/main" id="{A098C1EE-74EB-493F-9933-D40263BC5652}"/>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5" name="Oval 214">
                          <a:extLst>
                            <a:ext uri="{FF2B5EF4-FFF2-40B4-BE49-F238E27FC236}">
                              <a16:creationId xmlns:a16="http://schemas.microsoft.com/office/drawing/2014/main" id="{03652E5E-BD2B-4106-89D0-9998DFD01D92}"/>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76" name="Oval 215">
                          <a:extLst>
                            <a:ext uri="{FF2B5EF4-FFF2-40B4-BE49-F238E27FC236}">
                              <a16:creationId xmlns:a16="http://schemas.microsoft.com/office/drawing/2014/main" id="{A163364A-0786-47BA-AC0E-37D405368858}"/>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7" name="Oval 216">
                          <a:extLst>
                            <a:ext uri="{FF2B5EF4-FFF2-40B4-BE49-F238E27FC236}">
                              <a16:creationId xmlns:a16="http://schemas.microsoft.com/office/drawing/2014/main" id="{B6804604-2D58-47A8-9A00-41E316CCF936}"/>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570" name="Straight Connector 209">
                        <a:extLst>
                          <a:ext uri="{FF2B5EF4-FFF2-40B4-BE49-F238E27FC236}">
                            <a16:creationId xmlns:a16="http://schemas.microsoft.com/office/drawing/2014/main" id="{CDCB1749-72F8-4F83-8ADE-8BDF7FA77C94}"/>
                          </a:ext>
                        </a:extLst>
                      </p:cNvPr>
                      <p:cNvCxnSpPr>
                        <a:cxnSpLocks/>
                        <a:stCxn id="575" idx="7"/>
                        <a:endCxn id="577"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71" name="Straight Connector 210">
                        <a:extLst>
                          <a:ext uri="{FF2B5EF4-FFF2-40B4-BE49-F238E27FC236}">
                            <a16:creationId xmlns:a16="http://schemas.microsoft.com/office/drawing/2014/main" id="{4FAE183D-7607-4CB1-923F-6F6CBFC4E49A}"/>
                          </a:ext>
                        </a:extLst>
                      </p:cNvPr>
                      <p:cNvCxnSpPr>
                        <a:stCxn id="573" idx="5"/>
                        <a:endCxn id="576"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59" name="Group 198">
                      <a:extLst>
                        <a:ext uri="{FF2B5EF4-FFF2-40B4-BE49-F238E27FC236}">
                          <a16:creationId xmlns:a16="http://schemas.microsoft.com/office/drawing/2014/main" id="{884A1BD4-81A5-4D54-BAD5-F2F5F10A3CAA}"/>
                        </a:ext>
                      </a:extLst>
                    </p:cNvPr>
                    <p:cNvGrpSpPr/>
                    <p:nvPr/>
                  </p:nvGrpSpPr>
                  <p:grpSpPr>
                    <a:xfrm>
                      <a:off x="2707058" y="4579897"/>
                      <a:ext cx="834601" cy="832210"/>
                      <a:chOff x="6405562" y="1738312"/>
                      <a:chExt cx="1662112" cy="1657350"/>
                    </a:xfrm>
                  </p:grpSpPr>
                  <p:grpSp>
                    <p:nvGrpSpPr>
                      <p:cNvPr id="560" name="Group 199">
                        <a:extLst>
                          <a:ext uri="{FF2B5EF4-FFF2-40B4-BE49-F238E27FC236}">
                            <a16:creationId xmlns:a16="http://schemas.microsoft.com/office/drawing/2014/main" id="{84CF83F1-8EE0-430A-877E-6B93DFC135EF}"/>
                          </a:ext>
                        </a:extLst>
                      </p:cNvPr>
                      <p:cNvGrpSpPr/>
                      <p:nvPr/>
                    </p:nvGrpSpPr>
                    <p:grpSpPr>
                      <a:xfrm>
                        <a:off x="6405562" y="1738312"/>
                        <a:ext cx="1662112" cy="1657350"/>
                        <a:chOff x="6405562" y="1738312"/>
                        <a:chExt cx="1662112" cy="1657350"/>
                      </a:xfrm>
                    </p:grpSpPr>
                    <p:sp>
                      <p:nvSpPr>
                        <p:cNvPr id="563" name="Rectangle 202">
                          <a:extLst>
                            <a:ext uri="{FF2B5EF4-FFF2-40B4-BE49-F238E27FC236}">
                              <a16:creationId xmlns:a16="http://schemas.microsoft.com/office/drawing/2014/main" id="{B86A2AE6-88B0-4D85-B6A4-50146531FB1B}"/>
                            </a:ext>
                          </a:extLst>
                        </p:cNvPr>
                        <p:cNvSpPr/>
                        <p:nvPr/>
                      </p:nvSpPr>
                      <p:spPr>
                        <a:xfrm>
                          <a:off x="6486525" y="1828800"/>
                          <a:ext cx="1485900" cy="14859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564" name="Oval 203">
                          <a:extLst>
                            <a:ext uri="{FF2B5EF4-FFF2-40B4-BE49-F238E27FC236}">
                              <a16:creationId xmlns:a16="http://schemas.microsoft.com/office/drawing/2014/main" id="{C7772C49-70B5-4B7B-A239-6E52A9478848}"/>
                            </a:ext>
                          </a:extLst>
                        </p:cNvPr>
                        <p:cNvSpPr/>
                        <p:nvPr/>
                      </p:nvSpPr>
                      <p:spPr>
                        <a:xfrm>
                          <a:off x="6405562" y="17478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5" name="Oval 204">
                          <a:extLst>
                            <a:ext uri="{FF2B5EF4-FFF2-40B4-BE49-F238E27FC236}">
                              <a16:creationId xmlns:a16="http://schemas.microsoft.com/office/drawing/2014/main" id="{9225DF29-098F-4283-996B-555AC06DA96D}"/>
                            </a:ext>
                          </a:extLst>
                        </p:cNvPr>
                        <p:cNvSpPr/>
                        <p:nvPr/>
                      </p:nvSpPr>
                      <p:spPr>
                        <a:xfrm>
                          <a:off x="7148512" y="249078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6" name="Oval 205">
                          <a:extLst>
                            <a:ext uri="{FF2B5EF4-FFF2-40B4-BE49-F238E27FC236}">
                              <a16:creationId xmlns:a16="http://schemas.microsoft.com/office/drawing/2014/main" id="{516789B9-FC42-4877-85B7-1C03E5C565D6}"/>
                            </a:ext>
                          </a:extLst>
                        </p:cNvPr>
                        <p:cNvSpPr/>
                        <p:nvPr/>
                      </p:nvSpPr>
                      <p:spPr>
                        <a:xfrm>
                          <a:off x="6424612"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67" name="Oval 206">
                          <a:extLst>
                            <a:ext uri="{FF2B5EF4-FFF2-40B4-BE49-F238E27FC236}">
                              <a16:creationId xmlns:a16="http://schemas.microsoft.com/office/drawing/2014/main" id="{A996EE60-2BCC-450C-9112-1378533D998A}"/>
                            </a:ext>
                          </a:extLst>
                        </p:cNvPr>
                        <p:cNvSpPr/>
                        <p:nvPr/>
                      </p:nvSpPr>
                      <p:spPr>
                        <a:xfrm>
                          <a:off x="7905749" y="323373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68" name="Oval 207">
                          <a:extLst>
                            <a:ext uri="{FF2B5EF4-FFF2-40B4-BE49-F238E27FC236}">
                              <a16:creationId xmlns:a16="http://schemas.microsoft.com/office/drawing/2014/main" id="{A87D981F-A884-4CC3-BB58-ADC169853452}"/>
                            </a:ext>
                          </a:extLst>
                        </p:cNvPr>
                        <p:cNvSpPr/>
                        <p:nvPr/>
                      </p:nvSpPr>
                      <p:spPr>
                        <a:xfrm>
                          <a:off x="7881937" y="1738312"/>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561" name="Straight Connector 200">
                        <a:extLst>
                          <a:ext uri="{FF2B5EF4-FFF2-40B4-BE49-F238E27FC236}">
                            <a16:creationId xmlns:a16="http://schemas.microsoft.com/office/drawing/2014/main" id="{CADDE9B5-73FF-4E05-A29E-374129F269BC}"/>
                          </a:ext>
                        </a:extLst>
                      </p:cNvPr>
                      <p:cNvCxnSpPr>
                        <a:cxnSpLocks/>
                        <a:stCxn id="566" idx="7"/>
                        <a:endCxn id="568" idx="3"/>
                      </p:cNvCxnSpPr>
                      <p:nvPr/>
                    </p:nvCxnSpPr>
                    <p:spPr>
                      <a:xfrm flipV="1">
                        <a:off x="6562824" y="1876524"/>
                        <a:ext cx="1342826" cy="138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2" name="Straight Connector 201">
                        <a:extLst>
                          <a:ext uri="{FF2B5EF4-FFF2-40B4-BE49-F238E27FC236}">
                            <a16:creationId xmlns:a16="http://schemas.microsoft.com/office/drawing/2014/main" id="{F2D359E8-CA84-442F-8B76-0ED8CEE1D0A3}"/>
                          </a:ext>
                        </a:extLst>
                      </p:cNvPr>
                      <p:cNvCxnSpPr>
                        <a:stCxn id="564" idx="5"/>
                        <a:endCxn id="567" idx="1"/>
                      </p:cNvCxnSpPr>
                      <p:nvPr/>
                    </p:nvCxnSpPr>
                    <p:spPr>
                      <a:xfrm>
                        <a:off x="6543774" y="1886049"/>
                        <a:ext cx="1385688" cy="1371401"/>
                      </a:xfrm>
                      <a:prstGeom prst="line">
                        <a:avLst/>
                      </a:prstGeom>
                    </p:spPr>
                    <p:style>
                      <a:lnRef idx="1">
                        <a:schemeClr val="accent1"/>
                      </a:lnRef>
                      <a:fillRef idx="0">
                        <a:schemeClr val="accent1"/>
                      </a:fillRef>
                      <a:effectRef idx="0">
                        <a:schemeClr val="accent1"/>
                      </a:effectRef>
                      <a:fontRef idx="minor">
                        <a:schemeClr val="tx1"/>
                      </a:fontRef>
                    </p:style>
                  </p:cxnSp>
                </p:grpSp>
              </p:grpSp>
            </p:grpSp>
          </p:grpSp>
          <p:sp>
            <p:nvSpPr>
              <p:cNvPr id="551" name="Rectangle 276">
                <a:extLst>
                  <a:ext uri="{FF2B5EF4-FFF2-40B4-BE49-F238E27FC236}">
                    <a16:creationId xmlns:a16="http://schemas.microsoft.com/office/drawing/2014/main" id="{8C504D69-6D7F-4ABF-9555-DDFB5688D2B3}"/>
                  </a:ext>
                </a:extLst>
              </p:cNvPr>
              <p:cNvSpPr/>
              <p:nvPr/>
            </p:nvSpPr>
            <p:spPr>
              <a:xfrm>
                <a:off x="8113528" y="4499461"/>
                <a:ext cx="2365125" cy="244052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520" name="Group 278">
              <a:extLst>
                <a:ext uri="{FF2B5EF4-FFF2-40B4-BE49-F238E27FC236}">
                  <a16:creationId xmlns:a16="http://schemas.microsoft.com/office/drawing/2014/main" id="{5F694831-0BD6-4800-8828-1C26DCC4339D}"/>
                </a:ext>
              </a:extLst>
            </p:cNvPr>
            <p:cNvGrpSpPr/>
            <p:nvPr/>
          </p:nvGrpSpPr>
          <p:grpSpPr>
            <a:xfrm>
              <a:off x="4381656" y="4582124"/>
              <a:ext cx="1102042" cy="1087770"/>
              <a:chOff x="5853111" y="2775739"/>
              <a:chExt cx="3532187" cy="3561560"/>
            </a:xfrm>
          </p:grpSpPr>
          <p:sp>
            <p:nvSpPr>
              <p:cNvPr id="538" name="Rectangle 279">
                <a:extLst>
                  <a:ext uri="{FF2B5EF4-FFF2-40B4-BE49-F238E27FC236}">
                    <a16:creationId xmlns:a16="http://schemas.microsoft.com/office/drawing/2014/main" id="{B4F521F0-E08B-4B91-9039-ED4286BF2F69}"/>
                  </a:ext>
                </a:extLst>
              </p:cNvPr>
              <p:cNvSpPr/>
              <p:nvPr/>
            </p:nvSpPr>
            <p:spPr>
              <a:xfrm>
                <a:off x="6030911" y="2982913"/>
                <a:ext cx="3159125" cy="3159124"/>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539" name="Straight Connector 280">
                <a:extLst>
                  <a:ext uri="{FF2B5EF4-FFF2-40B4-BE49-F238E27FC236}">
                    <a16:creationId xmlns:a16="http://schemas.microsoft.com/office/drawing/2014/main" id="{CF35744B-57A1-4997-9BCD-630777722BDB}"/>
                  </a:ext>
                </a:extLst>
              </p:cNvPr>
              <p:cNvCxnSpPr>
                <a:cxnSpLocks/>
                <a:stCxn id="538" idx="0"/>
                <a:endCxn id="538" idx="2"/>
              </p:cNvCxnSpPr>
              <p:nvPr/>
            </p:nvCxnSpPr>
            <p:spPr>
              <a:xfrm>
                <a:off x="7610474" y="2982913"/>
                <a:ext cx="0" cy="3159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0" name="Straight Connector 281">
                <a:extLst>
                  <a:ext uri="{FF2B5EF4-FFF2-40B4-BE49-F238E27FC236}">
                    <a16:creationId xmlns:a16="http://schemas.microsoft.com/office/drawing/2014/main" id="{3F4F5FC3-4314-400C-83E1-20C2E6651C7F}"/>
                  </a:ext>
                </a:extLst>
              </p:cNvPr>
              <p:cNvCxnSpPr>
                <a:cxnSpLocks/>
                <a:stCxn id="538" idx="1"/>
                <a:endCxn id="538" idx="3"/>
              </p:cNvCxnSpPr>
              <p:nvPr/>
            </p:nvCxnSpPr>
            <p:spPr>
              <a:xfrm>
                <a:off x="6030912" y="4562475"/>
                <a:ext cx="3159124" cy="0"/>
              </a:xfrm>
              <a:prstGeom prst="line">
                <a:avLst/>
              </a:prstGeom>
            </p:spPr>
            <p:style>
              <a:lnRef idx="1">
                <a:schemeClr val="accent1"/>
              </a:lnRef>
              <a:fillRef idx="0">
                <a:schemeClr val="accent1"/>
              </a:fillRef>
              <a:effectRef idx="0">
                <a:schemeClr val="accent1"/>
              </a:effectRef>
              <a:fontRef idx="minor">
                <a:schemeClr val="tx1"/>
              </a:fontRef>
            </p:style>
          </p:cxnSp>
          <p:sp>
            <p:nvSpPr>
              <p:cNvPr id="541" name="Oval 282">
                <a:extLst>
                  <a:ext uri="{FF2B5EF4-FFF2-40B4-BE49-F238E27FC236}">
                    <a16:creationId xmlns:a16="http://schemas.microsoft.com/office/drawing/2014/main" id="{4E47E8B4-F5BC-47DB-9732-C91E3459EABA}"/>
                  </a:ext>
                </a:extLst>
              </p:cNvPr>
              <p:cNvSpPr/>
              <p:nvPr/>
            </p:nvSpPr>
            <p:spPr>
              <a:xfrm>
                <a:off x="5853111" y="5946774"/>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42" name="Oval 283">
                <a:extLst>
                  <a:ext uri="{FF2B5EF4-FFF2-40B4-BE49-F238E27FC236}">
                    <a16:creationId xmlns:a16="http://schemas.microsoft.com/office/drawing/2014/main" id="{488C14C0-3957-41F3-A4DA-78C556304F40}"/>
                  </a:ext>
                </a:extLst>
              </p:cNvPr>
              <p:cNvSpPr/>
              <p:nvPr/>
            </p:nvSpPr>
            <p:spPr>
              <a:xfrm>
                <a:off x="5853111" y="2792509"/>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43" name="Oval 284">
                <a:extLst>
                  <a:ext uri="{FF2B5EF4-FFF2-40B4-BE49-F238E27FC236}">
                    <a16:creationId xmlns:a16="http://schemas.microsoft.com/office/drawing/2014/main" id="{3FD3C164-293D-4969-9619-7BA81D7E3AB3}"/>
                  </a:ext>
                </a:extLst>
              </p:cNvPr>
              <p:cNvSpPr/>
              <p:nvPr/>
            </p:nvSpPr>
            <p:spPr>
              <a:xfrm>
                <a:off x="8994773" y="5925343"/>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44" name="Oval 285">
                <a:extLst>
                  <a:ext uri="{FF2B5EF4-FFF2-40B4-BE49-F238E27FC236}">
                    <a16:creationId xmlns:a16="http://schemas.microsoft.com/office/drawing/2014/main" id="{D287D7C7-0870-4889-A468-A03100BE3080}"/>
                  </a:ext>
                </a:extLst>
              </p:cNvPr>
              <p:cNvSpPr/>
              <p:nvPr/>
            </p:nvSpPr>
            <p:spPr>
              <a:xfrm>
                <a:off x="8977312" y="2787652"/>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45" name="Oval 286">
                <a:extLst>
                  <a:ext uri="{FF2B5EF4-FFF2-40B4-BE49-F238E27FC236}">
                    <a16:creationId xmlns:a16="http://schemas.microsoft.com/office/drawing/2014/main" id="{3B41A636-0008-4A8A-B3B6-6A5BB31733CA}"/>
                  </a:ext>
                </a:extLst>
              </p:cNvPr>
              <p:cNvSpPr/>
              <p:nvPr/>
            </p:nvSpPr>
            <p:spPr>
              <a:xfrm>
                <a:off x="7424737" y="4367212"/>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46" name="Oval 287">
                <a:extLst>
                  <a:ext uri="{FF2B5EF4-FFF2-40B4-BE49-F238E27FC236}">
                    <a16:creationId xmlns:a16="http://schemas.microsoft.com/office/drawing/2014/main" id="{03E559E9-D101-4DC4-A09E-107402DD0B9E}"/>
                  </a:ext>
                </a:extLst>
              </p:cNvPr>
              <p:cNvSpPr/>
              <p:nvPr/>
            </p:nvSpPr>
            <p:spPr>
              <a:xfrm>
                <a:off x="5853111" y="4368005"/>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547" name="Oval 288">
                <a:extLst>
                  <a:ext uri="{FF2B5EF4-FFF2-40B4-BE49-F238E27FC236}">
                    <a16:creationId xmlns:a16="http://schemas.microsoft.com/office/drawing/2014/main" id="{68D963D4-305B-4634-8AF1-E7950CEE5642}"/>
                  </a:ext>
                </a:extLst>
              </p:cNvPr>
              <p:cNvSpPr/>
              <p:nvPr/>
            </p:nvSpPr>
            <p:spPr>
              <a:xfrm>
                <a:off x="8994773" y="4356497"/>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548" name="Oval 289">
                <a:extLst>
                  <a:ext uri="{FF2B5EF4-FFF2-40B4-BE49-F238E27FC236}">
                    <a16:creationId xmlns:a16="http://schemas.microsoft.com/office/drawing/2014/main" id="{FC625B68-A71F-47B7-A326-8962CD1F3D0B}"/>
                  </a:ext>
                </a:extLst>
              </p:cNvPr>
              <p:cNvSpPr/>
              <p:nvPr/>
            </p:nvSpPr>
            <p:spPr>
              <a:xfrm>
                <a:off x="7424736" y="5926931"/>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549" name="Oval 290">
                <a:extLst>
                  <a:ext uri="{FF2B5EF4-FFF2-40B4-BE49-F238E27FC236}">
                    <a16:creationId xmlns:a16="http://schemas.microsoft.com/office/drawing/2014/main" id="{12430B95-5B93-4862-BE1E-FABF7C515B2A}"/>
                  </a:ext>
                </a:extLst>
              </p:cNvPr>
              <p:cNvSpPr/>
              <p:nvPr/>
            </p:nvSpPr>
            <p:spPr>
              <a:xfrm>
                <a:off x="7424736" y="2775739"/>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grpSp>
        <p:grpSp>
          <p:nvGrpSpPr>
            <p:cNvPr id="521" name="Group 293">
              <a:extLst>
                <a:ext uri="{FF2B5EF4-FFF2-40B4-BE49-F238E27FC236}">
                  <a16:creationId xmlns:a16="http://schemas.microsoft.com/office/drawing/2014/main" id="{403342DD-1465-4AA5-AF3D-05651398BBF9}"/>
                </a:ext>
              </a:extLst>
            </p:cNvPr>
            <p:cNvGrpSpPr/>
            <p:nvPr/>
          </p:nvGrpSpPr>
          <p:grpSpPr>
            <a:xfrm rot="18861654">
              <a:off x="4857726" y="4776450"/>
              <a:ext cx="1164391" cy="1245917"/>
              <a:chOff x="5853111" y="2775739"/>
              <a:chExt cx="3532187" cy="3561560"/>
            </a:xfrm>
          </p:grpSpPr>
          <p:sp>
            <p:nvSpPr>
              <p:cNvPr id="526" name="Rectangle 294">
                <a:extLst>
                  <a:ext uri="{FF2B5EF4-FFF2-40B4-BE49-F238E27FC236}">
                    <a16:creationId xmlns:a16="http://schemas.microsoft.com/office/drawing/2014/main" id="{4E7FD248-1892-4D8B-81E4-1102896D9C70}"/>
                  </a:ext>
                </a:extLst>
              </p:cNvPr>
              <p:cNvSpPr/>
              <p:nvPr/>
            </p:nvSpPr>
            <p:spPr>
              <a:xfrm>
                <a:off x="6030911" y="2982913"/>
                <a:ext cx="3159125" cy="3159124"/>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527" name="Straight Connector 295">
                <a:extLst>
                  <a:ext uri="{FF2B5EF4-FFF2-40B4-BE49-F238E27FC236}">
                    <a16:creationId xmlns:a16="http://schemas.microsoft.com/office/drawing/2014/main" id="{2C47F565-A0FF-441A-8127-6942EFB42D6F}"/>
                  </a:ext>
                </a:extLst>
              </p:cNvPr>
              <p:cNvCxnSpPr>
                <a:cxnSpLocks/>
                <a:stCxn id="526" idx="0"/>
                <a:endCxn id="526" idx="2"/>
              </p:cNvCxnSpPr>
              <p:nvPr/>
            </p:nvCxnSpPr>
            <p:spPr>
              <a:xfrm>
                <a:off x="7610474" y="2982913"/>
                <a:ext cx="0" cy="3159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8" name="Straight Connector 296">
                <a:extLst>
                  <a:ext uri="{FF2B5EF4-FFF2-40B4-BE49-F238E27FC236}">
                    <a16:creationId xmlns:a16="http://schemas.microsoft.com/office/drawing/2014/main" id="{B08EBB69-FF2F-45EB-8E46-C2C1A4868EBF}"/>
                  </a:ext>
                </a:extLst>
              </p:cNvPr>
              <p:cNvCxnSpPr>
                <a:cxnSpLocks/>
                <a:stCxn id="526" idx="1"/>
                <a:endCxn id="526" idx="3"/>
              </p:cNvCxnSpPr>
              <p:nvPr/>
            </p:nvCxnSpPr>
            <p:spPr>
              <a:xfrm>
                <a:off x="6030912" y="4562475"/>
                <a:ext cx="3159124" cy="0"/>
              </a:xfrm>
              <a:prstGeom prst="line">
                <a:avLst/>
              </a:prstGeom>
            </p:spPr>
            <p:style>
              <a:lnRef idx="1">
                <a:schemeClr val="accent1"/>
              </a:lnRef>
              <a:fillRef idx="0">
                <a:schemeClr val="accent1"/>
              </a:fillRef>
              <a:effectRef idx="0">
                <a:schemeClr val="accent1"/>
              </a:effectRef>
              <a:fontRef idx="minor">
                <a:schemeClr val="tx1"/>
              </a:fontRef>
            </p:style>
          </p:cxnSp>
          <p:sp>
            <p:nvSpPr>
              <p:cNvPr id="529" name="Oval 297">
                <a:extLst>
                  <a:ext uri="{FF2B5EF4-FFF2-40B4-BE49-F238E27FC236}">
                    <a16:creationId xmlns:a16="http://schemas.microsoft.com/office/drawing/2014/main" id="{750CD1D3-2393-414E-AB15-E0E2F72E6C7F}"/>
                  </a:ext>
                </a:extLst>
              </p:cNvPr>
              <p:cNvSpPr/>
              <p:nvPr/>
            </p:nvSpPr>
            <p:spPr>
              <a:xfrm>
                <a:off x="5853111" y="5946774"/>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530" name="Oval 298">
                <a:extLst>
                  <a:ext uri="{FF2B5EF4-FFF2-40B4-BE49-F238E27FC236}">
                    <a16:creationId xmlns:a16="http://schemas.microsoft.com/office/drawing/2014/main" id="{CA7BB82C-E561-4672-8442-2F2E74E157E8}"/>
                  </a:ext>
                </a:extLst>
              </p:cNvPr>
              <p:cNvSpPr/>
              <p:nvPr/>
            </p:nvSpPr>
            <p:spPr>
              <a:xfrm>
                <a:off x="5853111" y="2792509"/>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31" name="Oval 299">
                <a:extLst>
                  <a:ext uri="{FF2B5EF4-FFF2-40B4-BE49-F238E27FC236}">
                    <a16:creationId xmlns:a16="http://schemas.microsoft.com/office/drawing/2014/main" id="{669034BF-7A78-4C60-B164-1AC17CCD2A65}"/>
                  </a:ext>
                </a:extLst>
              </p:cNvPr>
              <p:cNvSpPr/>
              <p:nvPr/>
            </p:nvSpPr>
            <p:spPr>
              <a:xfrm>
                <a:off x="8994773" y="5925343"/>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32" name="Oval 300">
                <a:extLst>
                  <a:ext uri="{FF2B5EF4-FFF2-40B4-BE49-F238E27FC236}">
                    <a16:creationId xmlns:a16="http://schemas.microsoft.com/office/drawing/2014/main" id="{C669A6FB-1F3E-49E1-9385-397985A1DFB6}"/>
                  </a:ext>
                </a:extLst>
              </p:cNvPr>
              <p:cNvSpPr/>
              <p:nvPr/>
            </p:nvSpPr>
            <p:spPr>
              <a:xfrm>
                <a:off x="8977312" y="2787652"/>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33" name="Oval 301">
                <a:extLst>
                  <a:ext uri="{FF2B5EF4-FFF2-40B4-BE49-F238E27FC236}">
                    <a16:creationId xmlns:a16="http://schemas.microsoft.com/office/drawing/2014/main" id="{0BFEBDA1-F571-4E87-AFC1-BCACC88EBF25}"/>
                  </a:ext>
                </a:extLst>
              </p:cNvPr>
              <p:cNvSpPr/>
              <p:nvPr/>
            </p:nvSpPr>
            <p:spPr>
              <a:xfrm>
                <a:off x="7424737" y="4367212"/>
                <a:ext cx="390525" cy="3905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34" name="Oval 302">
                <a:extLst>
                  <a:ext uri="{FF2B5EF4-FFF2-40B4-BE49-F238E27FC236}">
                    <a16:creationId xmlns:a16="http://schemas.microsoft.com/office/drawing/2014/main" id="{8CA14281-A149-402E-88F5-52304062D970}"/>
                  </a:ext>
                </a:extLst>
              </p:cNvPr>
              <p:cNvSpPr/>
              <p:nvPr/>
            </p:nvSpPr>
            <p:spPr>
              <a:xfrm>
                <a:off x="5853111" y="4368005"/>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535" name="Oval 303">
                <a:extLst>
                  <a:ext uri="{FF2B5EF4-FFF2-40B4-BE49-F238E27FC236}">
                    <a16:creationId xmlns:a16="http://schemas.microsoft.com/office/drawing/2014/main" id="{B565CC63-790B-415F-A5B2-47BA740E95DE}"/>
                  </a:ext>
                </a:extLst>
              </p:cNvPr>
              <p:cNvSpPr/>
              <p:nvPr/>
            </p:nvSpPr>
            <p:spPr>
              <a:xfrm>
                <a:off x="8994773" y="4356497"/>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536" name="Oval 304">
                <a:extLst>
                  <a:ext uri="{FF2B5EF4-FFF2-40B4-BE49-F238E27FC236}">
                    <a16:creationId xmlns:a16="http://schemas.microsoft.com/office/drawing/2014/main" id="{DBD138BD-4E06-423D-84B1-81A34C6CDBB0}"/>
                  </a:ext>
                </a:extLst>
              </p:cNvPr>
              <p:cNvSpPr/>
              <p:nvPr/>
            </p:nvSpPr>
            <p:spPr>
              <a:xfrm>
                <a:off x="7424736" y="5926931"/>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537" name="Oval 305">
                <a:extLst>
                  <a:ext uri="{FF2B5EF4-FFF2-40B4-BE49-F238E27FC236}">
                    <a16:creationId xmlns:a16="http://schemas.microsoft.com/office/drawing/2014/main" id="{CE2DF0BC-1724-4B6B-9A9E-CA38F2135C25}"/>
                  </a:ext>
                </a:extLst>
              </p:cNvPr>
              <p:cNvSpPr/>
              <p:nvPr/>
            </p:nvSpPr>
            <p:spPr>
              <a:xfrm>
                <a:off x="7424736" y="2775739"/>
                <a:ext cx="390525" cy="39052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grpSp>
        <p:sp>
          <p:nvSpPr>
            <p:cNvPr id="522" name="CasellaDiTesto 521">
              <a:extLst>
                <a:ext uri="{FF2B5EF4-FFF2-40B4-BE49-F238E27FC236}">
                  <a16:creationId xmlns:a16="http://schemas.microsoft.com/office/drawing/2014/main" id="{5F82BE0A-24F5-4CCE-9FC2-4097058470E6}"/>
                </a:ext>
              </a:extLst>
            </p:cNvPr>
            <p:cNvSpPr txBox="1"/>
            <p:nvPr/>
          </p:nvSpPr>
          <p:spPr>
            <a:xfrm>
              <a:off x="3314894" y="4088663"/>
              <a:ext cx="749053" cy="30237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t>≈</a:t>
              </a:r>
              <a:r>
                <a:rPr lang="it-IT" sz="2400" dirty="0"/>
                <a:t>5%</a:t>
              </a:r>
            </a:p>
          </p:txBody>
        </p:sp>
        <p:sp>
          <p:nvSpPr>
            <p:cNvPr id="523" name="CasellaDiTesto 522">
              <a:extLst>
                <a:ext uri="{FF2B5EF4-FFF2-40B4-BE49-F238E27FC236}">
                  <a16:creationId xmlns:a16="http://schemas.microsoft.com/office/drawing/2014/main" id="{9EFB830E-BFB9-445C-B821-6EB1D0EB6553}"/>
                </a:ext>
              </a:extLst>
            </p:cNvPr>
            <p:cNvSpPr txBox="1"/>
            <p:nvPr/>
          </p:nvSpPr>
          <p:spPr>
            <a:xfrm>
              <a:off x="3436538" y="5713059"/>
              <a:ext cx="749053" cy="30237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t>≈</a:t>
              </a:r>
              <a:r>
                <a:rPr lang="it-IT" sz="2400" dirty="0"/>
                <a:t>-1%</a:t>
              </a:r>
            </a:p>
          </p:txBody>
        </p:sp>
        <p:cxnSp>
          <p:nvCxnSpPr>
            <p:cNvPr id="524" name="Connettore 2 523">
              <a:extLst>
                <a:ext uri="{FF2B5EF4-FFF2-40B4-BE49-F238E27FC236}">
                  <a16:creationId xmlns:a16="http://schemas.microsoft.com/office/drawing/2014/main" id="{5AACABF5-EE97-4261-8A7B-23BE491AF269}"/>
                </a:ext>
              </a:extLst>
            </p:cNvPr>
            <p:cNvCxnSpPr>
              <a:cxnSpLocks/>
              <a:stCxn id="522" idx="3"/>
              <a:endCxn id="542" idx="1"/>
            </p:cNvCxnSpPr>
            <p:nvPr/>
          </p:nvCxnSpPr>
          <p:spPr>
            <a:xfrm>
              <a:off x="4063947" y="4239851"/>
              <a:ext cx="335552" cy="3648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5" name="Connettore 2 524">
              <a:extLst>
                <a:ext uri="{FF2B5EF4-FFF2-40B4-BE49-F238E27FC236}">
                  <a16:creationId xmlns:a16="http://schemas.microsoft.com/office/drawing/2014/main" id="{E9EAF783-F920-4836-963F-370BC9713960}"/>
                </a:ext>
              </a:extLst>
            </p:cNvPr>
            <p:cNvCxnSpPr>
              <a:endCxn id="534" idx="2"/>
            </p:cNvCxnSpPr>
            <p:nvPr/>
          </p:nvCxnSpPr>
          <p:spPr>
            <a:xfrm flipV="1">
              <a:off x="4231706" y="5817300"/>
              <a:ext cx="802847" cy="922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 name="CasellaDiTesto 2">
            <a:extLst>
              <a:ext uri="{FF2B5EF4-FFF2-40B4-BE49-F238E27FC236}">
                <a16:creationId xmlns:a16="http://schemas.microsoft.com/office/drawing/2014/main" id="{30713DB4-B8F1-807C-EB87-C5339B721DC4}"/>
              </a:ext>
            </a:extLst>
          </p:cNvPr>
          <p:cNvSpPr txBox="1"/>
          <p:nvPr/>
        </p:nvSpPr>
        <p:spPr>
          <a:xfrm>
            <a:off x="7130536" y="1292828"/>
            <a:ext cx="4480490" cy="109260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Based on previous studies, we selected 3C-SiC as substrate</a:t>
            </a:r>
            <a:br>
              <a:rPr lang="en-US" dirty="0"/>
            </a:br>
            <a:r>
              <a:rPr lang="en-US" dirty="0"/>
              <a:t>(but also tested: TiO</a:t>
            </a:r>
            <a:r>
              <a:rPr lang="en-US" baseline="-25000" dirty="0"/>
              <a:t>2</a:t>
            </a:r>
            <a:r>
              <a:rPr lang="en-US" dirty="0"/>
              <a:t> , MgF</a:t>
            </a:r>
            <a:r>
              <a:rPr lang="en-US" baseline="-25000" dirty="0"/>
              <a:t>2</a:t>
            </a: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chemeClr val="bg1"/>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A Galdi, </a:t>
            </a:r>
            <a:r>
              <a:rPr kumimoji="0" lang="it-IT" sz="1100" b="0" i="1" u="none" strike="noStrike" kern="1200" cap="none" spc="0" normalizeH="0" baseline="0" noProof="0" dirty="0">
                <a:ln>
                  <a:noFill/>
                </a:ln>
                <a:solidFill>
                  <a:schemeClr val="bg1"/>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et al.</a:t>
            </a:r>
            <a:r>
              <a:rPr kumimoji="0" lang="it-IT" sz="1100" b="0" i="0" u="none" strike="noStrike" kern="1200" cap="none" spc="0" normalizeH="0" baseline="0" noProof="0" dirty="0">
                <a:ln>
                  <a:noFill/>
                </a:ln>
                <a:solidFill>
                  <a:schemeClr val="bg1"/>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 Applied </a:t>
            </a:r>
            <a:r>
              <a:rPr kumimoji="0" lang="it-IT" sz="11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Physics</a:t>
            </a:r>
            <a:r>
              <a:rPr kumimoji="0" lang="it-IT" sz="1100" b="0" i="0" u="none" strike="noStrike" kern="1200" cap="none" spc="0" normalizeH="0" baseline="0" noProof="0" dirty="0">
                <a:ln>
                  <a:noFill/>
                </a:ln>
                <a:solidFill>
                  <a:schemeClr val="bg1"/>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 </a:t>
            </a:r>
            <a:r>
              <a:rPr kumimoji="0" lang="it-IT" sz="11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Letters</a:t>
            </a:r>
            <a:r>
              <a:rPr kumimoji="0" lang="it-IT" sz="1100" b="0" i="0" u="none" strike="noStrike" kern="1200" cap="none" spc="0" normalizeH="0" baseline="0" noProof="0" dirty="0">
                <a:ln>
                  <a:noFill/>
                </a:ln>
                <a:solidFill>
                  <a:schemeClr val="bg1"/>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 118 (24), 244101</a:t>
            </a:r>
            <a:endParaRPr lang="en-US" sz="2000" dirty="0">
              <a:solidFill>
                <a:schemeClr val="bg1"/>
              </a:solidFill>
            </a:endParaRPr>
          </a:p>
        </p:txBody>
      </p:sp>
      <p:grpSp>
        <p:nvGrpSpPr>
          <p:cNvPr id="4" name="Gruppo 3">
            <a:extLst>
              <a:ext uri="{FF2B5EF4-FFF2-40B4-BE49-F238E27FC236}">
                <a16:creationId xmlns:a16="http://schemas.microsoft.com/office/drawing/2014/main" id="{759E0620-633E-5AB1-9A09-E8E4F3A469B0}"/>
              </a:ext>
            </a:extLst>
          </p:cNvPr>
          <p:cNvGrpSpPr/>
          <p:nvPr/>
        </p:nvGrpSpPr>
        <p:grpSpPr>
          <a:xfrm>
            <a:off x="163737" y="892216"/>
            <a:ext cx="6473998" cy="3343534"/>
            <a:chOff x="163737" y="892216"/>
            <a:chExt cx="6473998" cy="3343534"/>
          </a:xfrm>
        </p:grpSpPr>
        <p:pic>
          <p:nvPicPr>
            <p:cNvPr id="5" name="Immagine 4">
              <a:extLst>
                <a:ext uri="{FF2B5EF4-FFF2-40B4-BE49-F238E27FC236}">
                  <a16:creationId xmlns:a16="http://schemas.microsoft.com/office/drawing/2014/main" id="{39805DB7-DF25-2A4E-400B-A76CDB21DB1A}"/>
                </a:ext>
              </a:extLst>
            </p:cNvPr>
            <p:cNvPicPr>
              <a:picLocks noChangeAspect="1"/>
            </p:cNvPicPr>
            <p:nvPr/>
          </p:nvPicPr>
          <p:blipFill rotWithShape="1">
            <a:blip r:embed="rId4">
              <a:extLst>
                <a:ext uri="{28A0092B-C50C-407E-A947-70E740481C1C}">
                  <a14:useLocalDpi xmlns:a14="http://schemas.microsoft.com/office/drawing/2010/main" val="0"/>
                </a:ext>
              </a:extLst>
            </a:blip>
            <a:srcRect l="31546" t="14465" r="32964" b="14083"/>
            <a:stretch/>
          </p:blipFill>
          <p:spPr>
            <a:xfrm>
              <a:off x="819254" y="994532"/>
              <a:ext cx="3427991" cy="3017229"/>
            </a:xfrm>
            <a:prstGeom prst="rect">
              <a:avLst/>
            </a:prstGeom>
          </p:spPr>
        </p:pic>
        <p:sp>
          <p:nvSpPr>
            <p:cNvPr id="6" name="Parallelogram 23">
              <a:extLst>
                <a:ext uri="{FF2B5EF4-FFF2-40B4-BE49-F238E27FC236}">
                  <a16:creationId xmlns:a16="http://schemas.microsoft.com/office/drawing/2014/main" id="{3C67EED4-2F01-3B06-49A1-030F3D4ED963}"/>
                </a:ext>
              </a:extLst>
            </p:cNvPr>
            <p:cNvSpPr/>
            <p:nvPr/>
          </p:nvSpPr>
          <p:spPr>
            <a:xfrm rot="163116">
              <a:off x="1174903" y="3387697"/>
              <a:ext cx="2828253" cy="386895"/>
            </a:xfrm>
            <a:prstGeom prst="parallelogram">
              <a:avLst>
                <a:gd name="adj" fmla="val 188587"/>
              </a:avLst>
            </a:prstGeom>
            <a:solidFill>
              <a:schemeClr val="accent4">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Arrow: Right 30">
              <a:extLst>
                <a:ext uri="{FF2B5EF4-FFF2-40B4-BE49-F238E27FC236}">
                  <a16:creationId xmlns:a16="http://schemas.microsoft.com/office/drawing/2014/main" id="{E3EF7CA5-EBD8-1FE4-A0BB-197AEAF870C3}"/>
                </a:ext>
              </a:extLst>
            </p:cNvPr>
            <p:cNvSpPr/>
            <p:nvPr/>
          </p:nvSpPr>
          <p:spPr>
            <a:xfrm rot="16200000">
              <a:off x="-751838" y="2096550"/>
              <a:ext cx="2314575" cy="483425"/>
            </a:xfrm>
            <a:prstGeom prst="rightArrow">
              <a:avLst>
                <a:gd name="adj1" fmla="val 50263"/>
                <a:gd name="adj2" fmla="val 1464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&lt;100&gt;</a:t>
              </a:r>
            </a:p>
          </p:txBody>
        </p:sp>
        <p:grpSp>
          <p:nvGrpSpPr>
            <p:cNvPr id="9" name="Group 41">
              <a:extLst>
                <a:ext uri="{FF2B5EF4-FFF2-40B4-BE49-F238E27FC236}">
                  <a16:creationId xmlns:a16="http://schemas.microsoft.com/office/drawing/2014/main" id="{F357AE09-B9A5-6699-F250-090AA5AAAD76}"/>
                </a:ext>
              </a:extLst>
            </p:cNvPr>
            <p:cNvGrpSpPr/>
            <p:nvPr/>
          </p:nvGrpSpPr>
          <p:grpSpPr>
            <a:xfrm>
              <a:off x="4297927" y="1669050"/>
              <a:ext cx="2090155" cy="2051766"/>
              <a:chOff x="4334457" y="1495272"/>
              <a:chExt cx="2090155" cy="2051766"/>
            </a:xfrm>
          </p:grpSpPr>
          <p:sp>
            <p:nvSpPr>
              <p:cNvPr id="19" name="Arrow: Right 32">
                <a:extLst>
                  <a:ext uri="{FF2B5EF4-FFF2-40B4-BE49-F238E27FC236}">
                    <a16:creationId xmlns:a16="http://schemas.microsoft.com/office/drawing/2014/main" id="{8E3E30EC-1616-7A58-8F5A-452C1713F24C}"/>
                  </a:ext>
                </a:extLst>
              </p:cNvPr>
              <p:cNvSpPr/>
              <p:nvPr/>
            </p:nvSpPr>
            <p:spPr>
              <a:xfrm>
                <a:off x="4334457" y="3066053"/>
                <a:ext cx="635000" cy="480985"/>
              </a:xfrm>
              <a:prstGeom prst="righ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Right 33">
                <a:extLst>
                  <a:ext uri="{FF2B5EF4-FFF2-40B4-BE49-F238E27FC236}">
                    <a16:creationId xmlns:a16="http://schemas.microsoft.com/office/drawing/2014/main" id="{ABA32952-9264-4748-413E-F3518E279F26}"/>
                  </a:ext>
                </a:extLst>
              </p:cNvPr>
              <p:cNvSpPr/>
              <p:nvPr/>
            </p:nvSpPr>
            <p:spPr>
              <a:xfrm>
                <a:off x="4334457" y="1495272"/>
                <a:ext cx="635000" cy="480985"/>
              </a:xfrm>
              <a:prstGeom prst="righ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Arrow: Right 34">
                <a:extLst>
                  <a:ext uri="{FF2B5EF4-FFF2-40B4-BE49-F238E27FC236}">
                    <a16:creationId xmlns:a16="http://schemas.microsoft.com/office/drawing/2014/main" id="{512278CE-1DB7-D141-36BB-D20BF9EF2673}"/>
                  </a:ext>
                </a:extLst>
              </p:cNvPr>
              <p:cNvSpPr/>
              <p:nvPr/>
            </p:nvSpPr>
            <p:spPr>
              <a:xfrm>
                <a:off x="4334457" y="2018866"/>
                <a:ext cx="635000" cy="480985"/>
              </a:xfrm>
              <a:prstGeom prst="righ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Arrow: Right 35">
                <a:extLst>
                  <a:ext uri="{FF2B5EF4-FFF2-40B4-BE49-F238E27FC236}">
                    <a16:creationId xmlns:a16="http://schemas.microsoft.com/office/drawing/2014/main" id="{AB7D38C0-1BBC-1210-F53A-E4522C9C6F5F}"/>
                  </a:ext>
                </a:extLst>
              </p:cNvPr>
              <p:cNvSpPr/>
              <p:nvPr/>
            </p:nvSpPr>
            <p:spPr>
              <a:xfrm>
                <a:off x="4334457" y="2542460"/>
                <a:ext cx="635000" cy="480985"/>
              </a:xfrm>
              <a:prstGeom prst="righ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36">
                <a:extLst>
                  <a:ext uri="{FF2B5EF4-FFF2-40B4-BE49-F238E27FC236}">
                    <a16:creationId xmlns:a16="http://schemas.microsoft.com/office/drawing/2014/main" id="{9D18755F-EE5B-019E-5519-004C0F8ADF27}"/>
                  </a:ext>
                </a:extLst>
              </p:cNvPr>
              <p:cNvSpPr txBox="1"/>
              <p:nvPr/>
            </p:nvSpPr>
            <p:spPr>
              <a:xfrm>
                <a:off x="4910137" y="3121879"/>
                <a:ext cx="1514475" cy="338554"/>
              </a:xfrm>
              <a:prstGeom prst="rect">
                <a:avLst/>
              </a:prstGeom>
              <a:noFill/>
            </p:spPr>
            <p:txBody>
              <a:bodyPr wrap="square" rtlCol="0">
                <a:spAutoFit/>
              </a:bodyPr>
              <a:lstStyle/>
              <a:p>
                <a:r>
                  <a:rPr lang="en-US" sz="1600" dirty="0">
                    <a:latin typeface="LM Roman 10" panose="00000500000000000000" pitchFamily="50" charset="0"/>
                  </a:rPr>
                  <a:t>1x Sb +3x Cs</a:t>
                </a:r>
              </a:p>
            </p:txBody>
          </p:sp>
          <p:sp>
            <p:nvSpPr>
              <p:cNvPr id="24" name="TextBox 37">
                <a:extLst>
                  <a:ext uri="{FF2B5EF4-FFF2-40B4-BE49-F238E27FC236}">
                    <a16:creationId xmlns:a16="http://schemas.microsoft.com/office/drawing/2014/main" id="{94DA3C32-D534-D908-4F2C-1BFB339C8ACF}"/>
                  </a:ext>
                </a:extLst>
              </p:cNvPr>
              <p:cNvSpPr txBox="1"/>
              <p:nvPr/>
            </p:nvSpPr>
            <p:spPr>
              <a:xfrm>
                <a:off x="4910137" y="2599633"/>
                <a:ext cx="1514475" cy="338554"/>
              </a:xfrm>
              <a:prstGeom prst="rect">
                <a:avLst/>
              </a:prstGeom>
              <a:noFill/>
            </p:spPr>
            <p:txBody>
              <a:bodyPr wrap="square" rtlCol="0">
                <a:spAutoFit/>
              </a:bodyPr>
              <a:lstStyle/>
              <a:p>
                <a:r>
                  <a:rPr lang="en-US" sz="1600" dirty="0">
                    <a:latin typeface="LM Roman 10" panose="00000500000000000000" pitchFamily="50" charset="0"/>
                  </a:rPr>
                  <a:t>1x Sb +3x Cs</a:t>
                </a:r>
              </a:p>
            </p:txBody>
          </p:sp>
          <p:sp>
            <p:nvSpPr>
              <p:cNvPr id="25" name="TextBox 39">
                <a:extLst>
                  <a:ext uri="{FF2B5EF4-FFF2-40B4-BE49-F238E27FC236}">
                    <a16:creationId xmlns:a16="http://schemas.microsoft.com/office/drawing/2014/main" id="{8FA20A0C-1BC2-0571-7D5C-4E514F4A28B0}"/>
                  </a:ext>
                </a:extLst>
              </p:cNvPr>
              <p:cNvSpPr txBox="1"/>
              <p:nvPr/>
            </p:nvSpPr>
            <p:spPr>
              <a:xfrm>
                <a:off x="4910137" y="2077388"/>
                <a:ext cx="1514475" cy="338554"/>
              </a:xfrm>
              <a:prstGeom prst="rect">
                <a:avLst/>
              </a:prstGeom>
              <a:noFill/>
            </p:spPr>
            <p:txBody>
              <a:bodyPr wrap="square" rtlCol="0">
                <a:spAutoFit/>
              </a:bodyPr>
              <a:lstStyle/>
              <a:p>
                <a:r>
                  <a:rPr lang="en-US" sz="1600" dirty="0">
                    <a:latin typeface="LM Roman 10" panose="00000500000000000000" pitchFamily="50" charset="0"/>
                  </a:rPr>
                  <a:t>1x Sb +3x Cs</a:t>
                </a:r>
              </a:p>
            </p:txBody>
          </p:sp>
          <p:sp>
            <p:nvSpPr>
              <p:cNvPr id="26" name="TextBox 40">
                <a:extLst>
                  <a:ext uri="{FF2B5EF4-FFF2-40B4-BE49-F238E27FC236}">
                    <a16:creationId xmlns:a16="http://schemas.microsoft.com/office/drawing/2014/main" id="{EA134891-7005-E786-FD99-3B35674F88CA}"/>
                  </a:ext>
                </a:extLst>
              </p:cNvPr>
              <p:cNvSpPr txBox="1"/>
              <p:nvPr/>
            </p:nvSpPr>
            <p:spPr>
              <a:xfrm>
                <a:off x="4910137" y="1555143"/>
                <a:ext cx="1514475" cy="338554"/>
              </a:xfrm>
              <a:prstGeom prst="rect">
                <a:avLst/>
              </a:prstGeom>
              <a:noFill/>
            </p:spPr>
            <p:txBody>
              <a:bodyPr wrap="square" rtlCol="0">
                <a:spAutoFit/>
              </a:bodyPr>
              <a:lstStyle/>
              <a:p>
                <a:r>
                  <a:rPr lang="en-US" sz="1600" dirty="0">
                    <a:latin typeface="LM Roman 10" panose="00000500000000000000" pitchFamily="50" charset="0"/>
                  </a:rPr>
                  <a:t>1x Sb +3x Cs</a:t>
                </a:r>
              </a:p>
            </p:txBody>
          </p:sp>
        </p:grpSp>
        <p:sp>
          <p:nvSpPr>
            <p:cNvPr id="10" name="Parallelogram 23">
              <a:extLst>
                <a:ext uri="{FF2B5EF4-FFF2-40B4-BE49-F238E27FC236}">
                  <a16:creationId xmlns:a16="http://schemas.microsoft.com/office/drawing/2014/main" id="{675FC1C7-48FF-FB47-1302-40362E6CDC5B}"/>
                </a:ext>
              </a:extLst>
            </p:cNvPr>
            <p:cNvSpPr/>
            <p:nvPr/>
          </p:nvSpPr>
          <p:spPr>
            <a:xfrm rot="163116">
              <a:off x="1162933" y="1771765"/>
              <a:ext cx="2828253" cy="386895"/>
            </a:xfrm>
            <a:prstGeom prst="parallelogram">
              <a:avLst>
                <a:gd name="adj" fmla="val 188587"/>
              </a:avLst>
            </a:prstGeom>
            <a:solidFill>
              <a:schemeClr val="accent4">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Parallelogram 23">
              <a:extLst>
                <a:ext uri="{FF2B5EF4-FFF2-40B4-BE49-F238E27FC236}">
                  <a16:creationId xmlns:a16="http://schemas.microsoft.com/office/drawing/2014/main" id="{D1D363D9-BE9C-C73B-DF31-200703152B93}"/>
                </a:ext>
              </a:extLst>
            </p:cNvPr>
            <p:cNvSpPr/>
            <p:nvPr/>
          </p:nvSpPr>
          <p:spPr>
            <a:xfrm rot="163116">
              <a:off x="1158551" y="2281520"/>
              <a:ext cx="2828253" cy="386895"/>
            </a:xfrm>
            <a:prstGeom prst="parallelogram">
              <a:avLst>
                <a:gd name="adj" fmla="val 188587"/>
              </a:avLst>
            </a:prstGeom>
            <a:solidFill>
              <a:schemeClr val="accent4">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Parallelogram 23">
              <a:extLst>
                <a:ext uri="{FF2B5EF4-FFF2-40B4-BE49-F238E27FC236}">
                  <a16:creationId xmlns:a16="http://schemas.microsoft.com/office/drawing/2014/main" id="{CF83A50E-449E-6F0A-403C-308BC7E1E02A}"/>
                </a:ext>
              </a:extLst>
            </p:cNvPr>
            <p:cNvSpPr/>
            <p:nvPr/>
          </p:nvSpPr>
          <p:spPr>
            <a:xfrm rot="163116">
              <a:off x="1195569" y="2882891"/>
              <a:ext cx="2828253" cy="386895"/>
            </a:xfrm>
            <a:prstGeom prst="parallelogram">
              <a:avLst>
                <a:gd name="adj" fmla="val 188587"/>
              </a:avLst>
            </a:prstGeom>
            <a:solidFill>
              <a:schemeClr val="accent4">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F4AC165E-48F4-E7A4-CADB-3AD03451C32C}"/>
                    </a:ext>
                  </a:extLst>
                </p:cNvPr>
                <p:cNvSpPr txBox="1"/>
                <p:nvPr/>
              </p:nvSpPr>
              <p:spPr>
                <a:xfrm>
                  <a:off x="4091733" y="892216"/>
                  <a:ext cx="2546002" cy="585353"/>
                </a:xfrm>
                <a:prstGeom prst="rect">
                  <a:avLst/>
                </a:prstGeom>
                <a:noFill/>
              </p:spPr>
              <p:txBody>
                <a:bodyPr wrap="square">
                  <a:spAutoFit/>
                </a:bodyPr>
                <a:lstStyle/>
                <a:p>
                  <a:pPr algn="ctr"/>
                  <a:r>
                    <a:rPr lang="it-IT" sz="1600" b="0" i="0" u="none" strike="noStrike" baseline="0" dirty="0">
                      <a:latin typeface="Times New Roman" panose="02020603050405020304" pitchFamily="18" charset="0"/>
                    </a:rPr>
                    <a:t>Jack and </a:t>
                  </a:r>
                  <a:r>
                    <a:rPr lang="it-IT" sz="1600" b="0" i="0" u="none" strike="noStrike" baseline="0" dirty="0" err="1">
                      <a:latin typeface="Times New Roman" panose="02020603050405020304" pitchFamily="18" charset="0"/>
                    </a:rPr>
                    <a:t>Wachtel</a:t>
                  </a:r>
                  <a:r>
                    <a:rPr lang="it-IT" sz="1600" b="0" i="0" u="none" strike="noStrike" baseline="0" dirty="0">
                      <a:latin typeface="Times New Roman" panose="02020603050405020304" pitchFamily="18" charset="0"/>
                    </a:rPr>
                    <a:t> (</a:t>
                  </a:r>
                  <a:r>
                    <a:rPr lang="pl-PL" sz="1600" b="0" i="0" u="none" strike="noStrike" baseline="0" dirty="0">
                      <a:latin typeface="Times New Roman" panose="02020603050405020304" pitchFamily="18" charset="0"/>
                    </a:rPr>
                    <a:t>1957</a:t>
                  </a:r>
                  <a:r>
                    <a:rPr lang="it-IT" sz="1600" b="0" i="0" u="none" strike="noStrike" baseline="0" dirty="0">
                      <a:latin typeface="Times New Roman" panose="02020603050405020304" pitchFamily="18" charset="0"/>
                    </a:rPr>
                    <a:t>)</a:t>
                  </a:r>
                </a:p>
                <a:p>
                  <a:pPr algn="ct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𝐹𝑑</m:t>
                        </m:r>
                        <m:acc>
                          <m:accPr>
                            <m:chr m:val="̅"/>
                            <m:ctrlPr>
                              <a:rPr lang="it-IT" sz="1600" b="0" i="1" smtClean="0">
                                <a:latin typeface="Cambria Math" panose="02040503050406030204" pitchFamily="18" charset="0"/>
                              </a:rPr>
                            </m:ctrlPr>
                          </m:accPr>
                          <m:e>
                            <m:r>
                              <a:rPr lang="it-IT" sz="1600" b="0" i="1" smtClean="0">
                                <a:latin typeface="Cambria Math" panose="02040503050406030204" pitchFamily="18" charset="0"/>
                              </a:rPr>
                              <m:t>3</m:t>
                            </m:r>
                          </m:e>
                        </m:acc>
                        <m:r>
                          <a:rPr lang="it-IT" sz="1600" b="0" i="1" smtClean="0">
                            <a:latin typeface="Cambria Math" panose="02040503050406030204" pitchFamily="18" charset="0"/>
                          </a:rPr>
                          <m:t>𝑚</m:t>
                        </m:r>
                      </m:oMath>
                    </m:oMathPara>
                  </a14:m>
                  <a:endParaRPr lang="it-IT" sz="1600" dirty="0"/>
                </a:p>
              </p:txBody>
            </p:sp>
          </mc:Choice>
          <mc:Fallback xmlns="">
            <p:sp>
              <p:nvSpPr>
                <p:cNvPr id="298" name="CasellaDiTesto 297">
                  <a:extLst>
                    <a:ext uri="{FF2B5EF4-FFF2-40B4-BE49-F238E27FC236}">
                      <a16:creationId xmlns:a16="http://schemas.microsoft.com/office/drawing/2014/main" id="{7110DD1B-4B99-4003-A092-EB53D23029CC}"/>
                    </a:ext>
                  </a:extLst>
                </p:cNvPr>
                <p:cNvSpPr txBox="1">
                  <a:spLocks noRot="1" noChangeAspect="1" noMove="1" noResize="1" noEditPoints="1" noAdjustHandles="1" noChangeArrowheads="1" noChangeShapeType="1" noTextEdit="1"/>
                </p:cNvSpPr>
                <p:nvPr/>
              </p:nvSpPr>
              <p:spPr>
                <a:xfrm>
                  <a:off x="4091733" y="892216"/>
                  <a:ext cx="2546002" cy="585353"/>
                </a:xfrm>
                <a:prstGeom prst="rect">
                  <a:avLst/>
                </a:prstGeom>
                <a:blipFill>
                  <a:blip r:embed="rId5"/>
                  <a:stretch>
                    <a:fillRect t="-3125"/>
                  </a:stretch>
                </a:blipFill>
              </p:spPr>
              <p:txBody>
                <a:bodyPr/>
                <a:lstStyle/>
                <a:p>
                  <a:r>
                    <a:rPr lang="it-IT">
                      <a:noFill/>
                    </a:rPr>
                    <a:t> </a:t>
                  </a:r>
                </a:p>
              </p:txBody>
            </p:sp>
          </mc:Fallback>
        </mc:AlternateContent>
        <p:sp>
          <p:nvSpPr>
            <p:cNvPr id="15" name="Oval 19">
              <a:extLst>
                <a:ext uri="{FF2B5EF4-FFF2-40B4-BE49-F238E27FC236}">
                  <a16:creationId xmlns:a16="http://schemas.microsoft.com/office/drawing/2014/main" id="{325C199C-CD2C-9733-3533-D1E4BF80C759}"/>
                </a:ext>
              </a:extLst>
            </p:cNvPr>
            <p:cNvSpPr/>
            <p:nvPr/>
          </p:nvSpPr>
          <p:spPr>
            <a:xfrm flipH="1">
              <a:off x="168905" y="3946656"/>
              <a:ext cx="216732" cy="20754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dirty="0"/>
            </a:p>
          </p:txBody>
        </p:sp>
        <p:sp>
          <p:nvSpPr>
            <p:cNvPr id="16" name="Oval 20">
              <a:extLst>
                <a:ext uri="{FF2B5EF4-FFF2-40B4-BE49-F238E27FC236}">
                  <a16:creationId xmlns:a16="http://schemas.microsoft.com/office/drawing/2014/main" id="{5A228450-77CB-AA07-A786-311D7DC94894}"/>
                </a:ext>
              </a:extLst>
            </p:cNvPr>
            <p:cNvSpPr/>
            <p:nvPr/>
          </p:nvSpPr>
          <p:spPr>
            <a:xfrm flipH="1">
              <a:off x="876293" y="3989770"/>
              <a:ext cx="156554" cy="153406"/>
            </a:xfrm>
            <a:prstGeom prst="ellips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dirty="0"/>
            </a:p>
          </p:txBody>
        </p:sp>
        <p:sp>
          <p:nvSpPr>
            <p:cNvPr id="17" name="TextBox 21">
              <a:extLst>
                <a:ext uri="{FF2B5EF4-FFF2-40B4-BE49-F238E27FC236}">
                  <a16:creationId xmlns:a16="http://schemas.microsoft.com/office/drawing/2014/main" id="{EF287BC6-C1A0-05CB-4A35-60459E193815}"/>
                </a:ext>
              </a:extLst>
            </p:cNvPr>
            <p:cNvSpPr txBox="1"/>
            <p:nvPr/>
          </p:nvSpPr>
          <p:spPr>
            <a:xfrm>
              <a:off x="372629" y="3897196"/>
              <a:ext cx="503664" cy="338554"/>
            </a:xfrm>
            <a:prstGeom prst="rect">
              <a:avLst/>
            </a:prstGeom>
            <a:noFill/>
          </p:spPr>
          <p:txBody>
            <a:bodyPr wrap="none" rtlCol="0">
              <a:spAutoFit/>
            </a:bodyPr>
            <a:lstStyle/>
            <a:p>
              <a:r>
                <a:rPr lang="en-US" sz="1600" b="1" dirty="0"/>
                <a:t>Sb</a:t>
              </a:r>
              <a:r>
                <a:rPr lang="en-US" sz="1600" b="1" baseline="30000" dirty="0"/>
                <a:t>3-</a:t>
              </a:r>
            </a:p>
          </p:txBody>
        </p:sp>
        <p:sp>
          <p:nvSpPr>
            <p:cNvPr id="18" name="TextBox 22">
              <a:extLst>
                <a:ext uri="{FF2B5EF4-FFF2-40B4-BE49-F238E27FC236}">
                  <a16:creationId xmlns:a16="http://schemas.microsoft.com/office/drawing/2014/main" id="{5414EE65-031C-4989-E515-48B998A61EAF}"/>
                </a:ext>
              </a:extLst>
            </p:cNvPr>
            <p:cNvSpPr txBox="1"/>
            <p:nvPr/>
          </p:nvSpPr>
          <p:spPr>
            <a:xfrm>
              <a:off x="1013565" y="3897197"/>
              <a:ext cx="442750" cy="338553"/>
            </a:xfrm>
            <a:prstGeom prst="rect">
              <a:avLst/>
            </a:prstGeom>
            <a:noFill/>
          </p:spPr>
          <p:txBody>
            <a:bodyPr wrap="none" rtlCol="0">
              <a:spAutoFit/>
            </a:bodyPr>
            <a:lstStyle/>
            <a:p>
              <a:r>
                <a:rPr lang="en-US" sz="1600" b="1" dirty="0"/>
                <a:t>Cs</a:t>
              </a:r>
              <a:r>
                <a:rPr lang="en-US" sz="1600" b="1" baseline="30000" dirty="0"/>
                <a:t>+</a:t>
              </a:r>
            </a:p>
          </p:txBody>
        </p:sp>
      </p:grpSp>
    </p:spTree>
    <p:extLst>
      <p:ext uri="{BB962C8B-B14F-4D97-AF65-F5344CB8AC3E}">
        <p14:creationId xmlns:p14="http://schemas.microsoft.com/office/powerpoint/2010/main" val="2896995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06D481-8BA2-4D66-A807-D8711DB22618}"/>
              </a:ext>
            </a:extLst>
          </p:cNvPr>
          <p:cNvSpPr>
            <a:spLocks noGrp="1"/>
          </p:cNvSpPr>
          <p:nvPr>
            <p:ph type="title"/>
          </p:nvPr>
        </p:nvSpPr>
        <p:spPr/>
        <p:txBody>
          <a:bodyPr/>
          <a:lstStyle/>
          <a:p>
            <a:r>
              <a:rPr lang="en-US" dirty="0"/>
              <a:t>Previous results</a:t>
            </a:r>
            <a:endParaRPr lang="it-IT" dirty="0"/>
          </a:p>
        </p:txBody>
      </p:sp>
      <p:pic>
        <p:nvPicPr>
          <p:cNvPr id="5" name="Immagine 4">
            <a:extLst>
              <a:ext uri="{FF2B5EF4-FFF2-40B4-BE49-F238E27FC236}">
                <a16:creationId xmlns:a16="http://schemas.microsoft.com/office/drawing/2014/main" id="{73293BDC-9F92-4000-A8B1-E5C890295B7C}"/>
              </a:ext>
            </a:extLst>
          </p:cNvPr>
          <p:cNvPicPr>
            <a:picLocks noChangeAspect="1"/>
          </p:cNvPicPr>
          <p:nvPr/>
        </p:nvPicPr>
        <p:blipFill>
          <a:blip r:embed="rId3"/>
          <a:stretch>
            <a:fillRect/>
          </a:stretch>
        </p:blipFill>
        <p:spPr>
          <a:xfrm>
            <a:off x="97294" y="2734335"/>
            <a:ext cx="6232768" cy="3078564"/>
          </a:xfrm>
          <a:prstGeom prst="rect">
            <a:avLst/>
          </a:prstGeom>
        </p:spPr>
      </p:pic>
      <p:sp>
        <p:nvSpPr>
          <p:cNvPr id="6" name="CasellaDiTesto 5">
            <a:extLst>
              <a:ext uri="{FF2B5EF4-FFF2-40B4-BE49-F238E27FC236}">
                <a16:creationId xmlns:a16="http://schemas.microsoft.com/office/drawing/2014/main" id="{1D2FAB68-1DC3-47B1-A5BA-101AF9760461}"/>
              </a:ext>
            </a:extLst>
          </p:cNvPr>
          <p:cNvSpPr txBox="1"/>
          <p:nvPr/>
        </p:nvSpPr>
        <p:spPr>
          <a:xfrm>
            <a:off x="223101" y="1423716"/>
            <a:ext cx="5872899"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it-IT" dirty="0" err="1"/>
              <a:t>Our</a:t>
            </a:r>
            <a:r>
              <a:rPr lang="it-IT" dirty="0"/>
              <a:t> work builds on </a:t>
            </a:r>
            <a:r>
              <a:rPr lang="it-IT" dirty="0" err="1"/>
              <a:t>many</a:t>
            </a:r>
            <a:r>
              <a:rPr lang="it-IT" dirty="0"/>
              <a:t> </a:t>
            </a:r>
            <a:r>
              <a:rPr lang="it-IT" dirty="0" err="1"/>
              <a:t>experimental</a:t>
            </a:r>
            <a:r>
              <a:rPr lang="it-IT" dirty="0"/>
              <a:t> </a:t>
            </a:r>
            <a:r>
              <a:rPr lang="it-IT" dirty="0" err="1"/>
              <a:t>results</a:t>
            </a:r>
            <a:r>
              <a:rPr lang="it-IT" dirty="0"/>
              <a:t> </a:t>
            </a:r>
            <a:r>
              <a:rPr lang="it-IT" dirty="0" err="1"/>
              <a:t>obtained</a:t>
            </a:r>
            <a:r>
              <a:rPr lang="it-IT" dirty="0"/>
              <a:t> via </a:t>
            </a:r>
            <a:r>
              <a:rPr lang="it-IT" i="1" dirty="0"/>
              <a:t>in-operando</a:t>
            </a:r>
            <a:r>
              <a:rPr lang="it-IT" dirty="0"/>
              <a:t> </a:t>
            </a:r>
            <a:r>
              <a:rPr lang="it-IT" dirty="0" err="1"/>
              <a:t>characterization</a:t>
            </a:r>
            <a:r>
              <a:rPr lang="it-IT" dirty="0"/>
              <a:t> of the </a:t>
            </a:r>
            <a:r>
              <a:rPr lang="it-IT" dirty="0" err="1"/>
              <a:t>growth</a:t>
            </a:r>
            <a:r>
              <a:rPr lang="it-IT" dirty="0"/>
              <a:t> of </a:t>
            </a:r>
            <a:r>
              <a:rPr lang="it-IT" dirty="0" err="1"/>
              <a:t>alkali</a:t>
            </a:r>
            <a:r>
              <a:rPr lang="it-IT" dirty="0"/>
              <a:t> </a:t>
            </a:r>
            <a:r>
              <a:rPr lang="it-IT" dirty="0" err="1"/>
              <a:t>antimonide</a:t>
            </a:r>
            <a:r>
              <a:rPr lang="it-IT" dirty="0"/>
              <a:t> </a:t>
            </a:r>
            <a:r>
              <a:rPr lang="it-IT" dirty="0" err="1"/>
              <a:t>thin</a:t>
            </a:r>
            <a:r>
              <a:rPr lang="it-IT" dirty="0"/>
              <a:t> </a:t>
            </a:r>
            <a:r>
              <a:rPr lang="it-IT" dirty="0" err="1"/>
              <a:t>films</a:t>
            </a:r>
            <a:r>
              <a:rPr lang="it-IT" dirty="0"/>
              <a:t> with </a:t>
            </a:r>
            <a:r>
              <a:rPr lang="it-IT" dirty="0" err="1"/>
              <a:t>different</a:t>
            </a:r>
            <a:r>
              <a:rPr lang="it-IT" dirty="0"/>
              <a:t> techniques.</a:t>
            </a:r>
          </a:p>
        </p:txBody>
      </p:sp>
      <p:pic>
        <p:nvPicPr>
          <p:cNvPr id="12" name="Immagine 11">
            <a:extLst>
              <a:ext uri="{FF2B5EF4-FFF2-40B4-BE49-F238E27FC236}">
                <a16:creationId xmlns:a16="http://schemas.microsoft.com/office/drawing/2014/main" id="{D1716389-F5FD-446F-BC68-4D8845A5E125}"/>
              </a:ext>
            </a:extLst>
          </p:cNvPr>
          <p:cNvPicPr>
            <a:picLocks noChangeAspect="1"/>
          </p:cNvPicPr>
          <p:nvPr/>
        </p:nvPicPr>
        <p:blipFill rotWithShape="1">
          <a:blip r:embed="rId4"/>
          <a:srcRect t="7115"/>
          <a:stretch/>
        </p:blipFill>
        <p:spPr>
          <a:xfrm>
            <a:off x="6793551" y="1338605"/>
            <a:ext cx="5574535" cy="1442865"/>
          </a:xfrm>
          <a:prstGeom prst="rect">
            <a:avLst/>
          </a:prstGeom>
          <a:ln>
            <a:noFill/>
          </a:ln>
          <a:scene3d>
            <a:camera prst="isometricOffAxis2Left"/>
            <a:lightRig rig="threePt" dir="t"/>
          </a:scene3d>
          <a:sp3d>
            <a:bevelT w="152400" h="50800" prst="softRound"/>
          </a:sp3d>
        </p:spPr>
      </p:pic>
      <p:pic>
        <p:nvPicPr>
          <p:cNvPr id="14" name="Immagine 13">
            <a:extLst>
              <a:ext uri="{FF2B5EF4-FFF2-40B4-BE49-F238E27FC236}">
                <a16:creationId xmlns:a16="http://schemas.microsoft.com/office/drawing/2014/main" id="{F8350130-1BA5-48D1-8535-D6CB47933DD9}"/>
              </a:ext>
            </a:extLst>
          </p:cNvPr>
          <p:cNvPicPr>
            <a:picLocks noChangeAspect="1"/>
          </p:cNvPicPr>
          <p:nvPr/>
        </p:nvPicPr>
        <p:blipFill>
          <a:blip r:embed="rId5"/>
          <a:stretch>
            <a:fillRect/>
          </a:stretch>
        </p:blipFill>
        <p:spPr>
          <a:xfrm>
            <a:off x="6520171" y="2544409"/>
            <a:ext cx="5574535" cy="1061118"/>
          </a:xfrm>
          <a:prstGeom prst="rect">
            <a:avLst/>
          </a:prstGeom>
          <a:ln>
            <a:noFill/>
          </a:ln>
          <a:scene3d>
            <a:camera prst="isometricOffAxis2Left"/>
            <a:lightRig rig="threePt" dir="t"/>
          </a:scene3d>
          <a:sp3d>
            <a:bevelT w="152400" h="50800" prst="softRound"/>
          </a:sp3d>
        </p:spPr>
      </p:pic>
      <p:pic>
        <p:nvPicPr>
          <p:cNvPr id="10" name="Immagine 9">
            <a:extLst>
              <a:ext uri="{FF2B5EF4-FFF2-40B4-BE49-F238E27FC236}">
                <a16:creationId xmlns:a16="http://schemas.microsoft.com/office/drawing/2014/main" id="{FF7AD7B3-2870-4D1F-B604-92CC70B1A94E}"/>
              </a:ext>
            </a:extLst>
          </p:cNvPr>
          <p:cNvPicPr>
            <a:picLocks noChangeAspect="1"/>
          </p:cNvPicPr>
          <p:nvPr/>
        </p:nvPicPr>
        <p:blipFill>
          <a:blip r:embed="rId6"/>
          <a:stretch>
            <a:fillRect/>
          </a:stretch>
        </p:blipFill>
        <p:spPr>
          <a:xfrm>
            <a:off x="6246789" y="3437101"/>
            <a:ext cx="5574535" cy="1993770"/>
          </a:xfrm>
          <a:prstGeom prst="rect">
            <a:avLst/>
          </a:prstGeom>
          <a:ln>
            <a:noFill/>
          </a:ln>
          <a:scene3d>
            <a:camera prst="isometricOffAxis2Left"/>
            <a:lightRig rig="threePt" dir="t"/>
          </a:scene3d>
          <a:sp3d>
            <a:bevelT w="152400" h="50800" prst="softRound"/>
          </a:sp3d>
        </p:spPr>
      </p:pic>
      <p:pic>
        <p:nvPicPr>
          <p:cNvPr id="8" name="Immagine 7">
            <a:extLst>
              <a:ext uri="{FF2B5EF4-FFF2-40B4-BE49-F238E27FC236}">
                <a16:creationId xmlns:a16="http://schemas.microsoft.com/office/drawing/2014/main" id="{21CE0C0B-615E-46A3-819C-62D04EFAB29F}"/>
              </a:ext>
            </a:extLst>
          </p:cNvPr>
          <p:cNvPicPr>
            <a:picLocks noChangeAspect="1"/>
          </p:cNvPicPr>
          <p:nvPr/>
        </p:nvPicPr>
        <p:blipFill>
          <a:blip r:embed="rId7"/>
          <a:stretch>
            <a:fillRect/>
          </a:stretch>
        </p:blipFill>
        <p:spPr>
          <a:xfrm>
            <a:off x="5945212" y="4644846"/>
            <a:ext cx="5568100" cy="1572049"/>
          </a:xfrm>
          <a:prstGeom prst="rect">
            <a:avLst/>
          </a:prstGeom>
          <a:ln>
            <a:noFill/>
          </a:ln>
          <a:scene3d>
            <a:camera prst="isometricOffAxis2Left"/>
            <a:lightRig rig="threePt" dir="t"/>
          </a:scene3d>
          <a:sp3d>
            <a:bevelT w="152400" h="50800" prst="softRound"/>
          </a:sp3d>
        </p:spPr>
      </p:pic>
    </p:spTree>
    <p:extLst>
      <p:ext uri="{BB962C8B-B14F-4D97-AF65-F5344CB8AC3E}">
        <p14:creationId xmlns:p14="http://schemas.microsoft.com/office/powerpoint/2010/main" val="1096338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396516-53DD-4A85-8E2D-A7EB3BE79DA2}"/>
              </a:ext>
            </a:extLst>
          </p:cNvPr>
          <p:cNvSpPr>
            <a:spLocks noGrp="1"/>
          </p:cNvSpPr>
          <p:nvPr>
            <p:ph type="title"/>
          </p:nvPr>
        </p:nvSpPr>
        <p:spPr/>
        <p:txBody>
          <a:bodyPr/>
          <a:lstStyle/>
          <a:p>
            <a:r>
              <a:rPr lang="en-US" dirty="0"/>
              <a:t>RHEED assisted MBE @ PARADIM</a:t>
            </a:r>
            <a:endParaRPr lang="it-IT" dirty="0"/>
          </a:p>
        </p:txBody>
      </p:sp>
      <p:sp>
        <p:nvSpPr>
          <p:cNvPr id="4" name="Content Placeholder 1">
            <a:extLst>
              <a:ext uri="{FF2B5EF4-FFF2-40B4-BE49-F238E27FC236}">
                <a16:creationId xmlns:a16="http://schemas.microsoft.com/office/drawing/2014/main" id="{7A575903-2344-4824-9B20-2569B89A00BD}"/>
              </a:ext>
            </a:extLst>
          </p:cNvPr>
          <p:cNvSpPr txBox="1">
            <a:spLocks/>
          </p:cNvSpPr>
          <p:nvPr/>
        </p:nvSpPr>
        <p:spPr>
          <a:xfrm>
            <a:off x="17459" y="1003847"/>
            <a:ext cx="4947830" cy="239857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M Roman 10"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M Roman 10"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M Roman 10"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M Roman 10"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M Roman 10"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None/>
            </a:pPr>
            <a:r>
              <a:rPr lang="en-US" sz="3300" u="sng" dirty="0">
                <a:latin typeface="+mn-lt"/>
              </a:rPr>
              <a:t>PARADIM Thin Film User Facility</a:t>
            </a:r>
          </a:p>
          <a:p>
            <a:pPr>
              <a:lnSpc>
                <a:spcPct val="70000"/>
              </a:lnSpc>
            </a:pPr>
            <a:r>
              <a:rPr lang="en-US" dirty="0">
                <a:latin typeface="+mn-lt"/>
              </a:rPr>
              <a:t>Molecular Beam Epitaxy System</a:t>
            </a:r>
          </a:p>
          <a:p>
            <a:pPr lvl="1">
              <a:lnSpc>
                <a:spcPct val="70000"/>
              </a:lnSpc>
            </a:pPr>
            <a:r>
              <a:rPr lang="en-US" i="1" dirty="0">
                <a:latin typeface="+mn-lt"/>
              </a:rPr>
              <a:t>In Operando</a:t>
            </a:r>
            <a:r>
              <a:rPr lang="en-US" dirty="0">
                <a:latin typeface="+mn-lt"/>
              </a:rPr>
              <a:t> high energy electron diffraction (RHEED)</a:t>
            </a:r>
            <a:endParaRPr lang="en-US" i="1" dirty="0">
              <a:latin typeface="+mn-lt"/>
            </a:endParaRPr>
          </a:p>
          <a:p>
            <a:pPr lvl="1">
              <a:lnSpc>
                <a:spcPct val="70000"/>
              </a:lnSpc>
            </a:pPr>
            <a:r>
              <a:rPr lang="en-US" dirty="0" err="1">
                <a:latin typeface="+mn-lt"/>
              </a:rPr>
              <a:t>P</a:t>
            </a:r>
            <a:r>
              <a:rPr lang="en-US" baseline="-25000" dirty="0" err="1">
                <a:latin typeface="+mn-lt"/>
              </a:rPr>
              <a:t>base</a:t>
            </a:r>
            <a:r>
              <a:rPr lang="en-US" dirty="0">
                <a:latin typeface="+mn-lt"/>
              </a:rPr>
              <a:t> = 2x10</a:t>
            </a:r>
            <a:r>
              <a:rPr lang="en-US" baseline="30000" dirty="0">
                <a:latin typeface="+mn-lt"/>
              </a:rPr>
              <a:t>-9</a:t>
            </a:r>
            <a:r>
              <a:rPr lang="en-US" dirty="0">
                <a:latin typeface="+mn-lt"/>
              </a:rPr>
              <a:t> torr</a:t>
            </a:r>
          </a:p>
          <a:p>
            <a:pPr>
              <a:lnSpc>
                <a:spcPct val="70000"/>
              </a:lnSpc>
            </a:pPr>
            <a:r>
              <a:rPr lang="en-US" dirty="0">
                <a:latin typeface="+mn-lt"/>
              </a:rPr>
              <a:t>Sample Transfer System</a:t>
            </a:r>
          </a:p>
          <a:p>
            <a:pPr lvl="1">
              <a:lnSpc>
                <a:spcPct val="70000"/>
              </a:lnSpc>
            </a:pPr>
            <a:r>
              <a:rPr lang="en-US" i="1" dirty="0">
                <a:latin typeface="+mn-lt"/>
              </a:rPr>
              <a:t>In Situ</a:t>
            </a:r>
            <a:r>
              <a:rPr lang="en-US" dirty="0">
                <a:latin typeface="+mn-lt"/>
              </a:rPr>
              <a:t> Quantum Efficiency Station (biased pickup coil)</a:t>
            </a:r>
          </a:p>
          <a:p>
            <a:pPr lvl="1">
              <a:lnSpc>
                <a:spcPct val="70000"/>
              </a:lnSpc>
            </a:pPr>
            <a:r>
              <a:rPr lang="en-US" dirty="0" err="1">
                <a:latin typeface="+mn-lt"/>
              </a:rPr>
              <a:t>P</a:t>
            </a:r>
            <a:r>
              <a:rPr lang="en-US" baseline="-25000" dirty="0" err="1">
                <a:latin typeface="+mn-lt"/>
              </a:rPr>
              <a:t>base</a:t>
            </a:r>
            <a:r>
              <a:rPr lang="en-US" dirty="0">
                <a:latin typeface="+mn-lt"/>
              </a:rPr>
              <a:t> = 1x10</a:t>
            </a:r>
            <a:r>
              <a:rPr lang="en-US" baseline="30000" dirty="0">
                <a:latin typeface="+mn-lt"/>
              </a:rPr>
              <a:t>-9 </a:t>
            </a:r>
            <a:r>
              <a:rPr lang="en-US" dirty="0">
                <a:latin typeface="+mn-lt"/>
              </a:rPr>
              <a:t>torr</a:t>
            </a:r>
          </a:p>
          <a:p>
            <a:pPr>
              <a:lnSpc>
                <a:spcPct val="70000"/>
              </a:lnSpc>
            </a:pPr>
            <a:r>
              <a:rPr lang="en-US" dirty="0">
                <a:latin typeface="+mn-lt"/>
              </a:rPr>
              <a:t>ARPES/XPS System</a:t>
            </a:r>
          </a:p>
          <a:p>
            <a:pPr lvl="1">
              <a:lnSpc>
                <a:spcPct val="70000"/>
              </a:lnSpc>
            </a:pPr>
            <a:r>
              <a:rPr lang="en-US" dirty="0">
                <a:latin typeface="+mn-lt"/>
              </a:rPr>
              <a:t>Scientia DA30 electron analyzer</a:t>
            </a:r>
          </a:p>
          <a:p>
            <a:pPr lvl="1">
              <a:lnSpc>
                <a:spcPct val="70000"/>
              </a:lnSpc>
            </a:pPr>
            <a:r>
              <a:rPr lang="en-US" dirty="0">
                <a:latin typeface="+mn-lt"/>
              </a:rPr>
              <a:t>Fermi Helium Plasma discharge lamp</a:t>
            </a:r>
          </a:p>
          <a:p>
            <a:pPr lvl="1">
              <a:lnSpc>
                <a:spcPct val="70000"/>
              </a:lnSpc>
            </a:pPr>
            <a:r>
              <a:rPr lang="en-US" dirty="0">
                <a:latin typeface="+mn-lt"/>
              </a:rPr>
              <a:t>Specs XR50 Al/Mg X-ray source</a:t>
            </a:r>
          </a:p>
          <a:p>
            <a:pPr lvl="1">
              <a:lnSpc>
                <a:spcPct val="70000"/>
              </a:lnSpc>
            </a:pPr>
            <a:r>
              <a:rPr lang="en-US" dirty="0" err="1">
                <a:latin typeface="+mn-lt"/>
              </a:rPr>
              <a:t>P</a:t>
            </a:r>
            <a:r>
              <a:rPr lang="en-US" baseline="-25000" dirty="0" err="1">
                <a:latin typeface="+mn-lt"/>
              </a:rPr>
              <a:t>base</a:t>
            </a:r>
            <a:r>
              <a:rPr lang="en-US" dirty="0">
                <a:latin typeface="+mn-lt"/>
              </a:rPr>
              <a:t> = 7x10</a:t>
            </a:r>
            <a:r>
              <a:rPr lang="en-US" baseline="30000" dirty="0">
                <a:latin typeface="+mn-lt"/>
              </a:rPr>
              <a:t>-11 </a:t>
            </a:r>
            <a:r>
              <a:rPr lang="en-US" dirty="0">
                <a:latin typeface="+mn-lt"/>
              </a:rPr>
              <a:t>torr</a:t>
            </a:r>
          </a:p>
          <a:p>
            <a:pPr lvl="1">
              <a:lnSpc>
                <a:spcPct val="70000"/>
              </a:lnSpc>
            </a:pPr>
            <a:endParaRPr lang="en-US" dirty="0">
              <a:latin typeface="+mn-lt"/>
            </a:endParaRPr>
          </a:p>
          <a:p>
            <a:pPr lvl="1">
              <a:lnSpc>
                <a:spcPct val="70000"/>
              </a:lnSpc>
            </a:pPr>
            <a:endParaRPr lang="en-US" dirty="0">
              <a:latin typeface="+mn-lt"/>
            </a:endParaRPr>
          </a:p>
          <a:p>
            <a:endParaRPr lang="en-US" dirty="0">
              <a:latin typeface="+mn-lt"/>
            </a:endParaRPr>
          </a:p>
          <a:p>
            <a:pPr lvl="1"/>
            <a:endParaRPr lang="en-US" dirty="0">
              <a:latin typeface="+mn-lt"/>
            </a:endParaRPr>
          </a:p>
        </p:txBody>
      </p:sp>
      <p:grpSp>
        <p:nvGrpSpPr>
          <p:cNvPr id="3" name="Gruppo 2">
            <a:extLst>
              <a:ext uri="{FF2B5EF4-FFF2-40B4-BE49-F238E27FC236}">
                <a16:creationId xmlns:a16="http://schemas.microsoft.com/office/drawing/2014/main" id="{AC7A994A-6BF0-F567-1A11-FEE5A17EB344}"/>
              </a:ext>
            </a:extLst>
          </p:cNvPr>
          <p:cNvGrpSpPr/>
          <p:nvPr/>
        </p:nvGrpSpPr>
        <p:grpSpPr>
          <a:xfrm>
            <a:off x="7122068" y="1183728"/>
            <a:ext cx="4778774" cy="2139972"/>
            <a:chOff x="7122068" y="1183728"/>
            <a:chExt cx="4778774" cy="2139972"/>
          </a:xfrm>
        </p:grpSpPr>
        <p:pic>
          <p:nvPicPr>
            <p:cNvPr id="6" name="Content Placeholder 11">
              <a:extLst>
                <a:ext uri="{FF2B5EF4-FFF2-40B4-BE49-F238E27FC236}">
                  <a16:creationId xmlns:a16="http://schemas.microsoft.com/office/drawing/2014/main" id="{185ECFCB-D859-4E72-A1AF-1D97323E4DD5}"/>
                </a:ext>
              </a:extLst>
            </p:cNvPr>
            <p:cNvPicPr>
              <a:picLocks noChangeAspect="1"/>
            </p:cNvPicPr>
            <p:nvPr/>
          </p:nvPicPr>
          <p:blipFill rotWithShape="1">
            <a:blip r:embed="rId3">
              <a:extLst>
                <a:ext uri="{28A0092B-C50C-407E-A947-70E740481C1C}">
                  <a14:useLocalDpi xmlns:a14="http://schemas.microsoft.com/office/drawing/2010/main" val="0"/>
                </a:ext>
              </a:extLst>
            </a:blip>
            <a:srcRect l="3277" t="25960" r="26384" b="14009"/>
            <a:stretch/>
          </p:blipFill>
          <p:spPr>
            <a:xfrm>
              <a:off x="10438849" y="2054386"/>
              <a:ext cx="1233115" cy="830527"/>
            </a:xfrm>
            <a:prstGeom prst="rect">
              <a:avLst/>
            </a:prstGeom>
            <a:ln>
              <a:noFill/>
            </a:ln>
            <a:effectLst/>
            <a:scene3d>
              <a:camera prst="isometricOffAxis1Left"/>
              <a:lightRig rig="balanced" dir="t"/>
            </a:scene3d>
            <a:sp3d extrusionH="107950">
              <a:bevelT w="82550" h="38100" prst="divot"/>
              <a:bevelB w="12700" h="12700"/>
            </a:sp3d>
          </p:spPr>
        </p:pic>
        <p:sp>
          <p:nvSpPr>
            <p:cNvPr id="7" name="Rectangle 9">
              <a:extLst>
                <a:ext uri="{FF2B5EF4-FFF2-40B4-BE49-F238E27FC236}">
                  <a16:creationId xmlns:a16="http://schemas.microsoft.com/office/drawing/2014/main" id="{B116064E-F86F-4A91-BCD8-C2E50F4F4BCC}"/>
                </a:ext>
              </a:extLst>
            </p:cNvPr>
            <p:cNvSpPr/>
            <p:nvPr/>
          </p:nvSpPr>
          <p:spPr>
            <a:xfrm>
              <a:off x="9291983" y="1958820"/>
              <a:ext cx="346140" cy="152400"/>
            </a:xfrm>
            <a:prstGeom prst="rect">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10">
              <a:extLst>
                <a:ext uri="{FF2B5EF4-FFF2-40B4-BE49-F238E27FC236}">
                  <a16:creationId xmlns:a16="http://schemas.microsoft.com/office/drawing/2014/main" id="{EB3E532D-0475-46AF-89B1-F31C60280594}"/>
                </a:ext>
              </a:extLst>
            </p:cNvPr>
            <p:cNvCxnSpPr>
              <a:cxnSpLocks/>
            </p:cNvCxnSpPr>
            <p:nvPr/>
          </p:nvCxnSpPr>
          <p:spPr>
            <a:xfrm rot="502582" flipV="1">
              <a:off x="8184067" y="2080366"/>
              <a:ext cx="1197596" cy="4340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11">
              <a:extLst>
                <a:ext uri="{FF2B5EF4-FFF2-40B4-BE49-F238E27FC236}">
                  <a16:creationId xmlns:a16="http://schemas.microsoft.com/office/drawing/2014/main" id="{C6A875D2-4E61-4544-8BE7-C18ED09A355E}"/>
                </a:ext>
              </a:extLst>
            </p:cNvPr>
            <p:cNvCxnSpPr>
              <a:cxnSpLocks/>
            </p:cNvCxnSpPr>
            <p:nvPr/>
          </p:nvCxnSpPr>
          <p:spPr>
            <a:xfrm flipH="1">
              <a:off x="8158838" y="2035020"/>
              <a:ext cx="1056945"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Arrow Connector 12">
              <a:extLst>
                <a:ext uri="{FF2B5EF4-FFF2-40B4-BE49-F238E27FC236}">
                  <a16:creationId xmlns:a16="http://schemas.microsoft.com/office/drawing/2014/main" id="{9D51C0E6-D5D2-4793-BC36-53DD37E52FB3}"/>
                </a:ext>
              </a:extLst>
            </p:cNvPr>
            <p:cNvCxnSpPr>
              <a:cxnSpLocks/>
            </p:cNvCxnSpPr>
            <p:nvPr/>
          </p:nvCxnSpPr>
          <p:spPr>
            <a:xfrm>
              <a:off x="9485640" y="2172690"/>
              <a:ext cx="1280916" cy="18409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3">
              <a:extLst>
                <a:ext uri="{FF2B5EF4-FFF2-40B4-BE49-F238E27FC236}">
                  <a16:creationId xmlns:a16="http://schemas.microsoft.com/office/drawing/2014/main" id="{41F06528-982B-42B4-A9D9-9657F7A47301}"/>
                </a:ext>
              </a:extLst>
            </p:cNvPr>
            <p:cNvCxnSpPr>
              <a:cxnSpLocks/>
            </p:cNvCxnSpPr>
            <p:nvPr/>
          </p:nvCxnSpPr>
          <p:spPr>
            <a:xfrm flipH="1">
              <a:off x="9705999" y="2035020"/>
              <a:ext cx="915255"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14">
              <a:extLst>
                <a:ext uri="{FF2B5EF4-FFF2-40B4-BE49-F238E27FC236}">
                  <a16:creationId xmlns:a16="http://schemas.microsoft.com/office/drawing/2014/main" id="{F7BD579C-123C-4523-8166-8A4331C68894}"/>
                </a:ext>
              </a:extLst>
            </p:cNvPr>
            <p:cNvSpPr txBox="1"/>
            <p:nvPr/>
          </p:nvSpPr>
          <p:spPr>
            <a:xfrm>
              <a:off x="9042025" y="2201561"/>
              <a:ext cx="966931" cy="369332"/>
            </a:xfrm>
            <a:prstGeom prst="rect">
              <a:avLst/>
            </a:prstGeom>
            <a:noFill/>
          </p:spPr>
          <p:txBody>
            <a:bodyPr wrap="none" rtlCol="0">
              <a:spAutoFit/>
            </a:bodyPr>
            <a:lstStyle/>
            <a:p>
              <a:r>
                <a:rPr lang="en-US" dirty="0"/>
                <a:t>Sample</a:t>
              </a:r>
            </a:p>
          </p:txBody>
        </p:sp>
        <p:sp>
          <p:nvSpPr>
            <p:cNvPr id="13" name="TextBox 15">
              <a:extLst>
                <a:ext uri="{FF2B5EF4-FFF2-40B4-BE49-F238E27FC236}">
                  <a16:creationId xmlns:a16="http://schemas.microsoft.com/office/drawing/2014/main" id="{4C15BE7D-EC75-429C-907A-17C09D1F33B8}"/>
                </a:ext>
              </a:extLst>
            </p:cNvPr>
            <p:cNvSpPr txBox="1"/>
            <p:nvPr/>
          </p:nvSpPr>
          <p:spPr>
            <a:xfrm>
              <a:off x="7430477" y="2569593"/>
              <a:ext cx="1420582" cy="369332"/>
            </a:xfrm>
            <a:prstGeom prst="rect">
              <a:avLst/>
            </a:prstGeom>
            <a:noFill/>
          </p:spPr>
          <p:txBody>
            <a:bodyPr wrap="none" rtlCol="0">
              <a:spAutoFit/>
            </a:bodyPr>
            <a:lstStyle/>
            <a:p>
              <a:r>
                <a:rPr lang="en-US" dirty="0"/>
                <a:t>15kV e</a:t>
              </a:r>
              <a:r>
                <a:rPr lang="en-US" sz="2400" baseline="30000" dirty="0"/>
                <a:t>-</a:t>
              </a:r>
              <a:r>
                <a:rPr lang="en-US" dirty="0"/>
                <a:t> gun</a:t>
              </a:r>
            </a:p>
          </p:txBody>
        </p:sp>
        <p:sp>
          <p:nvSpPr>
            <p:cNvPr id="14" name="TextBox 16">
              <a:extLst>
                <a:ext uri="{FF2B5EF4-FFF2-40B4-BE49-F238E27FC236}">
                  <a16:creationId xmlns:a16="http://schemas.microsoft.com/office/drawing/2014/main" id="{3E64F1D1-714F-4487-A1BD-F4971CEF60AD}"/>
                </a:ext>
              </a:extLst>
            </p:cNvPr>
            <p:cNvSpPr txBox="1"/>
            <p:nvPr/>
          </p:nvSpPr>
          <p:spPr>
            <a:xfrm>
              <a:off x="10848999" y="2954368"/>
              <a:ext cx="1051843" cy="369332"/>
            </a:xfrm>
            <a:prstGeom prst="rect">
              <a:avLst/>
            </a:prstGeom>
            <a:noFill/>
          </p:spPr>
          <p:txBody>
            <a:bodyPr wrap="square" rtlCol="0">
              <a:spAutoFit/>
            </a:bodyPr>
            <a:lstStyle/>
            <a:p>
              <a:r>
                <a:rPr lang="en-US" dirty="0"/>
                <a:t>Detector</a:t>
              </a:r>
            </a:p>
          </p:txBody>
        </p:sp>
        <p:sp>
          <p:nvSpPr>
            <p:cNvPr id="15" name="TextBox 17">
              <a:extLst>
                <a:ext uri="{FF2B5EF4-FFF2-40B4-BE49-F238E27FC236}">
                  <a16:creationId xmlns:a16="http://schemas.microsoft.com/office/drawing/2014/main" id="{32599A75-D8AF-4A38-83AC-8A3FABBAB645}"/>
                </a:ext>
              </a:extLst>
            </p:cNvPr>
            <p:cNvSpPr txBox="1"/>
            <p:nvPr/>
          </p:nvSpPr>
          <p:spPr>
            <a:xfrm>
              <a:off x="7122068" y="1183728"/>
              <a:ext cx="4685969" cy="646331"/>
            </a:xfrm>
            <a:prstGeom prst="rect">
              <a:avLst/>
            </a:prstGeom>
            <a:noFill/>
          </p:spPr>
          <p:txBody>
            <a:bodyPr wrap="square" rtlCol="0">
              <a:spAutoFit/>
            </a:bodyPr>
            <a:lstStyle/>
            <a:p>
              <a:pPr algn="ctr"/>
              <a:r>
                <a:rPr lang="en-US" dirty="0"/>
                <a:t>Reflection High Energy Electron Diffraction</a:t>
              </a:r>
            </a:p>
            <a:p>
              <a:pPr algn="ctr"/>
              <a:r>
                <a:rPr lang="en-US" dirty="0"/>
                <a:t>(RHEED)</a:t>
              </a:r>
            </a:p>
          </p:txBody>
        </p:sp>
        <p:sp>
          <p:nvSpPr>
            <p:cNvPr id="16" name="Rectangle 18">
              <a:extLst>
                <a:ext uri="{FF2B5EF4-FFF2-40B4-BE49-F238E27FC236}">
                  <a16:creationId xmlns:a16="http://schemas.microsoft.com/office/drawing/2014/main" id="{FC8B1AF4-2EB5-45F9-8B2E-317B78817D9F}"/>
                </a:ext>
              </a:extLst>
            </p:cNvPr>
            <p:cNvSpPr/>
            <p:nvPr/>
          </p:nvSpPr>
          <p:spPr>
            <a:xfrm rot="20905820">
              <a:off x="7858962" y="2427704"/>
              <a:ext cx="282617" cy="766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uppo 43">
            <a:extLst>
              <a:ext uri="{FF2B5EF4-FFF2-40B4-BE49-F238E27FC236}">
                <a16:creationId xmlns:a16="http://schemas.microsoft.com/office/drawing/2014/main" id="{6EB3E7E4-3694-DD4B-0C67-3D74389311C8}"/>
              </a:ext>
            </a:extLst>
          </p:cNvPr>
          <p:cNvGrpSpPr/>
          <p:nvPr/>
        </p:nvGrpSpPr>
        <p:grpSpPr>
          <a:xfrm>
            <a:off x="6036740" y="3755175"/>
            <a:ext cx="6013778" cy="2785028"/>
            <a:chOff x="6036739" y="3801830"/>
            <a:chExt cx="6106807" cy="2785028"/>
          </a:xfrm>
        </p:grpSpPr>
        <p:pic>
          <p:nvPicPr>
            <p:cNvPr id="5" name="Picture 7" descr="A close-up of a light bulb&#10;&#10;Description automatically generated with medium confidence">
              <a:extLst>
                <a:ext uri="{FF2B5EF4-FFF2-40B4-BE49-F238E27FC236}">
                  <a16:creationId xmlns:a16="http://schemas.microsoft.com/office/drawing/2014/main" id="{31A6C3DF-4B6D-4B39-B243-02348722B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102" y="4373568"/>
              <a:ext cx="4237087" cy="2078916"/>
            </a:xfrm>
            <a:prstGeom prst="rect">
              <a:avLst/>
            </a:prstGeom>
          </p:spPr>
        </p:pic>
        <p:sp>
          <p:nvSpPr>
            <p:cNvPr id="17" name="TextBox 19">
              <a:extLst>
                <a:ext uri="{FF2B5EF4-FFF2-40B4-BE49-F238E27FC236}">
                  <a16:creationId xmlns:a16="http://schemas.microsoft.com/office/drawing/2014/main" id="{FB96BBE7-5791-4860-9625-5B0CE2329601}"/>
                </a:ext>
              </a:extLst>
            </p:cNvPr>
            <p:cNvSpPr txBox="1"/>
            <p:nvPr/>
          </p:nvSpPr>
          <p:spPr>
            <a:xfrm>
              <a:off x="6773002" y="3801830"/>
              <a:ext cx="4685969" cy="923330"/>
            </a:xfrm>
            <a:prstGeom prst="rect">
              <a:avLst/>
            </a:prstGeom>
            <a:noFill/>
          </p:spPr>
          <p:txBody>
            <a:bodyPr wrap="square" rtlCol="0">
              <a:spAutoFit/>
            </a:bodyPr>
            <a:lstStyle/>
            <a:p>
              <a:pPr algn="ctr"/>
              <a:r>
                <a:rPr lang="en-US" dirty="0"/>
                <a:t>Angle Resolved Photoemission Spectroscopy</a:t>
              </a:r>
            </a:p>
            <a:p>
              <a:pPr algn="ctr"/>
              <a:r>
                <a:rPr lang="en-US" dirty="0"/>
                <a:t>(ARPES)</a:t>
              </a:r>
            </a:p>
          </p:txBody>
        </p:sp>
        <p:sp>
          <p:nvSpPr>
            <p:cNvPr id="18" name="TextBox 20">
              <a:extLst>
                <a:ext uri="{FF2B5EF4-FFF2-40B4-BE49-F238E27FC236}">
                  <a16:creationId xmlns:a16="http://schemas.microsoft.com/office/drawing/2014/main" id="{3A991BC4-537C-4725-A761-27BCC99EAA4E}"/>
                </a:ext>
              </a:extLst>
            </p:cNvPr>
            <p:cNvSpPr txBox="1"/>
            <p:nvPr/>
          </p:nvSpPr>
          <p:spPr>
            <a:xfrm>
              <a:off x="6036739" y="4986420"/>
              <a:ext cx="1693185" cy="1600438"/>
            </a:xfrm>
            <a:prstGeom prst="rect">
              <a:avLst/>
            </a:prstGeom>
            <a:noFill/>
          </p:spPr>
          <p:txBody>
            <a:bodyPr wrap="square" rtlCol="0">
              <a:spAutoFit/>
            </a:bodyPr>
            <a:lstStyle/>
            <a:p>
              <a:r>
                <a:rPr lang="en-US" sz="1400" dirty="0"/>
                <a:t>Helium plasma discharge lamp </a:t>
              </a:r>
            </a:p>
            <a:p>
              <a:r>
                <a:rPr lang="en-US" sz="1400" dirty="0" err="1"/>
                <a:t>h</a:t>
              </a:r>
              <a:r>
                <a:rPr lang="en-US" sz="1400" i="1" dirty="0" err="1"/>
                <a:t>v</a:t>
              </a:r>
              <a:r>
                <a:rPr lang="en-US" sz="1400" i="1" dirty="0"/>
                <a:t>=</a:t>
              </a:r>
              <a:r>
                <a:rPr lang="en-US" sz="1400" dirty="0"/>
                <a:t>21.22, 40.81 eV</a:t>
              </a:r>
            </a:p>
            <a:p>
              <a:r>
                <a:rPr lang="en-US" sz="1400" dirty="0"/>
                <a:t>(+X-ray tube</a:t>
              </a:r>
            </a:p>
            <a:p>
              <a:r>
                <a:rPr lang="en-US" sz="1400" dirty="0"/>
                <a:t>Mg/Al anode</a:t>
              </a:r>
            </a:p>
            <a:p>
              <a:r>
                <a:rPr lang="en-US" sz="1400" dirty="0"/>
                <a:t>1.254/1.487 keV)</a:t>
              </a:r>
            </a:p>
          </p:txBody>
        </p:sp>
        <p:sp>
          <p:nvSpPr>
            <p:cNvPr id="19" name="TextBox 21">
              <a:extLst>
                <a:ext uri="{FF2B5EF4-FFF2-40B4-BE49-F238E27FC236}">
                  <a16:creationId xmlns:a16="http://schemas.microsoft.com/office/drawing/2014/main" id="{F7EF1F30-2EF1-44DB-8697-49D829EE35A0}"/>
                </a:ext>
              </a:extLst>
            </p:cNvPr>
            <p:cNvSpPr txBox="1"/>
            <p:nvPr/>
          </p:nvSpPr>
          <p:spPr>
            <a:xfrm>
              <a:off x="10283870" y="5833295"/>
              <a:ext cx="1859676" cy="738664"/>
            </a:xfrm>
            <a:prstGeom prst="rect">
              <a:avLst/>
            </a:prstGeom>
            <a:noFill/>
          </p:spPr>
          <p:txBody>
            <a:bodyPr wrap="square" rtlCol="0">
              <a:spAutoFit/>
            </a:bodyPr>
            <a:lstStyle/>
            <a:p>
              <a:r>
                <a:rPr lang="en-US" sz="1400" dirty="0"/>
                <a:t>Hemispherical electron analyzer</a:t>
              </a:r>
            </a:p>
            <a:p>
              <a:r>
                <a:rPr lang="en-US" sz="1400" dirty="0" err="1"/>
                <a:t>E</a:t>
              </a:r>
              <a:r>
                <a:rPr lang="en-US" sz="1400" baseline="-25000" dirty="0" err="1"/>
                <a:t>pass</a:t>
              </a:r>
              <a:r>
                <a:rPr lang="en-US" sz="1400" dirty="0"/>
                <a:t> = 2-100 eV</a:t>
              </a:r>
            </a:p>
          </p:txBody>
        </p:sp>
      </p:grpSp>
      <p:grpSp>
        <p:nvGrpSpPr>
          <p:cNvPr id="43" name="Gruppo 42">
            <a:extLst>
              <a:ext uri="{FF2B5EF4-FFF2-40B4-BE49-F238E27FC236}">
                <a16:creationId xmlns:a16="http://schemas.microsoft.com/office/drawing/2014/main" id="{7A8144EB-63CA-4420-9A7A-30B1535F6305}"/>
              </a:ext>
            </a:extLst>
          </p:cNvPr>
          <p:cNvGrpSpPr/>
          <p:nvPr/>
        </p:nvGrpSpPr>
        <p:grpSpPr>
          <a:xfrm>
            <a:off x="141482" y="3124606"/>
            <a:ext cx="5714435" cy="3476537"/>
            <a:chOff x="4243225" y="1592697"/>
            <a:chExt cx="7703338" cy="4686541"/>
          </a:xfrm>
        </p:grpSpPr>
        <p:sp>
          <p:nvSpPr>
            <p:cNvPr id="20" name="TextBox 31">
              <a:extLst>
                <a:ext uri="{FF2B5EF4-FFF2-40B4-BE49-F238E27FC236}">
                  <a16:creationId xmlns:a16="http://schemas.microsoft.com/office/drawing/2014/main" id="{8ACEBE9B-E3E7-4301-8D5F-B2EBA320C88A}"/>
                </a:ext>
              </a:extLst>
            </p:cNvPr>
            <p:cNvSpPr txBox="1"/>
            <p:nvPr/>
          </p:nvSpPr>
          <p:spPr>
            <a:xfrm>
              <a:off x="8612810" y="1592697"/>
              <a:ext cx="1595849" cy="373408"/>
            </a:xfrm>
            <a:prstGeom prst="rect">
              <a:avLst/>
            </a:prstGeom>
            <a:noFill/>
          </p:spPr>
          <p:txBody>
            <a:bodyPr wrap="square" rtlCol="0">
              <a:spAutoFit/>
            </a:bodyPr>
            <a:lstStyle/>
            <a:p>
              <a:r>
                <a:rPr lang="en-US" sz="1200" dirty="0"/>
                <a:t>MBE </a:t>
              </a:r>
              <a:r>
                <a:rPr lang="en-US" sz="1200" dirty="0" err="1"/>
                <a:t>loadlock</a:t>
              </a:r>
              <a:endParaRPr lang="en-US" sz="1200" dirty="0"/>
            </a:p>
          </p:txBody>
        </p:sp>
        <p:sp>
          <p:nvSpPr>
            <p:cNvPr id="21" name="TextBox 35">
              <a:extLst>
                <a:ext uri="{FF2B5EF4-FFF2-40B4-BE49-F238E27FC236}">
                  <a16:creationId xmlns:a16="http://schemas.microsoft.com/office/drawing/2014/main" id="{221A85F0-7332-42BA-A181-93A09026437F}"/>
                </a:ext>
              </a:extLst>
            </p:cNvPr>
            <p:cNvSpPr txBox="1"/>
            <p:nvPr/>
          </p:nvSpPr>
          <p:spPr>
            <a:xfrm>
              <a:off x="4376794" y="5905830"/>
              <a:ext cx="1931646" cy="373408"/>
            </a:xfrm>
            <a:prstGeom prst="rect">
              <a:avLst/>
            </a:prstGeom>
            <a:noFill/>
          </p:spPr>
          <p:txBody>
            <a:bodyPr wrap="square" rtlCol="0">
              <a:spAutoFit/>
            </a:bodyPr>
            <a:lstStyle/>
            <a:p>
              <a:r>
                <a:rPr lang="en-US" sz="1200" dirty="0"/>
                <a:t>ARPES </a:t>
              </a:r>
              <a:r>
                <a:rPr lang="en-US" sz="1200" dirty="0" err="1"/>
                <a:t>loadlock</a:t>
              </a:r>
              <a:endParaRPr lang="en-US" sz="1200" dirty="0"/>
            </a:p>
          </p:txBody>
        </p:sp>
        <p:grpSp>
          <p:nvGrpSpPr>
            <p:cNvPr id="22" name="Group 38">
              <a:extLst>
                <a:ext uri="{FF2B5EF4-FFF2-40B4-BE49-F238E27FC236}">
                  <a16:creationId xmlns:a16="http://schemas.microsoft.com/office/drawing/2014/main" id="{411B13C2-E17E-44EC-BE3C-584CD0E51C2F}"/>
                </a:ext>
              </a:extLst>
            </p:cNvPr>
            <p:cNvGrpSpPr/>
            <p:nvPr/>
          </p:nvGrpSpPr>
          <p:grpSpPr>
            <a:xfrm>
              <a:off x="4243225" y="1883656"/>
              <a:ext cx="5967670" cy="4213855"/>
              <a:chOff x="4993238" y="1825819"/>
              <a:chExt cx="5967670" cy="4213855"/>
            </a:xfrm>
          </p:grpSpPr>
          <p:grpSp>
            <p:nvGrpSpPr>
              <p:cNvPr id="23" name="Group 34">
                <a:extLst>
                  <a:ext uri="{FF2B5EF4-FFF2-40B4-BE49-F238E27FC236}">
                    <a16:creationId xmlns:a16="http://schemas.microsoft.com/office/drawing/2014/main" id="{409402E9-DD69-481B-8917-3F73C620B48F}"/>
                  </a:ext>
                </a:extLst>
              </p:cNvPr>
              <p:cNvGrpSpPr/>
              <p:nvPr/>
            </p:nvGrpSpPr>
            <p:grpSpPr>
              <a:xfrm>
                <a:off x="4993238" y="1825819"/>
                <a:ext cx="5967670" cy="4213855"/>
                <a:chOff x="4993238" y="1825819"/>
                <a:chExt cx="5967670" cy="4213855"/>
              </a:xfrm>
            </p:grpSpPr>
            <p:grpSp>
              <p:nvGrpSpPr>
                <p:cNvPr id="25" name="Group 29">
                  <a:extLst>
                    <a:ext uri="{FF2B5EF4-FFF2-40B4-BE49-F238E27FC236}">
                      <a16:creationId xmlns:a16="http://schemas.microsoft.com/office/drawing/2014/main" id="{5B72110B-FE39-4B2B-8590-70F22910A5B8}"/>
                    </a:ext>
                  </a:extLst>
                </p:cNvPr>
                <p:cNvGrpSpPr/>
                <p:nvPr/>
              </p:nvGrpSpPr>
              <p:grpSpPr>
                <a:xfrm>
                  <a:off x="4993238" y="1895257"/>
                  <a:ext cx="5967670" cy="4144417"/>
                  <a:chOff x="5979558" y="1245663"/>
                  <a:chExt cx="4572001" cy="3175155"/>
                </a:xfrm>
              </p:grpSpPr>
              <p:sp>
                <p:nvSpPr>
                  <p:cNvPr id="28" name="Rectangle: Rounded Corners 8">
                    <a:extLst>
                      <a:ext uri="{FF2B5EF4-FFF2-40B4-BE49-F238E27FC236}">
                        <a16:creationId xmlns:a16="http://schemas.microsoft.com/office/drawing/2014/main" id="{914F9708-B586-45C5-8F12-8F631A892FA8}"/>
                      </a:ext>
                    </a:extLst>
                  </p:cNvPr>
                  <p:cNvSpPr/>
                  <p:nvPr/>
                </p:nvSpPr>
                <p:spPr>
                  <a:xfrm>
                    <a:off x="5979558" y="3252627"/>
                    <a:ext cx="4572001" cy="4768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Transfer chamber</a:t>
                    </a:r>
                  </a:p>
                </p:txBody>
              </p:sp>
              <p:sp>
                <p:nvSpPr>
                  <p:cNvPr id="29" name="Oval 9">
                    <a:extLst>
                      <a:ext uri="{FF2B5EF4-FFF2-40B4-BE49-F238E27FC236}">
                        <a16:creationId xmlns:a16="http://schemas.microsoft.com/office/drawing/2014/main" id="{991D9A12-B721-4383-9B3E-2E97D603C7FE}"/>
                      </a:ext>
                    </a:extLst>
                  </p:cNvPr>
                  <p:cNvSpPr/>
                  <p:nvPr/>
                </p:nvSpPr>
                <p:spPr>
                  <a:xfrm>
                    <a:off x="9314665" y="1886535"/>
                    <a:ext cx="1222625" cy="12226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STORAGE</a:t>
                    </a:r>
                  </a:p>
                </p:txBody>
              </p:sp>
              <p:sp>
                <p:nvSpPr>
                  <p:cNvPr id="30" name="Oval 12">
                    <a:extLst>
                      <a:ext uri="{FF2B5EF4-FFF2-40B4-BE49-F238E27FC236}">
                        <a16:creationId xmlns:a16="http://schemas.microsoft.com/office/drawing/2014/main" id="{BC9E40BD-E97B-4735-A7C4-22EACFC44EE5}"/>
                      </a:ext>
                    </a:extLst>
                  </p:cNvPr>
                  <p:cNvSpPr/>
                  <p:nvPr/>
                </p:nvSpPr>
                <p:spPr>
                  <a:xfrm>
                    <a:off x="7977883" y="1886535"/>
                    <a:ext cx="1222625" cy="12226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MBE</a:t>
                    </a:r>
                  </a:p>
                  <a:p>
                    <a:pPr algn="ctr"/>
                    <a:r>
                      <a:rPr lang="en-US" sz="1200" dirty="0"/>
                      <a:t>w. RHEED</a:t>
                    </a:r>
                  </a:p>
                </p:txBody>
              </p:sp>
              <p:sp>
                <p:nvSpPr>
                  <p:cNvPr id="31" name="Oval 13">
                    <a:extLst>
                      <a:ext uri="{FF2B5EF4-FFF2-40B4-BE49-F238E27FC236}">
                        <a16:creationId xmlns:a16="http://schemas.microsoft.com/office/drawing/2014/main" id="{55D1A164-9F6E-49AC-BBF3-B4724D05319A}"/>
                      </a:ext>
                    </a:extLst>
                  </p:cNvPr>
                  <p:cNvSpPr/>
                  <p:nvPr/>
                </p:nvSpPr>
                <p:spPr>
                  <a:xfrm>
                    <a:off x="9674259" y="1245663"/>
                    <a:ext cx="503436" cy="5034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2" name="Oval 14">
                    <a:extLst>
                      <a:ext uri="{FF2B5EF4-FFF2-40B4-BE49-F238E27FC236}">
                        <a16:creationId xmlns:a16="http://schemas.microsoft.com/office/drawing/2014/main" id="{7F7F8068-D9A2-4296-9BCD-D1F2DF514100}"/>
                      </a:ext>
                    </a:extLst>
                  </p:cNvPr>
                  <p:cNvSpPr/>
                  <p:nvPr/>
                </p:nvSpPr>
                <p:spPr>
                  <a:xfrm>
                    <a:off x="5979558" y="1883520"/>
                    <a:ext cx="1222625" cy="12226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ARPES</a:t>
                    </a:r>
                  </a:p>
                  <a:p>
                    <a:pPr algn="ctr"/>
                    <a:r>
                      <a:rPr lang="en-US" sz="1200" dirty="0"/>
                      <a:t>XPS</a:t>
                    </a:r>
                  </a:p>
                  <a:p>
                    <a:pPr algn="ctr"/>
                    <a:r>
                      <a:rPr lang="en-US" sz="1200" dirty="0"/>
                      <a:t>LEED</a:t>
                    </a:r>
                  </a:p>
                </p:txBody>
              </p:sp>
              <p:sp>
                <p:nvSpPr>
                  <p:cNvPr id="33" name="Oval 15">
                    <a:extLst>
                      <a:ext uri="{FF2B5EF4-FFF2-40B4-BE49-F238E27FC236}">
                        <a16:creationId xmlns:a16="http://schemas.microsoft.com/office/drawing/2014/main" id="{275C10E5-CBFD-4975-B4D7-17ECC1E64DA4}"/>
                      </a:ext>
                    </a:extLst>
                  </p:cNvPr>
                  <p:cNvSpPr/>
                  <p:nvPr/>
                </p:nvSpPr>
                <p:spPr>
                  <a:xfrm>
                    <a:off x="6698747" y="3800930"/>
                    <a:ext cx="503436" cy="5034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Rectangle: Rounded Corners 10">
                    <a:extLst>
                      <a:ext uri="{FF2B5EF4-FFF2-40B4-BE49-F238E27FC236}">
                        <a16:creationId xmlns:a16="http://schemas.microsoft.com/office/drawing/2014/main" id="{B36CE81E-18C4-40D8-BDAA-24DAE6091473}"/>
                      </a:ext>
                    </a:extLst>
                  </p:cNvPr>
                  <p:cNvSpPr/>
                  <p:nvPr/>
                </p:nvSpPr>
                <p:spPr>
                  <a:xfrm>
                    <a:off x="7673652" y="3800930"/>
                    <a:ext cx="580611" cy="6198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dirty="0"/>
                  </a:p>
                </p:txBody>
              </p:sp>
              <p:cxnSp>
                <p:nvCxnSpPr>
                  <p:cNvPr id="35" name="Straight Connector 19">
                    <a:extLst>
                      <a:ext uri="{FF2B5EF4-FFF2-40B4-BE49-F238E27FC236}">
                        <a16:creationId xmlns:a16="http://schemas.microsoft.com/office/drawing/2014/main" id="{ED8DC3E9-42D4-4DBC-97A2-DBB19E75014D}"/>
                      </a:ext>
                    </a:extLst>
                  </p:cNvPr>
                  <p:cNvCxnSpPr>
                    <a:cxnSpLocks/>
                    <a:stCxn id="32" idx="4"/>
                  </p:cNvCxnSpPr>
                  <p:nvPr/>
                </p:nvCxnSpPr>
                <p:spPr>
                  <a:xfrm>
                    <a:off x="6590871" y="3106144"/>
                    <a:ext cx="0" cy="14648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23">
                    <a:extLst>
                      <a:ext uri="{FF2B5EF4-FFF2-40B4-BE49-F238E27FC236}">
                        <a16:creationId xmlns:a16="http://schemas.microsoft.com/office/drawing/2014/main" id="{D32C8435-8672-45F5-89D2-144F3ACB0973}"/>
                      </a:ext>
                    </a:extLst>
                  </p:cNvPr>
                  <p:cNvCxnSpPr>
                    <a:cxnSpLocks/>
                  </p:cNvCxnSpPr>
                  <p:nvPr/>
                </p:nvCxnSpPr>
                <p:spPr>
                  <a:xfrm>
                    <a:off x="9938534" y="3104434"/>
                    <a:ext cx="0" cy="14648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24">
                    <a:extLst>
                      <a:ext uri="{FF2B5EF4-FFF2-40B4-BE49-F238E27FC236}">
                        <a16:creationId xmlns:a16="http://schemas.microsoft.com/office/drawing/2014/main" id="{E969DFCC-4471-42B2-A477-17CC3B65427C}"/>
                      </a:ext>
                    </a:extLst>
                  </p:cNvPr>
                  <p:cNvCxnSpPr>
                    <a:cxnSpLocks/>
                    <a:stCxn id="31" idx="4"/>
                    <a:endCxn id="29" idx="0"/>
                  </p:cNvCxnSpPr>
                  <p:nvPr/>
                </p:nvCxnSpPr>
                <p:spPr>
                  <a:xfrm>
                    <a:off x="9925978" y="1749099"/>
                    <a:ext cx="0" cy="13743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8" name="Straight Connector 22">
                    <a:extLst>
                      <a:ext uri="{FF2B5EF4-FFF2-40B4-BE49-F238E27FC236}">
                        <a16:creationId xmlns:a16="http://schemas.microsoft.com/office/drawing/2014/main" id="{1A9C2DBB-3588-44C3-8BE5-53CF71923DD9}"/>
                      </a:ext>
                    </a:extLst>
                  </p:cNvPr>
                  <p:cNvCxnSpPr>
                    <a:stCxn id="30" idx="6"/>
                    <a:endCxn id="29" idx="2"/>
                  </p:cNvCxnSpPr>
                  <p:nvPr/>
                </p:nvCxnSpPr>
                <p:spPr>
                  <a:xfrm>
                    <a:off x="9200508" y="2497847"/>
                    <a:ext cx="114157"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Straight Connector 27">
                    <a:extLst>
                      <a:ext uri="{FF2B5EF4-FFF2-40B4-BE49-F238E27FC236}">
                        <a16:creationId xmlns:a16="http://schemas.microsoft.com/office/drawing/2014/main" id="{C038BEC6-DD62-4144-BB46-00B8A66E377A}"/>
                      </a:ext>
                    </a:extLst>
                  </p:cNvPr>
                  <p:cNvCxnSpPr>
                    <a:cxnSpLocks/>
                  </p:cNvCxnSpPr>
                  <p:nvPr/>
                </p:nvCxnSpPr>
                <p:spPr>
                  <a:xfrm>
                    <a:off x="6938479" y="3690055"/>
                    <a:ext cx="0" cy="146483"/>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26" name="Chord 30">
                  <a:extLst>
                    <a:ext uri="{FF2B5EF4-FFF2-40B4-BE49-F238E27FC236}">
                      <a16:creationId xmlns:a16="http://schemas.microsoft.com/office/drawing/2014/main" id="{9301C86C-69E6-4BEE-83FD-B9469BBE09CA}"/>
                    </a:ext>
                  </a:extLst>
                </p:cNvPr>
                <p:cNvSpPr/>
                <p:nvPr/>
              </p:nvSpPr>
              <p:spPr>
                <a:xfrm rot="5400000">
                  <a:off x="5365868" y="1871729"/>
                  <a:ext cx="1597688" cy="1505867"/>
                </a:xfrm>
                <a:prstGeom prst="chord">
                  <a:avLst>
                    <a:gd name="adj1" fmla="val 5374233"/>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27" name="Straight Connector 33">
                  <a:extLst>
                    <a:ext uri="{FF2B5EF4-FFF2-40B4-BE49-F238E27FC236}">
                      <a16:creationId xmlns:a16="http://schemas.microsoft.com/office/drawing/2014/main" id="{3B606871-AD71-415D-AB8C-1BB4ED19561F}"/>
                    </a:ext>
                  </a:extLst>
                </p:cNvPr>
                <p:cNvCxnSpPr>
                  <a:cxnSpLocks/>
                </p:cNvCxnSpPr>
                <p:nvPr/>
              </p:nvCxnSpPr>
              <p:spPr>
                <a:xfrm>
                  <a:off x="5768938" y="2623264"/>
                  <a:ext cx="0" cy="146483"/>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24" name="Picture 6">
                <a:extLst>
                  <a:ext uri="{FF2B5EF4-FFF2-40B4-BE49-F238E27FC236}">
                    <a16:creationId xmlns:a16="http://schemas.microsoft.com/office/drawing/2014/main" id="{54FC86E6-B17C-44F8-9022-0ECE07EAFFD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222654" y="5283720"/>
                <a:ext cx="721500" cy="70279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0" name="Straight Connector 42">
              <a:extLst>
                <a:ext uri="{FF2B5EF4-FFF2-40B4-BE49-F238E27FC236}">
                  <a16:creationId xmlns:a16="http://schemas.microsoft.com/office/drawing/2014/main" id="{C44D59EA-B431-48E5-A0EC-723A443A8B8C}"/>
                </a:ext>
              </a:extLst>
            </p:cNvPr>
            <p:cNvCxnSpPr>
              <a:cxnSpLocks/>
              <a:endCxn id="34" idx="0"/>
            </p:cNvCxnSpPr>
            <p:nvPr/>
          </p:nvCxnSpPr>
          <p:spPr>
            <a:xfrm>
              <a:off x="6833392" y="5143672"/>
              <a:ext cx="0" cy="1447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1" name="TextBox 47">
              <a:extLst>
                <a:ext uri="{FF2B5EF4-FFF2-40B4-BE49-F238E27FC236}">
                  <a16:creationId xmlns:a16="http://schemas.microsoft.com/office/drawing/2014/main" id="{39BB30F6-DD3B-4D86-8EE8-B03350FB4AE2}"/>
                </a:ext>
              </a:extLst>
            </p:cNvPr>
            <p:cNvSpPr txBox="1"/>
            <p:nvPr/>
          </p:nvSpPr>
          <p:spPr>
            <a:xfrm>
              <a:off x="7266624" y="5369785"/>
              <a:ext cx="2510587" cy="622347"/>
            </a:xfrm>
            <a:prstGeom prst="rect">
              <a:avLst/>
            </a:prstGeom>
            <a:noFill/>
          </p:spPr>
          <p:txBody>
            <a:bodyPr wrap="square" rtlCol="0">
              <a:spAutoFit/>
            </a:bodyPr>
            <a:lstStyle/>
            <a:p>
              <a:r>
                <a:rPr lang="en-US" sz="1200" dirty="0"/>
                <a:t>QE measuring station</a:t>
              </a:r>
            </a:p>
            <a:p>
              <a:r>
                <a:rPr lang="en-US" sz="1200" dirty="0"/>
                <a:t>vacuum suitcase</a:t>
              </a:r>
            </a:p>
          </p:txBody>
        </p:sp>
        <p:sp>
          <p:nvSpPr>
            <p:cNvPr id="42" name="Arrow: Right 44">
              <a:extLst>
                <a:ext uri="{FF2B5EF4-FFF2-40B4-BE49-F238E27FC236}">
                  <a16:creationId xmlns:a16="http://schemas.microsoft.com/office/drawing/2014/main" id="{FDC59D57-4A56-4A5A-BFA2-495564959466}"/>
                </a:ext>
              </a:extLst>
            </p:cNvPr>
            <p:cNvSpPr/>
            <p:nvPr/>
          </p:nvSpPr>
          <p:spPr>
            <a:xfrm>
              <a:off x="9634516" y="5381529"/>
              <a:ext cx="2312047" cy="662819"/>
            </a:xfrm>
            <a:prstGeom prst="rightArrow">
              <a:avLst>
                <a:gd name="adj1" fmla="val 593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to UHV STM/XPS</a:t>
              </a:r>
            </a:p>
          </p:txBody>
        </p:sp>
      </p:grpSp>
    </p:spTree>
    <p:extLst>
      <p:ext uri="{BB962C8B-B14F-4D97-AF65-F5344CB8AC3E}">
        <p14:creationId xmlns:p14="http://schemas.microsoft.com/office/powerpoint/2010/main" val="36326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ight Beams theme">
  <a:themeElements>
    <a:clrScheme name="CBB COLORS">
      <a:dk1>
        <a:srgbClr val="000000"/>
      </a:dk1>
      <a:lt1>
        <a:srgbClr val="FFFFFF"/>
      </a:lt1>
      <a:dk2>
        <a:srgbClr val="CBCBCB"/>
      </a:dk2>
      <a:lt2>
        <a:srgbClr val="E5E5E5"/>
      </a:lt2>
      <a:accent1>
        <a:srgbClr val="B31B1B"/>
      </a:accent1>
      <a:accent2>
        <a:srgbClr val="08657C"/>
      </a:accent2>
      <a:accent3>
        <a:srgbClr val="FE7E00"/>
      </a:accent3>
      <a:accent4>
        <a:srgbClr val="CB2A10"/>
      </a:accent4>
      <a:accent5>
        <a:srgbClr val="9D9583"/>
      </a:accent5>
      <a:accent6>
        <a:srgbClr val="CBCBCB"/>
      </a:accent6>
      <a:hlink>
        <a:srgbClr val="FE7E00"/>
      </a:hlink>
      <a:folHlink>
        <a:srgbClr val="CB2A10"/>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8" id="{AA710B94-696C-45E4-84B7-7965D03CD93B}" vid="{ECEECE62-C18B-44B4-AF7E-F991F8DA8ED2}"/>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CBB_red_16to9</Template>
  <TotalTime>6796</TotalTime>
  <Words>1637</Words>
  <Application>Microsoft Office PowerPoint</Application>
  <PresentationFormat>Widescreen</PresentationFormat>
  <Paragraphs>364</Paragraphs>
  <Slides>24</Slides>
  <Notes>23</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24</vt:i4>
      </vt:variant>
    </vt:vector>
  </HeadingPairs>
  <TitlesOfParts>
    <vt:vector size="35" baseType="lpstr">
      <vt:lpstr>Arial</vt:lpstr>
      <vt:lpstr>Average</vt:lpstr>
      <vt:lpstr>Bodoni MT Black</vt:lpstr>
      <vt:lpstr>Bookman Old Style</vt:lpstr>
      <vt:lpstr>Calibri</vt:lpstr>
      <vt:lpstr>Cambria</vt:lpstr>
      <vt:lpstr>Cambria Math</vt:lpstr>
      <vt:lpstr>LM Roman 10</vt:lpstr>
      <vt:lpstr>Proxima Nova</vt:lpstr>
      <vt:lpstr>Times New Roman</vt:lpstr>
      <vt:lpstr>Bright Beams theme</vt:lpstr>
      <vt:lpstr>Molecular beam epitaxy of Cs-Sb thin films: structure-oriented growth of high efficiency photocathodes</vt:lpstr>
      <vt:lpstr>People</vt:lpstr>
      <vt:lpstr>Outline</vt:lpstr>
      <vt:lpstr>Cs3Sb for low emittance, high current</vt:lpstr>
      <vt:lpstr>Drawbacks: reactive, disordered</vt:lpstr>
      <vt:lpstr>Single crystalline photocathodes: epitaxy</vt:lpstr>
      <vt:lpstr>Cs3Sb structure and possible epitaxial relations</vt:lpstr>
      <vt:lpstr>Previous results</vt:lpstr>
      <vt:lpstr>RHEED assisted MBE @ PARADIM</vt:lpstr>
      <vt:lpstr>RHEED assisted MBE @ PARADIM</vt:lpstr>
      <vt:lpstr>The experiment</vt:lpstr>
      <vt:lpstr>Information provided by RHEED</vt:lpstr>
      <vt:lpstr>Temperature study: codeposition</vt:lpstr>
      <vt:lpstr>Solid Phase (Molecular Beam) Epitaxy</vt:lpstr>
      <vt:lpstr>It is epitaxial!</vt:lpstr>
      <vt:lpstr>It really is Cs3Sb: XPS and ARPES</vt:lpstr>
      <vt:lpstr>High efficiency in the ultrathin limit</vt:lpstr>
      <vt:lpstr>Temperature study: codeposition</vt:lpstr>
      <vt:lpstr>Flat co-deposited samples</vt:lpstr>
      <vt:lpstr>Flat co-deposited samples</vt:lpstr>
      <vt:lpstr>Current work in PHOEBE @ Cornell U.</vt:lpstr>
      <vt:lpstr>Conclusions</vt:lpstr>
      <vt:lpstr>Information provided by RHEED</vt:lpstr>
      <vt:lpstr>Epitaxial Relationship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beam epitaxy of Cs-Sb thin films: structure-oriented growth of high efficiency photocathodes</dc:title>
  <dc:creator>alice.galdi@gmail.com</dc:creator>
  <cp:lastModifiedBy>alice.galdi@gmail.com</cp:lastModifiedBy>
  <cp:revision>2</cp:revision>
  <dcterms:created xsi:type="dcterms:W3CDTF">2022-07-24T15:04:14Z</dcterms:created>
  <dcterms:modified xsi:type="dcterms:W3CDTF">2022-09-30T13:23:13Z</dcterms:modified>
</cp:coreProperties>
</file>