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4" r:id="rId2"/>
  </p:sldMasterIdLst>
  <p:notesMasterIdLst>
    <p:notesMasterId r:id="rId34"/>
  </p:notesMasterIdLst>
  <p:handoutMasterIdLst>
    <p:handoutMasterId r:id="rId35"/>
  </p:handoutMasterIdLst>
  <p:sldIdLst>
    <p:sldId id="256" r:id="rId3"/>
    <p:sldId id="257" r:id="rId4"/>
    <p:sldId id="2355" r:id="rId5"/>
    <p:sldId id="758" r:id="rId6"/>
    <p:sldId id="2365" r:id="rId7"/>
    <p:sldId id="312" r:id="rId8"/>
    <p:sldId id="2353" r:id="rId9"/>
    <p:sldId id="2366" r:id="rId10"/>
    <p:sldId id="2356" r:id="rId11"/>
    <p:sldId id="2370" r:id="rId12"/>
    <p:sldId id="2362" r:id="rId13"/>
    <p:sldId id="2359" r:id="rId14"/>
    <p:sldId id="2363" r:id="rId15"/>
    <p:sldId id="2357" r:id="rId16"/>
    <p:sldId id="2354" r:id="rId17"/>
    <p:sldId id="2367" r:id="rId18"/>
    <p:sldId id="2369" r:id="rId19"/>
    <p:sldId id="1365" r:id="rId20"/>
    <p:sldId id="2371" r:id="rId21"/>
    <p:sldId id="2368" r:id="rId22"/>
    <p:sldId id="2328" r:id="rId23"/>
    <p:sldId id="2329" r:id="rId24"/>
    <p:sldId id="2338" r:id="rId25"/>
    <p:sldId id="265" r:id="rId26"/>
    <p:sldId id="1433" r:id="rId27"/>
    <p:sldId id="1434" r:id="rId28"/>
    <p:sldId id="1218" r:id="rId29"/>
    <p:sldId id="1213" r:id="rId30"/>
    <p:sldId id="2372" r:id="rId31"/>
    <p:sldId id="1216" r:id="rId32"/>
    <p:sldId id="2364"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A754D6-BAE2-4863-96EB-58F590992480}" v="102" dt="2022-09-07T14:42:24.3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8" autoAdjust="0"/>
    <p:restoredTop sz="94694"/>
  </p:normalViewPr>
  <p:slideViewPr>
    <p:cSldViewPr snapToGrid="0" snapToObjects="1">
      <p:cViewPr varScale="1">
        <p:scale>
          <a:sx n="124" d="100"/>
          <a:sy n="124" d="100"/>
        </p:scale>
        <p:origin x="96" y="99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44" d="100"/>
          <a:sy n="44" d="100"/>
        </p:scale>
        <p:origin x="168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 Xiaofeng" userId="ab2c42ab-48b4-4edd-a896-b0601d2dab36" providerId="ADAL" clId="{1D7E2600-4BB0-48C5-9E0A-0068E2E76C41}"/>
    <pc:docChg chg="undo custSel addSld delSld modSld sldOrd">
      <pc:chgData name="Gu, Xiaofeng" userId="ab2c42ab-48b4-4edd-a896-b0601d2dab36" providerId="ADAL" clId="{1D7E2600-4BB0-48C5-9E0A-0068E2E76C41}" dt="2022-09-06T01:30:20.811" v="2269"/>
      <pc:docMkLst>
        <pc:docMk/>
      </pc:docMkLst>
      <pc:sldChg chg="addSp modSp mod">
        <pc:chgData name="Gu, Xiaofeng" userId="ab2c42ab-48b4-4edd-a896-b0601d2dab36" providerId="ADAL" clId="{1D7E2600-4BB0-48C5-9E0A-0068E2E76C41}" dt="2022-09-06T01:29:31.727" v="2240"/>
        <pc:sldMkLst>
          <pc:docMk/>
          <pc:sldMk cId="2246755923" sldId="256"/>
        </pc:sldMkLst>
        <pc:spChg chg="mod">
          <ac:chgData name="Gu, Xiaofeng" userId="ab2c42ab-48b4-4edd-a896-b0601d2dab36" providerId="ADAL" clId="{1D7E2600-4BB0-48C5-9E0A-0068E2E76C41}" dt="2022-09-04T03:49:18.838" v="5" actId="6549"/>
          <ac:spMkLst>
            <pc:docMk/>
            <pc:sldMk cId="2246755923" sldId="256"/>
            <ac:spMk id="3" creationId="{FDB0E14B-6889-F849-8A8C-D01D7C36038D}"/>
          </ac:spMkLst>
        </pc:spChg>
        <pc:spChg chg="add mod">
          <ac:chgData name="Gu, Xiaofeng" userId="ab2c42ab-48b4-4edd-a896-b0601d2dab36" providerId="ADAL" clId="{1D7E2600-4BB0-48C5-9E0A-0068E2E76C41}" dt="2022-09-06T01:29:31.727" v="2240"/>
          <ac:spMkLst>
            <pc:docMk/>
            <pc:sldMk cId="2246755923" sldId="256"/>
            <ac:spMk id="5" creationId="{C19F7FAA-4F60-532B-8C0C-F3956AF289CC}"/>
          </ac:spMkLst>
        </pc:spChg>
      </pc:sldChg>
      <pc:sldChg chg="addSp delSp modSp mod">
        <pc:chgData name="Gu, Xiaofeng" userId="ab2c42ab-48b4-4edd-a896-b0601d2dab36" providerId="ADAL" clId="{1D7E2600-4BB0-48C5-9E0A-0068E2E76C41}" dt="2022-09-06T01:29:28.880" v="2239"/>
        <pc:sldMkLst>
          <pc:docMk/>
          <pc:sldMk cId="3681362828" sldId="257"/>
        </pc:sldMkLst>
        <pc:spChg chg="del mod">
          <ac:chgData name="Gu, Xiaofeng" userId="ab2c42ab-48b4-4edd-a896-b0601d2dab36" providerId="ADAL" clId="{1D7E2600-4BB0-48C5-9E0A-0068E2E76C41}" dt="2022-09-06T01:12:00.540" v="1897" actId="478"/>
          <ac:spMkLst>
            <pc:docMk/>
            <pc:sldMk cId="3681362828" sldId="257"/>
            <ac:spMk id="2" creationId="{BE5A50FB-44F3-6846-8C26-F8681D4BFFB3}"/>
          </ac:spMkLst>
        </pc:spChg>
        <pc:spChg chg="mod">
          <ac:chgData name="Gu, Xiaofeng" userId="ab2c42ab-48b4-4edd-a896-b0601d2dab36" providerId="ADAL" clId="{1D7E2600-4BB0-48C5-9E0A-0068E2E76C41}" dt="2022-09-06T01:11:48.130" v="1885"/>
          <ac:spMkLst>
            <pc:docMk/>
            <pc:sldMk cId="3681362828" sldId="257"/>
            <ac:spMk id="4" creationId="{EF7C9AAF-D271-F852-3AE3-F1EAE0531083}"/>
          </ac:spMkLst>
        </pc:spChg>
        <pc:spChg chg="mod">
          <ac:chgData name="Gu, Xiaofeng" userId="ab2c42ab-48b4-4edd-a896-b0601d2dab36" providerId="ADAL" clId="{1D7E2600-4BB0-48C5-9E0A-0068E2E76C41}" dt="2022-09-06T01:11:53.377" v="1895" actId="20577"/>
          <ac:spMkLst>
            <pc:docMk/>
            <pc:sldMk cId="3681362828" sldId="257"/>
            <ac:spMk id="5" creationId="{665CDCFB-6CA0-C7E4-4E04-F3D71A9286D6}"/>
          </ac:spMkLst>
        </pc:spChg>
        <pc:spChg chg="add mod">
          <ac:chgData name="Gu, Xiaofeng" userId="ab2c42ab-48b4-4edd-a896-b0601d2dab36" providerId="ADAL" clId="{1D7E2600-4BB0-48C5-9E0A-0068E2E76C41}" dt="2022-09-06T01:29:28.880" v="2239"/>
          <ac:spMkLst>
            <pc:docMk/>
            <pc:sldMk cId="3681362828" sldId="257"/>
            <ac:spMk id="6" creationId="{2DE0F649-3B6C-4790-A46D-3591EE8E3AF5}"/>
          </ac:spMkLst>
        </pc:spChg>
        <pc:spChg chg="mod">
          <ac:chgData name="Gu, Xiaofeng" userId="ab2c42ab-48b4-4edd-a896-b0601d2dab36" providerId="ADAL" clId="{1D7E2600-4BB0-48C5-9E0A-0068E2E76C41}" dt="2022-09-06T01:27:31.976" v="2213" actId="11"/>
          <ac:spMkLst>
            <pc:docMk/>
            <pc:sldMk cId="3681362828" sldId="257"/>
            <ac:spMk id="7" creationId="{84BED499-6ED4-F54A-8BC4-75AB617CA064}"/>
          </ac:spMkLst>
        </pc:spChg>
        <pc:grpChg chg="add mod">
          <ac:chgData name="Gu, Xiaofeng" userId="ab2c42ab-48b4-4edd-a896-b0601d2dab36" providerId="ADAL" clId="{1D7E2600-4BB0-48C5-9E0A-0068E2E76C41}" dt="2022-09-06T01:11:48.130" v="1885"/>
          <ac:grpSpMkLst>
            <pc:docMk/>
            <pc:sldMk cId="3681362828" sldId="257"/>
            <ac:grpSpMk id="3" creationId="{F8FBE139-AA5D-B978-3D6C-2E062028C6D0}"/>
          </ac:grpSpMkLst>
        </pc:grpChg>
      </pc:sldChg>
      <pc:sldChg chg="del">
        <pc:chgData name="Gu, Xiaofeng" userId="ab2c42ab-48b4-4edd-a896-b0601d2dab36" providerId="ADAL" clId="{1D7E2600-4BB0-48C5-9E0A-0068E2E76C41}" dt="2022-09-04T04:59:25.588" v="782" actId="2696"/>
        <pc:sldMkLst>
          <pc:docMk/>
          <pc:sldMk cId="168554414" sldId="260"/>
        </pc:sldMkLst>
      </pc:sldChg>
      <pc:sldChg chg="addSp delSp modSp add del mod">
        <pc:chgData name="Gu, Xiaofeng" userId="ab2c42ab-48b4-4edd-a896-b0601d2dab36" providerId="ADAL" clId="{1D7E2600-4BB0-48C5-9E0A-0068E2E76C41}" dt="2022-09-04T05:09:20.627" v="854" actId="47"/>
        <pc:sldMkLst>
          <pc:docMk/>
          <pc:sldMk cId="1683046096" sldId="260"/>
        </pc:sldMkLst>
        <pc:spChg chg="add del">
          <ac:chgData name="Gu, Xiaofeng" userId="ab2c42ab-48b4-4edd-a896-b0601d2dab36" providerId="ADAL" clId="{1D7E2600-4BB0-48C5-9E0A-0068E2E76C41}" dt="2022-09-04T05:01:00.539" v="793" actId="478"/>
          <ac:spMkLst>
            <pc:docMk/>
            <pc:sldMk cId="1683046096" sldId="260"/>
            <ac:spMk id="8" creationId="{B60EB94F-319A-6A36-C6D7-BC03E03FA720}"/>
          </ac:spMkLst>
        </pc:spChg>
        <pc:spChg chg="mod">
          <ac:chgData name="Gu, Xiaofeng" userId="ab2c42ab-48b4-4edd-a896-b0601d2dab36" providerId="ADAL" clId="{1D7E2600-4BB0-48C5-9E0A-0068E2E76C41}" dt="2022-09-04T05:01:01.262" v="794"/>
          <ac:spMkLst>
            <pc:docMk/>
            <pc:sldMk cId="1683046096" sldId="260"/>
            <ac:spMk id="11" creationId="{561D6254-A2FB-8118-7BF1-707564320AB7}"/>
          </ac:spMkLst>
        </pc:spChg>
        <pc:spChg chg="mod">
          <ac:chgData name="Gu, Xiaofeng" userId="ab2c42ab-48b4-4edd-a896-b0601d2dab36" providerId="ADAL" clId="{1D7E2600-4BB0-48C5-9E0A-0068E2E76C41}" dt="2022-09-04T05:02:41.510" v="811" actId="14100"/>
          <ac:spMkLst>
            <pc:docMk/>
            <pc:sldMk cId="1683046096" sldId="260"/>
            <ac:spMk id="13" creationId="{BF492E3B-1039-A672-83CA-D5E723BC0DA7}"/>
          </ac:spMkLst>
        </pc:spChg>
        <pc:spChg chg="mod">
          <ac:chgData name="Gu, Xiaofeng" userId="ab2c42ab-48b4-4edd-a896-b0601d2dab36" providerId="ADAL" clId="{1D7E2600-4BB0-48C5-9E0A-0068E2E76C41}" dt="2022-09-04T05:07:20.045" v="829" actId="21"/>
          <ac:spMkLst>
            <pc:docMk/>
            <pc:sldMk cId="1683046096" sldId="260"/>
            <ac:spMk id="14" creationId="{E3D9836E-D809-4DFC-AA36-E24D5DB5640B}"/>
          </ac:spMkLst>
        </pc:spChg>
        <pc:spChg chg="mod">
          <ac:chgData name="Gu, Xiaofeng" userId="ab2c42ab-48b4-4edd-a896-b0601d2dab36" providerId="ADAL" clId="{1D7E2600-4BB0-48C5-9E0A-0068E2E76C41}" dt="2022-09-04T05:00:48.964" v="791" actId="1076"/>
          <ac:spMkLst>
            <pc:docMk/>
            <pc:sldMk cId="1683046096" sldId="260"/>
            <ac:spMk id="24" creationId="{931304D9-4E9F-4BC7-A9EE-15EC5376BB1D}"/>
          </ac:spMkLst>
        </pc:spChg>
        <pc:grpChg chg="del">
          <ac:chgData name="Gu, Xiaofeng" userId="ab2c42ab-48b4-4edd-a896-b0601d2dab36" providerId="ADAL" clId="{1D7E2600-4BB0-48C5-9E0A-0068E2E76C41}" dt="2022-09-04T05:00:44.929" v="790" actId="478"/>
          <ac:grpSpMkLst>
            <pc:docMk/>
            <pc:sldMk cId="1683046096" sldId="260"/>
            <ac:grpSpMk id="3" creationId="{27ED3D8C-FC1B-4A3A-B675-61EFE2FA5B66}"/>
          </ac:grpSpMkLst>
        </pc:grpChg>
        <pc:grpChg chg="add mod">
          <ac:chgData name="Gu, Xiaofeng" userId="ab2c42ab-48b4-4edd-a896-b0601d2dab36" providerId="ADAL" clId="{1D7E2600-4BB0-48C5-9E0A-0068E2E76C41}" dt="2022-09-04T05:02:38.799" v="810" actId="14100"/>
          <ac:grpSpMkLst>
            <pc:docMk/>
            <pc:sldMk cId="1683046096" sldId="260"/>
            <ac:grpSpMk id="10" creationId="{D7A51FA3-0E54-1E4C-7DC2-BF975C23DE7E}"/>
          </ac:grpSpMkLst>
        </pc:grpChg>
      </pc:sldChg>
      <pc:sldChg chg="del">
        <pc:chgData name="Gu, Xiaofeng" userId="ab2c42ab-48b4-4edd-a896-b0601d2dab36" providerId="ADAL" clId="{1D7E2600-4BB0-48C5-9E0A-0068E2E76C41}" dt="2022-09-06T01:02:19.999" v="1724" actId="2696"/>
        <pc:sldMkLst>
          <pc:docMk/>
          <pc:sldMk cId="751242197" sldId="265"/>
        </pc:sldMkLst>
      </pc:sldChg>
      <pc:sldChg chg="addSp delSp modSp add mod">
        <pc:chgData name="Gu, Xiaofeng" userId="ab2c42ab-48b4-4edd-a896-b0601d2dab36" providerId="ADAL" clId="{1D7E2600-4BB0-48C5-9E0A-0068E2E76C41}" dt="2022-09-06T01:30:12.346" v="2263"/>
        <pc:sldMkLst>
          <pc:docMk/>
          <pc:sldMk cId="3637303230" sldId="265"/>
        </pc:sldMkLst>
        <pc:spChg chg="mod">
          <ac:chgData name="Gu, Xiaofeng" userId="ab2c42ab-48b4-4edd-a896-b0601d2dab36" providerId="ADAL" clId="{1D7E2600-4BB0-48C5-9E0A-0068E2E76C41}" dt="2022-09-06T01:02:40.776" v="1727"/>
          <ac:spMkLst>
            <pc:docMk/>
            <pc:sldMk cId="3637303230" sldId="265"/>
            <ac:spMk id="3" creationId="{F48E9239-489C-20DC-5801-788436081281}"/>
          </ac:spMkLst>
        </pc:spChg>
        <pc:spChg chg="mod">
          <ac:chgData name="Gu, Xiaofeng" userId="ab2c42ab-48b4-4edd-a896-b0601d2dab36" providerId="ADAL" clId="{1D7E2600-4BB0-48C5-9E0A-0068E2E76C41}" dt="2022-09-06T01:03:06.387" v="1752" actId="20577"/>
          <ac:spMkLst>
            <pc:docMk/>
            <pc:sldMk cId="3637303230" sldId="265"/>
            <ac:spMk id="4" creationId="{74E0E537-A0EA-CF15-BC62-D72E7B4856D7}"/>
          </ac:spMkLst>
        </pc:spChg>
        <pc:spChg chg="del">
          <ac:chgData name="Gu, Xiaofeng" userId="ab2c42ab-48b4-4edd-a896-b0601d2dab36" providerId="ADAL" clId="{1D7E2600-4BB0-48C5-9E0A-0068E2E76C41}" dt="2022-09-06T01:29:11.857" v="2237" actId="478"/>
          <ac:spMkLst>
            <pc:docMk/>
            <pc:sldMk cId="3637303230" sldId="265"/>
            <ac:spMk id="7" creationId="{7C40E65C-0FAD-47E8-A814-9BEADE432713}"/>
          </ac:spMkLst>
        </pc:spChg>
        <pc:spChg chg="add mod">
          <ac:chgData name="Gu, Xiaofeng" userId="ab2c42ab-48b4-4edd-a896-b0601d2dab36" providerId="ADAL" clId="{1D7E2600-4BB0-48C5-9E0A-0068E2E76C41}" dt="2022-09-06T01:30:12.346" v="2263"/>
          <ac:spMkLst>
            <pc:docMk/>
            <pc:sldMk cId="3637303230" sldId="265"/>
            <ac:spMk id="8" creationId="{9156F1C1-AD2D-CA8C-E570-8C9A77EA0877}"/>
          </ac:spMkLst>
        </pc:spChg>
        <pc:spChg chg="mod">
          <ac:chgData name="Gu, Xiaofeng" userId="ab2c42ab-48b4-4edd-a896-b0601d2dab36" providerId="ADAL" clId="{1D7E2600-4BB0-48C5-9E0A-0068E2E76C41}" dt="2022-09-06T01:03:57.602" v="1768" actId="1076"/>
          <ac:spMkLst>
            <pc:docMk/>
            <pc:sldMk cId="3637303230" sldId="265"/>
            <ac:spMk id="23" creationId="{6F8A14B6-BAE6-406E-9D49-992987A521C7}"/>
          </ac:spMkLst>
        </pc:spChg>
        <pc:spChg chg="mod">
          <ac:chgData name="Gu, Xiaofeng" userId="ab2c42ab-48b4-4edd-a896-b0601d2dab36" providerId="ADAL" clId="{1D7E2600-4BB0-48C5-9E0A-0068E2E76C41}" dt="2022-09-06T01:03:55.227" v="1767" actId="1076"/>
          <ac:spMkLst>
            <pc:docMk/>
            <pc:sldMk cId="3637303230" sldId="265"/>
            <ac:spMk id="24" creationId="{B558BA72-0222-4ACF-9EEB-7405F8956836}"/>
          </ac:spMkLst>
        </pc:spChg>
        <pc:grpChg chg="add mod">
          <ac:chgData name="Gu, Xiaofeng" userId="ab2c42ab-48b4-4edd-a896-b0601d2dab36" providerId="ADAL" clId="{1D7E2600-4BB0-48C5-9E0A-0068E2E76C41}" dt="2022-09-06T01:02:40.776" v="1727"/>
          <ac:grpSpMkLst>
            <pc:docMk/>
            <pc:sldMk cId="3637303230" sldId="265"/>
            <ac:grpSpMk id="2" creationId="{691230DA-C721-579F-0D6C-6794F1FC8EB1}"/>
          </ac:grpSpMkLst>
        </pc:grpChg>
        <pc:grpChg chg="mod">
          <ac:chgData name="Gu, Xiaofeng" userId="ab2c42ab-48b4-4edd-a896-b0601d2dab36" providerId="ADAL" clId="{1D7E2600-4BB0-48C5-9E0A-0068E2E76C41}" dt="2022-09-06T01:04:06.482" v="1772" actId="1076"/>
          <ac:grpSpMkLst>
            <pc:docMk/>
            <pc:sldMk cId="3637303230" sldId="265"/>
            <ac:grpSpMk id="5" creationId="{878760F7-0769-4DDA-909B-BEDDCF73233B}"/>
          </ac:grpSpMkLst>
        </pc:grpChg>
        <pc:grpChg chg="mod">
          <ac:chgData name="Gu, Xiaofeng" userId="ab2c42ab-48b4-4edd-a896-b0601d2dab36" providerId="ADAL" clId="{1D7E2600-4BB0-48C5-9E0A-0068E2E76C41}" dt="2022-09-06T01:04:08.283" v="1773" actId="1076"/>
          <ac:grpSpMkLst>
            <pc:docMk/>
            <pc:sldMk cId="3637303230" sldId="265"/>
            <ac:grpSpMk id="6" creationId="{E087CEA9-1374-43E7-A2F2-F0728A02FEBA}"/>
          </ac:grpSpMkLst>
        </pc:grpChg>
        <pc:grpChg chg="del">
          <ac:chgData name="Gu, Xiaofeng" userId="ab2c42ab-48b4-4edd-a896-b0601d2dab36" providerId="ADAL" clId="{1D7E2600-4BB0-48C5-9E0A-0068E2E76C41}" dt="2022-09-06T01:02:31.561" v="1726" actId="478"/>
          <ac:grpSpMkLst>
            <pc:docMk/>
            <pc:sldMk cId="3637303230" sldId="265"/>
            <ac:grpSpMk id="11" creationId="{89A7A538-70CD-4B05-91C5-996BFB8C0920}"/>
          </ac:grpSpMkLst>
        </pc:grpChg>
        <pc:picChg chg="mod">
          <ac:chgData name="Gu, Xiaofeng" userId="ab2c42ab-48b4-4edd-a896-b0601d2dab36" providerId="ADAL" clId="{1D7E2600-4BB0-48C5-9E0A-0068E2E76C41}" dt="2022-09-06T01:03:46.408" v="1764" actId="14100"/>
          <ac:picMkLst>
            <pc:docMk/>
            <pc:sldMk cId="3637303230" sldId="265"/>
            <ac:picMk id="47" creationId="{3157549F-01C9-4E69-8F1A-CBF180ABDC06}"/>
          </ac:picMkLst>
        </pc:picChg>
        <pc:picChg chg="mod">
          <ac:chgData name="Gu, Xiaofeng" userId="ab2c42ab-48b4-4edd-a896-b0601d2dab36" providerId="ADAL" clId="{1D7E2600-4BB0-48C5-9E0A-0068E2E76C41}" dt="2022-09-06T01:03:51.782" v="1766" actId="14100"/>
          <ac:picMkLst>
            <pc:docMk/>
            <pc:sldMk cId="3637303230" sldId="265"/>
            <ac:picMk id="48" creationId="{A3688E47-8060-4979-944C-A1A09710AD2D}"/>
          </ac:picMkLst>
        </pc:picChg>
        <pc:picChg chg="mod">
          <ac:chgData name="Gu, Xiaofeng" userId="ab2c42ab-48b4-4edd-a896-b0601d2dab36" providerId="ADAL" clId="{1D7E2600-4BB0-48C5-9E0A-0068E2E76C41}" dt="2022-09-06T01:03:48.911" v="1765" actId="14100"/>
          <ac:picMkLst>
            <pc:docMk/>
            <pc:sldMk cId="3637303230" sldId="265"/>
            <ac:picMk id="49" creationId="{9ED75A07-27C8-4365-9C8A-1E788ED0355C}"/>
          </ac:picMkLst>
        </pc:picChg>
      </pc:sldChg>
      <pc:sldChg chg="del">
        <pc:chgData name="Gu, Xiaofeng" userId="ab2c42ab-48b4-4edd-a896-b0601d2dab36" providerId="ADAL" clId="{1D7E2600-4BB0-48C5-9E0A-0068E2E76C41}" dt="2022-09-06T01:07:30.311" v="1793" actId="47"/>
        <pc:sldMkLst>
          <pc:docMk/>
          <pc:sldMk cId="1162965965" sldId="270"/>
        </pc:sldMkLst>
      </pc:sldChg>
      <pc:sldChg chg="addSp modSp mod">
        <pc:chgData name="Gu, Xiaofeng" userId="ab2c42ab-48b4-4edd-a896-b0601d2dab36" providerId="ADAL" clId="{1D7E2600-4BB0-48C5-9E0A-0068E2E76C41}" dt="2022-09-06T01:29:40.102" v="2244"/>
        <pc:sldMkLst>
          <pc:docMk/>
          <pc:sldMk cId="169824553" sldId="312"/>
        </pc:sldMkLst>
        <pc:spChg chg="add mod">
          <ac:chgData name="Gu, Xiaofeng" userId="ab2c42ab-48b4-4edd-a896-b0601d2dab36" providerId="ADAL" clId="{1D7E2600-4BB0-48C5-9E0A-0068E2E76C41}" dt="2022-09-06T01:29:40.102" v="2244"/>
          <ac:spMkLst>
            <pc:docMk/>
            <pc:sldMk cId="169824553" sldId="312"/>
            <ac:spMk id="2" creationId="{3DC6B633-B0EA-92F6-2EA5-C00DC15E1D84}"/>
          </ac:spMkLst>
        </pc:spChg>
        <pc:spChg chg="mod">
          <ac:chgData name="Gu, Xiaofeng" userId="ab2c42ab-48b4-4edd-a896-b0601d2dab36" providerId="ADAL" clId="{1D7E2600-4BB0-48C5-9E0A-0068E2E76C41}" dt="2022-09-04T04:19:06.155" v="496" actId="108"/>
          <ac:spMkLst>
            <pc:docMk/>
            <pc:sldMk cId="169824553" sldId="312"/>
            <ac:spMk id="14" creationId="{12D936A4-ACF0-B7DF-2B87-244D3EEE55D8}"/>
          </ac:spMkLst>
        </pc:spChg>
        <pc:grpChg chg="mod">
          <ac:chgData name="Gu, Xiaofeng" userId="ab2c42ab-48b4-4edd-a896-b0601d2dab36" providerId="ADAL" clId="{1D7E2600-4BB0-48C5-9E0A-0068E2E76C41}" dt="2022-09-04T05:01:39.311" v="798" actId="14100"/>
          <ac:grpSpMkLst>
            <pc:docMk/>
            <pc:sldMk cId="169824553" sldId="312"/>
            <ac:grpSpMk id="6" creationId="{994E6DE8-26D0-A75B-D2C6-56ADA959ACA4}"/>
          </ac:grpSpMkLst>
        </pc:grpChg>
      </pc:sldChg>
      <pc:sldChg chg="addSp delSp modSp mod ord">
        <pc:chgData name="Gu, Xiaofeng" userId="ab2c42ab-48b4-4edd-a896-b0601d2dab36" providerId="ADAL" clId="{1D7E2600-4BB0-48C5-9E0A-0068E2E76C41}" dt="2022-09-06T01:30:19.609" v="2268"/>
        <pc:sldMkLst>
          <pc:docMk/>
          <pc:sldMk cId="2230221571" sldId="318"/>
        </pc:sldMkLst>
        <pc:spChg chg="del">
          <ac:chgData name="Gu, Xiaofeng" userId="ab2c42ab-48b4-4edd-a896-b0601d2dab36" providerId="ADAL" clId="{1D7E2600-4BB0-48C5-9E0A-0068E2E76C41}" dt="2022-09-06T01:29:17.209" v="2238" actId="478"/>
          <ac:spMkLst>
            <pc:docMk/>
            <pc:sldMk cId="2230221571" sldId="318"/>
            <ac:spMk id="5" creationId="{8869C748-E1BE-4C6C-A69D-BBC7091A5F08}"/>
          </ac:spMkLst>
        </pc:spChg>
        <pc:spChg chg="add mod">
          <ac:chgData name="Gu, Xiaofeng" userId="ab2c42ab-48b4-4edd-a896-b0601d2dab36" providerId="ADAL" clId="{1D7E2600-4BB0-48C5-9E0A-0068E2E76C41}" dt="2022-09-06T01:30:19.609" v="2268"/>
          <ac:spMkLst>
            <pc:docMk/>
            <pc:sldMk cId="2230221571" sldId="318"/>
            <ac:spMk id="6" creationId="{FBF7B03E-D926-15C1-4727-C931704E5196}"/>
          </ac:spMkLst>
        </pc:spChg>
      </pc:sldChg>
      <pc:sldChg chg="del">
        <pc:chgData name="Gu, Xiaofeng" userId="ab2c42ab-48b4-4edd-a896-b0601d2dab36" providerId="ADAL" clId="{1D7E2600-4BB0-48C5-9E0A-0068E2E76C41}" dt="2022-09-04T04:35:52.338" v="717" actId="47"/>
        <pc:sldMkLst>
          <pc:docMk/>
          <pc:sldMk cId="88957684" sldId="556"/>
        </pc:sldMkLst>
      </pc:sldChg>
      <pc:sldChg chg="addSp delSp modSp mod">
        <pc:chgData name="Gu, Xiaofeng" userId="ab2c42ab-48b4-4edd-a896-b0601d2dab36" providerId="ADAL" clId="{1D7E2600-4BB0-48C5-9E0A-0068E2E76C41}" dt="2022-09-06T01:29:38.013" v="2242"/>
        <pc:sldMkLst>
          <pc:docMk/>
          <pc:sldMk cId="3288353167" sldId="758"/>
        </pc:sldMkLst>
        <pc:spChg chg="add mod">
          <ac:chgData name="Gu, Xiaofeng" userId="ab2c42ab-48b4-4edd-a896-b0601d2dab36" providerId="ADAL" clId="{1D7E2600-4BB0-48C5-9E0A-0068E2E76C41}" dt="2022-09-06T01:29:38.013" v="2242"/>
          <ac:spMkLst>
            <pc:docMk/>
            <pc:sldMk cId="3288353167" sldId="758"/>
            <ac:spMk id="2" creationId="{BC2EC3EF-1A47-AFFF-D046-9F52AFE48A33}"/>
          </ac:spMkLst>
        </pc:spChg>
        <pc:spChg chg="del">
          <ac:chgData name="Gu, Xiaofeng" userId="ab2c42ab-48b4-4edd-a896-b0601d2dab36" providerId="ADAL" clId="{1D7E2600-4BB0-48C5-9E0A-0068E2E76C41}" dt="2022-09-06T01:28:35.468" v="2230" actId="478"/>
          <ac:spMkLst>
            <pc:docMk/>
            <pc:sldMk cId="3288353167" sldId="758"/>
            <ac:spMk id="8" creationId="{1345DB4E-2F47-6049-DBC8-E96FCED5AF55}"/>
          </ac:spMkLst>
        </pc:spChg>
        <pc:grpChg chg="mod">
          <ac:chgData name="Gu, Xiaofeng" userId="ab2c42ab-48b4-4edd-a896-b0601d2dab36" providerId="ADAL" clId="{1D7E2600-4BB0-48C5-9E0A-0068E2E76C41}" dt="2022-09-04T05:01:31.323" v="796" actId="14100"/>
          <ac:grpSpMkLst>
            <pc:docMk/>
            <pc:sldMk cId="3288353167" sldId="758"/>
            <ac:grpSpMk id="9" creationId="{F9B78F23-027D-3051-70ED-548FC56B24A2}"/>
          </ac:grpSpMkLst>
        </pc:grpChg>
      </pc:sldChg>
      <pc:sldChg chg="del ord">
        <pc:chgData name="Gu, Xiaofeng" userId="ab2c42ab-48b4-4edd-a896-b0601d2dab36" providerId="ADAL" clId="{1D7E2600-4BB0-48C5-9E0A-0068E2E76C41}" dt="2022-09-06T01:07:50.123" v="1798" actId="47"/>
        <pc:sldMkLst>
          <pc:docMk/>
          <pc:sldMk cId="2841389509" sldId="765"/>
        </pc:sldMkLst>
      </pc:sldChg>
      <pc:sldChg chg="addSp modSp">
        <pc:chgData name="Gu, Xiaofeng" userId="ab2c42ab-48b4-4edd-a896-b0601d2dab36" providerId="ADAL" clId="{1D7E2600-4BB0-48C5-9E0A-0068E2E76C41}" dt="2022-09-06T01:30:18.606" v="2267"/>
        <pc:sldMkLst>
          <pc:docMk/>
          <pc:sldMk cId="67915547" sldId="1213"/>
        </pc:sldMkLst>
        <pc:spChg chg="add mod">
          <ac:chgData name="Gu, Xiaofeng" userId="ab2c42ab-48b4-4edd-a896-b0601d2dab36" providerId="ADAL" clId="{1D7E2600-4BB0-48C5-9E0A-0068E2E76C41}" dt="2022-09-06T01:30:18.606" v="2267"/>
          <ac:spMkLst>
            <pc:docMk/>
            <pc:sldMk cId="67915547" sldId="1213"/>
            <ac:spMk id="4" creationId="{A5F72F4A-BE3E-C9C4-139E-6FD9C792AAE6}"/>
          </ac:spMkLst>
        </pc:spChg>
      </pc:sldChg>
      <pc:sldChg chg="addSp modSp mod">
        <pc:chgData name="Gu, Xiaofeng" userId="ab2c42ab-48b4-4edd-a896-b0601d2dab36" providerId="ADAL" clId="{1D7E2600-4BB0-48C5-9E0A-0068E2E76C41}" dt="2022-09-06T01:30:20.811" v="2269"/>
        <pc:sldMkLst>
          <pc:docMk/>
          <pc:sldMk cId="1100481415" sldId="1216"/>
        </pc:sldMkLst>
        <pc:spChg chg="add mod">
          <ac:chgData name="Gu, Xiaofeng" userId="ab2c42ab-48b4-4edd-a896-b0601d2dab36" providerId="ADAL" clId="{1D7E2600-4BB0-48C5-9E0A-0068E2E76C41}" dt="2022-09-06T01:30:20.811" v="2269"/>
          <ac:spMkLst>
            <pc:docMk/>
            <pc:sldMk cId="1100481415" sldId="1216"/>
            <ac:spMk id="3" creationId="{064B2D21-F1D7-8EB0-788B-7E5D129A286D}"/>
          </ac:spMkLst>
        </pc:spChg>
        <pc:picChg chg="mod">
          <ac:chgData name="Gu, Xiaofeng" userId="ab2c42ab-48b4-4edd-a896-b0601d2dab36" providerId="ADAL" clId="{1D7E2600-4BB0-48C5-9E0A-0068E2E76C41}" dt="2022-09-06T01:07:09.513" v="1791" actId="1076"/>
          <ac:picMkLst>
            <pc:docMk/>
            <pc:sldMk cId="1100481415" sldId="1216"/>
            <ac:picMk id="20" creationId="{DA03BC3A-0CF3-4767-879A-92EFF8C15B27}"/>
          </ac:picMkLst>
        </pc:picChg>
      </pc:sldChg>
      <pc:sldChg chg="addSp delSp modSp mod">
        <pc:chgData name="Gu, Xiaofeng" userId="ab2c42ab-48b4-4edd-a896-b0601d2dab36" providerId="ADAL" clId="{1D7E2600-4BB0-48C5-9E0A-0068E2E76C41}" dt="2022-09-06T01:30:17.419" v="2266"/>
        <pc:sldMkLst>
          <pc:docMk/>
          <pc:sldMk cId="2566876968" sldId="1218"/>
        </pc:sldMkLst>
        <pc:spChg chg="mod">
          <ac:chgData name="Gu, Xiaofeng" userId="ab2c42ab-48b4-4edd-a896-b0601d2dab36" providerId="ADAL" clId="{1D7E2600-4BB0-48C5-9E0A-0068E2E76C41}" dt="2022-09-06T01:28:15.412" v="2227" actId="1076"/>
          <ac:spMkLst>
            <pc:docMk/>
            <pc:sldMk cId="2566876968" sldId="1218"/>
            <ac:spMk id="3" creationId="{00000000-0000-0000-0000-000000000000}"/>
          </ac:spMkLst>
        </pc:spChg>
        <pc:spChg chg="del">
          <ac:chgData name="Gu, Xiaofeng" userId="ab2c42ab-48b4-4edd-a896-b0601d2dab36" providerId="ADAL" clId="{1D7E2600-4BB0-48C5-9E0A-0068E2E76C41}" dt="2022-09-06T01:28:23.171" v="2228" actId="478"/>
          <ac:spMkLst>
            <pc:docMk/>
            <pc:sldMk cId="2566876968" sldId="1218"/>
            <ac:spMk id="4" creationId="{0EB51D03-C2F3-4817-89D9-6DE334D60219}"/>
          </ac:spMkLst>
        </pc:spChg>
        <pc:spChg chg="add del mod">
          <ac:chgData name="Gu, Xiaofeng" userId="ab2c42ab-48b4-4edd-a896-b0601d2dab36" providerId="ADAL" clId="{1D7E2600-4BB0-48C5-9E0A-0068E2E76C41}" dt="2022-09-06T01:27:46.279" v="2215" actId="478"/>
          <ac:spMkLst>
            <pc:docMk/>
            <pc:sldMk cId="2566876968" sldId="1218"/>
            <ac:spMk id="5" creationId="{5C7E4F95-EF04-F129-F3A5-3715A6AFD755}"/>
          </ac:spMkLst>
        </pc:spChg>
        <pc:spChg chg="mod">
          <ac:chgData name="Gu, Xiaofeng" userId="ab2c42ab-48b4-4edd-a896-b0601d2dab36" providerId="ADAL" clId="{1D7E2600-4BB0-48C5-9E0A-0068E2E76C41}" dt="2022-09-06T01:27:55.185" v="2216"/>
          <ac:spMkLst>
            <pc:docMk/>
            <pc:sldMk cId="2566876968" sldId="1218"/>
            <ac:spMk id="7" creationId="{ED6C55C4-04DC-6CA5-FCDF-115E3EEFB6C5}"/>
          </ac:spMkLst>
        </pc:spChg>
        <pc:spChg chg="mod">
          <ac:chgData name="Gu, Xiaofeng" userId="ab2c42ab-48b4-4edd-a896-b0601d2dab36" providerId="ADAL" clId="{1D7E2600-4BB0-48C5-9E0A-0068E2E76C41}" dt="2022-09-06T01:28:03.265" v="2224" actId="20577"/>
          <ac:spMkLst>
            <pc:docMk/>
            <pc:sldMk cId="2566876968" sldId="1218"/>
            <ac:spMk id="8" creationId="{B7985D3C-E187-79D3-C37A-7E0A624FAF1F}"/>
          </ac:spMkLst>
        </pc:spChg>
        <pc:spChg chg="add mod">
          <ac:chgData name="Gu, Xiaofeng" userId="ab2c42ab-48b4-4edd-a896-b0601d2dab36" providerId="ADAL" clId="{1D7E2600-4BB0-48C5-9E0A-0068E2E76C41}" dt="2022-09-06T01:30:17.419" v="2266"/>
          <ac:spMkLst>
            <pc:docMk/>
            <pc:sldMk cId="2566876968" sldId="1218"/>
            <ac:spMk id="9" creationId="{DC6299A5-8958-E59C-4B27-9E8B46524FC8}"/>
          </ac:spMkLst>
        </pc:spChg>
        <pc:spChg chg="del">
          <ac:chgData name="Gu, Xiaofeng" userId="ab2c42ab-48b4-4edd-a896-b0601d2dab36" providerId="ADAL" clId="{1D7E2600-4BB0-48C5-9E0A-0068E2E76C41}" dt="2022-09-06T01:27:43.893" v="2214" actId="478"/>
          <ac:spMkLst>
            <pc:docMk/>
            <pc:sldMk cId="2566876968" sldId="1218"/>
            <ac:spMk id="55298" creationId="{00000000-0000-0000-0000-000000000000}"/>
          </ac:spMkLst>
        </pc:spChg>
        <pc:grpChg chg="add mod">
          <ac:chgData name="Gu, Xiaofeng" userId="ab2c42ab-48b4-4edd-a896-b0601d2dab36" providerId="ADAL" clId="{1D7E2600-4BB0-48C5-9E0A-0068E2E76C41}" dt="2022-09-06T01:27:55.185" v="2216"/>
          <ac:grpSpMkLst>
            <pc:docMk/>
            <pc:sldMk cId="2566876968" sldId="1218"/>
            <ac:grpSpMk id="6" creationId="{0E6CC037-689B-5371-17BD-7DE82068E71F}"/>
          </ac:grpSpMkLst>
        </pc:grpChg>
      </pc:sldChg>
      <pc:sldChg chg="modSp del mod">
        <pc:chgData name="Gu, Xiaofeng" userId="ab2c42ab-48b4-4edd-a896-b0601d2dab36" providerId="ADAL" clId="{1D7E2600-4BB0-48C5-9E0A-0068E2E76C41}" dt="2022-09-06T00:58:48.507" v="1702" actId="47"/>
        <pc:sldMkLst>
          <pc:docMk/>
          <pc:sldMk cId="2704381870" sldId="1431"/>
        </pc:sldMkLst>
        <pc:spChg chg="mod">
          <ac:chgData name="Gu, Xiaofeng" userId="ab2c42ab-48b4-4edd-a896-b0601d2dab36" providerId="ADAL" clId="{1D7E2600-4BB0-48C5-9E0A-0068E2E76C41}" dt="2022-09-06T00:48:38.238" v="1351" actId="21"/>
          <ac:spMkLst>
            <pc:docMk/>
            <pc:sldMk cId="2704381870" sldId="1431"/>
            <ac:spMk id="2" creationId="{7FEE7994-90E4-44AE-BD60-86658E22679E}"/>
          </ac:spMkLst>
        </pc:spChg>
        <pc:spChg chg="mod">
          <ac:chgData name="Gu, Xiaofeng" userId="ab2c42ab-48b4-4edd-a896-b0601d2dab36" providerId="ADAL" clId="{1D7E2600-4BB0-48C5-9E0A-0068E2E76C41}" dt="2022-09-06T00:58:11.422" v="1677" actId="21"/>
          <ac:spMkLst>
            <pc:docMk/>
            <pc:sldMk cId="2704381870" sldId="1431"/>
            <ac:spMk id="4" creationId="{45C3799E-3AF5-448E-BEA7-94198A3D9B0F}"/>
          </ac:spMkLst>
        </pc:spChg>
      </pc:sldChg>
      <pc:sldChg chg="addSp delSp modSp mod ord">
        <pc:chgData name="Gu, Xiaofeng" userId="ab2c42ab-48b4-4edd-a896-b0601d2dab36" providerId="ADAL" clId="{1D7E2600-4BB0-48C5-9E0A-0068E2E76C41}" dt="2022-09-06T01:30:00.440" v="2257"/>
        <pc:sldMkLst>
          <pc:docMk/>
          <pc:sldMk cId="2586700286" sldId="1433"/>
        </pc:sldMkLst>
        <pc:spChg chg="del">
          <ac:chgData name="Gu, Xiaofeng" userId="ab2c42ab-48b4-4edd-a896-b0601d2dab36" providerId="ADAL" clId="{1D7E2600-4BB0-48C5-9E0A-0068E2E76C41}" dt="2022-09-06T01:00:38.802" v="1717" actId="478"/>
          <ac:spMkLst>
            <pc:docMk/>
            <pc:sldMk cId="2586700286" sldId="1433"/>
            <ac:spMk id="2" creationId="{B6B0B8F3-ED97-412E-9486-DC6433696E64}"/>
          </ac:spMkLst>
        </pc:spChg>
        <pc:spChg chg="del">
          <ac:chgData name="Gu, Xiaofeng" userId="ab2c42ab-48b4-4edd-a896-b0601d2dab36" providerId="ADAL" clId="{1D7E2600-4BB0-48C5-9E0A-0068E2E76C41}" dt="2022-09-06T01:28:53.818" v="2234" actId="478"/>
          <ac:spMkLst>
            <pc:docMk/>
            <pc:sldMk cId="2586700286" sldId="1433"/>
            <ac:spMk id="5" creationId="{C0F950E9-B282-4BF0-9108-1A0627379552}"/>
          </ac:spMkLst>
        </pc:spChg>
        <pc:spChg chg="mod">
          <ac:chgData name="Gu, Xiaofeng" userId="ab2c42ab-48b4-4edd-a896-b0601d2dab36" providerId="ADAL" clId="{1D7E2600-4BB0-48C5-9E0A-0068E2E76C41}" dt="2022-09-06T01:00:48.941" v="1718"/>
          <ac:spMkLst>
            <pc:docMk/>
            <pc:sldMk cId="2586700286" sldId="1433"/>
            <ac:spMk id="6" creationId="{187A2068-CEAB-8B2D-32D4-A75E405C3726}"/>
          </ac:spMkLst>
        </pc:spChg>
        <pc:spChg chg="mod">
          <ac:chgData name="Gu, Xiaofeng" userId="ab2c42ab-48b4-4edd-a896-b0601d2dab36" providerId="ADAL" clId="{1D7E2600-4BB0-48C5-9E0A-0068E2E76C41}" dt="2022-09-06T01:26:18.850" v="2201" actId="1076"/>
          <ac:spMkLst>
            <pc:docMk/>
            <pc:sldMk cId="2586700286" sldId="1433"/>
            <ac:spMk id="7" creationId="{4382741F-9DDB-BA44-9B3F-61F9D00F4472}"/>
          </ac:spMkLst>
        </pc:spChg>
        <pc:spChg chg="mod">
          <ac:chgData name="Gu, Xiaofeng" userId="ab2c42ab-48b4-4edd-a896-b0601d2dab36" providerId="ADAL" clId="{1D7E2600-4BB0-48C5-9E0A-0068E2E76C41}" dt="2022-09-06T01:00:48.941" v="1718"/>
          <ac:spMkLst>
            <pc:docMk/>
            <pc:sldMk cId="2586700286" sldId="1433"/>
            <ac:spMk id="8" creationId="{F8556620-EAC5-2F57-28CC-CEAA646C6E21}"/>
          </ac:spMkLst>
        </pc:spChg>
        <pc:spChg chg="add mod">
          <ac:chgData name="Gu, Xiaofeng" userId="ab2c42ab-48b4-4edd-a896-b0601d2dab36" providerId="ADAL" clId="{1D7E2600-4BB0-48C5-9E0A-0068E2E76C41}" dt="2022-09-06T01:30:00.440" v="2257"/>
          <ac:spMkLst>
            <pc:docMk/>
            <pc:sldMk cId="2586700286" sldId="1433"/>
            <ac:spMk id="9" creationId="{5A3CCF1C-4A71-5C8E-9CA0-7FB98E5CA48A}"/>
          </ac:spMkLst>
        </pc:spChg>
        <pc:grpChg chg="add mod">
          <ac:chgData name="Gu, Xiaofeng" userId="ab2c42ab-48b4-4edd-a896-b0601d2dab36" providerId="ADAL" clId="{1D7E2600-4BB0-48C5-9E0A-0068E2E76C41}" dt="2022-09-06T01:00:48.941" v="1718"/>
          <ac:grpSpMkLst>
            <pc:docMk/>
            <pc:sldMk cId="2586700286" sldId="1433"/>
            <ac:grpSpMk id="3" creationId="{78C8F58C-F610-5214-323F-665B84670015}"/>
          </ac:grpSpMkLst>
        </pc:grpChg>
        <pc:picChg chg="mod">
          <ac:chgData name="Gu, Xiaofeng" userId="ab2c42ab-48b4-4edd-a896-b0601d2dab36" providerId="ADAL" clId="{1D7E2600-4BB0-48C5-9E0A-0068E2E76C41}" dt="2022-09-06T01:21:19.577" v="2112" actId="1076"/>
          <ac:picMkLst>
            <pc:docMk/>
            <pc:sldMk cId="2586700286" sldId="1433"/>
            <ac:picMk id="10" creationId="{F538BB6E-8004-9E4F-BFED-853807F52C7D}"/>
          </ac:picMkLst>
        </pc:picChg>
      </pc:sldChg>
      <pc:sldChg chg="addSp delSp modSp mod">
        <pc:chgData name="Gu, Xiaofeng" userId="ab2c42ab-48b4-4edd-a896-b0601d2dab36" providerId="ADAL" clId="{1D7E2600-4BB0-48C5-9E0A-0068E2E76C41}" dt="2022-09-06T01:30:15.345" v="2265"/>
        <pc:sldMkLst>
          <pc:docMk/>
          <pc:sldMk cId="475346271" sldId="1434"/>
        </pc:sldMkLst>
        <pc:spChg chg="add del mod">
          <ac:chgData name="Gu, Xiaofeng" userId="ab2c42ab-48b4-4edd-a896-b0601d2dab36" providerId="ADAL" clId="{1D7E2600-4BB0-48C5-9E0A-0068E2E76C41}" dt="2022-09-06T00:57:00.162" v="1660" actId="478"/>
          <ac:spMkLst>
            <pc:docMk/>
            <pc:sldMk cId="475346271" sldId="1434"/>
            <ac:spMk id="2" creationId="{B6B0B8F3-ED97-412E-9486-DC6433696E64}"/>
          </ac:spMkLst>
        </pc:spChg>
        <pc:spChg chg="del">
          <ac:chgData name="Gu, Xiaofeng" userId="ab2c42ab-48b4-4edd-a896-b0601d2dab36" providerId="ADAL" clId="{1D7E2600-4BB0-48C5-9E0A-0068E2E76C41}" dt="2022-09-06T00:56:47.419" v="1656" actId="478"/>
          <ac:spMkLst>
            <pc:docMk/>
            <pc:sldMk cId="475346271" sldId="1434"/>
            <ac:spMk id="4" creationId="{4884E05D-89BB-4FA1-BA3C-C340C7AFEA5E}"/>
          </ac:spMkLst>
        </pc:spChg>
        <pc:spChg chg="mod">
          <ac:chgData name="Gu, Xiaofeng" userId="ab2c42ab-48b4-4edd-a896-b0601d2dab36" providerId="ADAL" clId="{1D7E2600-4BB0-48C5-9E0A-0068E2E76C41}" dt="2022-09-06T00:56:05.231" v="1647" actId="6549"/>
          <ac:spMkLst>
            <pc:docMk/>
            <pc:sldMk cId="475346271" sldId="1434"/>
            <ac:spMk id="6" creationId="{B12374B0-A260-46A0-9278-27BB01819B97}"/>
          </ac:spMkLst>
        </pc:spChg>
        <pc:spChg chg="add del mod">
          <ac:chgData name="Gu, Xiaofeng" userId="ab2c42ab-48b4-4edd-a896-b0601d2dab36" providerId="ADAL" clId="{1D7E2600-4BB0-48C5-9E0A-0068E2E76C41}" dt="2022-09-06T00:56:49.539" v="1657" actId="478"/>
          <ac:spMkLst>
            <pc:docMk/>
            <pc:sldMk cId="475346271" sldId="1434"/>
            <ac:spMk id="8" creationId="{7FE91A3F-4EC4-CD1D-3045-268C58E13326}"/>
          </ac:spMkLst>
        </pc:spChg>
        <pc:spChg chg="mod">
          <ac:chgData name="Gu, Xiaofeng" userId="ab2c42ab-48b4-4edd-a896-b0601d2dab36" providerId="ADAL" clId="{1D7E2600-4BB0-48C5-9E0A-0068E2E76C41}" dt="2022-09-06T00:56:54.815" v="1658"/>
          <ac:spMkLst>
            <pc:docMk/>
            <pc:sldMk cId="475346271" sldId="1434"/>
            <ac:spMk id="10" creationId="{1C25C36E-F0D1-61C3-E5CD-3B160F610BDF}"/>
          </ac:spMkLst>
        </pc:spChg>
        <pc:spChg chg="mod">
          <ac:chgData name="Gu, Xiaofeng" userId="ab2c42ab-48b4-4edd-a896-b0601d2dab36" providerId="ADAL" clId="{1D7E2600-4BB0-48C5-9E0A-0068E2E76C41}" dt="2022-09-06T00:58:46.471" v="1701" actId="20577"/>
          <ac:spMkLst>
            <pc:docMk/>
            <pc:sldMk cId="475346271" sldId="1434"/>
            <ac:spMk id="11" creationId="{6CB0EB56-CBFA-C290-4256-A127A624BD37}"/>
          </ac:spMkLst>
        </pc:spChg>
        <pc:spChg chg="add del mod">
          <ac:chgData name="Gu, Xiaofeng" userId="ab2c42ab-48b4-4edd-a896-b0601d2dab36" providerId="ADAL" clId="{1D7E2600-4BB0-48C5-9E0A-0068E2E76C41}" dt="2022-09-06T01:30:15.345" v="2265"/>
          <ac:spMkLst>
            <pc:docMk/>
            <pc:sldMk cId="475346271" sldId="1434"/>
            <ac:spMk id="12" creationId="{905D5DDD-E4E7-18D2-1321-0F508E0B7939}"/>
          </ac:spMkLst>
        </pc:spChg>
        <pc:grpChg chg="add mod">
          <ac:chgData name="Gu, Xiaofeng" userId="ab2c42ab-48b4-4edd-a896-b0601d2dab36" providerId="ADAL" clId="{1D7E2600-4BB0-48C5-9E0A-0068E2E76C41}" dt="2022-09-06T00:56:54.815" v="1658"/>
          <ac:grpSpMkLst>
            <pc:docMk/>
            <pc:sldMk cId="475346271" sldId="1434"/>
            <ac:grpSpMk id="9" creationId="{D774595E-74E6-62AC-7B61-746194EE3EED}"/>
          </ac:grpSpMkLst>
        </pc:grpChg>
      </pc:sldChg>
      <pc:sldChg chg="modSp del mod">
        <pc:chgData name="Gu, Xiaofeng" userId="ab2c42ab-48b4-4edd-a896-b0601d2dab36" providerId="ADAL" clId="{1D7E2600-4BB0-48C5-9E0A-0068E2E76C41}" dt="2022-09-04T04:30:20.090" v="668" actId="2696"/>
        <pc:sldMkLst>
          <pc:docMk/>
          <pc:sldMk cId="421348533" sldId="1437"/>
        </pc:sldMkLst>
        <pc:spChg chg="mod">
          <ac:chgData name="Gu, Xiaofeng" userId="ab2c42ab-48b4-4edd-a896-b0601d2dab36" providerId="ADAL" clId="{1D7E2600-4BB0-48C5-9E0A-0068E2E76C41}" dt="2022-09-04T04:30:03.025" v="667" actId="1076"/>
          <ac:spMkLst>
            <pc:docMk/>
            <pc:sldMk cId="421348533" sldId="1437"/>
            <ac:spMk id="2" creationId="{7FEE7994-90E4-44AE-BD60-86658E22679E}"/>
          </ac:spMkLst>
        </pc:spChg>
        <pc:picChg chg="mod">
          <ac:chgData name="Gu, Xiaofeng" userId="ab2c42ab-48b4-4edd-a896-b0601d2dab36" providerId="ADAL" clId="{1D7E2600-4BB0-48C5-9E0A-0068E2E76C41}" dt="2022-09-04T04:30:03.025" v="667" actId="1076"/>
          <ac:picMkLst>
            <pc:docMk/>
            <pc:sldMk cId="421348533" sldId="1437"/>
            <ac:picMk id="8" creationId="{F3429A6F-3ABA-0C31-D683-9C8B6B7F9ADD}"/>
          </ac:picMkLst>
        </pc:picChg>
      </pc:sldChg>
      <pc:sldChg chg="modSp add del mod">
        <pc:chgData name="Gu, Xiaofeng" userId="ab2c42ab-48b4-4edd-a896-b0601d2dab36" providerId="ADAL" clId="{1D7E2600-4BB0-48C5-9E0A-0068E2E76C41}" dt="2022-09-04T04:35:41.702" v="716" actId="47"/>
        <pc:sldMkLst>
          <pc:docMk/>
          <pc:sldMk cId="3298413850" sldId="1437"/>
        </pc:sldMkLst>
        <pc:spChg chg="mod">
          <ac:chgData name="Gu, Xiaofeng" userId="ab2c42ab-48b4-4edd-a896-b0601d2dab36" providerId="ADAL" clId="{1D7E2600-4BB0-48C5-9E0A-0068E2E76C41}" dt="2022-09-04T04:32:48.835" v="693" actId="21"/>
          <ac:spMkLst>
            <pc:docMk/>
            <pc:sldMk cId="3298413850" sldId="1437"/>
            <ac:spMk id="2" creationId="{7FEE7994-90E4-44AE-BD60-86658E22679E}"/>
          </ac:spMkLst>
        </pc:spChg>
      </pc:sldChg>
      <pc:sldChg chg="modSp del mod ord">
        <pc:chgData name="Gu, Xiaofeng" userId="ab2c42ab-48b4-4edd-a896-b0601d2dab36" providerId="ADAL" clId="{1D7E2600-4BB0-48C5-9E0A-0068E2E76C41}" dt="2022-09-06T01:23:14.677" v="2141" actId="47"/>
        <pc:sldMkLst>
          <pc:docMk/>
          <pc:sldMk cId="230170591" sldId="1438"/>
        </pc:sldMkLst>
        <pc:spChg chg="mod">
          <ac:chgData name="Gu, Xiaofeng" userId="ab2c42ab-48b4-4edd-a896-b0601d2dab36" providerId="ADAL" clId="{1D7E2600-4BB0-48C5-9E0A-0068E2E76C41}" dt="2022-09-06T01:22:31.552" v="2129" actId="6549"/>
          <ac:spMkLst>
            <pc:docMk/>
            <pc:sldMk cId="230170591" sldId="1438"/>
            <ac:spMk id="2" creationId="{7D16339E-27D7-4D38-3ABB-34D987F55E16}"/>
          </ac:spMkLst>
        </pc:spChg>
        <pc:picChg chg="mod modCrop">
          <ac:chgData name="Gu, Xiaofeng" userId="ab2c42ab-48b4-4edd-a896-b0601d2dab36" providerId="ADAL" clId="{1D7E2600-4BB0-48C5-9E0A-0068E2E76C41}" dt="2022-09-06T00:57:51.627" v="1674" actId="732"/>
          <ac:picMkLst>
            <pc:docMk/>
            <pc:sldMk cId="230170591" sldId="1438"/>
            <ac:picMk id="7" creationId="{EF72B9BD-8596-AA9A-1C0D-0B83715C01C8}"/>
          </ac:picMkLst>
        </pc:picChg>
      </pc:sldChg>
      <pc:sldChg chg="del">
        <pc:chgData name="Gu, Xiaofeng" userId="ab2c42ab-48b4-4edd-a896-b0601d2dab36" providerId="ADAL" clId="{1D7E2600-4BB0-48C5-9E0A-0068E2E76C41}" dt="2022-09-04T04:24:49.957" v="615" actId="47"/>
        <pc:sldMkLst>
          <pc:docMk/>
          <pc:sldMk cId="3509944809" sldId="1439"/>
        </pc:sldMkLst>
      </pc:sldChg>
      <pc:sldChg chg="del">
        <pc:chgData name="Gu, Xiaofeng" userId="ab2c42ab-48b4-4edd-a896-b0601d2dab36" providerId="ADAL" clId="{1D7E2600-4BB0-48C5-9E0A-0068E2E76C41}" dt="2022-09-04T04:59:25.588" v="782" actId="2696"/>
        <pc:sldMkLst>
          <pc:docMk/>
          <pc:sldMk cId="79253696" sldId="2328"/>
        </pc:sldMkLst>
      </pc:sldChg>
      <pc:sldChg chg="addSp delSp modSp add mod">
        <pc:chgData name="Gu, Xiaofeng" userId="ab2c42ab-48b4-4edd-a896-b0601d2dab36" providerId="ADAL" clId="{1D7E2600-4BB0-48C5-9E0A-0068E2E76C41}" dt="2022-09-06T01:30:06.044" v="2260"/>
        <pc:sldMkLst>
          <pc:docMk/>
          <pc:sldMk cId="1296691271" sldId="2328"/>
        </pc:sldMkLst>
        <pc:spChg chg="del">
          <ac:chgData name="Gu, Xiaofeng" userId="ab2c42ab-48b4-4edd-a896-b0601d2dab36" providerId="ADAL" clId="{1D7E2600-4BB0-48C5-9E0A-0068E2E76C41}" dt="2022-09-06T00:45:11.806" v="1292" actId="478"/>
          <ac:spMkLst>
            <pc:docMk/>
            <pc:sldMk cId="1296691271" sldId="2328"/>
            <ac:spMk id="5" creationId="{209101B9-54AD-44E7-91DD-2F315017089A}"/>
          </ac:spMkLst>
        </pc:spChg>
        <pc:spChg chg="mod">
          <ac:chgData name="Gu, Xiaofeng" userId="ab2c42ab-48b4-4edd-a896-b0601d2dab36" providerId="ADAL" clId="{1D7E2600-4BB0-48C5-9E0A-0068E2E76C41}" dt="2022-09-04T05:00:10.183" v="784"/>
          <ac:spMkLst>
            <pc:docMk/>
            <pc:sldMk cId="1296691271" sldId="2328"/>
            <ac:spMk id="7" creationId="{2F560510-2D18-7C67-4BDB-87DA4E030367}"/>
          </ac:spMkLst>
        </pc:spChg>
        <pc:spChg chg="mod">
          <ac:chgData name="Gu, Xiaofeng" userId="ab2c42ab-48b4-4edd-a896-b0601d2dab36" providerId="ADAL" clId="{1D7E2600-4BB0-48C5-9E0A-0068E2E76C41}" dt="2022-09-04T05:02:31.986" v="809" actId="14100"/>
          <ac:spMkLst>
            <pc:docMk/>
            <pc:sldMk cId="1296691271" sldId="2328"/>
            <ac:spMk id="8" creationId="{718C360F-A24F-A9A6-8C01-4B2627BA6113}"/>
          </ac:spMkLst>
        </pc:spChg>
        <pc:spChg chg="del mod">
          <ac:chgData name="Gu, Xiaofeng" userId="ab2c42ab-48b4-4edd-a896-b0601d2dab36" providerId="ADAL" clId="{1D7E2600-4BB0-48C5-9E0A-0068E2E76C41}" dt="2022-09-04T05:09:01.140" v="852" actId="478"/>
          <ac:spMkLst>
            <pc:docMk/>
            <pc:sldMk cId="1296691271" sldId="2328"/>
            <ac:spMk id="11" creationId="{7FF4E99F-A746-A9F9-4268-2C08984A112C}"/>
          </ac:spMkLst>
        </pc:spChg>
        <pc:spChg chg="mod">
          <ac:chgData name="Gu, Xiaofeng" userId="ab2c42ab-48b4-4edd-a896-b0601d2dab36" providerId="ADAL" clId="{1D7E2600-4BB0-48C5-9E0A-0068E2E76C41}" dt="2022-09-04T05:00:14.422" v="785" actId="21"/>
          <ac:spMkLst>
            <pc:docMk/>
            <pc:sldMk cId="1296691271" sldId="2328"/>
            <ac:spMk id="12" creationId="{B6A59E5C-6DA6-491A-BC10-85E0157A9E8B}"/>
          </ac:spMkLst>
        </pc:spChg>
        <pc:spChg chg="mod">
          <ac:chgData name="Gu, Xiaofeng" userId="ab2c42ab-48b4-4edd-a896-b0601d2dab36" providerId="ADAL" clId="{1D7E2600-4BB0-48C5-9E0A-0068E2E76C41}" dt="2022-09-06T01:13:25.726" v="1906" actId="207"/>
          <ac:spMkLst>
            <pc:docMk/>
            <pc:sldMk cId="1296691271" sldId="2328"/>
            <ac:spMk id="14" creationId="{E3D9836E-D809-4DFC-AA36-E24D5DB5640B}"/>
          </ac:spMkLst>
        </pc:spChg>
        <pc:spChg chg="del mod">
          <ac:chgData name="Gu, Xiaofeng" userId="ab2c42ab-48b4-4edd-a896-b0601d2dab36" providerId="ADAL" clId="{1D7E2600-4BB0-48C5-9E0A-0068E2E76C41}" dt="2022-09-04T05:08:52.516" v="849" actId="478"/>
          <ac:spMkLst>
            <pc:docMk/>
            <pc:sldMk cId="1296691271" sldId="2328"/>
            <ac:spMk id="19" creationId="{1DA9D14B-3F26-4062-A3A4-7FF3BDB3DDA7}"/>
          </ac:spMkLst>
        </pc:spChg>
        <pc:spChg chg="add del">
          <ac:chgData name="Gu, Xiaofeng" userId="ab2c42ab-48b4-4edd-a896-b0601d2dab36" providerId="ADAL" clId="{1D7E2600-4BB0-48C5-9E0A-0068E2E76C41}" dt="2022-09-04T05:09:57.179" v="875" actId="22"/>
          <ac:spMkLst>
            <pc:docMk/>
            <pc:sldMk cId="1296691271" sldId="2328"/>
            <ac:spMk id="21" creationId="{0EE7DF10-BF27-77B0-16E3-5319337CBF87}"/>
          </ac:spMkLst>
        </pc:spChg>
        <pc:spChg chg="add mod">
          <ac:chgData name="Gu, Xiaofeng" userId="ab2c42ab-48b4-4edd-a896-b0601d2dab36" providerId="ADAL" clId="{1D7E2600-4BB0-48C5-9E0A-0068E2E76C41}" dt="2022-09-06T01:30:02.243" v="2258"/>
          <ac:spMkLst>
            <pc:docMk/>
            <pc:sldMk cId="1296691271" sldId="2328"/>
            <ac:spMk id="23" creationId="{7A307B74-0613-DE0E-B00C-48629B49C384}"/>
          </ac:spMkLst>
        </pc:spChg>
        <pc:spChg chg="mod">
          <ac:chgData name="Gu, Xiaofeng" userId="ab2c42ab-48b4-4edd-a896-b0601d2dab36" providerId="ADAL" clId="{1D7E2600-4BB0-48C5-9E0A-0068E2E76C41}" dt="2022-09-06T00:59:35.994" v="1707" actId="1076"/>
          <ac:spMkLst>
            <pc:docMk/>
            <pc:sldMk cId="1296691271" sldId="2328"/>
            <ac:spMk id="24" creationId="{2C9F4540-9115-48B3-A417-FFE8F80237E4}"/>
          </ac:spMkLst>
        </pc:spChg>
        <pc:spChg chg="add del mod">
          <ac:chgData name="Gu, Xiaofeng" userId="ab2c42ab-48b4-4edd-a896-b0601d2dab36" providerId="ADAL" clId="{1D7E2600-4BB0-48C5-9E0A-0068E2E76C41}" dt="2022-09-06T01:30:06.044" v="2260"/>
          <ac:spMkLst>
            <pc:docMk/>
            <pc:sldMk cId="1296691271" sldId="2328"/>
            <ac:spMk id="25" creationId="{E1F611A8-3B3A-7BF3-B94E-A8F75E00A6D3}"/>
          </ac:spMkLst>
        </pc:spChg>
        <pc:spChg chg="mod">
          <ac:chgData name="Gu, Xiaofeng" userId="ab2c42ab-48b4-4edd-a896-b0601d2dab36" providerId="ADAL" clId="{1D7E2600-4BB0-48C5-9E0A-0068E2E76C41}" dt="2022-09-06T00:59:35.994" v="1707" actId="1076"/>
          <ac:spMkLst>
            <pc:docMk/>
            <pc:sldMk cId="1296691271" sldId="2328"/>
            <ac:spMk id="26" creationId="{77BB9425-6036-4090-B73B-D2FE31737D8C}"/>
          </ac:spMkLst>
        </pc:spChg>
        <pc:spChg chg="mod">
          <ac:chgData name="Gu, Xiaofeng" userId="ab2c42ab-48b4-4edd-a896-b0601d2dab36" providerId="ADAL" clId="{1D7E2600-4BB0-48C5-9E0A-0068E2E76C41}" dt="2022-09-06T00:59:35.994" v="1707" actId="1076"/>
          <ac:spMkLst>
            <pc:docMk/>
            <pc:sldMk cId="1296691271" sldId="2328"/>
            <ac:spMk id="28" creationId="{A9D34EAD-1EFB-4387-ABE9-0A59F241B33C}"/>
          </ac:spMkLst>
        </pc:spChg>
        <pc:spChg chg="del">
          <ac:chgData name="Gu, Xiaofeng" userId="ab2c42ab-48b4-4edd-a896-b0601d2dab36" providerId="ADAL" clId="{1D7E2600-4BB0-48C5-9E0A-0068E2E76C41}" dt="2022-09-04T05:06:52.805" v="826" actId="478"/>
          <ac:spMkLst>
            <pc:docMk/>
            <pc:sldMk cId="1296691271" sldId="2328"/>
            <ac:spMk id="111" creationId="{57B83AAC-069F-4B59-A44A-6BD8D3E012F1}"/>
          </ac:spMkLst>
        </pc:spChg>
        <pc:spChg chg="del">
          <ac:chgData name="Gu, Xiaofeng" userId="ab2c42ab-48b4-4edd-a896-b0601d2dab36" providerId="ADAL" clId="{1D7E2600-4BB0-48C5-9E0A-0068E2E76C41}" dt="2022-09-04T05:06:52.805" v="826" actId="478"/>
          <ac:spMkLst>
            <pc:docMk/>
            <pc:sldMk cId="1296691271" sldId="2328"/>
            <ac:spMk id="113" creationId="{E4B54AA4-5DC8-4FE9-A63F-6D30202F7557}"/>
          </ac:spMkLst>
        </pc:spChg>
        <pc:grpChg chg="del">
          <ac:chgData name="Gu, Xiaofeng" userId="ab2c42ab-48b4-4edd-a896-b0601d2dab36" providerId="ADAL" clId="{1D7E2600-4BB0-48C5-9E0A-0068E2E76C41}" dt="2022-09-04T05:00:20.116" v="787" actId="478"/>
          <ac:grpSpMkLst>
            <pc:docMk/>
            <pc:sldMk cId="1296691271" sldId="2328"/>
            <ac:grpSpMk id="3" creationId="{27ED3D8C-FC1B-4A3A-B675-61EFE2FA5B66}"/>
          </ac:grpSpMkLst>
        </pc:grpChg>
        <pc:grpChg chg="add mod">
          <ac:chgData name="Gu, Xiaofeng" userId="ab2c42ab-48b4-4edd-a896-b0601d2dab36" providerId="ADAL" clId="{1D7E2600-4BB0-48C5-9E0A-0068E2E76C41}" dt="2022-09-04T05:02:23.390" v="808" actId="14100"/>
          <ac:grpSpMkLst>
            <pc:docMk/>
            <pc:sldMk cId="1296691271" sldId="2328"/>
            <ac:grpSpMk id="4" creationId="{4106EEFF-0FC7-2A1E-6DF5-834012AC790B}"/>
          </ac:grpSpMkLst>
        </pc:grpChg>
        <pc:grpChg chg="mod">
          <ac:chgData name="Gu, Xiaofeng" userId="ab2c42ab-48b4-4edd-a896-b0601d2dab36" providerId="ADAL" clId="{1D7E2600-4BB0-48C5-9E0A-0068E2E76C41}" dt="2022-09-06T00:59:35.994" v="1707" actId="1076"/>
          <ac:grpSpMkLst>
            <pc:docMk/>
            <pc:sldMk cId="1296691271" sldId="2328"/>
            <ac:grpSpMk id="6" creationId="{962FE61E-E881-48FE-BA8D-3FE2E216B593}"/>
          </ac:grpSpMkLst>
        </pc:grpChg>
        <pc:grpChg chg="add del mod">
          <ac:chgData name="Gu, Xiaofeng" userId="ab2c42ab-48b4-4edd-a896-b0601d2dab36" providerId="ADAL" clId="{1D7E2600-4BB0-48C5-9E0A-0068E2E76C41}" dt="2022-09-04T05:09:01.140" v="852" actId="478"/>
          <ac:grpSpMkLst>
            <pc:docMk/>
            <pc:sldMk cId="1296691271" sldId="2328"/>
            <ac:grpSpMk id="9" creationId="{E7D336EF-1B5D-A8EB-66BE-7949AC81EEFB}"/>
          </ac:grpSpMkLst>
        </pc:grpChg>
        <pc:grpChg chg="add mod">
          <ac:chgData name="Gu, Xiaofeng" userId="ab2c42ab-48b4-4edd-a896-b0601d2dab36" providerId="ADAL" clId="{1D7E2600-4BB0-48C5-9E0A-0068E2E76C41}" dt="2022-09-06T00:59:39.333" v="1709" actId="14100"/>
          <ac:grpSpMkLst>
            <pc:docMk/>
            <pc:sldMk cId="1296691271" sldId="2328"/>
            <ac:grpSpMk id="17" creationId="{C90CE5A1-71AD-F06D-7B87-52AA47524F2A}"/>
          </ac:grpSpMkLst>
        </pc:grpChg>
        <pc:picChg chg="mod">
          <ac:chgData name="Gu, Xiaofeng" userId="ab2c42ab-48b4-4edd-a896-b0601d2dab36" providerId="ADAL" clId="{1D7E2600-4BB0-48C5-9E0A-0068E2E76C41}" dt="2022-09-06T00:59:39.333" v="1709" actId="14100"/>
          <ac:picMkLst>
            <pc:docMk/>
            <pc:sldMk cId="1296691271" sldId="2328"/>
            <ac:picMk id="10" creationId="{BACDAE88-B09E-96DF-46ED-BEE7C858ED1A}"/>
          </ac:picMkLst>
        </pc:picChg>
        <pc:picChg chg="add mod">
          <ac:chgData name="Gu, Xiaofeng" userId="ab2c42ab-48b4-4edd-a896-b0601d2dab36" providerId="ADAL" clId="{1D7E2600-4BB0-48C5-9E0A-0068E2E76C41}" dt="2022-09-06T00:59:39.333" v="1709" actId="14100"/>
          <ac:picMkLst>
            <pc:docMk/>
            <pc:sldMk cId="1296691271" sldId="2328"/>
            <ac:picMk id="15" creationId="{F534B896-3691-FAB3-187D-7743246815A6}"/>
          </ac:picMkLst>
        </pc:picChg>
        <pc:picChg chg="mod">
          <ac:chgData name="Gu, Xiaofeng" userId="ab2c42ab-48b4-4edd-a896-b0601d2dab36" providerId="ADAL" clId="{1D7E2600-4BB0-48C5-9E0A-0068E2E76C41}" dt="2022-09-06T00:59:35.994" v="1707" actId="1076"/>
          <ac:picMkLst>
            <pc:docMk/>
            <pc:sldMk cId="1296691271" sldId="2328"/>
            <ac:picMk id="18" creationId="{1B88C0EA-7C69-45E7-AB7C-C966663FA7A3}"/>
          </ac:picMkLst>
        </pc:picChg>
        <pc:picChg chg="mod">
          <ac:chgData name="Gu, Xiaofeng" userId="ab2c42ab-48b4-4edd-a896-b0601d2dab36" providerId="ADAL" clId="{1D7E2600-4BB0-48C5-9E0A-0068E2E76C41}" dt="2022-09-06T00:59:35.994" v="1707" actId="1076"/>
          <ac:picMkLst>
            <pc:docMk/>
            <pc:sldMk cId="1296691271" sldId="2328"/>
            <ac:picMk id="22" creationId="{660AC5E3-4DFB-4006-85F3-770C91A05373}"/>
          </ac:picMkLst>
        </pc:picChg>
        <pc:picChg chg="del">
          <ac:chgData name="Gu, Xiaofeng" userId="ab2c42ab-48b4-4edd-a896-b0601d2dab36" providerId="ADAL" clId="{1D7E2600-4BB0-48C5-9E0A-0068E2E76C41}" dt="2022-09-04T05:06:49.833" v="824" actId="478"/>
          <ac:picMkLst>
            <pc:docMk/>
            <pc:sldMk cId="1296691271" sldId="2328"/>
            <ac:picMk id="1026" creationId="{554B162D-5427-3D36-5CBD-E497F20AD3A4}"/>
          </ac:picMkLst>
        </pc:picChg>
        <pc:picChg chg="del">
          <ac:chgData name="Gu, Xiaofeng" userId="ab2c42ab-48b4-4edd-a896-b0601d2dab36" providerId="ADAL" clId="{1D7E2600-4BB0-48C5-9E0A-0068E2E76C41}" dt="2022-09-04T05:06:51.251" v="825" actId="478"/>
          <ac:picMkLst>
            <pc:docMk/>
            <pc:sldMk cId="1296691271" sldId="2328"/>
            <ac:picMk id="1028" creationId="{60D06C43-669C-7695-AC3F-8B7D9FB22D0D}"/>
          </ac:picMkLst>
        </pc:picChg>
        <pc:cxnChg chg="del mod">
          <ac:chgData name="Gu, Xiaofeng" userId="ab2c42ab-48b4-4edd-a896-b0601d2dab36" providerId="ADAL" clId="{1D7E2600-4BB0-48C5-9E0A-0068E2E76C41}" dt="2022-09-04T05:08:58.203" v="851" actId="478"/>
          <ac:cxnSpMkLst>
            <pc:docMk/>
            <pc:sldMk cId="1296691271" sldId="2328"/>
            <ac:cxnSpMk id="13" creationId="{6085554A-D511-45F3-2CDF-DBBCC5B8201D}"/>
          </ac:cxnSpMkLst>
        </pc:cxnChg>
        <pc:cxnChg chg="del">
          <ac:chgData name="Gu, Xiaofeng" userId="ab2c42ab-48b4-4edd-a896-b0601d2dab36" providerId="ADAL" clId="{1D7E2600-4BB0-48C5-9E0A-0068E2E76C41}" dt="2022-09-04T05:06:52.805" v="826" actId="478"/>
          <ac:cxnSpMkLst>
            <pc:docMk/>
            <pc:sldMk cId="1296691271" sldId="2328"/>
            <ac:cxnSpMk id="114" creationId="{BEF9A028-C2FF-4E52-8448-8A44FC119976}"/>
          </ac:cxnSpMkLst>
        </pc:cxnChg>
      </pc:sldChg>
      <pc:sldChg chg="addSp delSp modSp add mod">
        <pc:chgData name="Gu, Xiaofeng" userId="ab2c42ab-48b4-4edd-a896-b0601d2dab36" providerId="ADAL" clId="{1D7E2600-4BB0-48C5-9E0A-0068E2E76C41}" dt="2022-09-06T01:30:07.322" v="2261"/>
        <pc:sldMkLst>
          <pc:docMk/>
          <pc:sldMk cId="716086203" sldId="2329"/>
        </pc:sldMkLst>
        <pc:spChg chg="add mod">
          <ac:chgData name="Gu, Xiaofeng" userId="ab2c42ab-48b4-4edd-a896-b0601d2dab36" providerId="ADAL" clId="{1D7E2600-4BB0-48C5-9E0A-0068E2E76C41}" dt="2022-09-06T01:30:07.322" v="2261"/>
          <ac:spMkLst>
            <pc:docMk/>
            <pc:sldMk cId="716086203" sldId="2329"/>
            <ac:spMk id="2" creationId="{5D7071A4-48C7-E41A-17C1-8F7FBF36D2CF}"/>
          </ac:spMkLst>
        </pc:spChg>
        <pc:spChg chg="del">
          <ac:chgData name="Gu, Xiaofeng" userId="ab2c42ab-48b4-4edd-a896-b0601d2dab36" providerId="ADAL" clId="{1D7E2600-4BB0-48C5-9E0A-0068E2E76C41}" dt="2022-09-06T01:28:59.186" v="2235" actId="478"/>
          <ac:spMkLst>
            <pc:docMk/>
            <pc:sldMk cId="716086203" sldId="2329"/>
            <ac:spMk id="7" creationId="{7C40E65C-0FAD-47E8-A814-9BEADE432713}"/>
          </ac:spMkLst>
        </pc:spChg>
        <pc:spChg chg="mod">
          <ac:chgData name="Gu, Xiaofeng" userId="ab2c42ab-48b4-4edd-a896-b0601d2dab36" providerId="ADAL" clId="{1D7E2600-4BB0-48C5-9E0A-0068E2E76C41}" dt="2022-09-06T01:14:38.485" v="1909" actId="13926"/>
          <ac:spMkLst>
            <pc:docMk/>
            <pc:sldMk cId="716086203" sldId="2329"/>
            <ac:spMk id="9" creationId="{2B670697-D935-412B-A64F-C3469DFD98B9}"/>
          </ac:spMkLst>
        </pc:spChg>
        <pc:spChg chg="mod">
          <ac:chgData name="Gu, Xiaofeng" userId="ab2c42ab-48b4-4edd-a896-b0601d2dab36" providerId="ADAL" clId="{1D7E2600-4BB0-48C5-9E0A-0068E2E76C41}" dt="2022-09-06T01:02:52.200" v="1744" actId="20577"/>
          <ac:spMkLst>
            <pc:docMk/>
            <pc:sldMk cId="716086203" sldId="2329"/>
            <ac:spMk id="30" creationId="{9EBCE657-2B09-97E5-1ECA-50FE297859C4}"/>
          </ac:spMkLst>
        </pc:spChg>
      </pc:sldChg>
      <pc:sldChg chg="addSp delSp modSp del mod">
        <pc:chgData name="Gu, Xiaofeng" userId="ab2c42ab-48b4-4edd-a896-b0601d2dab36" providerId="ADAL" clId="{1D7E2600-4BB0-48C5-9E0A-0068E2E76C41}" dt="2022-09-06T00:43:49.578" v="1281" actId="2696"/>
        <pc:sldMkLst>
          <pc:docMk/>
          <pc:sldMk cId="2605156851" sldId="2329"/>
        </pc:sldMkLst>
        <pc:spChg chg="add del mod">
          <ac:chgData name="Gu, Xiaofeng" userId="ab2c42ab-48b4-4edd-a896-b0601d2dab36" providerId="ADAL" clId="{1D7E2600-4BB0-48C5-9E0A-0068E2E76C41}" dt="2022-09-06T00:43:42.778" v="1280" actId="20577"/>
          <ac:spMkLst>
            <pc:docMk/>
            <pc:sldMk cId="2605156851" sldId="2329"/>
            <ac:spMk id="9" creationId="{2B670697-D935-412B-A64F-C3469DFD98B9}"/>
          </ac:spMkLst>
        </pc:spChg>
        <pc:spChg chg="mod">
          <ac:chgData name="Gu, Xiaofeng" userId="ab2c42ab-48b4-4edd-a896-b0601d2dab36" providerId="ADAL" clId="{1D7E2600-4BB0-48C5-9E0A-0068E2E76C41}" dt="2022-09-05T22:59:54.677" v="1034"/>
          <ac:spMkLst>
            <pc:docMk/>
            <pc:sldMk cId="2605156851" sldId="2329"/>
            <ac:spMk id="10" creationId="{4B73EAF8-62FC-51DB-F81A-B3B40C04B518}"/>
          </ac:spMkLst>
        </pc:spChg>
        <pc:spChg chg="del">
          <ac:chgData name="Gu, Xiaofeng" userId="ab2c42ab-48b4-4edd-a896-b0601d2dab36" providerId="ADAL" clId="{1D7E2600-4BB0-48C5-9E0A-0068E2E76C41}" dt="2022-09-05T22:59:34.188" v="1032" actId="478"/>
          <ac:spMkLst>
            <pc:docMk/>
            <pc:sldMk cId="2605156851" sldId="2329"/>
            <ac:spMk id="12" creationId="{1D2411C6-B95C-475B-AEE4-A2765F60B869}"/>
          </ac:spMkLst>
        </pc:spChg>
        <pc:spChg chg="del">
          <ac:chgData name="Gu, Xiaofeng" userId="ab2c42ab-48b4-4edd-a896-b0601d2dab36" providerId="ADAL" clId="{1D7E2600-4BB0-48C5-9E0A-0068E2E76C41}" dt="2022-09-05T22:59:34.188" v="1032" actId="478"/>
          <ac:spMkLst>
            <pc:docMk/>
            <pc:sldMk cId="2605156851" sldId="2329"/>
            <ac:spMk id="13" creationId="{CDA90768-B650-446A-98CB-0D0A6B5D112D}"/>
          </ac:spMkLst>
        </pc:spChg>
        <pc:spChg chg="del">
          <ac:chgData name="Gu, Xiaofeng" userId="ab2c42ab-48b4-4edd-a896-b0601d2dab36" providerId="ADAL" clId="{1D7E2600-4BB0-48C5-9E0A-0068E2E76C41}" dt="2022-09-05T22:59:34.188" v="1032" actId="478"/>
          <ac:spMkLst>
            <pc:docMk/>
            <pc:sldMk cId="2605156851" sldId="2329"/>
            <ac:spMk id="16" creationId="{95139575-B8CF-407B-BB9A-273EED5C1AEA}"/>
          </ac:spMkLst>
        </pc:spChg>
        <pc:spChg chg="mod">
          <ac:chgData name="Gu, Xiaofeng" userId="ab2c42ab-48b4-4edd-a896-b0601d2dab36" providerId="ADAL" clId="{1D7E2600-4BB0-48C5-9E0A-0068E2E76C41}" dt="2022-09-05T22:59:54.677" v="1034"/>
          <ac:spMkLst>
            <pc:docMk/>
            <pc:sldMk cId="2605156851" sldId="2329"/>
            <ac:spMk id="20" creationId="{172336B0-2B5D-ECC0-D878-D2660676E11A}"/>
          </ac:spMkLst>
        </pc:spChg>
        <pc:spChg chg="mod">
          <ac:chgData name="Gu, Xiaofeng" userId="ab2c42ab-48b4-4edd-a896-b0601d2dab36" providerId="ADAL" clId="{1D7E2600-4BB0-48C5-9E0A-0068E2E76C41}" dt="2022-09-05T23:02:35.103" v="1058"/>
          <ac:spMkLst>
            <pc:docMk/>
            <pc:sldMk cId="2605156851" sldId="2329"/>
            <ac:spMk id="29" creationId="{C205B614-DF96-02D5-F7A1-C4A0535E3D44}"/>
          </ac:spMkLst>
        </pc:spChg>
        <pc:spChg chg="mod">
          <ac:chgData name="Gu, Xiaofeng" userId="ab2c42ab-48b4-4edd-a896-b0601d2dab36" providerId="ADAL" clId="{1D7E2600-4BB0-48C5-9E0A-0068E2E76C41}" dt="2022-09-06T00:36:10.212" v="1109" actId="20577"/>
          <ac:spMkLst>
            <pc:docMk/>
            <pc:sldMk cId="2605156851" sldId="2329"/>
            <ac:spMk id="30" creationId="{9EBCE657-2B09-97E5-1ECA-50FE297859C4}"/>
          </ac:spMkLst>
        </pc:spChg>
        <pc:grpChg chg="del">
          <ac:chgData name="Gu, Xiaofeng" userId="ab2c42ab-48b4-4edd-a896-b0601d2dab36" providerId="ADAL" clId="{1D7E2600-4BB0-48C5-9E0A-0068E2E76C41}" dt="2022-09-05T22:56:17.776" v="995" actId="478"/>
          <ac:grpSpMkLst>
            <pc:docMk/>
            <pc:sldMk cId="2605156851" sldId="2329"/>
            <ac:grpSpMk id="4" creationId="{0BCA28AB-3513-4307-8950-B5115F249407}"/>
          </ac:grpSpMkLst>
        </pc:grpChg>
        <pc:grpChg chg="del">
          <ac:chgData name="Gu, Xiaofeng" userId="ab2c42ab-48b4-4edd-a896-b0601d2dab36" providerId="ADAL" clId="{1D7E2600-4BB0-48C5-9E0A-0068E2E76C41}" dt="2022-09-05T22:56:15.926" v="994" actId="478"/>
          <ac:grpSpMkLst>
            <pc:docMk/>
            <pc:sldMk cId="2605156851" sldId="2329"/>
            <ac:grpSpMk id="5" creationId="{77C31A71-007D-4603-8704-A6EB8F5ED9C3}"/>
          </ac:grpSpMkLst>
        </pc:grpChg>
        <pc:grpChg chg="add mod">
          <ac:chgData name="Gu, Xiaofeng" userId="ab2c42ab-48b4-4edd-a896-b0601d2dab36" providerId="ADAL" clId="{1D7E2600-4BB0-48C5-9E0A-0068E2E76C41}" dt="2022-09-05T23:02:38.292" v="1059" actId="1076"/>
          <ac:grpSpMkLst>
            <pc:docMk/>
            <pc:sldMk cId="2605156851" sldId="2329"/>
            <ac:grpSpMk id="6" creationId="{200DB56A-67BE-D30E-2AA4-5458368AA8DA}"/>
          </ac:grpSpMkLst>
        </pc:grpChg>
        <pc:grpChg chg="del mod">
          <ac:chgData name="Gu, Xiaofeng" userId="ab2c42ab-48b4-4edd-a896-b0601d2dab36" providerId="ADAL" clId="{1D7E2600-4BB0-48C5-9E0A-0068E2E76C41}" dt="2022-09-05T23:02:22.250" v="1057" actId="478"/>
          <ac:grpSpMkLst>
            <pc:docMk/>
            <pc:sldMk cId="2605156851" sldId="2329"/>
            <ac:grpSpMk id="11" creationId="{89A7A538-70CD-4B05-91C5-996BFB8C0920}"/>
          </ac:grpSpMkLst>
        </pc:grpChg>
        <pc:grpChg chg="add mod">
          <ac:chgData name="Gu, Xiaofeng" userId="ab2c42ab-48b4-4edd-a896-b0601d2dab36" providerId="ADAL" clId="{1D7E2600-4BB0-48C5-9E0A-0068E2E76C41}" dt="2022-09-05T23:02:35.103" v="1058"/>
          <ac:grpSpMkLst>
            <pc:docMk/>
            <pc:sldMk cId="2605156851" sldId="2329"/>
            <ac:grpSpMk id="28" creationId="{C15CB436-054C-21B7-C8D1-8D5CAFF4B9FA}"/>
          </ac:grpSpMkLst>
        </pc:grpChg>
        <pc:picChg chg="del mod">
          <ac:chgData name="Gu, Xiaofeng" userId="ab2c42ab-48b4-4edd-a896-b0601d2dab36" providerId="ADAL" clId="{1D7E2600-4BB0-48C5-9E0A-0068E2E76C41}" dt="2022-09-05T22:59:30.150" v="1031" actId="478"/>
          <ac:picMkLst>
            <pc:docMk/>
            <pc:sldMk cId="2605156851" sldId="2329"/>
            <ac:picMk id="3" creationId="{34E95C83-7A8A-4D7D-BCDB-21AF38BD2177}"/>
          </ac:picMkLst>
        </pc:picChg>
        <pc:picChg chg="mod">
          <ac:chgData name="Gu, Xiaofeng" userId="ab2c42ab-48b4-4edd-a896-b0601d2dab36" providerId="ADAL" clId="{1D7E2600-4BB0-48C5-9E0A-0068E2E76C41}" dt="2022-09-05T22:59:54.677" v="1034"/>
          <ac:picMkLst>
            <pc:docMk/>
            <pc:sldMk cId="2605156851" sldId="2329"/>
            <ac:picMk id="8" creationId="{7FDD5B9B-A28F-E20C-746F-DA33BC7377C1}"/>
          </ac:picMkLst>
        </pc:picChg>
        <pc:picChg chg="add del mod">
          <ac:chgData name="Gu, Xiaofeng" userId="ab2c42ab-48b4-4edd-a896-b0601d2dab36" providerId="ADAL" clId="{1D7E2600-4BB0-48C5-9E0A-0068E2E76C41}" dt="2022-09-05T23:00:17.103" v="1038" actId="478"/>
          <ac:picMkLst>
            <pc:docMk/>
            <pc:sldMk cId="2605156851" sldId="2329"/>
            <ac:picMk id="21" creationId="{13814D4F-8902-EB5B-593E-90CECE61B7BA}"/>
          </ac:picMkLst>
        </pc:picChg>
        <pc:picChg chg="add mod">
          <ac:chgData name="Gu, Xiaofeng" userId="ab2c42ab-48b4-4edd-a896-b0601d2dab36" providerId="ADAL" clId="{1D7E2600-4BB0-48C5-9E0A-0068E2E76C41}" dt="2022-09-05T23:02:40.844" v="1060" actId="1076"/>
          <ac:picMkLst>
            <pc:docMk/>
            <pc:sldMk cId="2605156851" sldId="2329"/>
            <ac:picMk id="23" creationId="{37A58F78-01DB-B3AA-E662-86D7F0263E04}"/>
          </ac:picMkLst>
        </pc:picChg>
        <pc:picChg chg="add mod">
          <ac:chgData name="Gu, Xiaofeng" userId="ab2c42ab-48b4-4edd-a896-b0601d2dab36" providerId="ADAL" clId="{1D7E2600-4BB0-48C5-9E0A-0068E2E76C41}" dt="2022-09-05T23:02:47.235" v="1064" actId="1076"/>
          <ac:picMkLst>
            <pc:docMk/>
            <pc:sldMk cId="2605156851" sldId="2329"/>
            <ac:picMk id="25" creationId="{D60E87A4-2E43-3219-23C8-4345263C2202}"/>
          </ac:picMkLst>
        </pc:picChg>
        <pc:picChg chg="add mod">
          <ac:chgData name="Gu, Xiaofeng" userId="ab2c42ab-48b4-4edd-a896-b0601d2dab36" providerId="ADAL" clId="{1D7E2600-4BB0-48C5-9E0A-0068E2E76C41}" dt="2022-09-05T23:02:46.335" v="1063" actId="1076"/>
          <ac:picMkLst>
            <pc:docMk/>
            <pc:sldMk cId="2605156851" sldId="2329"/>
            <ac:picMk id="27" creationId="{6DEB3BF0-AD8D-710D-E394-D34EBEDC06D9}"/>
          </ac:picMkLst>
        </pc:picChg>
        <pc:picChg chg="add mod">
          <ac:chgData name="Gu, Xiaofeng" userId="ab2c42ab-48b4-4edd-a896-b0601d2dab36" providerId="ADAL" clId="{1D7E2600-4BB0-48C5-9E0A-0068E2E76C41}" dt="2022-09-06T00:42:43.314" v="1268" actId="1076"/>
          <ac:picMkLst>
            <pc:docMk/>
            <pc:sldMk cId="2605156851" sldId="2329"/>
            <ac:picMk id="32" creationId="{46062CD5-D4C7-FCFB-26E8-8EB0BE049AF6}"/>
          </ac:picMkLst>
        </pc:picChg>
      </pc:sldChg>
      <pc:sldChg chg="del">
        <pc:chgData name="Gu, Xiaofeng" userId="ab2c42ab-48b4-4edd-a896-b0601d2dab36" providerId="ADAL" clId="{1D7E2600-4BB0-48C5-9E0A-0068E2E76C41}" dt="2022-09-06T01:02:09.575" v="1722" actId="47"/>
        <pc:sldMkLst>
          <pc:docMk/>
          <pc:sldMk cId="351342555" sldId="2330"/>
        </pc:sldMkLst>
      </pc:sldChg>
      <pc:sldChg chg="addSp delSp modSp del mod">
        <pc:chgData name="Gu, Xiaofeng" userId="ab2c42ab-48b4-4edd-a896-b0601d2dab36" providerId="ADAL" clId="{1D7E2600-4BB0-48C5-9E0A-0068E2E76C41}" dt="2022-09-05T23:03:18.579" v="1066" actId="47"/>
        <pc:sldMkLst>
          <pc:docMk/>
          <pc:sldMk cId="2326113833" sldId="2331"/>
        </pc:sldMkLst>
        <pc:spChg chg="del mod">
          <ac:chgData name="Gu, Xiaofeng" userId="ab2c42ab-48b4-4edd-a896-b0601d2dab36" providerId="ADAL" clId="{1D7E2600-4BB0-48C5-9E0A-0068E2E76C41}" dt="2022-09-05T22:56:25.545" v="998"/>
          <ac:spMkLst>
            <pc:docMk/>
            <pc:sldMk cId="2326113833" sldId="2331"/>
            <ac:spMk id="9" creationId="{2B670697-D935-412B-A64F-C3469DFD98B9}"/>
          </ac:spMkLst>
        </pc:spChg>
        <pc:spChg chg="add del">
          <ac:chgData name="Gu, Xiaofeng" userId="ab2c42ab-48b4-4edd-a896-b0601d2dab36" providerId="ADAL" clId="{1D7E2600-4BB0-48C5-9E0A-0068E2E76C41}" dt="2022-09-05T22:46:17.432" v="987" actId="478"/>
          <ac:spMkLst>
            <pc:docMk/>
            <pc:sldMk cId="2326113833" sldId="2331"/>
            <ac:spMk id="22" creationId="{8057C4C5-A64E-4F45-9000-A98D7E599E96}"/>
          </ac:spMkLst>
        </pc:spChg>
        <pc:spChg chg="add del">
          <ac:chgData name="Gu, Xiaofeng" userId="ab2c42ab-48b4-4edd-a896-b0601d2dab36" providerId="ADAL" clId="{1D7E2600-4BB0-48C5-9E0A-0068E2E76C41}" dt="2022-09-05T22:46:17.805" v="988" actId="478"/>
          <ac:spMkLst>
            <pc:docMk/>
            <pc:sldMk cId="2326113833" sldId="2331"/>
            <ac:spMk id="23" creationId="{9D9E6CA9-5C86-4813-AEF0-1E12EE23371E}"/>
          </ac:spMkLst>
        </pc:spChg>
        <pc:spChg chg="add del">
          <ac:chgData name="Gu, Xiaofeng" userId="ab2c42ab-48b4-4edd-a896-b0601d2dab36" providerId="ADAL" clId="{1D7E2600-4BB0-48C5-9E0A-0068E2E76C41}" dt="2022-09-05T22:46:18.814" v="991" actId="478"/>
          <ac:spMkLst>
            <pc:docMk/>
            <pc:sldMk cId="2326113833" sldId="2331"/>
            <ac:spMk id="24" creationId="{16C4443B-2610-4A45-AFDE-77792BC7A5C8}"/>
          </ac:spMkLst>
        </pc:spChg>
        <pc:spChg chg="add del">
          <ac:chgData name="Gu, Xiaofeng" userId="ab2c42ab-48b4-4edd-a896-b0601d2dab36" providerId="ADAL" clId="{1D7E2600-4BB0-48C5-9E0A-0068E2E76C41}" dt="2022-09-05T22:46:18.814" v="991" actId="478"/>
          <ac:spMkLst>
            <pc:docMk/>
            <pc:sldMk cId="2326113833" sldId="2331"/>
            <ac:spMk id="26" creationId="{8E5D34DD-C6B2-47C2-B9A5-8D5E72C54480}"/>
          </ac:spMkLst>
        </pc:spChg>
        <pc:spChg chg="add del">
          <ac:chgData name="Gu, Xiaofeng" userId="ab2c42ab-48b4-4edd-a896-b0601d2dab36" providerId="ADAL" clId="{1D7E2600-4BB0-48C5-9E0A-0068E2E76C41}" dt="2022-09-05T22:46:18.814" v="991" actId="478"/>
          <ac:spMkLst>
            <pc:docMk/>
            <pc:sldMk cId="2326113833" sldId="2331"/>
            <ac:spMk id="30" creationId="{E173F99A-6D35-4337-9688-08EE6A9F5A4B}"/>
          </ac:spMkLst>
        </pc:spChg>
        <pc:grpChg chg="add del">
          <ac:chgData name="Gu, Xiaofeng" userId="ab2c42ab-48b4-4edd-a896-b0601d2dab36" providerId="ADAL" clId="{1D7E2600-4BB0-48C5-9E0A-0068E2E76C41}" dt="2022-09-05T22:59:49.971" v="1033" actId="21"/>
          <ac:grpSpMkLst>
            <pc:docMk/>
            <pc:sldMk cId="2326113833" sldId="2331"/>
            <ac:grpSpMk id="8" creationId="{21BE065C-C1DB-43AA-AC61-721CF6FCB28E}"/>
          </ac:grpSpMkLst>
        </pc:grpChg>
        <pc:grpChg chg="add del">
          <ac:chgData name="Gu, Xiaofeng" userId="ab2c42ab-48b4-4edd-a896-b0601d2dab36" providerId="ADAL" clId="{1D7E2600-4BB0-48C5-9E0A-0068E2E76C41}" dt="2022-09-05T22:46:17.012" v="986" actId="478"/>
          <ac:grpSpMkLst>
            <pc:docMk/>
            <pc:sldMk cId="2326113833" sldId="2331"/>
            <ac:grpSpMk id="11" creationId="{89A7A538-70CD-4B05-91C5-996BFB8C0920}"/>
          </ac:grpSpMkLst>
        </pc:grpChg>
        <pc:picChg chg="add del">
          <ac:chgData name="Gu, Xiaofeng" userId="ab2c42ab-48b4-4edd-a896-b0601d2dab36" providerId="ADAL" clId="{1D7E2600-4BB0-48C5-9E0A-0068E2E76C41}" dt="2022-09-05T22:59:49.971" v="1033" actId="21"/>
          <ac:picMkLst>
            <pc:docMk/>
            <pc:sldMk cId="2326113833" sldId="2331"/>
            <ac:picMk id="3" creationId="{0BB6D434-A294-46B3-85BF-0CAE5A5242B2}"/>
          </ac:picMkLst>
        </pc:picChg>
        <pc:picChg chg="add del">
          <ac:chgData name="Gu, Xiaofeng" userId="ab2c42ab-48b4-4edd-a896-b0601d2dab36" providerId="ADAL" clId="{1D7E2600-4BB0-48C5-9E0A-0068E2E76C41}" dt="2022-09-05T22:46:20.287" v="992" actId="478"/>
          <ac:picMkLst>
            <pc:docMk/>
            <pc:sldMk cId="2326113833" sldId="2331"/>
            <ac:picMk id="21" creationId="{BD1C74DE-7DF4-4841-9761-8B1BFD812725}"/>
          </ac:picMkLst>
        </pc:picChg>
        <pc:cxnChg chg="add del mod">
          <ac:chgData name="Gu, Xiaofeng" userId="ab2c42ab-48b4-4edd-a896-b0601d2dab36" providerId="ADAL" clId="{1D7E2600-4BB0-48C5-9E0A-0068E2E76C41}" dt="2022-09-05T22:46:18.814" v="991" actId="478"/>
          <ac:cxnSpMkLst>
            <pc:docMk/>
            <pc:sldMk cId="2326113833" sldId="2331"/>
            <ac:cxnSpMk id="25" creationId="{105DF877-FED8-4943-ADC6-7712FB625220}"/>
          </ac:cxnSpMkLst>
        </pc:cxnChg>
        <pc:cxnChg chg="add del">
          <ac:chgData name="Gu, Xiaofeng" userId="ab2c42ab-48b4-4edd-a896-b0601d2dab36" providerId="ADAL" clId="{1D7E2600-4BB0-48C5-9E0A-0068E2E76C41}" dt="2022-09-05T22:46:18.814" v="991" actId="478"/>
          <ac:cxnSpMkLst>
            <pc:docMk/>
            <pc:sldMk cId="2326113833" sldId="2331"/>
            <ac:cxnSpMk id="27" creationId="{D2148E19-4CA5-43D2-8A7D-DE529699A58A}"/>
          </ac:cxnSpMkLst>
        </pc:cxnChg>
        <pc:cxnChg chg="add del">
          <ac:chgData name="Gu, Xiaofeng" userId="ab2c42ab-48b4-4edd-a896-b0601d2dab36" providerId="ADAL" clId="{1D7E2600-4BB0-48C5-9E0A-0068E2E76C41}" dt="2022-09-05T22:46:18.814" v="991" actId="478"/>
          <ac:cxnSpMkLst>
            <pc:docMk/>
            <pc:sldMk cId="2326113833" sldId="2331"/>
            <ac:cxnSpMk id="31" creationId="{27980D09-054C-4541-A9AE-3D9FC7EE41CC}"/>
          </ac:cxnSpMkLst>
        </pc:cxnChg>
      </pc:sldChg>
      <pc:sldChg chg="del">
        <pc:chgData name="Gu, Xiaofeng" userId="ab2c42ab-48b4-4edd-a896-b0601d2dab36" providerId="ADAL" clId="{1D7E2600-4BB0-48C5-9E0A-0068E2E76C41}" dt="2022-09-06T01:02:16.258" v="1723" actId="47"/>
        <pc:sldMkLst>
          <pc:docMk/>
          <pc:sldMk cId="3284155027" sldId="2332"/>
        </pc:sldMkLst>
      </pc:sldChg>
      <pc:sldChg chg="delSp modSp del mod">
        <pc:chgData name="Gu, Xiaofeng" userId="ab2c42ab-48b4-4edd-a896-b0601d2dab36" providerId="ADAL" clId="{1D7E2600-4BB0-48C5-9E0A-0068E2E76C41}" dt="2022-09-06T01:07:27.753" v="1792" actId="47"/>
        <pc:sldMkLst>
          <pc:docMk/>
          <pc:sldMk cId="923900767" sldId="2334"/>
        </pc:sldMkLst>
        <pc:spChg chg="mod">
          <ac:chgData name="Gu, Xiaofeng" userId="ab2c42ab-48b4-4edd-a896-b0601d2dab36" providerId="ADAL" clId="{1D7E2600-4BB0-48C5-9E0A-0068E2E76C41}" dt="2022-09-05T22:55:34.434" v="993" actId="14100"/>
          <ac:spMkLst>
            <pc:docMk/>
            <pc:sldMk cId="923900767" sldId="2334"/>
            <ac:spMk id="12" creationId="{59A30D95-F7ED-4D75-A98D-20478FBBB4A6}"/>
          </ac:spMkLst>
        </pc:spChg>
        <pc:picChg chg="del mod">
          <ac:chgData name="Gu, Xiaofeng" userId="ab2c42ab-48b4-4edd-a896-b0601d2dab36" providerId="ADAL" clId="{1D7E2600-4BB0-48C5-9E0A-0068E2E76C41}" dt="2022-09-06T01:01:55.211" v="1721" actId="478"/>
          <ac:picMkLst>
            <pc:docMk/>
            <pc:sldMk cId="923900767" sldId="2334"/>
            <ac:picMk id="9" creationId="{2392AA39-ED27-4916-AB12-C54C2C3CD4BE}"/>
          </ac:picMkLst>
        </pc:picChg>
      </pc:sldChg>
      <pc:sldChg chg="addSp delSp modSp add mod">
        <pc:chgData name="Gu, Xiaofeng" userId="ab2c42ab-48b4-4edd-a896-b0601d2dab36" providerId="ADAL" clId="{1D7E2600-4BB0-48C5-9E0A-0068E2E76C41}" dt="2022-09-06T01:30:10.689" v="2262"/>
        <pc:sldMkLst>
          <pc:docMk/>
          <pc:sldMk cId="3090326752" sldId="2338"/>
        </pc:sldMkLst>
        <pc:spChg chg="mod">
          <ac:chgData name="Gu, Xiaofeng" userId="ab2c42ab-48b4-4edd-a896-b0601d2dab36" providerId="ADAL" clId="{1D7E2600-4BB0-48C5-9E0A-0068E2E76C41}" dt="2022-09-06T01:24:02.630" v="2148"/>
          <ac:spMkLst>
            <pc:docMk/>
            <pc:sldMk cId="3090326752" sldId="2338"/>
            <ac:spMk id="3" creationId="{8A211129-2716-84B4-52CE-F16F088A20B3}"/>
          </ac:spMkLst>
        </pc:spChg>
        <pc:spChg chg="mod">
          <ac:chgData name="Gu, Xiaofeng" userId="ab2c42ab-48b4-4edd-a896-b0601d2dab36" providerId="ADAL" clId="{1D7E2600-4BB0-48C5-9E0A-0068E2E76C41}" dt="2022-09-06T01:24:10.283" v="2167" actId="20577"/>
          <ac:spMkLst>
            <pc:docMk/>
            <pc:sldMk cId="3090326752" sldId="2338"/>
            <ac:spMk id="5" creationId="{ECC8449A-A1EA-5174-564A-1F088F82B682}"/>
          </ac:spMkLst>
        </pc:spChg>
        <pc:spChg chg="add mod">
          <ac:chgData name="Gu, Xiaofeng" userId="ab2c42ab-48b4-4edd-a896-b0601d2dab36" providerId="ADAL" clId="{1D7E2600-4BB0-48C5-9E0A-0068E2E76C41}" dt="2022-09-06T01:30:10.689" v="2262"/>
          <ac:spMkLst>
            <pc:docMk/>
            <pc:sldMk cId="3090326752" sldId="2338"/>
            <ac:spMk id="6" creationId="{12CDBD31-E5BA-1957-63EA-B74135DA3C24}"/>
          </ac:spMkLst>
        </pc:spChg>
        <pc:spChg chg="del">
          <ac:chgData name="Gu, Xiaofeng" userId="ab2c42ab-48b4-4edd-a896-b0601d2dab36" providerId="ADAL" clId="{1D7E2600-4BB0-48C5-9E0A-0068E2E76C41}" dt="2022-09-06T01:29:00.722" v="2236" actId="478"/>
          <ac:spMkLst>
            <pc:docMk/>
            <pc:sldMk cId="3090326752" sldId="2338"/>
            <ac:spMk id="7" creationId="{7C40E65C-0FAD-47E8-A814-9BEADE432713}"/>
          </ac:spMkLst>
        </pc:spChg>
        <pc:spChg chg="mod">
          <ac:chgData name="Gu, Xiaofeng" userId="ab2c42ab-48b4-4edd-a896-b0601d2dab36" providerId="ADAL" clId="{1D7E2600-4BB0-48C5-9E0A-0068E2E76C41}" dt="2022-09-06T01:24:29.182" v="2172" actId="732"/>
          <ac:spMkLst>
            <pc:docMk/>
            <pc:sldMk cId="3090326752" sldId="2338"/>
            <ac:spMk id="8" creationId="{D4BDE62D-EBCB-41E0-B084-2A1130672B87}"/>
          </ac:spMkLst>
        </pc:spChg>
        <pc:spChg chg="mod">
          <ac:chgData name="Gu, Xiaofeng" userId="ab2c42ab-48b4-4edd-a896-b0601d2dab36" providerId="ADAL" clId="{1D7E2600-4BB0-48C5-9E0A-0068E2E76C41}" dt="2022-09-06T01:24:29.182" v="2172" actId="732"/>
          <ac:spMkLst>
            <pc:docMk/>
            <pc:sldMk cId="3090326752" sldId="2338"/>
            <ac:spMk id="9" creationId="{BF528E51-CDB6-4C9E-82B1-14BD92E3117C}"/>
          </ac:spMkLst>
        </pc:spChg>
        <pc:spChg chg="mod">
          <ac:chgData name="Gu, Xiaofeng" userId="ab2c42ab-48b4-4edd-a896-b0601d2dab36" providerId="ADAL" clId="{1D7E2600-4BB0-48C5-9E0A-0068E2E76C41}" dt="2022-09-06T01:25:09.730" v="2177" actId="20577"/>
          <ac:spMkLst>
            <pc:docMk/>
            <pc:sldMk cId="3090326752" sldId="2338"/>
            <ac:spMk id="12" creationId="{B79FB0B5-FA3D-4CF2-BBAF-82CCA01DBCD4}"/>
          </ac:spMkLst>
        </pc:spChg>
        <pc:spChg chg="del mod">
          <ac:chgData name="Gu, Xiaofeng" userId="ab2c42ab-48b4-4edd-a896-b0601d2dab36" providerId="ADAL" clId="{1D7E2600-4BB0-48C5-9E0A-0068E2E76C41}" dt="2022-09-06T01:23:43.106" v="2144" actId="478"/>
          <ac:spMkLst>
            <pc:docMk/>
            <pc:sldMk cId="3090326752" sldId="2338"/>
            <ac:spMk id="13" creationId="{1092B86C-AEB9-4DFF-8158-81E6087939CC}"/>
          </ac:spMkLst>
        </pc:spChg>
        <pc:grpChg chg="add mod">
          <ac:chgData name="Gu, Xiaofeng" userId="ab2c42ab-48b4-4edd-a896-b0601d2dab36" providerId="ADAL" clId="{1D7E2600-4BB0-48C5-9E0A-0068E2E76C41}" dt="2022-09-06T01:24:02.630" v="2148"/>
          <ac:grpSpMkLst>
            <pc:docMk/>
            <pc:sldMk cId="3090326752" sldId="2338"/>
            <ac:grpSpMk id="2" creationId="{9B7ECE2F-F06A-3B90-E6FA-ABA7BE5A9206}"/>
          </ac:grpSpMkLst>
        </pc:grpChg>
        <pc:grpChg chg="mod">
          <ac:chgData name="Gu, Xiaofeng" userId="ab2c42ab-48b4-4edd-a896-b0601d2dab36" providerId="ADAL" clId="{1D7E2600-4BB0-48C5-9E0A-0068E2E76C41}" dt="2022-09-06T01:24:29.182" v="2172" actId="732"/>
          <ac:grpSpMkLst>
            <pc:docMk/>
            <pc:sldMk cId="3090326752" sldId="2338"/>
            <ac:grpSpMk id="4" creationId="{A4A52200-59B8-456F-B9FA-29B9D120BD78}"/>
          </ac:grpSpMkLst>
        </pc:grpChg>
        <pc:grpChg chg="del">
          <ac:chgData name="Gu, Xiaofeng" userId="ab2c42ab-48b4-4edd-a896-b0601d2dab36" providerId="ADAL" clId="{1D7E2600-4BB0-48C5-9E0A-0068E2E76C41}" dt="2022-09-06T01:23:12.430" v="2140" actId="478"/>
          <ac:grpSpMkLst>
            <pc:docMk/>
            <pc:sldMk cId="3090326752" sldId="2338"/>
            <ac:grpSpMk id="11" creationId="{89A7A538-70CD-4B05-91C5-996BFB8C0920}"/>
          </ac:grpSpMkLst>
        </pc:grpChg>
        <pc:picChg chg="mod">
          <ac:chgData name="Gu, Xiaofeng" userId="ab2c42ab-48b4-4edd-a896-b0601d2dab36" providerId="ADAL" clId="{1D7E2600-4BB0-48C5-9E0A-0068E2E76C41}" dt="2022-09-06T01:24:29.182" v="2172" actId="732"/>
          <ac:picMkLst>
            <pc:docMk/>
            <pc:sldMk cId="3090326752" sldId="2338"/>
            <ac:picMk id="5122" creationId="{78619DD3-FAE2-4D96-A2A1-E624CA70B169}"/>
          </ac:picMkLst>
        </pc:picChg>
      </pc:sldChg>
      <pc:sldChg chg="del">
        <pc:chgData name="Gu, Xiaofeng" userId="ab2c42ab-48b4-4edd-a896-b0601d2dab36" providerId="ADAL" clId="{1D7E2600-4BB0-48C5-9E0A-0068E2E76C41}" dt="2022-09-06T01:05:03.154" v="1776" actId="2696"/>
        <pc:sldMkLst>
          <pc:docMk/>
          <pc:sldMk cId="3539908569" sldId="2338"/>
        </pc:sldMkLst>
      </pc:sldChg>
      <pc:sldChg chg="del">
        <pc:chgData name="Gu, Xiaofeng" userId="ab2c42ab-48b4-4edd-a896-b0601d2dab36" providerId="ADAL" clId="{1D7E2600-4BB0-48C5-9E0A-0068E2E76C41}" dt="2022-09-06T01:06:28.854" v="1788" actId="47"/>
        <pc:sldMkLst>
          <pc:docMk/>
          <pc:sldMk cId="2268099334" sldId="2339"/>
        </pc:sldMkLst>
      </pc:sldChg>
      <pc:sldChg chg="del">
        <pc:chgData name="Gu, Xiaofeng" userId="ab2c42ab-48b4-4edd-a896-b0601d2dab36" providerId="ADAL" clId="{1D7E2600-4BB0-48C5-9E0A-0068E2E76C41}" dt="2022-09-04T04:36:05.881" v="718" actId="47"/>
        <pc:sldMkLst>
          <pc:docMk/>
          <pc:sldMk cId="1343874827" sldId="2340"/>
        </pc:sldMkLst>
      </pc:sldChg>
      <pc:sldChg chg="delSp modSp del mod">
        <pc:chgData name="Gu, Xiaofeng" userId="ab2c42ab-48b4-4edd-a896-b0601d2dab36" providerId="ADAL" clId="{1D7E2600-4BB0-48C5-9E0A-0068E2E76C41}" dt="2022-09-05T23:03:16.008" v="1065" actId="47"/>
        <pc:sldMkLst>
          <pc:docMk/>
          <pc:sldMk cId="248666594" sldId="2341"/>
        </pc:sldMkLst>
        <pc:spChg chg="mod topLvl">
          <ac:chgData name="Gu, Xiaofeng" userId="ab2c42ab-48b4-4edd-a896-b0601d2dab36" providerId="ADAL" clId="{1D7E2600-4BB0-48C5-9E0A-0068E2E76C41}" dt="2022-09-05T23:01:27.874" v="1042" actId="165"/>
          <ac:spMkLst>
            <pc:docMk/>
            <pc:sldMk cId="248666594" sldId="2341"/>
            <ac:spMk id="17" creationId="{9F13EEB7-253A-49E1-BACE-41FCE8876088}"/>
          </ac:spMkLst>
        </pc:spChg>
        <pc:spChg chg="del mod">
          <ac:chgData name="Gu, Xiaofeng" userId="ab2c42ab-48b4-4edd-a896-b0601d2dab36" providerId="ADAL" clId="{1D7E2600-4BB0-48C5-9E0A-0068E2E76C41}" dt="2022-09-05T22:57:10.770" v="1025"/>
          <ac:spMkLst>
            <pc:docMk/>
            <pc:sldMk cId="248666594" sldId="2341"/>
            <ac:spMk id="25" creationId="{1F53B730-C572-4B81-A0D1-6F81A376303B}"/>
          </ac:spMkLst>
        </pc:spChg>
        <pc:grpChg chg="del">
          <ac:chgData name="Gu, Xiaofeng" userId="ab2c42ab-48b4-4edd-a896-b0601d2dab36" providerId="ADAL" clId="{1D7E2600-4BB0-48C5-9E0A-0068E2E76C41}" dt="2022-09-05T23:01:27.874" v="1042" actId="165"/>
          <ac:grpSpMkLst>
            <pc:docMk/>
            <pc:sldMk cId="248666594" sldId="2341"/>
            <ac:grpSpMk id="10" creationId="{D022A820-91DB-4FB6-AA20-BE9760897824}"/>
          </ac:grpSpMkLst>
        </pc:grpChg>
        <pc:picChg chg="del mod topLvl modCrop">
          <ac:chgData name="Gu, Xiaofeng" userId="ab2c42ab-48b4-4edd-a896-b0601d2dab36" providerId="ADAL" clId="{1D7E2600-4BB0-48C5-9E0A-0068E2E76C41}" dt="2022-09-05T23:01:59.291" v="1050" actId="21"/>
          <ac:picMkLst>
            <pc:docMk/>
            <pc:sldMk cId="248666594" sldId="2341"/>
            <ac:picMk id="6" creationId="{DF6B88E9-7FAE-405A-8EEF-DC0032B03548}"/>
          </ac:picMkLst>
        </pc:picChg>
        <pc:picChg chg="del mod">
          <ac:chgData name="Gu, Xiaofeng" userId="ab2c42ab-48b4-4edd-a896-b0601d2dab36" providerId="ADAL" clId="{1D7E2600-4BB0-48C5-9E0A-0068E2E76C41}" dt="2022-09-05T23:01:59.291" v="1050" actId="21"/>
          <ac:picMkLst>
            <pc:docMk/>
            <pc:sldMk cId="248666594" sldId="2341"/>
            <ac:picMk id="20" creationId="{46AA0684-0D63-454B-97DE-5BDB7779DE3E}"/>
          </ac:picMkLst>
        </pc:picChg>
        <pc:picChg chg="del mod">
          <ac:chgData name="Gu, Xiaofeng" userId="ab2c42ab-48b4-4edd-a896-b0601d2dab36" providerId="ADAL" clId="{1D7E2600-4BB0-48C5-9E0A-0068E2E76C41}" dt="2022-09-05T23:01:59.291" v="1050" actId="21"/>
          <ac:picMkLst>
            <pc:docMk/>
            <pc:sldMk cId="248666594" sldId="2341"/>
            <ac:picMk id="22" creationId="{7B24458F-887E-498D-A6BB-946E01EF16FA}"/>
          </ac:picMkLst>
        </pc:picChg>
      </pc:sldChg>
      <pc:sldChg chg="addSp delSp modSp add del mod">
        <pc:chgData name="Gu, Xiaofeng" userId="ab2c42ab-48b4-4edd-a896-b0601d2dab36" providerId="ADAL" clId="{1D7E2600-4BB0-48C5-9E0A-0068E2E76C41}" dt="2022-09-04T05:11:06.699" v="923" actId="47"/>
        <pc:sldMkLst>
          <pc:docMk/>
          <pc:sldMk cId="1431224419" sldId="2342"/>
        </pc:sldMkLst>
        <pc:spChg chg="mod">
          <ac:chgData name="Gu, Xiaofeng" userId="ab2c42ab-48b4-4edd-a896-b0601d2dab36" providerId="ADAL" clId="{1D7E2600-4BB0-48C5-9E0A-0068E2E76C41}" dt="2022-09-04T05:04:18.488" v="823"/>
          <ac:spMkLst>
            <pc:docMk/>
            <pc:sldMk cId="1431224419" sldId="2342"/>
            <ac:spMk id="6" creationId="{81B0E1B9-1768-6945-32CC-1C0B315E6107}"/>
          </ac:spMkLst>
        </pc:spChg>
        <pc:spChg chg="mod">
          <ac:chgData name="Gu, Xiaofeng" userId="ab2c42ab-48b4-4edd-a896-b0601d2dab36" providerId="ADAL" clId="{1D7E2600-4BB0-48C5-9E0A-0068E2E76C41}" dt="2022-09-04T05:04:18.488" v="823"/>
          <ac:spMkLst>
            <pc:docMk/>
            <pc:sldMk cId="1431224419" sldId="2342"/>
            <ac:spMk id="7" creationId="{99146058-30D6-1ED8-E6DD-9FD06AB17A75}"/>
          </ac:spMkLst>
        </pc:spChg>
        <pc:spChg chg="add del mod">
          <ac:chgData name="Gu, Xiaofeng" userId="ab2c42ab-48b4-4edd-a896-b0601d2dab36" providerId="ADAL" clId="{1D7E2600-4BB0-48C5-9E0A-0068E2E76C41}" dt="2022-09-04T05:10:08.978" v="880"/>
          <ac:spMkLst>
            <pc:docMk/>
            <pc:sldMk cId="1431224419" sldId="2342"/>
            <ac:spMk id="14" creationId="{E3D9836E-D809-4DFC-AA36-E24D5DB5640B}"/>
          </ac:spMkLst>
        </pc:spChg>
        <pc:grpChg chg="del">
          <ac:chgData name="Gu, Xiaofeng" userId="ab2c42ab-48b4-4edd-a896-b0601d2dab36" providerId="ADAL" clId="{1D7E2600-4BB0-48C5-9E0A-0068E2E76C41}" dt="2022-09-04T05:04:17.738" v="822" actId="478"/>
          <ac:grpSpMkLst>
            <pc:docMk/>
            <pc:sldMk cId="1431224419" sldId="2342"/>
            <ac:grpSpMk id="3" creationId="{27ED3D8C-FC1B-4A3A-B675-61EFE2FA5B66}"/>
          </ac:grpSpMkLst>
        </pc:grpChg>
        <pc:grpChg chg="add mod">
          <ac:chgData name="Gu, Xiaofeng" userId="ab2c42ab-48b4-4edd-a896-b0601d2dab36" providerId="ADAL" clId="{1D7E2600-4BB0-48C5-9E0A-0068E2E76C41}" dt="2022-09-04T05:04:18.488" v="823"/>
          <ac:grpSpMkLst>
            <pc:docMk/>
            <pc:sldMk cId="1431224419" sldId="2342"/>
            <ac:grpSpMk id="4" creationId="{ABECA6D2-0E9F-9804-F785-E36C00E925C9}"/>
          </ac:grpSpMkLst>
        </pc:grpChg>
      </pc:sldChg>
      <pc:sldChg chg="del">
        <pc:chgData name="Gu, Xiaofeng" userId="ab2c42ab-48b4-4edd-a896-b0601d2dab36" providerId="ADAL" clId="{1D7E2600-4BB0-48C5-9E0A-0068E2E76C41}" dt="2022-09-04T04:59:25.588" v="782" actId="2696"/>
        <pc:sldMkLst>
          <pc:docMk/>
          <pc:sldMk cId="4228290333" sldId="2342"/>
        </pc:sldMkLst>
      </pc:sldChg>
      <pc:sldChg chg="del">
        <pc:chgData name="Gu, Xiaofeng" userId="ab2c42ab-48b4-4edd-a896-b0601d2dab36" providerId="ADAL" clId="{1D7E2600-4BB0-48C5-9E0A-0068E2E76C41}" dt="2022-09-04T04:37:26.814" v="722" actId="47"/>
        <pc:sldMkLst>
          <pc:docMk/>
          <pc:sldMk cId="2147830584" sldId="2343"/>
        </pc:sldMkLst>
      </pc:sldChg>
      <pc:sldChg chg="del">
        <pc:chgData name="Gu, Xiaofeng" userId="ab2c42ab-48b4-4edd-a896-b0601d2dab36" providerId="ADAL" clId="{1D7E2600-4BB0-48C5-9E0A-0068E2E76C41}" dt="2022-09-04T04:37:29.659" v="724" actId="47"/>
        <pc:sldMkLst>
          <pc:docMk/>
          <pc:sldMk cId="871491006" sldId="2344"/>
        </pc:sldMkLst>
      </pc:sldChg>
      <pc:sldChg chg="del">
        <pc:chgData name="Gu, Xiaofeng" userId="ab2c42ab-48b4-4edd-a896-b0601d2dab36" providerId="ADAL" clId="{1D7E2600-4BB0-48C5-9E0A-0068E2E76C41}" dt="2022-09-06T01:06:39.488" v="1790" actId="47"/>
        <pc:sldMkLst>
          <pc:docMk/>
          <pc:sldMk cId="4200387049" sldId="2345"/>
        </pc:sldMkLst>
      </pc:sldChg>
      <pc:sldChg chg="del">
        <pc:chgData name="Gu, Xiaofeng" userId="ab2c42ab-48b4-4edd-a896-b0601d2dab36" providerId="ADAL" clId="{1D7E2600-4BB0-48C5-9E0A-0068E2E76C41}" dt="2022-09-04T04:37:28.656" v="723" actId="47"/>
        <pc:sldMkLst>
          <pc:docMk/>
          <pc:sldMk cId="1491924183" sldId="2346"/>
        </pc:sldMkLst>
      </pc:sldChg>
      <pc:sldChg chg="del">
        <pc:chgData name="Gu, Xiaofeng" userId="ab2c42ab-48b4-4edd-a896-b0601d2dab36" providerId="ADAL" clId="{1D7E2600-4BB0-48C5-9E0A-0068E2E76C41}" dt="2022-09-04T04:37:18.173" v="721" actId="47"/>
        <pc:sldMkLst>
          <pc:docMk/>
          <pc:sldMk cId="3998805013" sldId="2347"/>
        </pc:sldMkLst>
      </pc:sldChg>
      <pc:sldChg chg="del">
        <pc:chgData name="Gu, Xiaofeng" userId="ab2c42ab-48b4-4edd-a896-b0601d2dab36" providerId="ADAL" clId="{1D7E2600-4BB0-48C5-9E0A-0068E2E76C41}" dt="2022-09-04T04:37:15.068" v="720" actId="47"/>
        <pc:sldMkLst>
          <pc:docMk/>
          <pc:sldMk cId="1409058041" sldId="2348"/>
        </pc:sldMkLst>
      </pc:sldChg>
      <pc:sldChg chg="del">
        <pc:chgData name="Gu, Xiaofeng" userId="ab2c42ab-48b4-4edd-a896-b0601d2dab36" providerId="ADAL" clId="{1D7E2600-4BB0-48C5-9E0A-0068E2E76C41}" dt="2022-09-04T04:37:12.265" v="719" actId="47"/>
        <pc:sldMkLst>
          <pc:docMk/>
          <pc:sldMk cId="1734563616" sldId="2351"/>
        </pc:sldMkLst>
      </pc:sldChg>
      <pc:sldChg chg="del">
        <pc:chgData name="Gu, Xiaofeng" userId="ab2c42ab-48b4-4edd-a896-b0601d2dab36" providerId="ADAL" clId="{1D7E2600-4BB0-48C5-9E0A-0068E2E76C41}" dt="2022-09-06T01:06:30.356" v="1789" actId="47"/>
        <pc:sldMkLst>
          <pc:docMk/>
          <pc:sldMk cId="3018287087" sldId="2352"/>
        </pc:sldMkLst>
      </pc:sldChg>
      <pc:sldChg chg="addSp modSp mod">
        <pc:chgData name="Gu, Xiaofeng" userId="ab2c42ab-48b4-4edd-a896-b0601d2dab36" providerId="ADAL" clId="{1D7E2600-4BB0-48C5-9E0A-0068E2E76C41}" dt="2022-09-06T01:29:41.876" v="2245"/>
        <pc:sldMkLst>
          <pc:docMk/>
          <pc:sldMk cId="2742842199" sldId="2353"/>
        </pc:sldMkLst>
        <pc:spChg chg="add mod">
          <ac:chgData name="Gu, Xiaofeng" userId="ab2c42ab-48b4-4edd-a896-b0601d2dab36" providerId="ADAL" clId="{1D7E2600-4BB0-48C5-9E0A-0068E2E76C41}" dt="2022-09-06T01:29:41.876" v="2245"/>
          <ac:spMkLst>
            <pc:docMk/>
            <pc:sldMk cId="2742842199" sldId="2353"/>
            <ac:spMk id="2" creationId="{1AEF4879-04B7-38CF-46B9-04FF50A5A406}"/>
          </ac:spMkLst>
        </pc:spChg>
        <pc:grpChg chg="mod">
          <ac:chgData name="Gu, Xiaofeng" userId="ab2c42ab-48b4-4edd-a896-b0601d2dab36" providerId="ADAL" clId="{1D7E2600-4BB0-48C5-9E0A-0068E2E76C41}" dt="2022-09-04T05:01:42.719" v="799" actId="14100"/>
          <ac:grpSpMkLst>
            <pc:docMk/>
            <pc:sldMk cId="2742842199" sldId="2353"/>
            <ac:grpSpMk id="5" creationId="{728F7D2D-2362-3031-5FD3-C0FDFD07022F}"/>
          </ac:grpSpMkLst>
        </pc:grpChg>
      </pc:sldChg>
      <pc:sldChg chg="addSp modSp mod">
        <pc:chgData name="Gu, Xiaofeng" userId="ab2c42ab-48b4-4edd-a896-b0601d2dab36" providerId="ADAL" clId="{1D7E2600-4BB0-48C5-9E0A-0068E2E76C41}" dt="2022-09-06T01:29:56.715" v="2253"/>
        <pc:sldMkLst>
          <pc:docMk/>
          <pc:sldMk cId="4128657475" sldId="2354"/>
        </pc:sldMkLst>
        <pc:spChg chg="add mod">
          <ac:chgData name="Gu, Xiaofeng" userId="ab2c42ab-48b4-4edd-a896-b0601d2dab36" providerId="ADAL" clId="{1D7E2600-4BB0-48C5-9E0A-0068E2E76C41}" dt="2022-09-04T04:52:16.468" v="773" actId="1076"/>
          <ac:spMkLst>
            <pc:docMk/>
            <pc:sldMk cId="4128657475" sldId="2354"/>
            <ac:spMk id="2" creationId="{35E39FCD-1B0A-8F6C-C0E5-9459609709A7}"/>
          </ac:spMkLst>
        </pc:spChg>
        <pc:spChg chg="add mod">
          <ac:chgData name="Gu, Xiaofeng" userId="ab2c42ab-48b4-4edd-a896-b0601d2dab36" providerId="ADAL" clId="{1D7E2600-4BB0-48C5-9E0A-0068E2E76C41}" dt="2022-09-06T01:29:56.715" v="2253"/>
          <ac:spMkLst>
            <pc:docMk/>
            <pc:sldMk cId="4128657475" sldId="2354"/>
            <ac:spMk id="3" creationId="{03CEE139-B194-EEF4-6264-BED4148EFAB3}"/>
          </ac:spMkLst>
        </pc:spChg>
        <pc:grpChg chg="mod">
          <ac:chgData name="Gu, Xiaofeng" userId="ab2c42ab-48b4-4edd-a896-b0601d2dab36" providerId="ADAL" clId="{1D7E2600-4BB0-48C5-9E0A-0068E2E76C41}" dt="2022-09-04T05:02:07.721" v="805" actId="14100"/>
          <ac:grpSpMkLst>
            <pc:docMk/>
            <pc:sldMk cId="4128657475" sldId="2354"/>
            <ac:grpSpMk id="8" creationId="{AA5601D4-558B-E4B5-E610-74A530BB2675}"/>
          </ac:grpSpMkLst>
        </pc:grpChg>
        <pc:picChg chg="mod">
          <ac:chgData name="Gu, Xiaofeng" userId="ab2c42ab-48b4-4edd-a896-b0601d2dab36" providerId="ADAL" clId="{1D7E2600-4BB0-48C5-9E0A-0068E2E76C41}" dt="2022-09-04T04:21:15.441" v="523" actId="1038"/>
          <ac:picMkLst>
            <pc:docMk/>
            <pc:sldMk cId="4128657475" sldId="2354"/>
            <ac:picMk id="5" creationId="{C1511ED3-9A3E-0E92-FA4B-B1271B437763}"/>
          </ac:picMkLst>
        </pc:picChg>
        <pc:picChg chg="mod">
          <ac:chgData name="Gu, Xiaofeng" userId="ab2c42ab-48b4-4edd-a896-b0601d2dab36" providerId="ADAL" clId="{1D7E2600-4BB0-48C5-9E0A-0068E2E76C41}" dt="2022-09-04T04:21:17.706" v="524" actId="1076"/>
          <ac:picMkLst>
            <pc:docMk/>
            <pc:sldMk cId="4128657475" sldId="2354"/>
            <ac:picMk id="6" creationId="{3B3FE3C5-E877-EEF2-6CFD-3554DDEA6DB7}"/>
          </ac:picMkLst>
        </pc:picChg>
      </pc:sldChg>
      <pc:sldChg chg="addSp delSp modSp mod">
        <pc:chgData name="Gu, Xiaofeng" userId="ab2c42ab-48b4-4edd-a896-b0601d2dab36" providerId="ADAL" clId="{1D7E2600-4BB0-48C5-9E0A-0068E2E76C41}" dt="2022-09-06T01:29:36.255" v="2241"/>
        <pc:sldMkLst>
          <pc:docMk/>
          <pc:sldMk cId="3789209934" sldId="2355"/>
        </pc:sldMkLst>
        <pc:spChg chg="add mod">
          <ac:chgData name="Gu, Xiaofeng" userId="ab2c42ab-48b4-4edd-a896-b0601d2dab36" providerId="ADAL" clId="{1D7E2600-4BB0-48C5-9E0A-0068E2E76C41}" dt="2022-09-06T01:29:36.255" v="2241"/>
          <ac:spMkLst>
            <pc:docMk/>
            <pc:sldMk cId="3789209934" sldId="2355"/>
            <ac:spMk id="2" creationId="{EC4B2937-156B-5B59-83C8-5983C9DFD610}"/>
          </ac:spMkLst>
        </pc:spChg>
        <pc:spChg chg="del">
          <ac:chgData name="Gu, Xiaofeng" userId="ab2c42ab-48b4-4edd-a896-b0601d2dab36" providerId="ADAL" clId="{1D7E2600-4BB0-48C5-9E0A-0068E2E76C41}" dt="2022-09-06T01:28:33.912" v="2229" actId="478"/>
          <ac:spMkLst>
            <pc:docMk/>
            <pc:sldMk cId="3789209934" sldId="2355"/>
            <ac:spMk id="4" creationId="{B658E704-CE1F-FC62-1A28-D9A117ABA7FC}"/>
          </ac:spMkLst>
        </pc:spChg>
        <pc:grpChg chg="mod">
          <ac:chgData name="Gu, Xiaofeng" userId="ab2c42ab-48b4-4edd-a896-b0601d2dab36" providerId="ADAL" clId="{1D7E2600-4BB0-48C5-9E0A-0068E2E76C41}" dt="2022-09-04T05:01:23.833" v="795" actId="14100"/>
          <ac:grpSpMkLst>
            <pc:docMk/>
            <pc:sldMk cId="3789209934" sldId="2355"/>
            <ac:grpSpMk id="5" creationId="{8D5E5AD1-E24D-9439-0591-D76B72A4F2B2}"/>
          </ac:grpSpMkLst>
        </pc:grpChg>
      </pc:sldChg>
      <pc:sldChg chg="addSp delSp modSp mod">
        <pc:chgData name="Gu, Xiaofeng" userId="ab2c42ab-48b4-4edd-a896-b0601d2dab36" providerId="ADAL" clId="{1D7E2600-4BB0-48C5-9E0A-0068E2E76C41}" dt="2022-09-06T01:29:46.085" v="2247"/>
        <pc:sldMkLst>
          <pc:docMk/>
          <pc:sldMk cId="867989579" sldId="2356"/>
        </pc:sldMkLst>
        <pc:spChg chg="add del">
          <ac:chgData name="Gu, Xiaofeng" userId="ab2c42ab-48b4-4edd-a896-b0601d2dab36" providerId="ADAL" clId="{1D7E2600-4BB0-48C5-9E0A-0068E2E76C41}" dt="2022-09-04T05:03:32.839" v="817" actId="22"/>
          <ac:spMkLst>
            <pc:docMk/>
            <pc:sldMk cId="867989579" sldId="2356"/>
            <ac:spMk id="3" creationId="{B20E9518-9624-F665-D054-2D339F62D907}"/>
          </ac:spMkLst>
        </pc:spChg>
        <pc:spChg chg="del mod">
          <ac:chgData name="Gu, Xiaofeng" userId="ab2c42ab-48b4-4edd-a896-b0601d2dab36" providerId="ADAL" clId="{1D7E2600-4BB0-48C5-9E0A-0068E2E76C41}" dt="2022-09-04T05:03:44.356" v="820" actId="478"/>
          <ac:spMkLst>
            <pc:docMk/>
            <pc:sldMk cId="867989579" sldId="2356"/>
            <ac:spMk id="6" creationId="{FAC2DB20-0A8D-0F71-4145-36B576FD1F9A}"/>
          </ac:spMkLst>
        </pc:spChg>
        <pc:spChg chg="mod">
          <ac:chgData name="Gu, Xiaofeng" userId="ab2c42ab-48b4-4edd-a896-b0601d2dab36" providerId="ADAL" clId="{1D7E2600-4BB0-48C5-9E0A-0068E2E76C41}" dt="2022-09-04T05:03:39.166" v="818"/>
          <ac:spMkLst>
            <pc:docMk/>
            <pc:sldMk cId="867989579" sldId="2356"/>
            <ac:spMk id="7" creationId="{4E749629-E7DF-92FB-B56A-51767E48EEC0}"/>
          </ac:spMkLst>
        </pc:spChg>
        <pc:spChg chg="mod">
          <ac:chgData name="Gu, Xiaofeng" userId="ab2c42ab-48b4-4edd-a896-b0601d2dab36" providerId="ADAL" clId="{1D7E2600-4BB0-48C5-9E0A-0068E2E76C41}" dt="2022-09-04T05:03:47.168" v="821"/>
          <ac:spMkLst>
            <pc:docMk/>
            <pc:sldMk cId="867989579" sldId="2356"/>
            <ac:spMk id="9" creationId="{A2321B41-B6F5-6E06-4662-4F881668D307}"/>
          </ac:spMkLst>
        </pc:spChg>
        <pc:spChg chg="add mod">
          <ac:chgData name="Gu, Xiaofeng" userId="ab2c42ab-48b4-4edd-a896-b0601d2dab36" providerId="ADAL" clId="{1D7E2600-4BB0-48C5-9E0A-0068E2E76C41}" dt="2022-09-06T01:29:46.085" v="2247"/>
          <ac:spMkLst>
            <pc:docMk/>
            <pc:sldMk cId="867989579" sldId="2356"/>
            <ac:spMk id="10" creationId="{738A6890-C75C-B580-7A3F-41C2A8B40DC5}"/>
          </ac:spMkLst>
        </pc:spChg>
        <pc:grpChg chg="add mod">
          <ac:chgData name="Gu, Xiaofeng" userId="ab2c42ab-48b4-4edd-a896-b0601d2dab36" providerId="ADAL" clId="{1D7E2600-4BB0-48C5-9E0A-0068E2E76C41}" dt="2022-09-04T05:03:39.166" v="818"/>
          <ac:grpSpMkLst>
            <pc:docMk/>
            <pc:sldMk cId="867989579" sldId="2356"/>
            <ac:grpSpMk id="5" creationId="{2C62934A-C6C3-7DDB-960B-BEC463EB03BD}"/>
          </ac:grpSpMkLst>
        </pc:grpChg>
      </pc:sldChg>
      <pc:sldChg chg="addSp delSp modSp del mod">
        <pc:chgData name="Gu, Xiaofeng" userId="ab2c42ab-48b4-4edd-a896-b0601d2dab36" providerId="ADAL" clId="{1D7E2600-4BB0-48C5-9E0A-0068E2E76C41}" dt="2022-09-04T04:59:01.935" v="778" actId="2696"/>
        <pc:sldMkLst>
          <pc:docMk/>
          <pc:sldMk cId="1908488808" sldId="2357"/>
        </pc:sldMkLst>
        <pc:spChg chg="add del">
          <ac:chgData name="Gu, Xiaofeng" userId="ab2c42ab-48b4-4edd-a896-b0601d2dab36" providerId="ADAL" clId="{1D7E2600-4BB0-48C5-9E0A-0068E2E76C41}" dt="2022-09-04T04:35:11.265" v="711" actId="21"/>
          <ac:spMkLst>
            <pc:docMk/>
            <pc:sldMk cId="1908488808" sldId="2357"/>
            <ac:spMk id="3" creationId="{9935B3E6-280D-C84E-C853-91A6ED1C3E2D}"/>
          </ac:spMkLst>
        </pc:spChg>
        <pc:picChg chg="add del mod">
          <ac:chgData name="Gu, Xiaofeng" userId="ab2c42ab-48b4-4edd-a896-b0601d2dab36" providerId="ADAL" clId="{1D7E2600-4BB0-48C5-9E0A-0068E2E76C41}" dt="2022-09-04T04:58:59.967" v="777" actId="21"/>
          <ac:picMkLst>
            <pc:docMk/>
            <pc:sldMk cId="1908488808" sldId="2357"/>
            <ac:picMk id="5" creationId="{A66AEFF1-8974-945F-0D3B-9B83EDD247BE}"/>
          </ac:picMkLst>
        </pc:picChg>
      </pc:sldChg>
      <pc:sldChg chg="addSp modSp add">
        <pc:chgData name="Gu, Xiaofeng" userId="ab2c42ab-48b4-4edd-a896-b0601d2dab36" providerId="ADAL" clId="{1D7E2600-4BB0-48C5-9E0A-0068E2E76C41}" dt="2022-09-06T01:29:55.698" v="2252"/>
        <pc:sldMkLst>
          <pc:docMk/>
          <pc:sldMk cId="3112450869" sldId="2357"/>
        </pc:sldMkLst>
        <pc:spChg chg="add mod">
          <ac:chgData name="Gu, Xiaofeng" userId="ab2c42ab-48b4-4edd-a896-b0601d2dab36" providerId="ADAL" clId="{1D7E2600-4BB0-48C5-9E0A-0068E2E76C41}" dt="2022-09-06T01:29:55.698" v="2252"/>
          <ac:spMkLst>
            <pc:docMk/>
            <pc:sldMk cId="3112450869" sldId="2357"/>
            <ac:spMk id="2" creationId="{43D43B15-9612-C244-B078-E102C10C5AA0}"/>
          </ac:spMkLst>
        </pc:spChg>
      </pc:sldChg>
      <pc:sldChg chg="del">
        <pc:chgData name="Gu, Xiaofeng" userId="ab2c42ab-48b4-4edd-a896-b0601d2dab36" providerId="ADAL" clId="{1D7E2600-4BB0-48C5-9E0A-0068E2E76C41}" dt="2022-09-04T05:11:11.080" v="924" actId="47"/>
        <pc:sldMkLst>
          <pc:docMk/>
          <pc:sldMk cId="3000817243" sldId="2358"/>
        </pc:sldMkLst>
      </pc:sldChg>
      <pc:sldChg chg="addSp modSp mod">
        <pc:chgData name="Gu, Xiaofeng" userId="ab2c42ab-48b4-4edd-a896-b0601d2dab36" providerId="ADAL" clId="{1D7E2600-4BB0-48C5-9E0A-0068E2E76C41}" dt="2022-09-06T01:29:53.293" v="2250" actId="1076"/>
        <pc:sldMkLst>
          <pc:docMk/>
          <pc:sldMk cId="3705535355" sldId="2359"/>
        </pc:sldMkLst>
        <pc:spChg chg="add mod">
          <ac:chgData name="Gu, Xiaofeng" userId="ab2c42ab-48b4-4edd-a896-b0601d2dab36" providerId="ADAL" clId="{1D7E2600-4BB0-48C5-9E0A-0068E2E76C41}" dt="2022-09-06T01:29:48.838" v="2249"/>
          <ac:spMkLst>
            <pc:docMk/>
            <pc:sldMk cId="3705535355" sldId="2359"/>
            <ac:spMk id="2" creationId="{BE843BD1-7FA3-3FD5-C7A1-0766B9859B8C}"/>
          </ac:spMkLst>
        </pc:spChg>
        <pc:spChg chg="mod">
          <ac:chgData name="Gu, Xiaofeng" userId="ab2c42ab-48b4-4edd-a896-b0601d2dab36" providerId="ADAL" clId="{1D7E2600-4BB0-48C5-9E0A-0068E2E76C41}" dt="2022-09-04T03:53:40.661" v="155" actId="20577"/>
          <ac:spMkLst>
            <pc:docMk/>
            <pc:sldMk cId="3705535355" sldId="2359"/>
            <ac:spMk id="8" creationId="{B63CF827-09B3-41E0-BE7E-B904712C3DE2}"/>
          </ac:spMkLst>
        </pc:spChg>
        <pc:spChg chg="mod">
          <ac:chgData name="Gu, Xiaofeng" userId="ab2c42ab-48b4-4edd-a896-b0601d2dab36" providerId="ADAL" clId="{1D7E2600-4BB0-48C5-9E0A-0068E2E76C41}" dt="2022-09-06T01:29:53.293" v="2250" actId="1076"/>
          <ac:spMkLst>
            <pc:docMk/>
            <pc:sldMk cId="3705535355" sldId="2359"/>
            <ac:spMk id="14" creationId="{90819DBB-A078-4028-AEAB-47D8217BA427}"/>
          </ac:spMkLst>
        </pc:spChg>
        <pc:spChg chg="mod">
          <ac:chgData name="Gu, Xiaofeng" userId="ab2c42ab-48b4-4edd-a896-b0601d2dab36" providerId="ADAL" clId="{1D7E2600-4BB0-48C5-9E0A-0068E2E76C41}" dt="2022-09-04T04:19:52.747" v="497" actId="20577"/>
          <ac:spMkLst>
            <pc:docMk/>
            <pc:sldMk cId="3705535355" sldId="2359"/>
            <ac:spMk id="30" creationId="{5DD3F8D1-4B74-4ED7-97C0-54DF6C25036F}"/>
          </ac:spMkLst>
        </pc:spChg>
        <pc:grpChg chg="mod">
          <ac:chgData name="Gu, Xiaofeng" userId="ab2c42ab-48b4-4edd-a896-b0601d2dab36" providerId="ADAL" clId="{1D7E2600-4BB0-48C5-9E0A-0068E2E76C41}" dt="2022-09-04T05:01:59.329" v="803" actId="14100"/>
          <ac:grpSpMkLst>
            <pc:docMk/>
            <pc:sldMk cId="3705535355" sldId="2359"/>
            <ac:grpSpMk id="6" creationId="{FA7B5E7F-7843-0E76-AE6C-E498CC1B6FAE}"/>
          </ac:grpSpMkLst>
        </pc:grpChg>
        <pc:picChg chg="mod">
          <ac:chgData name="Gu, Xiaofeng" userId="ab2c42ab-48b4-4edd-a896-b0601d2dab36" providerId="ADAL" clId="{1D7E2600-4BB0-48C5-9E0A-0068E2E76C41}" dt="2022-09-04T03:53:05.372" v="145" actId="1037"/>
          <ac:picMkLst>
            <pc:docMk/>
            <pc:sldMk cId="3705535355" sldId="2359"/>
            <ac:picMk id="24" creationId="{4569F096-43EF-4C19-A078-5742C1B9636F}"/>
          </ac:picMkLst>
        </pc:picChg>
      </pc:sldChg>
      <pc:sldChg chg="addSp modSp mod">
        <pc:chgData name="Gu, Xiaofeng" userId="ab2c42ab-48b4-4edd-a896-b0601d2dab36" providerId="ADAL" clId="{1D7E2600-4BB0-48C5-9E0A-0068E2E76C41}" dt="2022-09-06T01:29:47.287" v="2248"/>
        <pc:sldMkLst>
          <pc:docMk/>
          <pc:sldMk cId="217649845" sldId="2362"/>
        </pc:sldMkLst>
        <pc:spChg chg="add mod">
          <ac:chgData name="Gu, Xiaofeng" userId="ab2c42ab-48b4-4edd-a896-b0601d2dab36" providerId="ADAL" clId="{1D7E2600-4BB0-48C5-9E0A-0068E2E76C41}" dt="2022-09-06T01:29:47.287" v="2248"/>
          <ac:spMkLst>
            <pc:docMk/>
            <pc:sldMk cId="217649845" sldId="2362"/>
            <ac:spMk id="2" creationId="{295956F1-F8E0-CFDD-4435-C28EDA7A4A4D}"/>
          </ac:spMkLst>
        </pc:spChg>
        <pc:grpChg chg="mod">
          <ac:chgData name="Gu, Xiaofeng" userId="ab2c42ab-48b4-4edd-a896-b0601d2dab36" providerId="ADAL" clId="{1D7E2600-4BB0-48C5-9E0A-0068E2E76C41}" dt="2022-09-04T05:01:55.289" v="802" actId="14100"/>
          <ac:grpSpMkLst>
            <pc:docMk/>
            <pc:sldMk cId="217649845" sldId="2362"/>
            <ac:grpSpMk id="5" creationId="{74B2D2BF-B225-8DC1-88DE-9D5DA77A4BC7}"/>
          </ac:grpSpMkLst>
        </pc:grpChg>
      </pc:sldChg>
      <pc:sldChg chg="addSp delSp modSp mod">
        <pc:chgData name="Gu, Xiaofeng" userId="ab2c42ab-48b4-4edd-a896-b0601d2dab36" providerId="ADAL" clId="{1D7E2600-4BB0-48C5-9E0A-0068E2E76C41}" dt="2022-09-06T01:29:54.664" v="2251"/>
        <pc:sldMkLst>
          <pc:docMk/>
          <pc:sldMk cId="1918988517" sldId="2363"/>
        </pc:sldMkLst>
        <pc:spChg chg="mod">
          <ac:chgData name="Gu, Xiaofeng" userId="ab2c42ab-48b4-4edd-a896-b0601d2dab36" providerId="ADAL" clId="{1D7E2600-4BB0-48C5-9E0A-0068E2E76C41}" dt="2022-09-04T03:50:23.049" v="15"/>
          <ac:spMkLst>
            <pc:docMk/>
            <pc:sldMk cId="1918988517" sldId="2363"/>
            <ac:spMk id="7" creationId="{2C505149-8B25-D8D3-881B-C5EBCAB6BB89}"/>
          </ac:spMkLst>
        </pc:spChg>
        <pc:spChg chg="mod">
          <ac:chgData name="Gu, Xiaofeng" userId="ab2c42ab-48b4-4edd-a896-b0601d2dab36" providerId="ADAL" clId="{1D7E2600-4BB0-48C5-9E0A-0068E2E76C41}" dt="2022-09-04T03:50:27.543" v="21" actId="20577"/>
          <ac:spMkLst>
            <pc:docMk/>
            <pc:sldMk cId="1918988517" sldId="2363"/>
            <ac:spMk id="8" creationId="{0E908024-3BC4-1F0B-6019-D485F5F23F79}"/>
          </ac:spMkLst>
        </pc:spChg>
        <pc:spChg chg="mod">
          <ac:chgData name="Gu, Xiaofeng" userId="ab2c42ab-48b4-4edd-a896-b0601d2dab36" providerId="ADAL" clId="{1D7E2600-4BB0-48C5-9E0A-0068E2E76C41}" dt="2022-09-05T22:40:52.451" v="966" actId="14100"/>
          <ac:spMkLst>
            <pc:docMk/>
            <pc:sldMk cId="1918988517" sldId="2363"/>
            <ac:spMk id="9" creationId="{CC86C2B4-82DB-5240-C5BD-7D103F0C3FF2}"/>
          </ac:spMkLst>
        </pc:spChg>
        <pc:spChg chg="add mod">
          <ac:chgData name="Gu, Xiaofeng" userId="ab2c42ab-48b4-4edd-a896-b0601d2dab36" providerId="ADAL" clId="{1D7E2600-4BB0-48C5-9E0A-0068E2E76C41}" dt="2022-09-04T04:17:06.806" v="464" actId="164"/>
          <ac:spMkLst>
            <pc:docMk/>
            <pc:sldMk cId="1918988517" sldId="2363"/>
            <ac:spMk id="11" creationId="{3022A4CC-FF8A-84E6-0B84-8579B75572CC}"/>
          </ac:spMkLst>
        </pc:spChg>
        <pc:spChg chg="add mod">
          <ac:chgData name="Gu, Xiaofeng" userId="ab2c42ab-48b4-4edd-a896-b0601d2dab36" providerId="ADAL" clId="{1D7E2600-4BB0-48C5-9E0A-0068E2E76C41}" dt="2022-09-04T04:17:06.806" v="464" actId="164"/>
          <ac:spMkLst>
            <pc:docMk/>
            <pc:sldMk cId="1918988517" sldId="2363"/>
            <ac:spMk id="12" creationId="{573B9A2A-F09E-A8A4-8699-6466BF5AA828}"/>
          </ac:spMkLst>
        </pc:spChg>
        <pc:spChg chg="add mod">
          <ac:chgData name="Gu, Xiaofeng" userId="ab2c42ab-48b4-4edd-a896-b0601d2dab36" providerId="ADAL" clId="{1D7E2600-4BB0-48C5-9E0A-0068E2E76C41}" dt="2022-09-04T04:17:06.806" v="464" actId="164"/>
          <ac:spMkLst>
            <pc:docMk/>
            <pc:sldMk cId="1918988517" sldId="2363"/>
            <ac:spMk id="14" creationId="{30C2946D-0318-881E-E650-FCE30BD29606}"/>
          </ac:spMkLst>
        </pc:spChg>
        <pc:spChg chg="add mod">
          <ac:chgData name="Gu, Xiaofeng" userId="ab2c42ab-48b4-4edd-a896-b0601d2dab36" providerId="ADAL" clId="{1D7E2600-4BB0-48C5-9E0A-0068E2E76C41}" dt="2022-09-04T04:17:15.025" v="478" actId="1076"/>
          <ac:spMkLst>
            <pc:docMk/>
            <pc:sldMk cId="1918988517" sldId="2363"/>
            <ac:spMk id="16" creationId="{2D1AAED8-77B4-0168-FD0F-949364819D20}"/>
          </ac:spMkLst>
        </pc:spChg>
        <pc:spChg chg="add del mod">
          <ac:chgData name="Gu, Xiaofeng" userId="ab2c42ab-48b4-4edd-a896-b0601d2dab36" providerId="ADAL" clId="{1D7E2600-4BB0-48C5-9E0A-0068E2E76C41}" dt="2022-09-04T04:14:26.254" v="394" actId="478"/>
          <ac:spMkLst>
            <pc:docMk/>
            <pc:sldMk cId="1918988517" sldId="2363"/>
            <ac:spMk id="18" creationId="{31D4D29E-BF31-D594-DAF4-12F3B3E42CF8}"/>
          </ac:spMkLst>
        </pc:spChg>
        <pc:spChg chg="add mod">
          <ac:chgData name="Gu, Xiaofeng" userId="ab2c42ab-48b4-4edd-a896-b0601d2dab36" providerId="ADAL" clId="{1D7E2600-4BB0-48C5-9E0A-0068E2E76C41}" dt="2022-09-06T01:29:54.664" v="2251"/>
          <ac:spMkLst>
            <pc:docMk/>
            <pc:sldMk cId="1918988517" sldId="2363"/>
            <ac:spMk id="22" creationId="{0C4D3896-D9F5-DDFB-1A80-EDB9746B2AF2}"/>
          </ac:spMkLst>
        </pc:spChg>
        <pc:grpChg chg="add mod">
          <ac:chgData name="Gu, Xiaofeng" userId="ab2c42ab-48b4-4edd-a896-b0601d2dab36" providerId="ADAL" clId="{1D7E2600-4BB0-48C5-9E0A-0068E2E76C41}" dt="2022-09-04T05:02:03.852" v="804" actId="14100"/>
          <ac:grpSpMkLst>
            <pc:docMk/>
            <pc:sldMk cId="1918988517" sldId="2363"/>
            <ac:grpSpMk id="5" creationId="{81F687D3-C2D7-2A6E-D300-22ABE89D1AFD}"/>
          </ac:grpSpMkLst>
        </pc:grpChg>
        <pc:grpChg chg="add mod">
          <ac:chgData name="Gu, Xiaofeng" userId="ab2c42ab-48b4-4edd-a896-b0601d2dab36" providerId="ADAL" clId="{1D7E2600-4BB0-48C5-9E0A-0068E2E76C41}" dt="2022-09-04T04:17:10.962" v="477" actId="1036"/>
          <ac:grpSpMkLst>
            <pc:docMk/>
            <pc:sldMk cId="1918988517" sldId="2363"/>
            <ac:grpSpMk id="19" creationId="{64BCE68B-B638-8602-C994-3029DC24A082}"/>
          </ac:grpSpMkLst>
        </pc:grpChg>
        <pc:picChg chg="mod">
          <ac:chgData name="Gu, Xiaofeng" userId="ab2c42ab-48b4-4edd-a896-b0601d2dab36" providerId="ADAL" clId="{1D7E2600-4BB0-48C5-9E0A-0068E2E76C41}" dt="2022-09-04T04:17:06.806" v="464" actId="164"/>
          <ac:picMkLst>
            <pc:docMk/>
            <pc:sldMk cId="1918988517" sldId="2363"/>
            <ac:picMk id="2" creationId="{0E9CD829-064C-54DF-A5B7-032EF957074D}"/>
          </ac:picMkLst>
        </pc:picChg>
        <pc:picChg chg="mod">
          <ac:chgData name="Gu, Xiaofeng" userId="ab2c42ab-48b4-4edd-a896-b0601d2dab36" providerId="ADAL" clId="{1D7E2600-4BB0-48C5-9E0A-0068E2E76C41}" dt="2022-09-04T04:16:51.794" v="463" actId="1036"/>
          <ac:picMkLst>
            <pc:docMk/>
            <pc:sldMk cId="1918988517" sldId="2363"/>
            <ac:picMk id="3" creationId="{4741CB3C-DC9B-E4CF-4750-55B4B0F31888}"/>
          </ac:picMkLst>
        </pc:picChg>
        <pc:picChg chg="mod">
          <ac:chgData name="Gu, Xiaofeng" userId="ab2c42ab-48b4-4edd-a896-b0601d2dab36" providerId="ADAL" clId="{1D7E2600-4BB0-48C5-9E0A-0068E2E76C41}" dt="2022-09-04T04:17:10.962" v="477" actId="1036"/>
          <ac:picMkLst>
            <pc:docMk/>
            <pc:sldMk cId="1918988517" sldId="2363"/>
            <ac:picMk id="4" creationId="{8437FFD2-B089-D431-7120-95C1CC313BCB}"/>
          </ac:picMkLst>
        </pc:picChg>
        <pc:picChg chg="add mod">
          <ac:chgData name="Gu, Xiaofeng" userId="ab2c42ab-48b4-4edd-a896-b0601d2dab36" providerId="ADAL" clId="{1D7E2600-4BB0-48C5-9E0A-0068E2E76C41}" dt="2022-09-04T04:17:55.846" v="490" actId="1076"/>
          <ac:picMkLst>
            <pc:docMk/>
            <pc:sldMk cId="1918988517" sldId="2363"/>
            <ac:picMk id="21" creationId="{64775FAC-21BB-97CB-F00C-5CEF8836B273}"/>
          </ac:picMkLst>
        </pc:picChg>
      </pc:sldChg>
      <pc:sldChg chg="del">
        <pc:chgData name="Gu, Xiaofeng" userId="ab2c42ab-48b4-4edd-a896-b0601d2dab36" providerId="ADAL" clId="{1D7E2600-4BB0-48C5-9E0A-0068E2E76C41}" dt="2022-09-06T01:01:34.484" v="1719" actId="2696"/>
        <pc:sldMkLst>
          <pc:docMk/>
          <pc:sldMk cId="3994018707" sldId="2364"/>
        </pc:sldMkLst>
      </pc:sldChg>
      <pc:sldChg chg="add ord">
        <pc:chgData name="Gu, Xiaofeng" userId="ab2c42ab-48b4-4edd-a896-b0601d2dab36" providerId="ADAL" clId="{1D7E2600-4BB0-48C5-9E0A-0068E2E76C41}" dt="2022-09-06T01:07:35.865" v="1795"/>
        <pc:sldMkLst>
          <pc:docMk/>
          <pc:sldMk cId="4150850412" sldId="2364"/>
        </pc:sldMkLst>
      </pc:sldChg>
      <pc:sldChg chg="addSp modSp mod">
        <pc:chgData name="Gu, Xiaofeng" userId="ab2c42ab-48b4-4edd-a896-b0601d2dab36" providerId="ADAL" clId="{1D7E2600-4BB0-48C5-9E0A-0068E2E76C41}" dt="2022-09-06T01:29:39.069" v="2243"/>
        <pc:sldMkLst>
          <pc:docMk/>
          <pc:sldMk cId="3008006418" sldId="2365"/>
        </pc:sldMkLst>
        <pc:spChg chg="add mod">
          <ac:chgData name="Gu, Xiaofeng" userId="ab2c42ab-48b4-4edd-a896-b0601d2dab36" providerId="ADAL" clId="{1D7E2600-4BB0-48C5-9E0A-0068E2E76C41}" dt="2022-09-06T01:29:39.069" v="2243"/>
          <ac:spMkLst>
            <pc:docMk/>
            <pc:sldMk cId="3008006418" sldId="2365"/>
            <ac:spMk id="2" creationId="{E65448DB-2796-6987-F4B6-6D3AA346C430}"/>
          </ac:spMkLst>
        </pc:spChg>
        <pc:grpChg chg="mod">
          <ac:chgData name="Gu, Xiaofeng" userId="ab2c42ab-48b4-4edd-a896-b0601d2dab36" providerId="ADAL" clId="{1D7E2600-4BB0-48C5-9E0A-0068E2E76C41}" dt="2022-09-04T05:01:35.779" v="797" actId="14100"/>
          <ac:grpSpMkLst>
            <pc:docMk/>
            <pc:sldMk cId="3008006418" sldId="2365"/>
            <ac:grpSpMk id="14" creationId="{A41C861E-F7C6-C5F1-13C3-A3FA81B552E5}"/>
          </ac:grpSpMkLst>
        </pc:grpChg>
      </pc:sldChg>
      <pc:sldChg chg="addSp modSp mod">
        <pc:chgData name="Gu, Xiaofeng" userId="ab2c42ab-48b4-4edd-a896-b0601d2dab36" providerId="ADAL" clId="{1D7E2600-4BB0-48C5-9E0A-0068E2E76C41}" dt="2022-09-06T01:29:44.115" v="2246"/>
        <pc:sldMkLst>
          <pc:docMk/>
          <pc:sldMk cId="2486424698" sldId="2366"/>
        </pc:sldMkLst>
        <pc:spChg chg="add mod">
          <ac:chgData name="Gu, Xiaofeng" userId="ab2c42ab-48b4-4edd-a896-b0601d2dab36" providerId="ADAL" clId="{1D7E2600-4BB0-48C5-9E0A-0068E2E76C41}" dt="2022-09-06T01:29:44.115" v="2246"/>
          <ac:spMkLst>
            <pc:docMk/>
            <pc:sldMk cId="2486424698" sldId="2366"/>
            <ac:spMk id="2" creationId="{5AD9043A-1E04-F276-B166-18059981A490}"/>
          </ac:spMkLst>
        </pc:spChg>
        <pc:spChg chg="mod">
          <ac:chgData name="Gu, Xiaofeng" userId="ab2c42ab-48b4-4edd-a896-b0601d2dab36" providerId="ADAL" clId="{1D7E2600-4BB0-48C5-9E0A-0068E2E76C41}" dt="2022-09-04T04:51:45.261" v="772" actId="207"/>
          <ac:spMkLst>
            <pc:docMk/>
            <pc:sldMk cId="2486424698" sldId="2366"/>
            <ac:spMk id="3" creationId="{B4D1BDE0-2494-465C-C129-90ADCD00E0B9}"/>
          </ac:spMkLst>
        </pc:spChg>
        <pc:grpChg chg="mod">
          <ac:chgData name="Gu, Xiaofeng" userId="ab2c42ab-48b4-4edd-a896-b0601d2dab36" providerId="ADAL" clId="{1D7E2600-4BB0-48C5-9E0A-0068E2E76C41}" dt="2022-09-04T05:01:46.279" v="800" actId="14100"/>
          <ac:grpSpMkLst>
            <pc:docMk/>
            <pc:sldMk cId="2486424698" sldId="2366"/>
            <ac:grpSpMk id="14" creationId="{C9D00AC1-029D-D973-108F-69829DD91D12}"/>
          </ac:grpSpMkLst>
        </pc:grpChg>
      </pc:sldChg>
      <pc:sldChg chg="addSp delSp modSp mod">
        <pc:chgData name="Gu, Xiaofeng" userId="ab2c42ab-48b4-4edd-a896-b0601d2dab36" providerId="ADAL" clId="{1D7E2600-4BB0-48C5-9E0A-0068E2E76C41}" dt="2022-09-06T01:29:57.672" v="2254"/>
        <pc:sldMkLst>
          <pc:docMk/>
          <pc:sldMk cId="1165040623" sldId="2367"/>
        </pc:sldMkLst>
        <pc:spChg chg="add mod">
          <ac:chgData name="Gu, Xiaofeng" userId="ab2c42ab-48b4-4edd-a896-b0601d2dab36" providerId="ADAL" clId="{1D7E2600-4BB0-48C5-9E0A-0068E2E76C41}" dt="2022-09-06T01:29:57.672" v="2254"/>
          <ac:spMkLst>
            <pc:docMk/>
            <pc:sldMk cId="1165040623" sldId="2367"/>
            <ac:spMk id="2" creationId="{13BFC949-6D8B-E836-BCD2-38FCF163FDA9}"/>
          </ac:spMkLst>
        </pc:spChg>
        <pc:spChg chg="del">
          <ac:chgData name="Gu, Xiaofeng" userId="ab2c42ab-48b4-4edd-a896-b0601d2dab36" providerId="ADAL" clId="{1D7E2600-4BB0-48C5-9E0A-0068E2E76C41}" dt="2022-09-06T01:28:50.040" v="2233" actId="478"/>
          <ac:spMkLst>
            <pc:docMk/>
            <pc:sldMk cId="1165040623" sldId="2367"/>
            <ac:spMk id="5" creationId="{F01AA6F5-DC66-9048-9C0C-04B5658B0AC9}"/>
          </ac:spMkLst>
        </pc:spChg>
        <pc:spChg chg="add del mod">
          <ac:chgData name="Gu, Xiaofeng" userId="ab2c42ab-48b4-4edd-a896-b0601d2dab36" providerId="ADAL" clId="{1D7E2600-4BB0-48C5-9E0A-0068E2E76C41}" dt="2022-09-06T01:28:46.965" v="2232" actId="478"/>
          <ac:spMkLst>
            <pc:docMk/>
            <pc:sldMk cId="1165040623" sldId="2367"/>
            <ac:spMk id="7" creationId="{C7B696D4-DAA0-F269-1139-137B89F280C6}"/>
          </ac:spMkLst>
        </pc:spChg>
        <pc:grpChg chg="mod">
          <ac:chgData name="Gu, Xiaofeng" userId="ab2c42ab-48b4-4edd-a896-b0601d2dab36" providerId="ADAL" clId="{1D7E2600-4BB0-48C5-9E0A-0068E2E76C41}" dt="2022-09-04T05:02:59.837" v="812" actId="14100"/>
          <ac:grpSpMkLst>
            <pc:docMk/>
            <pc:sldMk cId="1165040623" sldId="2367"/>
            <ac:grpSpMk id="6" creationId="{ADC16F81-019D-10FF-C5E0-65DCD0EEFE7F}"/>
          </ac:grpSpMkLst>
        </pc:grpChg>
      </pc:sldChg>
      <pc:sldChg chg="addSp delSp modSp add mod">
        <pc:chgData name="Gu, Xiaofeng" userId="ab2c42ab-48b4-4edd-a896-b0601d2dab36" providerId="ADAL" clId="{1D7E2600-4BB0-48C5-9E0A-0068E2E76C41}" dt="2022-09-06T01:29:59.554" v="2256"/>
        <pc:sldMkLst>
          <pc:docMk/>
          <pc:sldMk cId="349822125" sldId="2368"/>
        </pc:sldMkLst>
        <pc:spChg chg="del">
          <ac:chgData name="Gu, Xiaofeng" userId="ab2c42ab-48b4-4edd-a896-b0601d2dab36" providerId="ADAL" clId="{1D7E2600-4BB0-48C5-9E0A-0068E2E76C41}" dt="2022-09-04T04:33:42.333" v="700" actId="478"/>
          <ac:spMkLst>
            <pc:docMk/>
            <pc:sldMk cId="349822125" sldId="2368"/>
            <ac:spMk id="2" creationId="{A2E23102-C6F9-4CD2-B0C1-465973BFC491}"/>
          </ac:spMkLst>
        </pc:spChg>
        <pc:spChg chg="mod">
          <ac:chgData name="Gu, Xiaofeng" userId="ab2c42ab-48b4-4edd-a896-b0601d2dab36" providerId="ADAL" clId="{1D7E2600-4BB0-48C5-9E0A-0068E2E76C41}" dt="2022-09-04T04:28:31.518" v="632"/>
          <ac:spMkLst>
            <pc:docMk/>
            <pc:sldMk cId="349822125" sldId="2368"/>
            <ac:spMk id="7" creationId="{9B519B1E-6C82-F759-7A49-D69730C4F831}"/>
          </ac:spMkLst>
        </pc:spChg>
        <pc:spChg chg="mod">
          <ac:chgData name="Gu, Xiaofeng" userId="ab2c42ab-48b4-4edd-a896-b0601d2dab36" providerId="ADAL" clId="{1D7E2600-4BB0-48C5-9E0A-0068E2E76C41}" dt="2022-09-04T04:28:46.031" v="655" actId="20577"/>
          <ac:spMkLst>
            <pc:docMk/>
            <pc:sldMk cId="349822125" sldId="2368"/>
            <ac:spMk id="8" creationId="{403C757C-5998-EFFB-2125-EA73B7772D86}"/>
          </ac:spMkLst>
        </pc:spChg>
        <pc:spChg chg="add mod">
          <ac:chgData name="Gu, Xiaofeng" userId="ab2c42ab-48b4-4edd-a896-b0601d2dab36" providerId="ADAL" clId="{1D7E2600-4BB0-48C5-9E0A-0068E2E76C41}" dt="2022-09-04T04:35:36.187" v="715" actId="1076"/>
          <ac:spMkLst>
            <pc:docMk/>
            <pc:sldMk cId="349822125" sldId="2368"/>
            <ac:spMk id="16" creationId="{7C4EC39C-7283-833D-E789-866E6A83D61E}"/>
          </ac:spMkLst>
        </pc:spChg>
        <pc:spChg chg="add del mod">
          <ac:chgData name="Gu, Xiaofeng" userId="ab2c42ab-48b4-4edd-a896-b0601d2dab36" providerId="ADAL" clId="{1D7E2600-4BB0-48C5-9E0A-0068E2E76C41}" dt="2022-09-04T04:34:39.690" v="704" actId="21"/>
          <ac:spMkLst>
            <pc:docMk/>
            <pc:sldMk cId="349822125" sldId="2368"/>
            <ac:spMk id="28" creationId="{9062E48B-3FFF-55F4-81AA-B09BF53557F5}"/>
          </ac:spMkLst>
        </pc:spChg>
        <pc:spChg chg="mod">
          <ac:chgData name="Gu, Xiaofeng" userId="ab2c42ab-48b4-4edd-a896-b0601d2dab36" providerId="ADAL" clId="{1D7E2600-4BB0-48C5-9E0A-0068E2E76C41}" dt="2022-09-04T04:35:36.187" v="715" actId="1076"/>
          <ac:spMkLst>
            <pc:docMk/>
            <pc:sldMk cId="349822125" sldId="2368"/>
            <ac:spMk id="29" creationId="{8E63629E-87AC-4AA4-8A58-3EC44BF28998}"/>
          </ac:spMkLst>
        </pc:spChg>
        <pc:spChg chg="mod">
          <ac:chgData name="Gu, Xiaofeng" userId="ab2c42ab-48b4-4edd-a896-b0601d2dab36" providerId="ADAL" clId="{1D7E2600-4BB0-48C5-9E0A-0068E2E76C41}" dt="2022-09-04T04:35:36.187" v="715" actId="1076"/>
          <ac:spMkLst>
            <pc:docMk/>
            <pc:sldMk cId="349822125" sldId="2368"/>
            <ac:spMk id="30" creationId="{071C2FC4-FBBB-433F-8D71-BD43E24A336A}"/>
          </ac:spMkLst>
        </pc:spChg>
        <pc:spChg chg="mod">
          <ac:chgData name="Gu, Xiaofeng" userId="ab2c42ab-48b4-4edd-a896-b0601d2dab36" providerId="ADAL" clId="{1D7E2600-4BB0-48C5-9E0A-0068E2E76C41}" dt="2022-09-04T04:35:36.187" v="715" actId="1076"/>
          <ac:spMkLst>
            <pc:docMk/>
            <pc:sldMk cId="349822125" sldId="2368"/>
            <ac:spMk id="31" creationId="{120A3107-563F-4983-9089-9B7E8DECA944}"/>
          </ac:spMkLst>
        </pc:spChg>
        <pc:spChg chg="mod">
          <ac:chgData name="Gu, Xiaofeng" userId="ab2c42ab-48b4-4edd-a896-b0601d2dab36" providerId="ADAL" clId="{1D7E2600-4BB0-48C5-9E0A-0068E2E76C41}" dt="2022-09-04T04:35:36.187" v="715" actId="1076"/>
          <ac:spMkLst>
            <pc:docMk/>
            <pc:sldMk cId="349822125" sldId="2368"/>
            <ac:spMk id="32" creationId="{DA427BFC-A244-4329-BC6B-47176FA8E344}"/>
          </ac:spMkLst>
        </pc:spChg>
        <pc:spChg chg="mod">
          <ac:chgData name="Gu, Xiaofeng" userId="ab2c42ab-48b4-4edd-a896-b0601d2dab36" providerId="ADAL" clId="{1D7E2600-4BB0-48C5-9E0A-0068E2E76C41}" dt="2022-09-04T04:35:36.187" v="715" actId="1076"/>
          <ac:spMkLst>
            <pc:docMk/>
            <pc:sldMk cId="349822125" sldId="2368"/>
            <ac:spMk id="33" creationId="{D49052EA-4890-43D2-B6DE-6FEEA523EA7D}"/>
          </ac:spMkLst>
        </pc:spChg>
        <pc:spChg chg="mod">
          <ac:chgData name="Gu, Xiaofeng" userId="ab2c42ab-48b4-4edd-a896-b0601d2dab36" providerId="ADAL" clId="{1D7E2600-4BB0-48C5-9E0A-0068E2E76C41}" dt="2022-09-04T04:35:36.187" v="715" actId="1076"/>
          <ac:spMkLst>
            <pc:docMk/>
            <pc:sldMk cId="349822125" sldId="2368"/>
            <ac:spMk id="34" creationId="{7A4D87E0-402A-4717-B631-47E4D19315A9}"/>
          </ac:spMkLst>
        </pc:spChg>
        <pc:spChg chg="mod">
          <ac:chgData name="Gu, Xiaofeng" userId="ab2c42ab-48b4-4edd-a896-b0601d2dab36" providerId="ADAL" clId="{1D7E2600-4BB0-48C5-9E0A-0068E2E76C41}" dt="2022-09-04T04:35:36.187" v="715" actId="1076"/>
          <ac:spMkLst>
            <pc:docMk/>
            <pc:sldMk cId="349822125" sldId="2368"/>
            <ac:spMk id="38" creationId="{3CB1D867-8FAC-49D6-9B7A-F6744FE58FE4}"/>
          </ac:spMkLst>
        </pc:spChg>
        <pc:spChg chg="mod">
          <ac:chgData name="Gu, Xiaofeng" userId="ab2c42ab-48b4-4edd-a896-b0601d2dab36" providerId="ADAL" clId="{1D7E2600-4BB0-48C5-9E0A-0068E2E76C41}" dt="2022-09-04T04:35:36.187" v="715" actId="1076"/>
          <ac:spMkLst>
            <pc:docMk/>
            <pc:sldMk cId="349822125" sldId="2368"/>
            <ac:spMk id="42" creationId="{6A954A7C-D6AE-4F82-9923-308E648298D3}"/>
          </ac:spMkLst>
        </pc:spChg>
        <pc:spChg chg="add mod">
          <ac:chgData name="Gu, Xiaofeng" userId="ab2c42ab-48b4-4edd-a896-b0601d2dab36" providerId="ADAL" clId="{1D7E2600-4BB0-48C5-9E0A-0068E2E76C41}" dt="2022-09-06T01:14:02.971" v="1907" actId="207"/>
          <ac:spMkLst>
            <pc:docMk/>
            <pc:sldMk cId="349822125" sldId="2368"/>
            <ac:spMk id="47" creationId="{8CA2979D-85C7-54BD-8FEB-2A6864ABDE4D}"/>
          </ac:spMkLst>
        </pc:spChg>
        <pc:spChg chg="add mod">
          <ac:chgData name="Gu, Xiaofeng" userId="ab2c42ab-48b4-4edd-a896-b0601d2dab36" providerId="ADAL" clId="{1D7E2600-4BB0-48C5-9E0A-0068E2E76C41}" dt="2022-09-06T01:29:59.554" v="2256"/>
          <ac:spMkLst>
            <pc:docMk/>
            <pc:sldMk cId="349822125" sldId="2368"/>
            <ac:spMk id="48" creationId="{149D8E21-5043-C678-36B7-9D20A4BB0D1D}"/>
          </ac:spMkLst>
        </pc:spChg>
        <pc:spChg chg="mod">
          <ac:chgData name="Gu, Xiaofeng" userId="ab2c42ab-48b4-4edd-a896-b0601d2dab36" providerId="ADAL" clId="{1D7E2600-4BB0-48C5-9E0A-0068E2E76C41}" dt="2022-09-04T04:35:36.187" v="715" actId="1076"/>
          <ac:spMkLst>
            <pc:docMk/>
            <pc:sldMk cId="349822125" sldId="2368"/>
            <ac:spMk id="51" creationId="{1F992656-016D-48C2-89F1-92A7D0AEA05E}"/>
          </ac:spMkLst>
        </pc:spChg>
        <pc:spChg chg="mod">
          <ac:chgData name="Gu, Xiaofeng" userId="ab2c42ab-48b4-4edd-a896-b0601d2dab36" providerId="ADAL" clId="{1D7E2600-4BB0-48C5-9E0A-0068E2E76C41}" dt="2022-09-04T04:35:36.187" v="715" actId="1076"/>
          <ac:spMkLst>
            <pc:docMk/>
            <pc:sldMk cId="349822125" sldId="2368"/>
            <ac:spMk id="54" creationId="{AF662D2A-9BC3-4053-91F5-01F0CC3E759C}"/>
          </ac:spMkLst>
        </pc:spChg>
        <pc:spChg chg="mod">
          <ac:chgData name="Gu, Xiaofeng" userId="ab2c42ab-48b4-4edd-a896-b0601d2dab36" providerId="ADAL" clId="{1D7E2600-4BB0-48C5-9E0A-0068E2E76C41}" dt="2022-09-04T04:35:36.187" v="715" actId="1076"/>
          <ac:spMkLst>
            <pc:docMk/>
            <pc:sldMk cId="349822125" sldId="2368"/>
            <ac:spMk id="56" creationId="{9AF185E0-2A81-4919-9A47-3D7ADC1106F1}"/>
          </ac:spMkLst>
        </pc:spChg>
        <pc:spChg chg="mod">
          <ac:chgData name="Gu, Xiaofeng" userId="ab2c42ab-48b4-4edd-a896-b0601d2dab36" providerId="ADAL" clId="{1D7E2600-4BB0-48C5-9E0A-0068E2E76C41}" dt="2022-09-04T04:35:36.187" v="715" actId="1076"/>
          <ac:spMkLst>
            <pc:docMk/>
            <pc:sldMk cId="349822125" sldId="2368"/>
            <ac:spMk id="59" creationId="{2AC85CEC-218D-4877-8547-D1DCD492577B}"/>
          </ac:spMkLst>
        </pc:spChg>
        <pc:spChg chg="mod">
          <ac:chgData name="Gu, Xiaofeng" userId="ab2c42ab-48b4-4edd-a896-b0601d2dab36" providerId="ADAL" clId="{1D7E2600-4BB0-48C5-9E0A-0068E2E76C41}" dt="2022-09-04T04:35:36.187" v="715" actId="1076"/>
          <ac:spMkLst>
            <pc:docMk/>
            <pc:sldMk cId="349822125" sldId="2368"/>
            <ac:spMk id="62" creationId="{B4354563-C4A7-4017-B612-7E2F7CC983D4}"/>
          </ac:spMkLst>
        </pc:spChg>
        <pc:spChg chg="mod">
          <ac:chgData name="Gu, Xiaofeng" userId="ab2c42ab-48b4-4edd-a896-b0601d2dab36" providerId="ADAL" clId="{1D7E2600-4BB0-48C5-9E0A-0068E2E76C41}" dt="2022-09-04T04:35:36.187" v="715" actId="1076"/>
          <ac:spMkLst>
            <pc:docMk/>
            <pc:sldMk cId="349822125" sldId="2368"/>
            <ac:spMk id="64" creationId="{6BA339F5-EC05-4688-9AF0-1719D7E930A8}"/>
          </ac:spMkLst>
        </pc:spChg>
        <pc:grpChg chg="mod">
          <ac:chgData name="Gu, Xiaofeng" userId="ab2c42ab-48b4-4edd-a896-b0601d2dab36" providerId="ADAL" clId="{1D7E2600-4BB0-48C5-9E0A-0068E2E76C41}" dt="2022-09-04T04:35:36.187" v="715" actId="1076"/>
          <ac:grpSpMkLst>
            <pc:docMk/>
            <pc:sldMk cId="349822125" sldId="2368"/>
            <ac:grpSpMk id="3" creationId="{CA6A3D91-6BEE-4B4E-85F3-74EFCD0249E1}"/>
          </ac:grpSpMkLst>
        </pc:grpChg>
        <pc:grpChg chg="mod">
          <ac:chgData name="Gu, Xiaofeng" userId="ab2c42ab-48b4-4edd-a896-b0601d2dab36" providerId="ADAL" clId="{1D7E2600-4BB0-48C5-9E0A-0068E2E76C41}" dt="2022-09-04T04:35:36.187" v="715" actId="1076"/>
          <ac:grpSpMkLst>
            <pc:docMk/>
            <pc:sldMk cId="349822125" sldId="2368"/>
            <ac:grpSpMk id="4" creationId="{F216D90A-A7CC-47A3-9046-1AC3F451B3BD}"/>
          </ac:grpSpMkLst>
        </pc:grpChg>
        <pc:grpChg chg="add mod">
          <ac:chgData name="Gu, Xiaofeng" userId="ab2c42ab-48b4-4edd-a896-b0601d2dab36" providerId="ADAL" clId="{1D7E2600-4BB0-48C5-9E0A-0068E2E76C41}" dt="2022-09-04T05:02:19.330" v="807" actId="14100"/>
          <ac:grpSpMkLst>
            <pc:docMk/>
            <pc:sldMk cId="349822125" sldId="2368"/>
            <ac:grpSpMk id="5" creationId="{9C7DD776-4D3B-5341-3792-64EF71547792}"/>
          </ac:grpSpMkLst>
        </pc:grpChg>
        <pc:grpChg chg="mod">
          <ac:chgData name="Gu, Xiaofeng" userId="ab2c42ab-48b4-4edd-a896-b0601d2dab36" providerId="ADAL" clId="{1D7E2600-4BB0-48C5-9E0A-0068E2E76C41}" dt="2022-09-04T04:35:36.187" v="715" actId="1076"/>
          <ac:grpSpMkLst>
            <pc:docMk/>
            <pc:sldMk cId="349822125" sldId="2368"/>
            <ac:grpSpMk id="10" creationId="{E619C3CA-85B2-4EB7-A3B5-934CC2A85236}"/>
          </ac:grpSpMkLst>
        </pc:grpChg>
        <pc:grpChg chg="del">
          <ac:chgData name="Gu, Xiaofeng" userId="ab2c42ab-48b4-4edd-a896-b0601d2dab36" providerId="ADAL" clId="{1D7E2600-4BB0-48C5-9E0A-0068E2E76C41}" dt="2022-09-04T04:28:20.236" v="631" actId="478"/>
          <ac:grpSpMkLst>
            <pc:docMk/>
            <pc:sldMk cId="349822125" sldId="2368"/>
            <ac:grpSpMk id="17" creationId="{DB0E28F7-A037-483F-AA81-20BAFE64A24B}"/>
          </ac:grpSpMkLst>
        </pc:grpChg>
        <pc:grpChg chg="add mod">
          <ac:chgData name="Gu, Xiaofeng" userId="ab2c42ab-48b4-4edd-a896-b0601d2dab36" providerId="ADAL" clId="{1D7E2600-4BB0-48C5-9E0A-0068E2E76C41}" dt="2022-09-04T04:35:36.187" v="715" actId="1076"/>
          <ac:grpSpMkLst>
            <pc:docMk/>
            <pc:sldMk cId="349822125" sldId="2368"/>
            <ac:grpSpMk id="45" creationId="{61B96B69-D4DD-B86E-1896-0CB53F118859}"/>
          </ac:grpSpMkLst>
        </pc:grpChg>
        <pc:picChg chg="mod">
          <ac:chgData name="Gu, Xiaofeng" userId="ab2c42ab-48b4-4edd-a896-b0601d2dab36" providerId="ADAL" clId="{1D7E2600-4BB0-48C5-9E0A-0068E2E76C41}" dt="2022-09-04T04:35:36.187" v="715" actId="1076"/>
          <ac:picMkLst>
            <pc:docMk/>
            <pc:sldMk cId="349822125" sldId="2368"/>
            <ac:picMk id="36" creationId="{9B172CD4-AFB7-4C37-85EC-74B6E6B38CAF}"/>
          </ac:picMkLst>
        </pc:picChg>
        <pc:cxnChg chg="mod">
          <ac:chgData name="Gu, Xiaofeng" userId="ab2c42ab-48b4-4edd-a896-b0601d2dab36" providerId="ADAL" clId="{1D7E2600-4BB0-48C5-9E0A-0068E2E76C41}" dt="2022-09-04T04:35:36.187" v="715" actId="1076"/>
          <ac:cxnSpMkLst>
            <pc:docMk/>
            <pc:sldMk cId="349822125" sldId="2368"/>
            <ac:cxnSpMk id="6" creationId="{56B1B744-8EA9-42B7-BB03-D7141AF8BE2C}"/>
          </ac:cxnSpMkLst>
        </pc:cxnChg>
        <pc:cxnChg chg="add del mod">
          <ac:chgData name="Gu, Xiaofeng" userId="ab2c42ab-48b4-4edd-a896-b0601d2dab36" providerId="ADAL" clId="{1D7E2600-4BB0-48C5-9E0A-0068E2E76C41}" dt="2022-09-04T04:32:22.788" v="690" actId="478"/>
          <ac:cxnSpMkLst>
            <pc:docMk/>
            <pc:sldMk cId="349822125" sldId="2368"/>
            <ac:cxnSpMk id="15" creationId="{098F22FC-BCD8-948C-3DE8-833146BE58E8}"/>
          </ac:cxnSpMkLst>
        </pc:cxnChg>
        <pc:cxnChg chg="add del">
          <ac:chgData name="Gu, Xiaofeng" userId="ab2c42ab-48b4-4edd-a896-b0601d2dab36" providerId="ADAL" clId="{1D7E2600-4BB0-48C5-9E0A-0068E2E76C41}" dt="2022-09-04T04:31:44.990" v="684" actId="11529"/>
          <ac:cxnSpMkLst>
            <pc:docMk/>
            <pc:sldMk cId="349822125" sldId="2368"/>
            <ac:cxnSpMk id="21" creationId="{4B8A543B-4FF8-DF34-9D71-CE163D77C41C}"/>
          </ac:cxnSpMkLst>
        </pc:cxnChg>
        <pc:cxnChg chg="add del">
          <ac:chgData name="Gu, Xiaofeng" userId="ab2c42ab-48b4-4edd-a896-b0601d2dab36" providerId="ADAL" clId="{1D7E2600-4BB0-48C5-9E0A-0068E2E76C41}" dt="2022-09-04T04:32:00.258" v="686" actId="11529"/>
          <ac:cxnSpMkLst>
            <pc:docMk/>
            <pc:sldMk cId="349822125" sldId="2368"/>
            <ac:cxnSpMk id="23" creationId="{A30DF251-9A1C-A086-379D-5C0FD4C8880C}"/>
          </ac:cxnSpMkLst>
        </pc:cxnChg>
        <pc:cxnChg chg="add mod">
          <ac:chgData name="Gu, Xiaofeng" userId="ab2c42ab-48b4-4edd-a896-b0601d2dab36" providerId="ADAL" clId="{1D7E2600-4BB0-48C5-9E0A-0068E2E76C41}" dt="2022-09-04T04:35:36.187" v="715" actId="1076"/>
          <ac:cxnSpMkLst>
            <pc:docMk/>
            <pc:sldMk cId="349822125" sldId="2368"/>
            <ac:cxnSpMk id="25" creationId="{FC30E19F-F8AD-827B-F612-AB4807C81AEA}"/>
          </ac:cxnSpMkLst>
        </pc:cxnChg>
        <pc:cxnChg chg="mod">
          <ac:chgData name="Gu, Xiaofeng" userId="ab2c42ab-48b4-4edd-a896-b0601d2dab36" providerId="ADAL" clId="{1D7E2600-4BB0-48C5-9E0A-0068E2E76C41}" dt="2022-09-04T04:35:36.187" v="715" actId="1076"/>
          <ac:cxnSpMkLst>
            <pc:docMk/>
            <pc:sldMk cId="349822125" sldId="2368"/>
            <ac:cxnSpMk id="35" creationId="{5787E070-F7C5-46FC-A98A-F705FCBA4B84}"/>
          </ac:cxnSpMkLst>
        </pc:cxnChg>
        <pc:cxnChg chg="mod">
          <ac:chgData name="Gu, Xiaofeng" userId="ab2c42ab-48b4-4edd-a896-b0601d2dab36" providerId="ADAL" clId="{1D7E2600-4BB0-48C5-9E0A-0068E2E76C41}" dt="2022-09-04T04:35:36.187" v="715" actId="1076"/>
          <ac:cxnSpMkLst>
            <pc:docMk/>
            <pc:sldMk cId="349822125" sldId="2368"/>
            <ac:cxnSpMk id="37" creationId="{54CBF05D-09A6-4428-820E-535F69F4194D}"/>
          </ac:cxnSpMkLst>
        </pc:cxnChg>
        <pc:cxnChg chg="mod">
          <ac:chgData name="Gu, Xiaofeng" userId="ab2c42ab-48b4-4edd-a896-b0601d2dab36" providerId="ADAL" clId="{1D7E2600-4BB0-48C5-9E0A-0068E2E76C41}" dt="2022-09-04T04:35:36.187" v="715" actId="1076"/>
          <ac:cxnSpMkLst>
            <pc:docMk/>
            <pc:sldMk cId="349822125" sldId="2368"/>
            <ac:cxnSpMk id="39" creationId="{58007241-883A-4596-A5FE-998E97CABE64}"/>
          </ac:cxnSpMkLst>
        </pc:cxnChg>
        <pc:cxnChg chg="mod">
          <ac:chgData name="Gu, Xiaofeng" userId="ab2c42ab-48b4-4edd-a896-b0601d2dab36" providerId="ADAL" clId="{1D7E2600-4BB0-48C5-9E0A-0068E2E76C41}" dt="2022-09-04T04:35:36.187" v="715" actId="1076"/>
          <ac:cxnSpMkLst>
            <pc:docMk/>
            <pc:sldMk cId="349822125" sldId="2368"/>
            <ac:cxnSpMk id="40" creationId="{99B7D32A-E826-4FA0-9641-57BE69344DE8}"/>
          </ac:cxnSpMkLst>
        </pc:cxnChg>
        <pc:cxnChg chg="mod">
          <ac:chgData name="Gu, Xiaofeng" userId="ab2c42ab-48b4-4edd-a896-b0601d2dab36" providerId="ADAL" clId="{1D7E2600-4BB0-48C5-9E0A-0068E2E76C41}" dt="2022-09-04T04:35:36.187" v="715" actId="1076"/>
          <ac:cxnSpMkLst>
            <pc:docMk/>
            <pc:sldMk cId="349822125" sldId="2368"/>
            <ac:cxnSpMk id="41" creationId="{5E1D1F9F-44C2-4010-B4F5-B8140AF62A0F}"/>
          </ac:cxnSpMkLst>
        </pc:cxnChg>
        <pc:cxnChg chg="mod">
          <ac:chgData name="Gu, Xiaofeng" userId="ab2c42ab-48b4-4edd-a896-b0601d2dab36" providerId="ADAL" clId="{1D7E2600-4BB0-48C5-9E0A-0068E2E76C41}" dt="2022-09-04T04:35:36.187" v="715" actId="1076"/>
          <ac:cxnSpMkLst>
            <pc:docMk/>
            <pc:sldMk cId="349822125" sldId="2368"/>
            <ac:cxnSpMk id="43" creationId="{9A202078-E94A-4751-A1AC-8B119C39427A}"/>
          </ac:cxnSpMkLst>
        </pc:cxnChg>
        <pc:cxnChg chg="mod">
          <ac:chgData name="Gu, Xiaofeng" userId="ab2c42ab-48b4-4edd-a896-b0601d2dab36" providerId="ADAL" clId="{1D7E2600-4BB0-48C5-9E0A-0068E2E76C41}" dt="2022-09-04T04:35:36.187" v="715" actId="1076"/>
          <ac:cxnSpMkLst>
            <pc:docMk/>
            <pc:sldMk cId="349822125" sldId="2368"/>
            <ac:cxnSpMk id="52" creationId="{78F38B6D-322B-406F-A95D-53501D0D41E6}"/>
          </ac:cxnSpMkLst>
        </pc:cxnChg>
        <pc:cxnChg chg="mod">
          <ac:chgData name="Gu, Xiaofeng" userId="ab2c42ab-48b4-4edd-a896-b0601d2dab36" providerId="ADAL" clId="{1D7E2600-4BB0-48C5-9E0A-0068E2E76C41}" dt="2022-09-04T04:35:36.187" v="715" actId="1076"/>
          <ac:cxnSpMkLst>
            <pc:docMk/>
            <pc:sldMk cId="349822125" sldId="2368"/>
            <ac:cxnSpMk id="55" creationId="{B8D31B63-3043-4F84-8DC6-AAF435042358}"/>
          </ac:cxnSpMkLst>
        </pc:cxnChg>
        <pc:cxnChg chg="mod">
          <ac:chgData name="Gu, Xiaofeng" userId="ab2c42ab-48b4-4edd-a896-b0601d2dab36" providerId="ADAL" clId="{1D7E2600-4BB0-48C5-9E0A-0068E2E76C41}" dt="2022-09-04T04:35:36.187" v="715" actId="1076"/>
          <ac:cxnSpMkLst>
            <pc:docMk/>
            <pc:sldMk cId="349822125" sldId="2368"/>
            <ac:cxnSpMk id="57" creationId="{C9357A32-2D69-45C5-9C33-66508E849F13}"/>
          </ac:cxnSpMkLst>
        </pc:cxnChg>
        <pc:cxnChg chg="mod">
          <ac:chgData name="Gu, Xiaofeng" userId="ab2c42ab-48b4-4edd-a896-b0601d2dab36" providerId="ADAL" clId="{1D7E2600-4BB0-48C5-9E0A-0068E2E76C41}" dt="2022-09-04T04:35:36.187" v="715" actId="1076"/>
          <ac:cxnSpMkLst>
            <pc:docMk/>
            <pc:sldMk cId="349822125" sldId="2368"/>
            <ac:cxnSpMk id="60" creationId="{D1D83E80-A918-4E51-B15A-52DCA7083A5E}"/>
          </ac:cxnSpMkLst>
        </pc:cxnChg>
        <pc:cxnChg chg="mod">
          <ac:chgData name="Gu, Xiaofeng" userId="ab2c42ab-48b4-4edd-a896-b0601d2dab36" providerId="ADAL" clId="{1D7E2600-4BB0-48C5-9E0A-0068E2E76C41}" dt="2022-09-04T04:35:36.187" v="715" actId="1076"/>
          <ac:cxnSpMkLst>
            <pc:docMk/>
            <pc:sldMk cId="349822125" sldId="2368"/>
            <ac:cxnSpMk id="63" creationId="{E8E4B0C1-E4ED-4F51-AAA2-1FF4B3994A8E}"/>
          </ac:cxnSpMkLst>
        </pc:cxnChg>
        <pc:cxnChg chg="mod">
          <ac:chgData name="Gu, Xiaofeng" userId="ab2c42ab-48b4-4edd-a896-b0601d2dab36" providerId="ADAL" clId="{1D7E2600-4BB0-48C5-9E0A-0068E2E76C41}" dt="2022-09-04T04:35:36.187" v="715" actId="1076"/>
          <ac:cxnSpMkLst>
            <pc:docMk/>
            <pc:sldMk cId="349822125" sldId="2368"/>
            <ac:cxnSpMk id="65" creationId="{4398977C-0494-4199-8267-8B92E25F6C7C}"/>
          </ac:cxnSpMkLst>
        </pc:cxnChg>
      </pc:sldChg>
      <pc:sldChg chg="add del ord">
        <pc:chgData name="Gu, Xiaofeng" userId="ab2c42ab-48b4-4edd-a896-b0601d2dab36" providerId="ADAL" clId="{1D7E2600-4BB0-48C5-9E0A-0068E2E76C41}" dt="2022-09-06T01:09:36.810" v="1829" actId="47"/>
        <pc:sldMkLst>
          <pc:docMk/>
          <pc:sldMk cId="1637516118" sldId="2369"/>
        </pc:sldMkLst>
      </pc:sldChg>
      <pc:sldChg chg="add del">
        <pc:chgData name="Gu, Xiaofeng" userId="ab2c42ab-48b4-4edd-a896-b0601d2dab36" providerId="ADAL" clId="{1D7E2600-4BB0-48C5-9E0A-0068E2E76C41}" dt="2022-09-06T01:01:34.484" v="1719" actId="2696"/>
        <pc:sldMkLst>
          <pc:docMk/>
          <pc:sldMk cId="3296380395" sldId="2369"/>
        </pc:sldMkLst>
      </pc:sldChg>
      <pc:sldChg chg="addSp modSp add">
        <pc:chgData name="Gu, Xiaofeng" userId="ab2c42ab-48b4-4edd-a896-b0601d2dab36" providerId="ADAL" clId="{1D7E2600-4BB0-48C5-9E0A-0068E2E76C41}" dt="2022-09-06T01:29:58.631" v="2255"/>
        <pc:sldMkLst>
          <pc:docMk/>
          <pc:sldMk cId="3719047673" sldId="2369"/>
        </pc:sldMkLst>
        <pc:spChg chg="add mod">
          <ac:chgData name="Gu, Xiaofeng" userId="ab2c42ab-48b4-4edd-a896-b0601d2dab36" providerId="ADAL" clId="{1D7E2600-4BB0-48C5-9E0A-0068E2E76C41}" dt="2022-09-06T01:29:58.631" v="2255"/>
          <ac:spMkLst>
            <pc:docMk/>
            <pc:sldMk cId="3719047673" sldId="2369"/>
            <ac:spMk id="2" creationId="{B827105B-FDFE-ECE8-CE1E-2595784BA181}"/>
          </ac:spMkLst>
        </pc:spChg>
      </pc:sldChg>
      <pc:sldChg chg="add del ord">
        <pc:chgData name="Gu, Xiaofeng" userId="ab2c42ab-48b4-4edd-a896-b0601d2dab36" providerId="ADAL" clId="{1D7E2600-4BB0-48C5-9E0A-0068E2E76C41}" dt="2022-09-06T01:09:36.942" v="1830" actId="47"/>
        <pc:sldMkLst>
          <pc:docMk/>
          <pc:sldMk cId="1014839872" sldId="2370"/>
        </pc:sldMkLst>
      </pc:sldChg>
      <pc:sldChg chg="add del">
        <pc:chgData name="Gu, Xiaofeng" userId="ab2c42ab-48b4-4edd-a896-b0601d2dab36" providerId="ADAL" clId="{1D7E2600-4BB0-48C5-9E0A-0068E2E76C41}" dt="2022-09-06T01:01:34.484" v="1719" actId="2696"/>
        <pc:sldMkLst>
          <pc:docMk/>
          <pc:sldMk cId="3274914622" sldId="2370"/>
        </pc:sldMkLst>
      </pc:sldChg>
    </pc:docChg>
  </pc:docChgLst>
  <pc:docChgLst>
    <pc:chgData name="Gu, Xiaofeng" userId="ab2c42ab-48b4-4edd-a896-b0601d2dab36" providerId="ADAL" clId="{BFA754D6-BAE2-4863-96EB-58F590992480}"/>
    <pc:docChg chg="undo custSel addSld delSld modSld sldOrd">
      <pc:chgData name="Gu, Xiaofeng" userId="ab2c42ab-48b4-4edd-a896-b0601d2dab36" providerId="ADAL" clId="{BFA754D6-BAE2-4863-96EB-58F590992480}" dt="2022-09-08T19:42:06.077" v="1934" actId="1076"/>
      <pc:docMkLst>
        <pc:docMk/>
      </pc:docMkLst>
      <pc:sldChg chg="modSp mod">
        <pc:chgData name="Gu, Xiaofeng" userId="ab2c42ab-48b4-4edd-a896-b0601d2dab36" providerId="ADAL" clId="{BFA754D6-BAE2-4863-96EB-58F590992480}" dt="2022-09-06T17:35:24.350" v="1266" actId="20577"/>
        <pc:sldMkLst>
          <pc:docMk/>
          <pc:sldMk cId="2246755923" sldId="256"/>
        </pc:sldMkLst>
        <pc:spChg chg="mod">
          <ac:chgData name="Gu, Xiaofeng" userId="ab2c42ab-48b4-4edd-a896-b0601d2dab36" providerId="ADAL" clId="{BFA754D6-BAE2-4863-96EB-58F590992480}" dt="2022-09-06T17:35:24.350" v="1266" actId="20577"/>
          <ac:spMkLst>
            <pc:docMk/>
            <pc:sldMk cId="2246755923" sldId="256"/>
            <ac:spMk id="3" creationId="{FDB0E14B-6889-F849-8A8C-D01D7C36038D}"/>
          </ac:spMkLst>
        </pc:spChg>
        <pc:spChg chg="mod">
          <ac:chgData name="Gu, Xiaofeng" userId="ab2c42ab-48b4-4edd-a896-b0601d2dab36" providerId="ADAL" clId="{BFA754D6-BAE2-4863-96EB-58F590992480}" dt="2022-09-06T12:54:58.502" v="16" actId="20577"/>
          <ac:spMkLst>
            <pc:docMk/>
            <pc:sldMk cId="2246755923" sldId="256"/>
            <ac:spMk id="4" creationId="{BD0F4563-AB5E-1F4E-B28C-08AC1323034C}"/>
          </ac:spMkLst>
        </pc:spChg>
      </pc:sldChg>
      <pc:sldChg chg="addSp delSp modSp mod">
        <pc:chgData name="Gu, Xiaofeng" userId="ab2c42ab-48b4-4edd-a896-b0601d2dab36" providerId="ADAL" clId="{BFA754D6-BAE2-4863-96EB-58F590992480}" dt="2022-09-07T14:04:05.719" v="1543" actId="1582"/>
        <pc:sldMkLst>
          <pc:docMk/>
          <pc:sldMk cId="3637303230" sldId="265"/>
        </pc:sldMkLst>
        <pc:spChg chg="mod">
          <ac:chgData name="Gu, Xiaofeng" userId="ab2c42ab-48b4-4edd-a896-b0601d2dab36" providerId="ADAL" clId="{BFA754D6-BAE2-4863-96EB-58F590992480}" dt="2022-09-06T12:59:19.237" v="97" actId="20577"/>
          <ac:spMkLst>
            <pc:docMk/>
            <pc:sldMk cId="3637303230" sldId="265"/>
            <ac:spMk id="4" creationId="{74E0E537-A0EA-CF15-BC62-D72E7B4856D7}"/>
          </ac:spMkLst>
        </pc:spChg>
        <pc:spChg chg="add del">
          <ac:chgData name="Gu, Xiaofeng" userId="ab2c42ab-48b4-4edd-a896-b0601d2dab36" providerId="ADAL" clId="{BFA754D6-BAE2-4863-96EB-58F590992480}" dt="2022-09-07T14:03:42.056" v="1539" actId="478"/>
          <ac:spMkLst>
            <pc:docMk/>
            <pc:sldMk cId="3637303230" sldId="265"/>
            <ac:spMk id="9" creationId="{1B8D01A3-FECF-68B3-7BBB-9CA6F6168CDC}"/>
          </ac:spMkLst>
        </pc:spChg>
        <pc:spChg chg="add mod">
          <ac:chgData name="Gu, Xiaofeng" userId="ab2c42ab-48b4-4edd-a896-b0601d2dab36" providerId="ADAL" clId="{BFA754D6-BAE2-4863-96EB-58F590992480}" dt="2022-09-07T14:03:39.371" v="1538" actId="1076"/>
          <ac:spMkLst>
            <pc:docMk/>
            <pc:sldMk cId="3637303230" sldId="265"/>
            <ac:spMk id="11" creationId="{9B87E98A-C4E4-A12B-C2C2-2CAA8756C957}"/>
          </ac:spMkLst>
        </pc:spChg>
        <pc:picChg chg="mod">
          <ac:chgData name="Gu, Xiaofeng" userId="ab2c42ab-48b4-4edd-a896-b0601d2dab36" providerId="ADAL" clId="{BFA754D6-BAE2-4863-96EB-58F590992480}" dt="2022-09-07T14:03:00.115" v="1518" actId="732"/>
          <ac:picMkLst>
            <pc:docMk/>
            <pc:sldMk cId="3637303230" sldId="265"/>
            <ac:picMk id="48" creationId="{A3688E47-8060-4979-944C-A1A09710AD2D}"/>
          </ac:picMkLst>
        </pc:picChg>
        <pc:cxnChg chg="add mod">
          <ac:chgData name="Gu, Xiaofeng" userId="ab2c42ab-48b4-4edd-a896-b0601d2dab36" providerId="ADAL" clId="{BFA754D6-BAE2-4863-96EB-58F590992480}" dt="2022-09-07T14:04:05.719" v="1543" actId="1582"/>
          <ac:cxnSpMkLst>
            <pc:docMk/>
            <pc:sldMk cId="3637303230" sldId="265"/>
            <ac:cxnSpMk id="14" creationId="{6CE219FB-4D1D-0E6A-5FD2-F97FE4CA9DCA}"/>
          </ac:cxnSpMkLst>
        </pc:cxnChg>
      </pc:sldChg>
      <pc:sldChg chg="modSp mod">
        <pc:chgData name="Gu, Xiaofeng" userId="ab2c42ab-48b4-4edd-a896-b0601d2dab36" providerId="ADAL" clId="{BFA754D6-BAE2-4863-96EB-58F590992480}" dt="2022-09-07T14:20:32.760" v="1792" actId="207"/>
        <pc:sldMkLst>
          <pc:docMk/>
          <pc:sldMk cId="169824553" sldId="312"/>
        </pc:sldMkLst>
        <pc:spChg chg="mod">
          <ac:chgData name="Gu, Xiaofeng" userId="ab2c42ab-48b4-4edd-a896-b0601d2dab36" providerId="ADAL" clId="{BFA754D6-BAE2-4863-96EB-58F590992480}" dt="2022-09-07T14:20:32.760" v="1792" actId="207"/>
          <ac:spMkLst>
            <pc:docMk/>
            <pc:sldMk cId="169824553" sldId="312"/>
            <ac:spMk id="14" creationId="{12D936A4-ACF0-B7DF-2B87-244D3EEE55D8}"/>
          </ac:spMkLst>
        </pc:spChg>
      </pc:sldChg>
      <pc:sldChg chg="addSp delSp modSp del mod">
        <pc:chgData name="Gu, Xiaofeng" userId="ab2c42ab-48b4-4edd-a896-b0601d2dab36" providerId="ADAL" clId="{BFA754D6-BAE2-4863-96EB-58F590992480}" dt="2022-09-07T14:41:31.542" v="1821" actId="47"/>
        <pc:sldMkLst>
          <pc:docMk/>
          <pc:sldMk cId="2230221571" sldId="318"/>
        </pc:sldMkLst>
        <pc:spChg chg="del">
          <ac:chgData name="Gu, Xiaofeng" userId="ab2c42ab-48b4-4edd-a896-b0601d2dab36" providerId="ADAL" clId="{BFA754D6-BAE2-4863-96EB-58F590992480}" dt="2022-09-07T14:41:18.608" v="1818" actId="21"/>
          <ac:spMkLst>
            <pc:docMk/>
            <pc:sldMk cId="2230221571" sldId="318"/>
            <ac:spMk id="2" creationId="{9A6E843E-D69A-4EA4-AC3F-F5F838998A1E}"/>
          </ac:spMkLst>
        </pc:spChg>
        <pc:spChg chg="del mod">
          <ac:chgData name="Gu, Xiaofeng" userId="ab2c42ab-48b4-4edd-a896-b0601d2dab36" providerId="ADAL" clId="{BFA754D6-BAE2-4863-96EB-58F590992480}" dt="2022-09-07T14:41:18.608" v="1818" actId="21"/>
          <ac:spMkLst>
            <pc:docMk/>
            <pc:sldMk cId="2230221571" sldId="318"/>
            <ac:spMk id="3" creationId="{00000000-0000-0000-0000-000000000000}"/>
          </ac:spMkLst>
        </pc:spChg>
        <pc:spChg chg="add mod">
          <ac:chgData name="Gu, Xiaofeng" userId="ab2c42ab-48b4-4edd-a896-b0601d2dab36" providerId="ADAL" clId="{BFA754D6-BAE2-4863-96EB-58F590992480}" dt="2022-09-07T14:41:18.608" v="1818" actId="21"/>
          <ac:spMkLst>
            <pc:docMk/>
            <pc:sldMk cId="2230221571" sldId="318"/>
            <ac:spMk id="7" creationId="{7B74D97D-940D-F89C-E5A8-94FBBBFFF9CF}"/>
          </ac:spMkLst>
        </pc:spChg>
      </pc:sldChg>
      <pc:sldChg chg="delSp modSp mod">
        <pc:chgData name="Gu, Xiaofeng" userId="ab2c42ab-48b4-4edd-a896-b0601d2dab36" providerId="ADAL" clId="{BFA754D6-BAE2-4863-96EB-58F590992480}" dt="2022-09-06T14:02:30.526" v="671" actId="478"/>
        <pc:sldMkLst>
          <pc:docMk/>
          <pc:sldMk cId="3288353167" sldId="758"/>
        </pc:sldMkLst>
        <pc:spChg chg="del">
          <ac:chgData name="Gu, Xiaofeng" userId="ab2c42ab-48b4-4edd-a896-b0601d2dab36" providerId="ADAL" clId="{BFA754D6-BAE2-4863-96EB-58F590992480}" dt="2022-09-06T14:01:55.269" v="665" actId="478"/>
          <ac:spMkLst>
            <pc:docMk/>
            <pc:sldMk cId="3288353167" sldId="758"/>
            <ac:spMk id="5" creationId="{00000000-0000-0000-0000-000000000000}"/>
          </ac:spMkLst>
        </pc:spChg>
        <pc:spChg chg="del">
          <ac:chgData name="Gu, Xiaofeng" userId="ab2c42ab-48b4-4edd-a896-b0601d2dab36" providerId="ADAL" clId="{BFA754D6-BAE2-4863-96EB-58F590992480}" dt="2022-09-06T14:01:56.723" v="666" actId="478"/>
          <ac:spMkLst>
            <pc:docMk/>
            <pc:sldMk cId="3288353167" sldId="758"/>
            <ac:spMk id="7" creationId="{00000000-0000-0000-0000-000000000000}"/>
          </ac:spMkLst>
        </pc:spChg>
        <pc:spChg chg="mod">
          <ac:chgData name="Gu, Xiaofeng" userId="ab2c42ab-48b4-4edd-a896-b0601d2dab36" providerId="ADAL" clId="{BFA754D6-BAE2-4863-96EB-58F590992480}" dt="2022-09-06T14:02:14.497" v="668" actId="1076"/>
          <ac:spMkLst>
            <pc:docMk/>
            <pc:sldMk cId="3288353167" sldId="758"/>
            <ac:spMk id="48" creationId="{00000000-0000-0000-0000-000000000000}"/>
          </ac:spMkLst>
        </pc:spChg>
        <pc:spChg chg="mod">
          <ac:chgData name="Gu, Xiaofeng" userId="ab2c42ab-48b4-4edd-a896-b0601d2dab36" providerId="ADAL" clId="{BFA754D6-BAE2-4863-96EB-58F590992480}" dt="2022-09-06T14:02:20.137" v="669" actId="1076"/>
          <ac:spMkLst>
            <pc:docMk/>
            <pc:sldMk cId="3288353167" sldId="758"/>
            <ac:spMk id="60" creationId="{00000000-0000-0000-0000-000000000000}"/>
          </ac:spMkLst>
        </pc:spChg>
        <pc:spChg chg="mod">
          <ac:chgData name="Gu, Xiaofeng" userId="ab2c42ab-48b4-4edd-a896-b0601d2dab36" providerId="ADAL" clId="{BFA754D6-BAE2-4863-96EB-58F590992480}" dt="2022-09-06T14:02:11.753" v="667" actId="1076"/>
          <ac:spMkLst>
            <pc:docMk/>
            <pc:sldMk cId="3288353167" sldId="758"/>
            <ac:spMk id="62" creationId="{00000000-0000-0000-0000-000000000000}"/>
          </ac:spMkLst>
        </pc:spChg>
        <pc:spChg chg="del">
          <ac:chgData name="Gu, Xiaofeng" userId="ab2c42ab-48b4-4edd-a896-b0601d2dab36" providerId="ADAL" clId="{BFA754D6-BAE2-4863-96EB-58F590992480}" dt="2022-09-06T14:02:30.526" v="671" actId="478"/>
          <ac:spMkLst>
            <pc:docMk/>
            <pc:sldMk cId="3288353167" sldId="758"/>
            <ac:spMk id="3076" creationId="{00000000-0000-0000-0000-000000000000}"/>
          </ac:spMkLst>
        </pc:spChg>
        <pc:spChg chg="del">
          <ac:chgData name="Gu, Xiaofeng" userId="ab2c42ab-48b4-4edd-a896-b0601d2dab36" providerId="ADAL" clId="{BFA754D6-BAE2-4863-96EB-58F590992480}" dt="2022-09-06T14:02:28.886" v="670" actId="478"/>
          <ac:spMkLst>
            <pc:docMk/>
            <pc:sldMk cId="3288353167" sldId="758"/>
            <ac:spMk id="3078" creationId="{00000000-0000-0000-0000-000000000000}"/>
          </ac:spMkLst>
        </pc:spChg>
        <pc:spChg chg="del">
          <ac:chgData name="Gu, Xiaofeng" userId="ab2c42ab-48b4-4edd-a896-b0601d2dab36" providerId="ADAL" clId="{BFA754D6-BAE2-4863-96EB-58F590992480}" dt="2022-09-06T14:01:45.591" v="664" actId="478"/>
          <ac:spMkLst>
            <pc:docMk/>
            <pc:sldMk cId="3288353167" sldId="758"/>
            <ac:spMk id="3081" creationId="{00000000-0000-0000-0000-000000000000}"/>
          </ac:spMkLst>
        </pc:spChg>
        <pc:spChg chg="del">
          <ac:chgData name="Gu, Xiaofeng" userId="ab2c42ab-48b4-4edd-a896-b0601d2dab36" providerId="ADAL" clId="{BFA754D6-BAE2-4863-96EB-58F590992480}" dt="2022-09-06T14:01:34.811" v="661" actId="478"/>
          <ac:spMkLst>
            <pc:docMk/>
            <pc:sldMk cId="3288353167" sldId="758"/>
            <ac:spMk id="3093" creationId="{00000000-0000-0000-0000-000000000000}"/>
          </ac:spMkLst>
        </pc:spChg>
        <pc:spChg chg="del">
          <ac:chgData name="Gu, Xiaofeng" userId="ab2c42ab-48b4-4edd-a896-b0601d2dab36" providerId="ADAL" clId="{BFA754D6-BAE2-4863-96EB-58F590992480}" dt="2022-09-06T14:01:15.967" v="658" actId="478"/>
          <ac:spMkLst>
            <pc:docMk/>
            <pc:sldMk cId="3288353167" sldId="758"/>
            <ac:spMk id="3115" creationId="{00000000-0000-0000-0000-000000000000}"/>
          </ac:spMkLst>
        </pc:spChg>
        <pc:spChg chg="del">
          <ac:chgData name="Gu, Xiaofeng" userId="ab2c42ab-48b4-4edd-a896-b0601d2dab36" providerId="ADAL" clId="{BFA754D6-BAE2-4863-96EB-58F590992480}" dt="2022-09-06T14:01:04.389" v="656" actId="478"/>
          <ac:spMkLst>
            <pc:docMk/>
            <pc:sldMk cId="3288353167" sldId="758"/>
            <ac:spMk id="3119" creationId="{00000000-0000-0000-0000-000000000000}"/>
          </ac:spMkLst>
        </pc:spChg>
        <pc:spChg chg="del">
          <ac:chgData name="Gu, Xiaofeng" userId="ab2c42ab-48b4-4edd-a896-b0601d2dab36" providerId="ADAL" clId="{BFA754D6-BAE2-4863-96EB-58F590992480}" dt="2022-09-06T14:00:59.287" v="654" actId="478"/>
          <ac:spMkLst>
            <pc:docMk/>
            <pc:sldMk cId="3288353167" sldId="758"/>
            <ac:spMk id="3120" creationId="{00000000-0000-0000-0000-000000000000}"/>
          </ac:spMkLst>
        </pc:spChg>
        <pc:picChg chg="mod">
          <ac:chgData name="Gu, Xiaofeng" userId="ab2c42ab-48b4-4edd-a896-b0601d2dab36" providerId="ADAL" clId="{BFA754D6-BAE2-4863-96EB-58F590992480}" dt="2022-09-06T14:01:23.161" v="659" actId="732"/>
          <ac:picMkLst>
            <pc:docMk/>
            <pc:sldMk cId="3288353167" sldId="758"/>
            <ac:picMk id="3074" creationId="{00000000-0000-0000-0000-000000000000}"/>
          </ac:picMkLst>
        </pc:picChg>
        <pc:cxnChg chg="del">
          <ac:chgData name="Gu, Xiaofeng" userId="ab2c42ab-48b4-4edd-a896-b0601d2dab36" providerId="ADAL" clId="{BFA754D6-BAE2-4863-96EB-58F590992480}" dt="2022-09-06T14:01:43.090" v="662" actId="478"/>
          <ac:cxnSpMkLst>
            <pc:docMk/>
            <pc:sldMk cId="3288353167" sldId="758"/>
            <ac:cxnSpMk id="21" creationId="{00000000-0000-0000-0000-000000000000}"/>
          </ac:cxnSpMkLst>
        </pc:cxnChg>
        <pc:cxnChg chg="del">
          <ac:chgData name="Gu, Xiaofeng" userId="ab2c42ab-48b4-4edd-a896-b0601d2dab36" providerId="ADAL" clId="{BFA754D6-BAE2-4863-96EB-58F590992480}" dt="2022-09-06T14:01:44.124" v="663" actId="478"/>
          <ac:cxnSpMkLst>
            <pc:docMk/>
            <pc:sldMk cId="3288353167" sldId="758"/>
            <ac:cxnSpMk id="23" creationId="{00000000-0000-0000-0000-000000000000}"/>
          </ac:cxnSpMkLst>
        </pc:cxnChg>
        <pc:cxnChg chg="del">
          <ac:chgData name="Gu, Xiaofeng" userId="ab2c42ab-48b4-4edd-a896-b0601d2dab36" providerId="ADAL" clId="{BFA754D6-BAE2-4863-96EB-58F590992480}" dt="2022-09-06T14:01:33.262" v="660" actId="478"/>
          <ac:cxnSpMkLst>
            <pc:docMk/>
            <pc:sldMk cId="3288353167" sldId="758"/>
            <ac:cxnSpMk id="47" creationId="{00000000-0000-0000-0000-000000000000}"/>
          </ac:cxnSpMkLst>
        </pc:cxnChg>
        <pc:cxnChg chg="del mod">
          <ac:chgData name="Gu, Xiaofeng" userId="ab2c42ab-48b4-4edd-a896-b0601d2dab36" providerId="ADAL" clId="{BFA754D6-BAE2-4863-96EB-58F590992480}" dt="2022-09-06T14:01:02.381" v="655" actId="478"/>
          <ac:cxnSpMkLst>
            <pc:docMk/>
            <pc:sldMk cId="3288353167" sldId="758"/>
            <ac:cxnSpMk id="54" creationId="{00000000-0000-0000-0000-000000000000}"/>
          </ac:cxnSpMkLst>
        </pc:cxnChg>
        <pc:cxnChg chg="del">
          <ac:chgData name="Gu, Xiaofeng" userId="ab2c42ab-48b4-4edd-a896-b0601d2dab36" providerId="ADAL" clId="{BFA754D6-BAE2-4863-96EB-58F590992480}" dt="2022-09-06T14:00:56.845" v="653" actId="478"/>
          <ac:cxnSpMkLst>
            <pc:docMk/>
            <pc:sldMk cId="3288353167" sldId="758"/>
            <ac:cxnSpMk id="56" creationId="{00000000-0000-0000-0000-000000000000}"/>
          </ac:cxnSpMkLst>
        </pc:cxnChg>
        <pc:cxnChg chg="del">
          <ac:chgData name="Gu, Xiaofeng" userId="ab2c42ab-48b4-4edd-a896-b0601d2dab36" providerId="ADAL" clId="{BFA754D6-BAE2-4863-96EB-58F590992480}" dt="2022-09-06T14:01:14.597" v="657" actId="478"/>
          <ac:cxnSpMkLst>
            <pc:docMk/>
            <pc:sldMk cId="3288353167" sldId="758"/>
            <ac:cxnSpMk id="63" creationId="{00000000-0000-0000-0000-000000000000}"/>
          </ac:cxnSpMkLst>
        </pc:cxnChg>
      </pc:sldChg>
      <pc:sldChg chg="addSp delSp modSp mod">
        <pc:chgData name="Gu, Xiaofeng" userId="ab2c42ab-48b4-4edd-a896-b0601d2dab36" providerId="ADAL" clId="{BFA754D6-BAE2-4863-96EB-58F590992480}" dt="2022-09-07T14:42:10.378" v="1833" actId="478"/>
        <pc:sldMkLst>
          <pc:docMk/>
          <pc:sldMk cId="67915547" sldId="1213"/>
        </pc:sldMkLst>
        <pc:spChg chg="del mod">
          <ac:chgData name="Gu, Xiaofeng" userId="ab2c42ab-48b4-4edd-a896-b0601d2dab36" providerId="ADAL" clId="{BFA754D6-BAE2-4863-96EB-58F590992480}" dt="2022-09-07T14:42:07.356" v="1832" actId="478"/>
          <ac:spMkLst>
            <pc:docMk/>
            <pc:sldMk cId="67915547" sldId="1213"/>
            <ac:spMk id="2" creationId="{CFBE0F30-C552-45D1-8055-6BBEA1234548}"/>
          </ac:spMkLst>
        </pc:spChg>
        <pc:spChg chg="mod">
          <ac:chgData name="Gu, Xiaofeng" userId="ab2c42ab-48b4-4edd-a896-b0601d2dab36" providerId="ADAL" clId="{BFA754D6-BAE2-4863-96EB-58F590992480}" dt="2022-09-07T14:18:09.249" v="1752" actId="20577"/>
          <ac:spMkLst>
            <pc:docMk/>
            <pc:sldMk cId="67915547" sldId="1213"/>
            <ac:spMk id="3" creationId="{B703DB8B-F4A9-4DB6-A272-46498555EBCE}"/>
          </ac:spMkLst>
        </pc:spChg>
        <pc:spChg chg="mod">
          <ac:chgData name="Gu, Xiaofeng" userId="ab2c42ab-48b4-4edd-a896-b0601d2dab36" providerId="ADAL" clId="{BFA754D6-BAE2-4863-96EB-58F590992480}" dt="2022-09-07T14:41:44.622" v="1822"/>
          <ac:spMkLst>
            <pc:docMk/>
            <pc:sldMk cId="67915547" sldId="1213"/>
            <ac:spMk id="6" creationId="{961846A2-E265-F99E-435B-D95E7BFFC532}"/>
          </ac:spMkLst>
        </pc:spChg>
        <pc:spChg chg="mod">
          <ac:chgData name="Gu, Xiaofeng" userId="ab2c42ab-48b4-4edd-a896-b0601d2dab36" providerId="ADAL" clId="{BFA754D6-BAE2-4863-96EB-58F590992480}" dt="2022-09-07T14:41:44.622" v="1822"/>
          <ac:spMkLst>
            <pc:docMk/>
            <pc:sldMk cId="67915547" sldId="1213"/>
            <ac:spMk id="7" creationId="{7295D05A-B40F-512B-9428-1C02E6DA4500}"/>
          </ac:spMkLst>
        </pc:spChg>
        <pc:spChg chg="mod">
          <ac:chgData name="Gu, Xiaofeng" userId="ab2c42ab-48b4-4edd-a896-b0601d2dab36" providerId="ADAL" clId="{BFA754D6-BAE2-4863-96EB-58F590992480}" dt="2022-09-07T14:41:48.749" v="1825"/>
          <ac:spMkLst>
            <pc:docMk/>
            <pc:sldMk cId="67915547" sldId="1213"/>
            <ac:spMk id="9" creationId="{30F0EFC5-7AB0-AB9E-84F9-66175F96ABF7}"/>
          </ac:spMkLst>
        </pc:spChg>
        <pc:spChg chg="mod">
          <ac:chgData name="Gu, Xiaofeng" userId="ab2c42ab-48b4-4edd-a896-b0601d2dab36" providerId="ADAL" clId="{BFA754D6-BAE2-4863-96EB-58F590992480}" dt="2022-09-07T14:42:04.546" v="1831" actId="20577"/>
          <ac:spMkLst>
            <pc:docMk/>
            <pc:sldMk cId="67915547" sldId="1213"/>
            <ac:spMk id="10" creationId="{05952650-35F2-7BC8-FBB7-C7F66A8EDC88}"/>
          </ac:spMkLst>
        </pc:spChg>
        <pc:spChg chg="add del mod">
          <ac:chgData name="Gu, Xiaofeng" userId="ab2c42ab-48b4-4edd-a896-b0601d2dab36" providerId="ADAL" clId="{BFA754D6-BAE2-4863-96EB-58F590992480}" dt="2022-09-07T14:42:10.378" v="1833" actId="478"/>
          <ac:spMkLst>
            <pc:docMk/>
            <pc:sldMk cId="67915547" sldId="1213"/>
            <ac:spMk id="12" creationId="{97C92608-7A58-EDA1-C33D-59F8486D7522}"/>
          </ac:spMkLst>
        </pc:spChg>
        <pc:grpChg chg="add del mod">
          <ac:chgData name="Gu, Xiaofeng" userId="ab2c42ab-48b4-4edd-a896-b0601d2dab36" providerId="ADAL" clId="{BFA754D6-BAE2-4863-96EB-58F590992480}" dt="2022-09-07T14:41:46.226" v="1823"/>
          <ac:grpSpMkLst>
            <pc:docMk/>
            <pc:sldMk cId="67915547" sldId="1213"/>
            <ac:grpSpMk id="5" creationId="{1F2299D2-405B-0125-EC35-BF5813BA8D5A}"/>
          </ac:grpSpMkLst>
        </pc:grpChg>
        <pc:grpChg chg="add mod">
          <ac:chgData name="Gu, Xiaofeng" userId="ab2c42ab-48b4-4edd-a896-b0601d2dab36" providerId="ADAL" clId="{BFA754D6-BAE2-4863-96EB-58F590992480}" dt="2022-09-07T14:41:48.749" v="1825"/>
          <ac:grpSpMkLst>
            <pc:docMk/>
            <pc:sldMk cId="67915547" sldId="1213"/>
            <ac:grpSpMk id="8" creationId="{6863574C-3CD6-839E-EF29-7C555678DFDA}"/>
          </ac:grpSpMkLst>
        </pc:grpChg>
      </pc:sldChg>
      <pc:sldChg chg="modSp mod">
        <pc:chgData name="Gu, Xiaofeng" userId="ab2c42ab-48b4-4edd-a896-b0601d2dab36" providerId="ADAL" clId="{BFA754D6-BAE2-4863-96EB-58F590992480}" dt="2022-09-07T14:17:49.479" v="1745" actId="20577"/>
        <pc:sldMkLst>
          <pc:docMk/>
          <pc:sldMk cId="2566876968" sldId="1218"/>
        </pc:sldMkLst>
        <pc:spChg chg="mod">
          <ac:chgData name="Gu, Xiaofeng" userId="ab2c42ab-48b4-4edd-a896-b0601d2dab36" providerId="ADAL" clId="{BFA754D6-BAE2-4863-96EB-58F590992480}" dt="2022-09-07T14:17:49.479" v="1745" actId="20577"/>
          <ac:spMkLst>
            <pc:docMk/>
            <pc:sldMk cId="2566876968" sldId="1218"/>
            <ac:spMk id="3" creationId="{00000000-0000-0000-0000-000000000000}"/>
          </ac:spMkLst>
        </pc:spChg>
      </pc:sldChg>
      <pc:sldChg chg="addSp delSp modSp add mod">
        <pc:chgData name="Gu, Xiaofeng" userId="ab2c42ab-48b4-4edd-a896-b0601d2dab36" providerId="ADAL" clId="{BFA754D6-BAE2-4863-96EB-58F590992480}" dt="2022-09-06T14:08:49.370" v="705" actId="11529"/>
        <pc:sldMkLst>
          <pc:docMk/>
          <pc:sldMk cId="2531036527" sldId="1365"/>
        </pc:sldMkLst>
        <pc:spChg chg="del mod">
          <ac:chgData name="Gu, Xiaofeng" userId="ab2c42ab-48b4-4edd-a896-b0601d2dab36" providerId="ADAL" clId="{BFA754D6-BAE2-4863-96EB-58F590992480}" dt="2022-09-06T13:21:09.769" v="220" actId="478"/>
          <ac:spMkLst>
            <pc:docMk/>
            <pc:sldMk cId="2531036527" sldId="1365"/>
            <ac:spMk id="3" creationId="{01C892F0-976E-4D77-AB30-85283EDC7D4E}"/>
          </ac:spMkLst>
        </pc:spChg>
        <pc:spChg chg="mod">
          <ac:chgData name="Gu, Xiaofeng" userId="ab2c42ab-48b4-4edd-a896-b0601d2dab36" providerId="ADAL" clId="{BFA754D6-BAE2-4863-96EB-58F590992480}" dt="2022-09-06T13:26:32.648" v="348" actId="14100"/>
          <ac:spMkLst>
            <pc:docMk/>
            <pc:sldMk cId="2531036527" sldId="1365"/>
            <ac:spMk id="4" creationId="{506547EE-0387-40BA-8465-4775E9DEF716}"/>
          </ac:spMkLst>
        </pc:spChg>
        <pc:spChg chg="del mod">
          <ac:chgData name="Gu, Xiaofeng" userId="ab2c42ab-48b4-4edd-a896-b0601d2dab36" providerId="ADAL" clId="{BFA754D6-BAE2-4863-96EB-58F590992480}" dt="2022-09-06T13:17:57.170" v="132" actId="478"/>
          <ac:spMkLst>
            <pc:docMk/>
            <pc:sldMk cId="2531036527" sldId="1365"/>
            <ac:spMk id="6" creationId="{C703CAEC-60C7-4218-B43B-D11E52A7020B}"/>
          </ac:spMkLst>
        </pc:spChg>
        <pc:spChg chg="add">
          <ac:chgData name="Gu, Xiaofeng" userId="ab2c42ab-48b4-4edd-a896-b0601d2dab36" providerId="ADAL" clId="{BFA754D6-BAE2-4863-96EB-58F590992480}" dt="2022-09-06T13:17:58.006" v="133" actId="22"/>
          <ac:spMkLst>
            <pc:docMk/>
            <pc:sldMk cId="2531036527" sldId="1365"/>
            <ac:spMk id="10" creationId="{0D6F0F51-03E3-7E59-DA75-79C9DF0DE2B6}"/>
          </ac:spMkLst>
        </pc:spChg>
        <pc:spChg chg="del mod">
          <ac:chgData name="Gu, Xiaofeng" userId="ab2c42ab-48b4-4edd-a896-b0601d2dab36" providerId="ADAL" clId="{BFA754D6-BAE2-4863-96EB-58F590992480}" dt="2022-09-06T13:24:49.200" v="324" actId="478"/>
          <ac:spMkLst>
            <pc:docMk/>
            <pc:sldMk cId="2531036527" sldId="1365"/>
            <ac:spMk id="13" creationId="{3DCF75E7-478F-4893-AD9E-B7FB5854A352}"/>
          </ac:spMkLst>
        </pc:spChg>
        <pc:spChg chg="mod">
          <ac:chgData name="Gu, Xiaofeng" userId="ab2c42ab-48b4-4edd-a896-b0601d2dab36" providerId="ADAL" clId="{BFA754D6-BAE2-4863-96EB-58F590992480}" dt="2022-09-06T13:21:57.590" v="228"/>
          <ac:spMkLst>
            <pc:docMk/>
            <pc:sldMk cId="2531036527" sldId="1365"/>
            <ac:spMk id="14" creationId="{C65E1CD1-66DA-0E65-C305-2ADD1549A401}"/>
          </ac:spMkLst>
        </pc:spChg>
        <pc:spChg chg="mod topLvl">
          <ac:chgData name="Gu, Xiaofeng" userId="ab2c42ab-48b4-4edd-a896-b0601d2dab36" providerId="ADAL" clId="{BFA754D6-BAE2-4863-96EB-58F590992480}" dt="2022-09-06T13:26:12.036" v="341" actId="164"/>
          <ac:spMkLst>
            <pc:docMk/>
            <pc:sldMk cId="2531036527" sldId="1365"/>
            <ac:spMk id="16" creationId="{24135643-76ED-4D00-B816-504A6776C8CA}"/>
          </ac:spMkLst>
        </pc:spChg>
        <pc:spChg chg="mod topLvl">
          <ac:chgData name="Gu, Xiaofeng" userId="ab2c42ab-48b4-4edd-a896-b0601d2dab36" providerId="ADAL" clId="{BFA754D6-BAE2-4863-96EB-58F590992480}" dt="2022-09-06T13:26:12.036" v="341" actId="164"/>
          <ac:spMkLst>
            <pc:docMk/>
            <pc:sldMk cId="2531036527" sldId="1365"/>
            <ac:spMk id="17" creationId="{0D8B3041-8F04-4318-BA8D-40E7E76E914F}"/>
          </ac:spMkLst>
        </pc:spChg>
        <pc:spChg chg="mod">
          <ac:chgData name="Gu, Xiaofeng" userId="ab2c42ab-48b4-4edd-a896-b0601d2dab36" providerId="ADAL" clId="{BFA754D6-BAE2-4863-96EB-58F590992480}" dt="2022-09-06T13:26:12.036" v="341" actId="164"/>
          <ac:spMkLst>
            <pc:docMk/>
            <pc:sldMk cId="2531036527" sldId="1365"/>
            <ac:spMk id="19" creationId="{B52F33EC-A0E9-4A54-B7BD-A104F77FC051}"/>
          </ac:spMkLst>
        </pc:spChg>
        <pc:spChg chg="mod">
          <ac:chgData name="Gu, Xiaofeng" userId="ab2c42ab-48b4-4edd-a896-b0601d2dab36" providerId="ADAL" clId="{BFA754D6-BAE2-4863-96EB-58F590992480}" dt="2022-09-06T13:26:41.717" v="349" actId="313"/>
          <ac:spMkLst>
            <pc:docMk/>
            <pc:sldMk cId="2531036527" sldId="1365"/>
            <ac:spMk id="20" creationId="{90CD9996-C44D-D415-0DA0-3ABF94FFBCA6}"/>
          </ac:spMkLst>
        </pc:spChg>
        <pc:spChg chg="mod">
          <ac:chgData name="Gu, Xiaofeng" userId="ab2c42ab-48b4-4edd-a896-b0601d2dab36" providerId="ADAL" clId="{BFA754D6-BAE2-4863-96EB-58F590992480}" dt="2022-09-06T14:07:33.553" v="704" actId="12"/>
          <ac:spMkLst>
            <pc:docMk/>
            <pc:sldMk cId="2531036527" sldId="1365"/>
            <ac:spMk id="1363970" creationId="{00000000-0000-0000-0000-000000000000}"/>
          </ac:spMkLst>
        </pc:spChg>
        <pc:grpChg chg="add del mod topLvl">
          <ac:chgData name="Gu, Xiaofeng" userId="ab2c42ab-48b4-4edd-a896-b0601d2dab36" providerId="ADAL" clId="{BFA754D6-BAE2-4863-96EB-58F590992480}" dt="2022-09-06T13:25:52.861" v="338" actId="165"/>
          <ac:grpSpMkLst>
            <pc:docMk/>
            <pc:sldMk cId="2531036527" sldId="1365"/>
            <ac:grpSpMk id="2" creationId="{EF9DE047-9DEB-992A-2127-4FC0662AB5B8}"/>
          </ac:grpSpMkLst>
        </pc:grpChg>
        <pc:grpChg chg="add del mod">
          <ac:chgData name="Gu, Xiaofeng" userId="ab2c42ab-48b4-4edd-a896-b0601d2dab36" providerId="ADAL" clId="{BFA754D6-BAE2-4863-96EB-58F590992480}" dt="2022-09-06T13:25:48.960" v="337" actId="165"/>
          <ac:grpSpMkLst>
            <pc:docMk/>
            <pc:sldMk cId="2531036527" sldId="1365"/>
            <ac:grpSpMk id="7" creationId="{4D1DF8D0-3464-FAE2-B5DC-D417F79288B2}"/>
          </ac:grpSpMkLst>
        </pc:grpChg>
        <pc:grpChg chg="add mod">
          <ac:chgData name="Gu, Xiaofeng" userId="ab2c42ab-48b4-4edd-a896-b0601d2dab36" providerId="ADAL" clId="{BFA754D6-BAE2-4863-96EB-58F590992480}" dt="2022-09-06T13:21:57.590" v="228"/>
          <ac:grpSpMkLst>
            <pc:docMk/>
            <pc:sldMk cId="2531036527" sldId="1365"/>
            <ac:grpSpMk id="11" creationId="{5FDEAAB0-5154-C299-7D64-E792EAA5268F}"/>
          </ac:grpSpMkLst>
        </pc:grpChg>
        <pc:grpChg chg="add mod">
          <ac:chgData name="Gu, Xiaofeng" userId="ab2c42ab-48b4-4edd-a896-b0601d2dab36" providerId="ADAL" clId="{BFA754D6-BAE2-4863-96EB-58F590992480}" dt="2022-09-06T14:07:15.585" v="700" actId="1076"/>
          <ac:grpSpMkLst>
            <pc:docMk/>
            <pc:sldMk cId="2531036527" sldId="1365"/>
            <ac:grpSpMk id="21" creationId="{32979BEC-EC05-A0FC-6D6E-D065C3DED5B9}"/>
          </ac:grpSpMkLst>
        </pc:grpChg>
        <pc:picChg chg="mod topLvl">
          <ac:chgData name="Gu, Xiaofeng" userId="ab2c42ab-48b4-4edd-a896-b0601d2dab36" providerId="ADAL" clId="{BFA754D6-BAE2-4863-96EB-58F590992480}" dt="2022-09-06T13:26:12.036" v="341" actId="164"/>
          <ac:picMkLst>
            <pc:docMk/>
            <pc:sldMk cId="2531036527" sldId="1365"/>
            <ac:picMk id="9" creationId="{20DECD10-A535-44EB-B5C2-FB5A8FAF2F3F}"/>
          </ac:picMkLst>
        </pc:picChg>
        <pc:cxnChg chg="del">
          <ac:chgData name="Gu, Xiaofeng" userId="ab2c42ab-48b4-4edd-a896-b0601d2dab36" providerId="ADAL" clId="{BFA754D6-BAE2-4863-96EB-58F590992480}" dt="2022-09-06T13:16:47.185" v="123" actId="478"/>
          <ac:cxnSpMkLst>
            <pc:docMk/>
            <pc:sldMk cId="2531036527" sldId="1365"/>
            <ac:cxnSpMk id="12" creationId="{D9774396-CE3E-49E8-BEA2-E166554A29A8}"/>
          </ac:cxnSpMkLst>
        </pc:cxnChg>
        <pc:cxnChg chg="del">
          <ac:chgData name="Gu, Xiaofeng" userId="ab2c42ab-48b4-4edd-a896-b0601d2dab36" providerId="ADAL" clId="{BFA754D6-BAE2-4863-96EB-58F590992480}" dt="2022-09-06T13:16:52.577" v="124" actId="478"/>
          <ac:cxnSpMkLst>
            <pc:docMk/>
            <pc:sldMk cId="2531036527" sldId="1365"/>
            <ac:cxnSpMk id="15" creationId="{8E13DDB1-AC7E-44DF-8ADC-5CDFAF161A1F}"/>
          </ac:cxnSpMkLst>
        </pc:cxnChg>
        <pc:cxnChg chg="add">
          <ac:chgData name="Gu, Xiaofeng" userId="ab2c42ab-48b4-4edd-a896-b0601d2dab36" providerId="ADAL" clId="{BFA754D6-BAE2-4863-96EB-58F590992480}" dt="2022-09-06T14:08:49.370" v="705" actId="11529"/>
          <ac:cxnSpMkLst>
            <pc:docMk/>
            <pc:sldMk cId="2531036527" sldId="1365"/>
            <ac:cxnSpMk id="23" creationId="{582B37FC-D546-E928-E1DB-08158931E73F}"/>
          </ac:cxnSpMkLst>
        </pc:cxnChg>
      </pc:sldChg>
      <pc:sldChg chg="addSp delSp modSp add mod ord">
        <pc:chgData name="Gu, Xiaofeng" userId="ab2c42ab-48b4-4edd-a896-b0601d2dab36" providerId="ADAL" clId="{BFA754D6-BAE2-4863-96EB-58F590992480}" dt="2022-09-07T14:22:10.249" v="1793" actId="108"/>
        <pc:sldMkLst>
          <pc:docMk/>
          <pc:sldMk cId="1536611804" sldId="1433"/>
        </pc:sldMkLst>
        <pc:spChg chg="mod">
          <ac:chgData name="Gu, Xiaofeng" userId="ab2c42ab-48b4-4edd-a896-b0601d2dab36" providerId="ADAL" clId="{BFA754D6-BAE2-4863-96EB-58F590992480}" dt="2022-09-07T14:22:10.249" v="1793" actId="108"/>
          <ac:spMkLst>
            <pc:docMk/>
            <pc:sldMk cId="1536611804" sldId="1433"/>
            <ac:spMk id="7" creationId="{4382741F-9DDB-BA44-9B3F-61F9D00F4472}"/>
          </ac:spMkLst>
        </pc:spChg>
        <pc:spChg chg="mod">
          <ac:chgData name="Gu, Xiaofeng" userId="ab2c42ab-48b4-4edd-a896-b0601d2dab36" providerId="ADAL" clId="{BFA754D6-BAE2-4863-96EB-58F590992480}" dt="2022-09-07T14:14:39.634" v="1682" actId="20577"/>
          <ac:spMkLst>
            <pc:docMk/>
            <pc:sldMk cId="1536611804" sldId="1433"/>
            <ac:spMk id="8" creationId="{F8556620-EAC5-2F57-28CC-CEAA646C6E21}"/>
          </ac:spMkLst>
        </pc:spChg>
        <pc:picChg chg="add del mod">
          <ac:chgData name="Gu, Xiaofeng" userId="ab2c42ab-48b4-4edd-a896-b0601d2dab36" providerId="ADAL" clId="{BFA754D6-BAE2-4863-96EB-58F590992480}" dt="2022-09-07T14:14:39.138" v="1680" actId="22"/>
          <ac:picMkLst>
            <pc:docMk/>
            <pc:sldMk cId="1536611804" sldId="1433"/>
            <ac:picMk id="5" creationId="{CFB788CE-3DBF-E25E-E54A-70B115DB68FE}"/>
          </ac:picMkLst>
        </pc:picChg>
        <pc:picChg chg="mod">
          <ac:chgData name="Gu, Xiaofeng" userId="ab2c42ab-48b4-4edd-a896-b0601d2dab36" providerId="ADAL" clId="{BFA754D6-BAE2-4863-96EB-58F590992480}" dt="2022-09-07T14:14:38.670" v="1678" actId="1076"/>
          <ac:picMkLst>
            <pc:docMk/>
            <pc:sldMk cId="1536611804" sldId="1433"/>
            <ac:picMk id="10" creationId="{F538BB6E-8004-9E4F-BFED-853807F52C7D}"/>
          </ac:picMkLst>
        </pc:picChg>
      </pc:sldChg>
      <pc:sldChg chg="modSp del mod">
        <pc:chgData name="Gu, Xiaofeng" userId="ab2c42ab-48b4-4edd-a896-b0601d2dab36" providerId="ADAL" clId="{BFA754D6-BAE2-4863-96EB-58F590992480}" dt="2022-09-06T14:24:30.166" v="985" actId="2696"/>
        <pc:sldMkLst>
          <pc:docMk/>
          <pc:sldMk cId="2586700286" sldId="1433"/>
        </pc:sldMkLst>
        <pc:spChg chg="mod">
          <ac:chgData name="Gu, Xiaofeng" userId="ab2c42ab-48b4-4edd-a896-b0601d2dab36" providerId="ADAL" clId="{BFA754D6-BAE2-4863-96EB-58F590992480}" dt="2022-09-06T12:58:14.205" v="74" actId="20577"/>
          <ac:spMkLst>
            <pc:docMk/>
            <pc:sldMk cId="2586700286" sldId="1433"/>
            <ac:spMk id="7" creationId="{4382741F-9DDB-BA44-9B3F-61F9D00F4472}"/>
          </ac:spMkLst>
        </pc:spChg>
        <pc:spChg chg="mod">
          <ac:chgData name="Gu, Xiaofeng" userId="ab2c42ab-48b4-4edd-a896-b0601d2dab36" providerId="ADAL" clId="{BFA754D6-BAE2-4863-96EB-58F590992480}" dt="2022-09-06T12:57:59.517" v="70" actId="20577"/>
          <ac:spMkLst>
            <pc:docMk/>
            <pc:sldMk cId="2586700286" sldId="1433"/>
            <ac:spMk id="8" creationId="{F8556620-EAC5-2F57-28CC-CEAA646C6E21}"/>
          </ac:spMkLst>
        </pc:spChg>
      </pc:sldChg>
      <pc:sldChg chg="modSp mod">
        <pc:chgData name="Gu, Xiaofeng" userId="ab2c42ab-48b4-4edd-a896-b0601d2dab36" providerId="ADAL" clId="{BFA754D6-BAE2-4863-96EB-58F590992480}" dt="2022-09-06T17:36:27.358" v="1269" actId="20577"/>
        <pc:sldMkLst>
          <pc:docMk/>
          <pc:sldMk cId="475346271" sldId="1434"/>
        </pc:sldMkLst>
        <pc:spChg chg="mod">
          <ac:chgData name="Gu, Xiaofeng" userId="ab2c42ab-48b4-4edd-a896-b0601d2dab36" providerId="ADAL" clId="{BFA754D6-BAE2-4863-96EB-58F590992480}" dt="2022-09-06T17:36:27.358" v="1269" actId="20577"/>
          <ac:spMkLst>
            <pc:docMk/>
            <pc:sldMk cId="475346271" sldId="1434"/>
            <ac:spMk id="6" creationId="{B12374B0-A260-46A0-9278-27BB01819B97}"/>
          </ac:spMkLst>
        </pc:spChg>
      </pc:sldChg>
      <pc:sldChg chg="addSp modSp mod">
        <pc:chgData name="Gu, Xiaofeng" userId="ab2c42ab-48b4-4edd-a896-b0601d2dab36" providerId="ADAL" clId="{BFA754D6-BAE2-4863-96EB-58F590992480}" dt="2022-09-07T14:50:48.569" v="1860" actId="20577"/>
        <pc:sldMkLst>
          <pc:docMk/>
          <pc:sldMk cId="1296691271" sldId="2328"/>
        </pc:sldMkLst>
        <pc:spChg chg="add mod">
          <ac:chgData name="Gu, Xiaofeng" userId="ab2c42ab-48b4-4edd-a896-b0601d2dab36" providerId="ADAL" clId="{BFA754D6-BAE2-4863-96EB-58F590992480}" dt="2022-09-07T14:09:24.242" v="1637" actId="20577"/>
          <ac:spMkLst>
            <pc:docMk/>
            <pc:sldMk cId="1296691271" sldId="2328"/>
            <ac:spMk id="3" creationId="{4C00BF0A-C539-A1EB-ADCC-05CF9421AABB}"/>
          </ac:spMkLst>
        </pc:spChg>
        <pc:spChg chg="mod">
          <ac:chgData name="Gu, Xiaofeng" userId="ab2c42ab-48b4-4edd-a896-b0601d2dab36" providerId="ADAL" clId="{BFA754D6-BAE2-4863-96EB-58F590992480}" dt="2022-09-07T14:50:48.569" v="1860" actId="20577"/>
          <ac:spMkLst>
            <pc:docMk/>
            <pc:sldMk cId="1296691271" sldId="2328"/>
            <ac:spMk id="14" creationId="{E3D9836E-D809-4DFC-AA36-E24D5DB5640B}"/>
          </ac:spMkLst>
        </pc:spChg>
        <pc:grpChg chg="mod">
          <ac:chgData name="Gu, Xiaofeng" userId="ab2c42ab-48b4-4edd-a896-b0601d2dab36" providerId="ADAL" clId="{BFA754D6-BAE2-4863-96EB-58F590992480}" dt="2022-09-06T17:49:03.280" v="1378" actId="1076"/>
          <ac:grpSpMkLst>
            <pc:docMk/>
            <pc:sldMk cId="1296691271" sldId="2328"/>
            <ac:grpSpMk id="17" creationId="{C90CE5A1-71AD-F06D-7B87-52AA47524F2A}"/>
          </ac:grpSpMkLst>
        </pc:grpChg>
        <pc:picChg chg="mod">
          <ac:chgData name="Gu, Xiaofeng" userId="ab2c42ab-48b4-4edd-a896-b0601d2dab36" providerId="ADAL" clId="{BFA754D6-BAE2-4863-96EB-58F590992480}" dt="2022-09-06T17:49:03.280" v="1378" actId="1076"/>
          <ac:picMkLst>
            <pc:docMk/>
            <pc:sldMk cId="1296691271" sldId="2328"/>
            <ac:picMk id="10" creationId="{BACDAE88-B09E-96DF-46ED-BEE7C858ED1A}"/>
          </ac:picMkLst>
        </pc:picChg>
        <pc:picChg chg="mod">
          <ac:chgData name="Gu, Xiaofeng" userId="ab2c42ab-48b4-4edd-a896-b0601d2dab36" providerId="ADAL" clId="{BFA754D6-BAE2-4863-96EB-58F590992480}" dt="2022-09-06T17:49:03.280" v="1378" actId="1076"/>
          <ac:picMkLst>
            <pc:docMk/>
            <pc:sldMk cId="1296691271" sldId="2328"/>
            <ac:picMk id="15" creationId="{F534B896-3691-FAB3-187D-7743246815A6}"/>
          </ac:picMkLst>
        </pc:picChg>
      </pc:sldChg>
      <pc:sldChg chg="modSp mod">
        <pc:chgData name="Gu, Xiaofeng" userId="ab2c42ab-48b4-4edd-a896-b0601d2dab36" providerId="ADAL" clId="{BFA754D6-BAE2-4863-96EB-58F590992480}" dt="2022-09-06T17:48:37.159" v="1377" actId="21"/>
        <pc:sldMkLst>
          <pc:docMk/>
          <pc:sldMk cId="716086203" sldId="2329"/>
        </pc:sldMkLst>
        <pc:spChg chg="mod">
          <ac:chgData name="Gu, Xiaofeng" userId="ab2c42ab-48b4-4edd-a896-b0601d2dab36" providerId="ADAL" clId="{BFA754D6-BAE2-4863-96EB-58F590992480}" dt="2022-09-06T17:48:37.159" v="1377" actId="21"/>
          <ac:spMkLst>
            <pc:docMk/>
            <pc:sldMk cId="716086203" sldId="2329"/>
            <ac:spMk id="9" creationId="{2B670697-D935-412B-A64F-C3469DFD98B9}"/>
          </ac:spMkLst>
        </pc:spChg>
        <pc:picChg chg="mod">
          <ac:chgData name="Gu, Xiaofeng" userId="ab2c42ab-48b4-4edd-a896-b0601d2dab36" providerId="ADAL" clId="{BFA754D6-BAE2-4863-96EB-58F590992480}" dt="2022-09-06T17:47:06.225" v="1318" actId="1076"/>
          <ac:picMkLst>
            <pc:docMk/>
            <pc:sldMk cId="716086203" sldId="2329"/>
            <ac:picMk id="32" creationId="{46062CD5-D4C7-FCFB-26E8-8EB0BE049AF6}"/>
          </ac:picMkLst>
        </pc:picChg>
      </pc:sldChg>
      <pc:sldChg chg="modSp mod">
        <pc:chgData name="Gu, Xiaofeng" userId="ab2c42ab-48b4-4edd-a896-b0601d2dab36" providerId="ADAL" clId="{BFA754D6-BAE2-4863-96EB-58F590992480}" dt="2022-09-07T14:11:29.817" v="1660" actId="1076"/>
        <pc:sldMkLst>
          <pc:docMk/>
          <pc:sldMk cId="3090326752" sldId="2338"/>
        </pc:sldMkLst>
        <pc:spChg chg="mod">
          <ac:chgData name="Gu, Xiaofeng" userId="ab2c42ab-48b4-4edd-a896-b0601d2dab36" providerId="ADAL" clId="{BFA754D6-BAE2-4863-96EB-58F590992480}" dt="2022-09-06T14:32:59.764" v="1249" actId="1076"/>
          <ac:spMkLst>
            <pc:docMk/>
            <pc:sldMk cId="3090326752" sldId="2338"/>
            <ac:spMk id="8" creationId="{D4BDE62D-EBCB-41E0-B084-2A1130672B87}"/>
          </ac:spMkLst>
        </pc:spChg>
        <pc:spChg chg="mod">
          <ac:chgData name="Gu, Xiaofeng" userId="ab2c42ab-48b4-4edd-a896-b0601d2dab36" providerId="ADAL" clId="{BFA754D6-BAE2-4863-96EB-58F590992480}" dt="2022-09-06T14:32:59.764" v="1249" actId="1076"/>
          <ac:spMkLst>
            <pc:docMk/>
            <pc:sldMk cId="3090326752" sldId="2338"/>
            <ac:spMk id="9" creationId="{BF528E51-CDB6-4C9E-82B1-14BD92E3117C}"/>
          </ac:spMkLst>
        </pc:spChg>
        <pc:spChg chg="mod">
          <ac:chgData name="Gu, Xiaofeng" userId="ab2c42ab-48b4-4edd-a896-b0601d2dab36" providerId="ADAL" clId="{BFA754D6-BAE2-4863-96EB-58F590992480}" dt="2022-09-07T14:11:29.817" v="1660" actId="1076"/>
          <ac:spMkLst>
            <pc:docMk/>
            <pc:sldMk cId="3090326752" sldId="2338"/>
            <ac:spMk id="12" creationId="{B79FB0B5-FA3D-4CF2-BBAF-82CCA01DBCD4}"/>
          </ac:spMkLst>
        </pc:spChg>
        <pc:grpChg chg="mod">
          <ac:chgData name="Gu, Xiaofeng" userId="ab2c42ab-48b4-4edd-a896-b0601d2dab36" providerId="ADAL" clId="{BFA754D6-BAE2-4863-96EB-58F590992480}" dt="2022-09-06T14:32:59.764" v="1249" actId="1076"/>
          <ac:grpSpMkLst>
            <pc:docMk/>
            <pc:sldMk cId="3090326752" sldId="2338"/>
            <ac:grpSpMk id="4" creationId="{A4A52200-59B8-456F-B9FA-29B9D120BD78}"/>
          </ac:grpSpMkLst>
        </pc:grpChg>
        <pc:picChg chg="mod">
          <ac:chgData name="Gu, Xiaofeng" userId="ab2c42ab-48b4-4edd-a896-b0601d2dab36" providerId="ADAL" clId="{BFA754D6-BAE2-4863-96EB-58F590992480}" dt="2022-09-06T14:32:59.764" v="1249" actId="1076"/>
          <ac:picMkLst>
            <pc:docMk/>
            <pc:sldMk cId="3090326752" sldId="2338"/>
            <ac:picMk id="5122" creationId="{78619DD3-FAE2-4D96-A2A1-E624CA70B169}"/>
          </ac:picMkLst>
        </pc:picChg>
      </pc:sldChg>
      <pc:sldChg chg="modSp mod">
        <pc:chgData name="Gu, Xiaofeng" userId="ab2c42ab-48b4-4edd-a896-b0601d2dab36" providerId="ADAL" clId="{BFA754D6-BAE2-4863-96EB-58F590992480}" dt="2022-09-06T14:21:58.101" v="966" actId="20577"/>
        <pc:sldMkLst>
          <pc:docMk/>
          <pc:sldMk cId="2742842199" sldId="2353"/>
        </pc:sldMkLst>
        <pc:spChg chg="mod">
          <ac:chgData name="Gu, Xiaofeng" userId="ab2c42ab-48b4-4edd-a896-b0601d2dab36" providerId="ADAL" clId="{BFA754D6-BAE2-4863-96EB-58F590992480}" dt="2022-09-06T14:21:58.101" v="966" actId="20577"/>
          <ac:spMkLst>
            <pc:docMk/>
            <pc:sldMk cId="2742842199" sldId="2353"/>
            <ac:spMk id="10" creationId="{33010B42-C072-5376-2E6A-DD2433171E83}"/>
          </ac:spMkLst>
        </pc:spChg>
      </pc:sldChg>
      <pc:sldChg chg="modSp mod">
        <pc:chgData name="Gu, Xiaofeng" userId="ab2c42ab-48b4-4edd-a896-b0601d2dab36" providerId="ADAL" clId="{BFA754D6-BAE2-4863-96EB-58F590992480}" dt="2022-09-06T17:35:45.174" v="1267" actId="5793"/>
        <pc:sldMkLst>
          <pc:docMk/>
          <pc:sldMk cId="4128657475" sldId="2354"/>
        </pc:sldMkLst>
        <pc:spChg chg="mod">
          <ac:chgData name="Gu, Xiaofeng" userId="ab2c42ab-48b4-4edd-a896-b0601d2dab36" providerId="ADAL" clId="{BFA754D6-BAE2-4863-96EB-58F590992480}" dt="2022-09-06T17:35:45.174" v="1267" actId="5793"/>
          <ac:spMkLst>
            <pc:docMk/>
            <pc:sldMk cId="4128657475" sldId="2354"/>
            <ac:spMk id="2" creationId="{35E39FCD-1B0A-8F6C-C0E5-9459609709A7}"/>
          </ac:spMkLst>
        </pc:spChg>
        <pc:picChg chg="mod">
          <ac:chgData name="Gu, Xiaofeng" userId="ab2c42ab-48b4-4edd-a896-b0601d2dab36" providerId="ADAL" clId="{BFA754D6-BAE2-4863-96EB-58F590992480}" dt="2022-09-06T13:54:49.250" v="628" actId="1076"/>
          <ac:picMkLst>
            <pc:docMk/>
            <pc:sldMk cId="4128657475" sldId="2354"/>
            <ac:picMk id="5" creationId="{C1511ED3-9A3E-0E92-FA4B-B1271B437763}"/>
          </ac:picMkLst>
        </pc:picChg>
        <pc:picChg chg="mod">
          <ac:chgData name="Gu, Xiaofeng" userId="ab2c42ab-48b4-4edd-a896-b0601d2dab36" providerId="ADAL" clId="{BFA754D6-BAE2-4863-96EB-58F590992480}" dt="2022-09-06T13:54:51.370" v="630" actId="1076"/>
          <ac:picMkLst>
            <pc:docMk/>
            <pc:sldMk cId="4128657475" sldId="2354"/>
            <ac:picMk id="6" creationId="{3B3FE3C5-E877-EEF2-6CFD-3554DDEA6DB7}"/>
          </ac:picMkLst>
        </pc:picChg>
      </pc:sldChg>
      <pc:sldChg chg="modSp mod">
        <pc:chgData name="Gu, Xiaofeng" userId="ab2c42ab-48b4-4edd-a896-b0601d2dab36" providerId="ADAL" clId="{BFA754D6-BAE2-4863-96EB-58F590992480}" dt="2022-09-07T14:05:50.851" v="1560" actId="20577"/>
        <pc:sldMkLst>
          <pc:docMk/>
          <pc:sldMk cId="3789209934" sldId="2355"/>
        </pc:sldMkLst>
        <pc:spChg chg="mod">
          <ac:chgData name="Gu, Xiaofeng" userId="ab2c42ab-48b4-4edd-a896-b0601d2dab36" providerId="ADAL" clId="{BFA754D6-BAE2-4863-96EB-58F590992480}" dt="2022-09-07T14:05:50.851" v="1560" actId="20577"/>
          <ac:spMkLst>
            <pc:docMk/>
            <pc:sldMk cId="3789209934" sldId="2355"/>
            <ac:spMk id="3" creationId="{C3DBA2C4-FD09-89C5-04D3-8B412464F4C4}"/>
          </ac:spMkLst>
        </pc:spChg>
      </pc:sldChg>
      <pc:sldChg chg="addSp delSp modSp mod">
        <pc:chgData name="Gu, Xiaofeng" userId="ab2c42ab-48b4-4edd-a896-b0601d2dab36" providerId="ADAL" clId="{BFA754D6-BAE2-4863-96EB-58F590992480}" dt="2022-09-07T14:02:34.787" v="1517" actId="1076"/>
        <pc:sldMkLst>
          <pc:docMk/>
          <pc:sldMk cId="3112450869" sldId="2357"/>
        </pc:sldMkLst>
        <pc:spChg chg="add del mod">
          <ac:chgData name="Gu, Xiaofeng" userId="ab2c42ab-48b4-4edd-a896-b0601d2dab36" providerId="ADAL" clId="{BFA754D6-BAE2-4863-96EB-58F590992480}" dt="2022-09-07T14:01:26.616" v="1496" actId="478"/>
          <ac:spMkLst>
            <pc:docMk/>
            <pc:sldMk cId="3112450869" sldId="2357"/>
            <ac:spMk id="5" creationId="{E051A8B3-5182-82E3-0FD6-069E59F80911}"/>
          </ac:spMkLst>
        </pc:spChg>
        <pc:spChg chg="add del mod">
          <ac:chgData name="Gu, Xiaofeng" userId="ab2c42ab-48b4-4edd-a896-b0601d2dab36" providerId="ADAL" clId="{BFA754D6-BAE2-4863-96EB-58F590992480}" dt="2022-09-06T13:45:25.039" v="491" actId="478"/>
          <ac:spMkLst>
            <pc:docMk/>
            <pc:sldMk cId="3112450869" sldId="2357"/>
            <ac:spMk id="7" creationId="{C8CE041A-A640-B018-8063-CBF52AC211E3}"/>
          </ac:spMkLst>
        </pc:spChg>
        <pc:spChg chg="add del mod">
          <ac:chgData name="Gu, Xiaofeng" userId="ab2c42ab-48b4-4edd-a896-b0601d2dab36" providerId="ADAL" clId="{BFA754D6-BAE2-4863-96EB-58F590992480}" dt="2022-09-06T13:39:03.482" v="442"/>
          <ac:spMkLst>
            <pc:docMk/>
            <pc:sldMk cId="3112450869" sldId="2357"/>
            <ac:spMk id="9" creationId="{DDB942C4-A236-CCB4-9B45-84035D9E60A3}"/>
          </ac:spMkLst>
        </pc:spChg>
        <pc:spChg chg="add mod">
          <ac:chgData name="Gu, Xiaofeng" userId="ab2c42ab-48b4-4edd-a896-b0601d2dab36" providerId="ADAL" clId="{BFA754D6-BAE2-4863-96EB-58F590992480}" dt="2022-09-07T14:02:34.787" v="1517" actId="1076"/>
          <ac:spMkLst>
            <pc:docMk/>
            <pc:sldMk cId="3112450869" sldId="2357"/>
            <ac:spMk id="17" creationId="{A4D62202-E896-C95A-4513-C40AB90F7172}"/>
          </ac:spMkLst>
        </pc:spChg>
        <pc:spChg chg="add del mod topLvl">
          <ac:chgData name="Gu, Xiaofeng" userId="ab2c42ab-48b4-4edd-a896-b0601d2dab36" providerId="ADAL" clId="{BFA754D6-BAE2-4863-96EB-58F590992480}" dt="2022-09-06T13:47:54.202" v="525" actId="21"/>
          <ac:spMkLst>
            <pc:docMk/>
            <pc:sldMk cId="3112450869" sldId="2357"/>
            <ac:spMk id="19" creationId="{14AB41AD-F152-F0F4-8DC3-42FD926F6B99}"/>
          </ac:spMkLst>
        </pc:spChg>
        <pc:spChg chg="add mod">
          <ac:chgData name="Gu, Xiaofeng" userId="ab2c42ab-48b4-4edd-a896-b0601d2dab36" providerId="ADAL" clId="{BFA754D6-BAE2-4863-96EB-58F590992480}" dt="2022-09-07T14:01:31.994" v="1497" actId="164"/>
          <ac:spMkLst>
            <pc:docMk/>
            <pc:sldMk cId="3112450869" sldId="2357"/>
            <ac:spMk id="22" creationId="{162993E9-D87E-1B72-3DD6-A5854A87B227}"/>
          </ac:spMkLst>
        </pc:spChg>
        <pc:spChg chg="mod">
          <ac:chgData name="Gu, Xiaofeng" userId="ab2c42ab-48b4-4edd-a896-b0601d2dab36" providerId="ADAL" clId="{BFA754D6-BAE2-4863-96EB-58F590992480}" dt="2022-09-06T13:41:57.693" v="471"/>
          <ac:spMkLst>
            <pc:docMk/>
            <pc:sldMk cId="3112450869" sldId="2357"/>
            <ac:spMk id="24" creationId="{AD53F0B7-D9C4-152D-96B4-C3BF9947F10E}"/>
          </ac:spMkLst>
        </pc:spChg>
        <pc:spChg chg="mod">
          <ac:chgData name="Gu, Xiaofeng" userId="ab2c42ab-48b4-4edd-a896-b0601d2dab36" providerId="ADAL" clId="{BFA754D6-BAE2-4863-96EB-58F590992480}" dt="2022-09-06T13:42:01.042" v="472" actId="6549"/>
          <ac:spMkLst>
            <pc:docMk/>
            <pc:sldMk cId="3112450869" sldId="2357"/>
            <ac:spMk id="25" creationId="{93F02CE7-D355-F205-2C14-CA476037A8F2}"/>
          </ac:spMkLst>
        </pc:spChg>
        <pc:spChg chg="add mod">
          <ac:chgData name="Gu, Xiaofeng" userId="ab2c42ab-48b4-4edd-a896-b0601d2dab36" providerId="ADAL" clId="{BFA754D6-BAE2-4863-96EB-58F590992480}" dt="2022-09-07T14:02:32.203" v="1516" actId="1076"/>
          <ac:spMkLst>
            <pc:docMk/>
            <pc:sldMk cId="3112450869" sldId="2357"/>
            <ac:spMk id="30" creationId="{B52C9240-7108-DB62-6BD7-05095CC54EEE}"/>
          </ac:spMkLst>
        </pc:spChg>
        <pc:spChg chg="add mod">
          <ac:chgData name="Gu, Xiaofeng" userId="ab2c42ab-48b4-4edd-a896-b0601d2dab36" providerId="ADAL" clId="{BFA754D6-BAE2-4863-96EB-58F590992480}" dt="2022-09-07T14:01:23.529" v="1495" actId="164"/>
          <ac:spMkLst>
            <pc:docMk/>
            <pc:sldMk cId="3112450869" sldId="2357"/>
            <ac:spMk id="33" creationId="{0CAA81D4-16DA-B2BC-1370-59EC7DF052C3}"/>
          </ac:spMkLst>
        </pc:spChg>
        <pc:grpChg chg="add mod">
          <ac:chgData name="Gu, Xiaofeng" userId="ab2c42ab-48b4-4edd-a896-b0601d2dab36" providerId="ADAL" clId="{BFA754D6-BAE2-4863-96EB-58F590992480}" dt="2022-09-07T14:02:23.387" v="1513" actId="1076"/>
          <ac:grpSpMkLst>
            <pc:docMk/>
            <pc:sldMk cId="3112450869" sldId="2357"/>
            <ac:grpSpMk id="6" creationId="{4DAA31B1-EFA5-D17E-3499-E4360026CBFF}"/>
          </ac:grpSpMkLst>
        </pc:grpChg>
        <pc:grpChg chg="add mod">
          <ac:chgData name="Gu, Xiaofeng" userId="ab2c42ab-48b4-4edd-a896-b0601d2dab36" providerId="ADAL" clId="{BFA754D6-BAE2-4863-96EB-58F590992480}" dt="2022-09-07T14:02:30.195" v="1515" actId="1076"/>
          <ac:grpSpMkLst>
            <pc:docMk/>
            <pc:sldMk cId="3112450869" sldId="2357"/>
            <ac:grpSpMk id="7" creationId="{96CF3AA2-CC19-BC1E-D3B4-087DE0558890}"/>
          </ac:grpSpMkLst>
        </pc:grpChg>
        <pc:grpChg chg="add del mod">
          <ac:chgData name="Gu, Xiaofeng" userId="ab2c42ab-48b4-4edd-a896-b0601d2dab36" providerId="ADAL" clId="{BFA754D6-BAE2-4863-96EB-58F590992480}" dt="2022-09-06T13:47:54.202" v="525" actId="21"/>
          <ac:grpSpMkLst>
            <pc:docMk/>
            <pc:sldMk cId="3112450869" sldId="2357"/>
            <ac:grpSpMk id="20" creationId="{F09E6619-0123-9781-B742-46A77EB1B1AA}"/>
          </ac:grpSpMkLst>
        </pc:grpChg>
        <pc:grpChg chg="add mod">
          <ac:chgData name="Gu, Xiaofeng" userId="ab2c42ab-48b4-4edd-a896-b0601d2dab36" providerId="ADAL" clId="{BFA754D6-BAE2-4863-96EB-58F590992480}" dt="2022-09-06T13:41:57.693" v="471"/>
          <ac:grpSpMkLst>
            <pc:docMk/>
            <pc:sldMk cId="3112450869" sldId="2357"/>
            <ac:grpSpMk id="23" creationId="{5DD6BB03-53A8-CA5C-0A35-17F734F8303F}"/>
          </ac:grpSpMkLst>
        </pc:grpChg>
        <pc:grpChg chg="add mod">
          <ac:chgData name="Gu, Xiaofeng" userId="ab2c42ab-48b4-4edd-a896-b0601d2dab36" providerId="ADAL" clId="{BFA754D6-BAE2-4863-96EB-58F590992480}" dt="2022-09-07T14:02:34.787" v="1517" actId="1076"/>
          <ac:grpSpMkLst>
            <pc:docMk/>
            <pc:sldMk cId="3112450869" sldId="2357"/>
            <ac:grpSpMk id="28" creationId="{681DD9C3-3ED2-B771-E120-BFA49FF32F4B}"/>
          </ac:grpSpMkLst>
        </pc:grpChg>
        <pc:grpChg chg="add mod">
          <ac:chgData name="Gu, Xiaofeng" userId="ab2c42ab-48b4-4edd-a896-b0601d2dab36" providerId="ADAL" clId="{BFA754D6-BAE2-4863-96EB-58F590992480}" dt="2022-09-07T14:02:32.203" v="1516" actId="1076"/>
          <ac:grpSpMkLst>
            <pc:docMk/>
            <pc:sldMk cId="3112450869" sldId="2357"/>
            <ac:grpSpMk id="31" creationId="{5269340C-5B4E-11A5-92B3-BB4E8ECFAB3F}"/>
          </ac:grpSpMkLst>
        </pc:grpChg>
        <pc:picChg chg="add mod">
          <ac:chgData name="Gu, Xiaofeng" userId="ab2c42ab-48b4-4edd-a896-b0601d2dab36" providerId="ADAL" clId="{BFA754D6-BAE2-4863-96EB-58F590992480}" dt="2022-09-07T14:01:31.994" v="1497" actId="164"/>
          <ac:picMkLst>
            <pc:docMk/>
            <pc:sldMk cId="3112450869" sldId="2357"/>
            <ac:picMk id="4" creationId="{F1D831B4-CF99-D30E-0F4C-463C4B6906BB}"/>
          </ac:picMkLst>
        </pc:picChg>
        <pc:picChg chg="del">
          <ac:chgData name="Gu, Xiaofeng" userId="ab2c42ab-48b4-4edd-a896-b0601d2dab36" providerId="ADAL" clId="{BFA754D6-BAE2-4863-96EB-58F590992480}" dt="2022-09-06T13:31:42.271" v="406" actId="478"/>
          <ac:picMkLst>
            <pc:docMk/>
            <pc:sldMk cId="3112450869" sldId="2357"/>
            <ac:picMk id="5" creationId="{A66AEFF1-8974-945F-0D3B-9B83EDD247BE}"/>
          </ac:picMkLst>
        </pc:picChg>
        <pc:picChg chg="add mod">
          <ac:chgData name="Gu, Xiaofeng" userId="ab2c42ab-48b4-4edd-a896-b0601d2dab36" providerId="ADAL" clId="{BFA754D6-BAE2-4863-96EB-58F590992480}" dt="2022-09-07T14:02:34.787" v="1517" actId="1076"/>
          <ac:picMkLst>
            <pc:docMk/>
            <pc:sldMk cId="3112450869" sldId="2357"/>
            <ac:picMk id="11" creationId="{39867698-0FCD-EE8F-86FE-69A8C4E3B0B9}"/>
          </ac:picMkLst>
        </pc:picChg>
        <pc:picChg chg="add mod">
          <ac:chgData name="Gu, Xiaofeng" userId="ab2c42ab-48b4-4edd-a896-b0601d2dab36" providerId="ADAL" clId="{BFA754D6-BAE2-4863-96EB-58F590992480}" dt="2022-09-07T14:02:32.203" v="1516" actId="1076"/>
          <ac:picMkLst>
            <pc:docMk/>
            <pc:sldMk cId="3112450869" sldId="2357"/>
            <ac:picMk id="13" creationId="{B316577F-A907-0E9F-1237-386E531B24C9}"/>
          </ac:picMkLst>
        </pc:picChg>
        <pc:picChg chg="add del mod topLvl">
          <ac:chgData name="Gu, Xiaofeng" userId="ab2c42ab-48b4-4edd-a896-b0601d2dab36" providerId="ADAL" clId="{BFA754D6-BAE2-4863-96EB-58F590992480}" dt="2022-09-06T13:47:55.462" v="526" actId="478"/>
          <ac:picMkLst>
            <pc:docMk/>
            <pc:sldMk cId="3112450869" sldId="2357"/>
            <ac:picMk id="15" creationId="{CAB0F2F4-18E8-B0A1-0705-1BD8F4842290}"/>
          </ac:picMkLst>
        </pc:picChg>
        <pc:picChg chg="add mod modCrop">
          <ac:chgData name="Gu, Xiaofeng" userId="ab2c42ab-48b4-4edd-a896-b0601d2dab36" providerId="ADAL" clId="{BFA754D6-BAE2-4863-96EB-58F590992480}" dt="2022-09-07T14:02:29.163" v="1514" actId="1076"/>
          <ac:picMkLst>
            <pc:docMk/>
            <pc:sldMk cId="3112450869" sldId="2357"/>
            <ac:picMk id="27" creationId="{D808418E-4A2B-8A65-06C4-DF49F86DD1F2}"/>
          </ac:picMkLst>
        </pc:picChg>
      </pc:sldChg>
      <pc:sldChg chg="modSp mod">
        <pc:chgData name="Gu, Xiaofeng" userId="ab2c42ab-48b4-4edd-a896-b0601d2dab36" providerId="ADAL" clId="{BFA754D6-BAE2-4863-96EB-58F590992480}" dt="2022-09-07T13:55:29.532" v="1397" actId="1076"/>
        <pc:sldMkLst>
          <pc:docMk/>
          <pc:sldMk cId="217649845" sldId="2362"/>
        </pc:sldMkLst>
        <pc:graphicFrameChg chg="mod modGraphic">
          <ac:chgData name="Gu, Xiaofeng" userId="ab2c42ab-48b4-4edd-a896-b0601d2dab36" providerId="ADAL" clId="{BFA754D6-BAE2-4863-96EB-58F590992480}" dt="2022-09-07T13:55:29.532" v="1397" actId="1076"/>
          <ac:graphicFrameMkLst>
            <pc:docMk/>
            <pc:sldMk cId="217649845" sldId="2362"/>
            <ac:graphicFrameMk id="3" creationId="{61C3D58A-C01C-0683-9064-35724BB92064}"/>
          </ac:graphicFrameMkLst>
        </pc:graphicFrameChg>
      </pc:sldChg>
      <pc:sldChg chg="addSp modSp mod">
        <pc:chgData name="Gu, Xiaofeng" userId="ab2c42ab-48b4-4edd-a896-b0601d2dab36" providerId="ADAL" clId="{BFA754D6-BAE2-4863-96EB-58F590992480}" dt="2022-09-07T14:08:33.425" v="1602" actId="1076"/>
        <pc:sldMkLst>
          <pc:docMk/>
          <pc:sldMk cId="1918988517" sldId="2363"/>
        </pc:sldMkLst>
        <pc:spChg chg="mod">
          <ac:chgData name="Gu, Xiaofeng" userId="ab2c42ab-48b4-4edd-a896-b0601d2dab36" providerId="ADAL" clId="{BFA754D6-BAE2-4863-96EB-58F590992480}" dt="2022-09-07T14:07:48.408" v="1581" actId="255"/>
          <ac:spMkLst>
            <pc:docMk/>
            <pc:sldMk cId="1918988517" sldId="2363"/>
            <ac:spMk id="8" creationId="{0E908024-3BC4-1F0B-6019-D485F5F23F79}"/>
          </ac:spMkLst>
        </pc:spChg>
        <pc:spChg chg="add mod">
          <ac:chgData name="Gu, Xiaofeng" userId="ab2c42ab-48b4-4edd-a896-b0601d2dab36" providerId="ADAL" clId="{BFA754D6-BAE2-4863-96EB-58F590992480}" dt="2022-09-07T14:08:33.425" v="1602" actId="1076"/>
          <ac:spMkLst>
            <pc:docMk/>
            <pc:sldMk cId="1918988517" sldId="2363"/>
            <ac:spMk id="13" creationId="{DDDBF53C-9F94-F974-988A-4A5AD49749AB}"/>
          </ac:spMkLst>
        </pc:spChg>
        <pc:picChg chg="mod">
          <ac:chgData name="Gu, Xiaofeng" userId="ab2c42ab-48b4-4edd-a896-b0601d2dab36" providerId="ADAL" clId="{BFA754D6-BAE2-4863-96EB-58F590992480}" dt="2022-09-07T14:08:30.601" v="1601" actId="1076"/>
          <ac:picMkLst>
            <pc:docMk/>
            <pc:sldMk cId="1918988517" sldId="2363"/>
            <ac:picMk id="21" creationId="{64775FAC-21BB-97CB-F00C-5CEF8836B273}"/>
          </ac:picMkLst>
        </pc:picChg>
      </pc:sldChg>
      <pc:sldChg chg="modSp mod">
        <pc:chgData name="Gu, Xiaofeng" userId="ab2c42ab-48b4-4edd-a896-b0601d2dab36" providerId="ADAL" clId="{BFA754D6-BAE2-4863-96EB-58F590992480}" dt="2022-09-08T19:42:06.077" v="1934" actId="1076"/>
        <pc:sldMkLst>
          <pc:docMk/>
          <pc:sldMk cId="2486424698" sldId="2366"/>
        </pc:sldMkLst>
        <pc:spChg chg="mod">
          <ac:chgData name="Gu, Xiaofeng" userId="ab2c42ab-48b4-4edd-a896-b0601d2dab36" providerId="ADAL" clId="{BFA754D6-BAE2-4863-96EB-58F590992480}" dt="2022-09-08T19:42:06.077" v="1934" actId="1076"/>
          <ac:spMkLst>
            <pc:docMk/>
            <pc:sldMk cId="2486424698" sldId="2366"/>
            <ac:spMk id="3" creationId="{B4D1BDE0-2494-465C-C129-90ADCD00E0B9}"/>
          </ac:spMkLst>
        </pc:spChg>
        <pc:spChg chg="mod">
          <ac:chgData name="Gu, Xiaofeng" userId="ab2c42ab-48b4-4edd-a896-b0601d2dab36" providerId="ADAL" clId="{BFA754D6-BAE2-4863-96EB-58F590992480}" dt="2022-09-06T14:11:45.400" v="711" actId="20577"/>
          <ac:spMkLst>
            <pc:docMk/>
            <pc:sldMk cId="2486424698" sldId="2366"/>
            <ac:spMk id="11" creationId="{E9C78C63-B2F2-2D8F-723D-863881B2A7C0}"/>
          </ac:spMkLst>
        </pc:spChg>
        <pc:picChg chg="mod">
          <ac:chgData name="Gu, Xiaofeng" userId="ab2c42ab-48b4-4edd-a896-b0601d2dab36" providerId="ADAL" clId="{BFA754D6-BAE2-4863-96EB-58F590992480}" dt="2022-09-08T19:42:03.127" v="1933" actId="14100"/>
          <ac:picMkLst>
            <pc:docMk/>
            <pc:sldMk cId="2486424698" sldId="2366"/>
            <ac:picMk id="5" creationId="{988A8BE2-2B66-B19D-78CC-250C8D582729}"/>
          </ac:picMkLst>
        </pc:picChg>
      </pc:sldChg>
      <pc:sldChg chg="modSp mod">
        <pc:chgData name="Gu, Xiaofeng" userId="ab2c42ab-48b4-4edd-a896-b0601d2dab36" providerId="ADAL" clId="{BFA754D6-BAE2-4863-96EB-58F590992480}" dt="2022-09-06T13:29:28.888" v="405" actId="14100"/>
        <pc:sldMkLst>
          <pc:docMk/>
          <pc:sldMk cId="1165040623" sldId="2367"/>
        </pc:sldMkLst>
        <pc:spChg chg="mod">
          <ac:chgData name="Gu, Xiaofeng" userId="ab2c42ab-48b4-4edd-a896-b0601d2dab36" providerId="ADAL" clId="{BFA754D6-BAE2-4863-96EB-58F590992480}" dt="2022-09-06T13:27:52.677" v="350" actId="255"/>
          <ac:spMkLst>
            <pc:docMk/>
            <pc:sldMk cId="1165040623" sldId="2367"/>
            <ac:spMk id="3" creationId="{C67D8F09-79C7-6E48-88FE-39E4E950CCCC}"/>
          </ac:spMkLst>
        </pc:spChg>
        <pc:spChg chg="mod">
          <ac:chgData name="Gu, Xiaofeng" userId="ab2c42ab-48b4-4edd-a896-b0601d2dab36" providerId="ADAL" clId="{BFA754D6-BAE2-4863-96EB-58F590992480}" dt="2022-09-06T13:29:28.888" v="405" actId="14100"/>
          <ac:spMkLst>
            <pc:docMk/>
            <pc:sldMk cId="1165040623" sldId="2367"/>
            <ac:spMk id="7" creationId="{C7B696D4-DAA0-F269-1139-137B89F280C6}"/>
          </ac:spMkLst>
        </pc:spChg>
      </pc:sldChg>
      <pc:sldChg chg="addSp delSp modSp mod">
        <pc:chgData name="Gu, Xiaofeng" userId="ab2c42ab-48b4-4edd-a896-b0601d2dab36" providerId="ADAL" clId="{BFA754D6-BAE2-4863-96EB-58F590992480}" dt="2022-09-06T14:06:28.816" v="692" actId="1076"/>
        <pc:sldMkLst>
          <pc:docMk/>
          <pc:sldMk cId="3719047673" sldId="2369"/>
        </pc:sldMkLst>
        <pc:spChg chg="add mod">
          <ac:chgData name="Gu, Xiaofeng" userId="ab2c42ab-48b4-4edd-a896-b0601d2dab36" providerId="ADAL" clId="{BFA754D6-BAE2-4863-96EB-58F590992480}" dt="2022-09-06T14:06:28.816" v="692" actId="1076"/>
          <ac:spMkLst>
            <pc:docMk/>
            <pc:sldMk cId="3719047673" sldId="2369"/>
            <ac:spMk id="6" creationId="{7A971486-E9BF-8509-1556-28DC2342CF6E}"/>
          </ac:spMkLst>
        </pc:spChg>
        <pc:spChg chg="mod">
          <ac:chgData name="Gu, Xiaofeng" userId="ab2c42ab-48b4-4edd-a896-b0601d2dab36" providerId="ADAL" clId="{BFA754D6-BAE2-4863-96EB-58F590992480}" dt="2022-09-06T12:57:11.840" v="30"/>
          <ac:spMkLst>
            <pc:docMk/>
            <pc:sldMk cId="3719047673" sldId="2369"/>
            <ac:spMk id="8" creationId="{7A27548A-58B6-9CC3-CBC6-126B46EB89F8}"/>
          </ac:spMkLst>
        </pc:spChg>
        <pc:spChg chg="mod">
          <ac:chgData name="Gu, Xiaofeng" userId="ab2c42ab-48b4-4edd-a896-b0601d2dab36" providerId="ADAL" clId="{BFA754D6-BAE2-4863-96EB-58F590992480}" dt="2022-09-06T12:57:22.141" v="56" actId="20577"/>
          <ac:spMkLst>
            <pc:docMk/>
            <pc:sldMk cId="3719047673" sldId="2369"/>
            <ac:spMk id="9" creationId="{BFA114D7-0AB3-32D7-E418-C9F973C2064E}"/>
          </ac:spMkLst>
        </pc:spChg>
        <pc:spChg chg="add del">
          <ac:chgData name="Gu, Xiaofeng" userId="ab2c42ab-48b4-4edd-a896-b0601d2dab36" providerId="ADAL" clId="{BFA754D6-BAE2-4863-96EB-58F590992480}" dt="2022-09-06T13:27:57.977" v="352" actId="22"/>
          <ac:spMkLst>
            <pc:docMk/>
            <pc:sldMk cId="3719047673" sldId="2369"/>
            <ac:spMk id="16" creationId="{5771629B-A6DC-F6CC-D538-E683388DE737}"/>
          </ac:spMkLst>
        </pc:spChg>
        <pc:spChg chg="add mod">
          <ac:chgData name="Gu, Xiaofeng" userId="ab2c42ab-48b4-4edd-a896-b0601d2dab36" providerId="ADAL" clId="{BFA754D6-BAE2-4863-96EB-58F590992480}" dt="2022-09-06T13:28:14.559" v="363" actId="1076"/>
          <ac:spMkLst>
            <pc:docMk/>
            <pc:sldMk cId="3719047673" sldId="2369"/>
            <ac:spMk id="18" creationId="{1F1B3D42-59B6-C3F3-891B-0C991B1690ED}"/>
          </ac:spMkLst>
        </pc:spChg>
        <pc:spChg chg="add mod">
          <ac:chgData name="Gu, Xiaofeng" userId="ab2c42ab-48b4-4edd-a896-b0601d2dab36" providerId="ADAL" clId="{BFA754D6-BAE2-4863-96EB-58F590992480}" dt="2022-09-06T13:28:21.150" v="372" actId="20577"/>
          <ac:spMkLst>
            <pc:docMk/>
            <pc:sldMk cId="3719047673" sldId="2369"/>
            <ac:spMk id="20" creationId="{80DA36C6-7CE7-23C6-DCDB-FB87CDDA004B}"/>
          </ac:spMkLst>
        </pc:spChg>
        <pc:spChg chg="add mod">
          <ac:chgData name="Gu, Xiaofeng" userId="ab2c42ab-48b4-4edd-a896-b0601d2dab36" providerId="ADAL" clId="{BFA754D6-BAE2-4863-96EB-58F590992480}" dt="2022-09-06T13:28:42.655" v="388" actId="1076"/>
          <ac:spMkLst>
            <pc:docMk/>
            <pc:sldMk cId="3719047673" sldId="2369"/>
            <ac:spMk id="22" creationId="{049798DA-5981-AE8B-CA9A-6373E71B5203}"/>
          </ac:spMkLst>
        </pc:spChg>
        <pc:spChg chg="add mod">
          <ac:chgData name="Gu, Xiaofeng" userId="ab2c42ab-48b4-4edd-a896-b0601d2dab36" providerId="ADAL" clId="{BFA754D6-BAE2-4863-96EB-58F590992480}" dt="2022-09-06T13:28:55.247" v="400" actId="1076"/>
          <ac:spMkLst>
            <pc:docMk/>
            <pc:sldMk cId="3719047673" sldId="2369"/>
            <ac:spMk id="24" creationId="{B2B9BC11-4B7A-0922-069B-CAAD3D56B316}"/>
          </ac:spMkLst>
        </pc:spChg>
        <pc:grpChg chg="add mod">
          <ac:chgData name="Gu, Xiaofeng" userId="ab2c42ab-48b4-4edd-a896-b0601d2dab36" providerId="ADAL" clId="{BFA754D6-BAE2-4863-96EB-58F590992480}" dt="2022-09-06T12:57:11.840" v="30"/>
          <ac:grpSpMkLst>
            <pc:docMk/>
            <pc:sldMk cId="3719047673" sldId="2369"/>
            <ac:grpSpMk id="7" creationId="{4ED7C07D-A4F9-9EDD-3867-1C1A5A8ECCF6}"/>
          </ac:grpSpMkLst>
        </pc:grpChg>
        <pc:picChg chg="add mod">
          <ac:chgData name="Gu, Xiaofeng" userId="ab2c42ab-48b4-4edd-a896-b0601d2dab36" providerId="ADAL" clId="{BFA754D6-BAE2-4863-96EB-58F590992480}" dt="2022-09-06T13:14:19.282" v="115" actId="1076"/>
          <ac:picMkLst>
            <pc:docMk/>
            <pc:sldMk cId="3719047673" sldId="2369"/>
            <ac:picMk id="4" creationId="{8AC720F6-4DB7-4353-E3E7-952E12301D75}"/>
          </ac:picMkLst>
        </pc:picChg>
        <pc:picChg chg="add mod">
          <ac:chgData name="Gu, Xiaofeng" userId="ab2c42ab-48b4-4edd-a896-b0601d2dab36" providerId="ADAL" clId="{BFA754D6-BAE2-4863-96EB-58F590992480}" dt="2022-09-06T13:14:24.345" v="117" actId="1076"/>
          <ac:picMkLst>
            <pc:docMk/>
            <pc:sldMk cId="3719047673" sldId="2369"/>
            <ac:picMk id="11" creationId="{F67DBEC3-41A5-FB97-3D13-3E75F1A31B32}"/>
          </ac:picMkLst>
        </pc:picChg>
        <pc:picChg chg="add mod">
          <ac:chgData name="Gu, Xiaofeng" userId="ab2c42ab-48b4-4edd-a896-b0601d2dab36" providerId="ADAL" clId="{BFA754D6-BAE2-4863-96EB-58F590992480}" dt="2022-09-06T13:14:09.122" v="109" actId="1076"/>
          <ac:picMkLst>
            <pc:docMk/>
            <pc:sldMk cId="3719047673" sldId="2369"/>
            <ac:picMk id="12" creationId="{CFEF3766-72D0-B9AD-2763-D1FB933A33B7}"/>
          </ac:picMkLst>
        </pc:picChg>
        <pc:picChg chg="add mod">
          <ac:chgData name="Gu, Xiaofeng" userId="ab2c42ab-48b4-4edd-a896-b0601d2dab36" providerId="ADAL" clId="{BFA754D6-BAE2-4863-96EB-58F590992480}" dt="2022-09-06T13:14:20.809" v="116" actId="1076"/>
          <ac:picMkLst>
            <pc:docMk/>
            <pc:sldMk cId="3719047673" sldId="2369"/>
            <ac:picMk id="14" creationId="{8729CD6E-5B34-C42A-35DB-6B32431A10F6}"/>
          </ac:picMkLst>
        </pc:picChg>
      </pc:sldChg>
      <pc:sldChg chg="modSp add mod">
        <pc:chgData name="Gu, Xiaofeng" userId="ab2c42ab-48b4-4edd-a896-b0601d2dab36" providerId="ADAL" clId="{BFA754D6-BAE2-4863-96EB-58F590992480}" dt="2022-09-06T14:12:54.769" v="714" actId="207"/>
        <pc:sldMkLst>
          <pc:docMk/>
          <pc:sldMk cId="764399230" sldId="2370"/>
        </pc:sldMkLst>
        <pc:spChg chg="mod">
          <ac:chgData name="Gu, Xiaofeng" userId="ab2c42ab-48b4-4edd-a896-b0601d2dab36" providerId="ADAL" clId="{BFA754D6-BAE2-4863-96EB-58F590992480}" dt="2022-09-06T14:12:54.769" v="714" actId="207"/>
          <ac:spMkLst>
            <pc:docMk/>
            <pc:sldMk cId="764399230" sldId="2370"/>
            <ac:spMk id="7" creationId="{84BED499-6ED4-F54A-8BC4-75AB617CA064}"/>
          </ac:spMkLst>
        </pc:spChg>
      </pc:sldChg>
      <pc:sldChg chg="modSp add mod">
        <pc:chgData name="Gu, Xiaofeng" userId="ab2c42ab-48b4-4edd-a896-b0601d2dab36" providerId="ADAL" clId="{BFA754D6-BAE2-4863-96EB-58F590992480}" dt="2022-09-06T14:13:12.858" v="716" actId="207"/>
        <pc:sldMkLst>
          <pc:docMk/>
          <pc:sldMk cId="1773840524" sldId="2371"/>
        </pc:sldMkLst>
        <pc:spChg chg="mod">
          <ac:chgData name="Gu, Xiaofeng" userId="ab2c42ab-48b4-4edd-a896-b0601d2dab36" providerId="ADAL" clId="{BFA754D6-BAE2-4863-96EB-58F590992480}" dt="2022-09-06T14:13:12.858" v="716" actId="207"/>
          <ac:spMkLst>
            <pc:docMk/>
            <pc:sldMk cId="1773840524" sldId="2371"/>
            <ac:spMk id="7" creationId="{84BED499-6ED4-F54A-8BC4-75AB617CA064}"/>
          </ac:spMkLst>
        </pc:spChg>
      </pc:sldChg>
      <pc:sldChg chg="addSp delSp modSp add mod">
        <pc:chgData name="Gu, Xiaofeng" userId="ab2c42ab-48b4-4edd-a896-b0601d2dab36" providerId="ADAL" clId="{BFA754D6-BAE2-4863-96EB-58F590992480}" dt="2022-09-07T14:42:44.243" v="1843" actId="6549"/>
        <pc:sldMkLst>
          <pc:docMk/>
          <pc:sldMk cId="387164426" sldId="2372"/>
        </pc:sldMkLst>
        <pc:spChg chg="del">
          <ac:chgData name="Gu, Xiaofeng" userId="ab2c42ab-48b4-4edd-a896-b0601d2dab36" providerId="ADAL" clId="{BFA754D6-BAE2-4863-96EB-58F590992480}" dt="2022-09-07T14:41:11.020" v="1815" actId="478"/>
          <ac:spMkLst>
            <pc:docMk/>
            <pc:sldMk cId="387164426" sldId="2372"/>
            <ac:spMk id="2" creationId="{CFBE0F30-C552-45D1-8055-6BBEA1234548}"/>
          </ac:spMkLst>
        </pc:spChg>
        <pc:spChg chg="del">
          <ac:chgData name="Gu, Xiaofeng" userId="ab2c42ab-48b4-4edd-a896-b0601d2dab36" providerId="ADAL" clId="{BFA754D6-BAE2-4863-96EB-58F590992480}" dt="2022-09-07T14:41:09.104" v="1814" actId="478"/>
          <ac:spMkLst>
            <pc:docMk/>
            <pc:sldMk cId="387164426" sldId="2372"/>
            <ac:spMk id="3" creationId="{B703DB8B-F4A9-4DB6-A272-46498555EBCE}"/>
          </ac:spMkLst>
        </pc:spChg>
        <pc:spChg chg="add del mod">
          <ac:chgData name="Gu, Xiaofeng" userId="ab2c42ab-48b4-4edd-a896-b0601d2dab36" providerId="ADAL" clId="{BFA754D6-BAE2-4863-96EB-58F590992480}" dt="2022-09-07T14:41:13.410" v="1817" actId="478"/>
          <ac:spMkLst>
            <pc:docMk/>
            <pc:sldMk cId="387164426" sldId="2372"/>
            <ac:spMk id="6" creationId="{E6973576-E528-5B4B-8D45-4167D30A7FA3}"/>
          </ac:spMkLst>
        </pc:spChg>
        <pc:spChg chg="add del mod">
          <ac:chgData name="Gu, Xiaofeng" userId="ab2c42ab-48b4-4edd-a896-b0601d2dab36" providerId="ADAL" clId="{BFA754D6-BAE2-4863-96EB-58F590992480}" dt="2022-09-07T14:41:12.082" v="1816" actId="478"/>
          <ac:spMkLst>
            <pc:docMk/>
            <pc:sldMk cId="387164426" sldId="2372"/>
            <ac:spMk id="8" creationId="{0B8B9D00-131A-D53C-EEBF-EDBE4225FE27}"/>
          </ac:spMkLst>
        </pc:spChg>
        <pc:spChg chg="add mod">
          <ac:chgData name="Gu, Xiaofeng" userId="ab2c42ab-48b4-4edd-a896-b0601d2dab36" providerId="ADAL" clId="{BFA754D6-BAE2-4863-96EB-58F590992480}" dt="2022-09-07T14:41:28.250" v="1820" actId="1076"/>
          <ac:spMkLst>
            <pc:docMk/>
            <pc:sldMk cId="387164426" sldId="2372"/>
            <ac:spMk id="9" creationId="{41D7900C-FF44-BCAA-4E58-B964EA31BA61}"/>
          </ac:spMkLst>
        </pc:spChg>
        <pc:spChg chg="add del mod">
          <ac:chgData name="Gu, Xiaofeng" userId="ab2c42ab-48b4-4edd-a896-b0601d2dab36" providerId="ADAL" clId="{BFA754D6-BAE2-4863-96EB-58F590992480}" dt="2022-09-07T14:42:28.774" v="1838"/>
          <ac:spMkLst>
            <pc:docMk/>
            <pc:sldMk cId="387164426" sldId="2372"/>
            <ac:spMk id="10" creationId="{3172E957-4C98-1AB4-8970-CE9EDEACC1DE}"/>
          </ac:spMkLst>
        </pc:spChg>
        <pc:spChg chg="mod">
          <ac:chgData name="Gu, Xiaofeng" userId="ab2c42ab-48b4-4edd-a896-b0601d2dab36" providerId="ADAL" clId="{BFA754D6-BAE2-4863-96EB-58F590992480}" dt="2022-09-07T14:42:24.333" v="1835"/>
          <ac:spMkLst>
            <pc:docMk/>
            <pc:sldMk cId="387164426" sldId="2372"/>
            <ac:spMk id="12" creationId="{004B6E43-646C-791B-8BFD-3F766BFDBF51}"/>
          </ac:spMkLst>
        </pc:spChg>
        <pc:spChg chg="mod">
          <ac:chgData name="Gu, Xiaofeng" userId="ab2c42ab-48b4-4edd-a896-b0601d2dab36" providerId="ADAL" clId="{BFA754D6-BAE2-4863-96EB-58F590992480}" dt="2022-09-07T14:42:44.243" v="1843" actId="6549"/>
          <ac:spMkLst>
            <pc:docMk/>
            <pc:sldMk cId="387164426" sldId="2372"/>
            <ac:spMk id="13" creationId="{F41A0E11-9A39-22C0-8A58-7F460507DC0F}"/>
          </ac:spMkLst>
        </pc:spChg>
        <pc:grpChg chg="add mod">
          <ac:chgData name="Gu, Xiaofeng" userId="ab2c42ab-48b4-4edd-a896-b0601d2dab36" providerId="ADAL" clId="{BFA754D6-BAE2-4863-96EB-58F590992480}" dt="2022-09-07T14:42:24.333" v="1835"/>
          <ac:grpSpMkLst>
            <pc:docMk/>
            <pc:sldMk cId="387164426" sldId="2372"/>
            <ac:grpSpMk id="11" creationId="{F8BAD477-F8D0-74F3-C1AD-885D374962A9}"/>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1CD6768-568E-4224-8FEA-AD3F480CF5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5A514A-D312-4154-8581-2695464A1050}" type="datetimeFigureOut">
              <a:rPr lang="en-US" smtClean="0"/>
              <a:t>9/8/2022</a:t>
            </a:fld>
            <a:endParaRPr lang="en-US"/>
          </a:p>
        </p:txBody>
      </p:sp>
      <p:sp>
        <p:nvSpPr>
          <p:cNvPr id="5" name="Slide Number Placeholder 4">
            <a:extLst>
              <a:ext uri="{FF2B5EF4-FFF2-40B4-BE49-F238E27FC236}">
                <a16:creationId xmlns:a16="http://schemas.microsoft.com/office/drawing/2014/main" id="{EBBD4B3F-5A3E-4622-AAA0-C9B6CBDB2E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6F8069-203F-4580-865A-B5C103C1D919}" type="slidenum">
              <a:rPr lang="en-US" smtClean="0"/>
              <a:t>‹#›</a:t>
            </a:fld>
            <a:endParaRPr lang="en-US"/>
          </a:p>
        </p:txBody>
      </p:sp>
      <p:sp>
        <p:nvSpPr>
          <p:cNvPr id="6" name="Footer Placeholder 5">
            <a:extLst>
              <a:ext uri="{FF2B5EF4-FFF2-40B4-BE49-F238E27FC236}">
                <a16:creationId xmlns:a16="http://schemas.microsoft.com/office/drawing/2014/main" id="{A1CC4314-3AB4-4E1E-8D33-1BC3F8F76B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709493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9/8/2022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xfrm>
            <a:off x="700086" y="4406545"/>
            <a:ext cx="5594353" cy="4176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18" charset="0"/>
              <a:ea typeface="ＭＳ Ｐゴシック" pitchFamily="34" charset="-128"/>
            </a:endParaRPr>
          </a:p>
        </p:txBody>
      </p:sp>
      <p:sp>
        <p:nvSpPr>
          <p:cNvPr id="5124" name="Slide Number Placeholder 3"/>
          <p:cNvSpPr>
            <a:spLocks noGrp="1"/>
          </p:cNvSpPr>
          <p:nvPr>
            <p:ph type="sldNum" sz="quarter" idx="5"/>
          </p:nvPr>
        </p:nvSpPr>
        <p:spPr>
          <a:xfrm>
            <a:off x="3962400" y="8839200"/>
            <a:ext cx="3048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ea typeface="ＭＳ Ｐゴシック" pitchFamily="34" charset="-128"/>
              </a:defRPr>
            </a:lvl1pPr>
            <a:lvl2pPr marL="741390" indent="-285150">
              <a:defRPr sz="2200">
                <a:solidFill>
                  <a:schemeClr val="tx1"/>
                </a:solidFill>
                <a:latin typeface="Arial" charset="0"/>
                <a:ea typeface="ＭＳ Ｐゴシック" pitchFamily="34" charset="-128"/>
              </a:defRPr>
            </a:lvl2pPr>
            <a:lvl3pPr marL="1140600" indent="-228120">
              <a:defRPr sz="2200">
                <a:solidFill>
                  <a:schemeClr val="tx1"/>
                </a:solidFill>
                <a:latin typeface="Arial" charset="0"/>
                <a:ea typeface="ＭＳ Ｐゴシック" pitchFamily="34" charset="-128"/>
              </a:defRPr>
            </a:lvl3pPr>
            <a:lvl4pPr marL="1596840" indent="-228120">
              <a:defRPr sz="2200">
                <a:solidFill>
                  <a:schemeClr val="tx1"/>
                </a:solidFill>
                <a:latin typeface="Arial" charset="0"/>
                <a:ea typeface="ＭＳ Ｐゴシック" pitchFamily="34" charset="-128"/>
              </a:defRPr>
            </a:lvl4pPr>
            <a:lvl5pPr marL="2053079" indent="-228120">
              <a:defRPr sz="2200">
                <a:solidFill>
                  <a:schemeClr val="tx1"/>
                </a:solidFill>
                <a:latin typeface="Arial" charset="0"/>
                <a:ea typeface="ＭＳ Ｐゴシック" pitchFamily="34" charset="-128"/>
              </a:defRPr>
            </a:lvl5pPr>
            <a:lvl6pPr marL="2509319" indent="-228120" eaLnBrk="0" fontAlgn="base" hangingPunct="0">
              <a:spcBef>
                <a:spcPct val="0"/>
              </a:spcBef>
              <a:spcAft>
                <a:spcPct val="0"/>
              </a:spcAft>
              <a:defRPr sz="2200">
                <a:solidFill>
                  <a:schemeClr val="tx1"/>
                </a:solidFill>
                <a:latin typeface="Arial" charset="0"/>
                <a:ea typeface="ＭＳ Ｐゴシック" pitchFamily="34" charset="-128"/>
              </a:defRPr>
            </a:lvl6pPr>
            <a:lvl7pPr marL="2965559" indent="-228120" eaLnBrk="0" fontAlgn="base" hangingPunct="0">
              <a:spcBef>
                <a:spcPct val="0"/>
              </a:spcBef>
              <a:spcAft>
                <a:spcPct val="0"/>
              </a:spcAft>
              <a:defRPr sz="2200">
                <a:solidFill>
                  <a:schemeClr val="tx1"/>
                </a:solidFill>
                <a:latin typeface="Arial" charset="0"/>
                <a:ea typeface="ＭＳ Ｐゴシック" pitchFamily="34" charset="-128"/>
              </a:defRPr>
            </a:lvl7pPr>
            <a:lvl8pPr marL="3421799" indent="-228120" eaLnBrk="0" fontAlgn="base" hangingPunct="0">
              <a:spcBef>
                <a:spcPct val="0"/>
              </a:spcBef>
              <a:spcAft>
                <a:spcPct val="0"/>
              </a:spcAft>
              <a:defRPr sz="2200">
                <a:solidFill>
                  <a:schemeClr val="tx1"/>
                </a:solidFill>
                <a:latin typeface="Arial" charset="0"/>
                <a:ea typeface="ＭＳ Ｐゴシック" pitchFamily="34" charset="-128"/>
              </a:defRPr>
            </a:lvl8pPr>
            <a:lvl9pPr marL="3878039" indent="-228120" eaLnBrk="0" fontAlgn="base" hangingPunct="0">
              <a:spcBef>
                <a:spcPct val="0"/>
              </a:spcBef>
              <a:spcAft>
                <a:spcPct val="0"/>
              </a:spcAft>
              <a:defRPr sz="2200">
                <a:solidFill>
                  <a:schemeClr val="tx1"/>
                </a:solidFill>
                <a:latin typeface="Arial"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BCCE513-371F-4DD3-8BEF-F1923CBD5938}" type="slidenum">
              <a:rPr kumimoji="0" lang="en-US" altLang="en-US" sz="1200" b="0" i="0" u="none" strike="noStrike" kern="1200" cap="none" spc="0" normalizeH="0" baseline="0" noProof="0">
                <a:ln>
                  <a:noFill/>
                </a:ln>
                <a:solidFill>
                  <a:prstClr val="black"/>
                </a:solidFill>
                <a:effectLst/>
                <a:uLnTx/>
                <a:uFillTx/>
                <a:latin typeface="Helvetic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Helvetica" pitchFamily="34" charset="0"/>
              <a:ea typeface="ＭＳ Ｐゴシック" pitchFamily="34" charset="-128"/>
              <a:cs typeface="+mn-cs"/>
            </a:endParaRPr>
          </a:p>
        </p:txBody>
      </p:sp>
    </p:spTree>
    <p:extLst>
      <p:ext uri="{BB962C8B-B14F-4D97-AF65-F5344CB8AC3E}">
        <p14:creationId xmlns:p14="http://schemas.microsoft.com/office/powerpoint/2010/main" val="743139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
        <p:nvSpPr>
          <p:cNvPr id="4" name="Footer Placeholder 3">
            <a:extLst>
              <a:ext uri="{FF2B5EF4-FFF2-40B4-BE49-F238E27FC236}">
                <a16:creationId xmlns:a16="http://schemas.microsoft.com/office/drawing/2014/main" id="{50B60BBE-E17C-4750-AAEF-127C6048E2CC}"/>
              </a:ext>
            </a:extLst>
          </p:cNvPr>
          <p:cNvSpPr>
            <a:spLocks noGrp="1"/>
          </p:cNvSpPr>
          <p:nvPr>
            <p:ph type="ftr" sz="quarter" idx="10"/>
          </p:nvPr>
        </p:nvSpPr>
        <p:spPr/>
        <p:txBody>
          <a:bodyPr/>
          <a:lstStyle/>
          <a:p>
            <a:r>
              <a:rPr lang="en-US"/>
              <a:t>A. Fedotov, RHIC Retreat, September 16, 2021</a:t>
            </a:r>
            <a:endParaRPr lang="en-US" dirty="0"/>
          </a:p>
        </p:txBody>
      </p:sp>
      <p:sp>
        <p:nvSpPr>
          <p:cNvPr id="5" name="Title 4">
            <a:extLst>
              <a:ext uri="{FF2B5EF4-FFF2-40B4-BE49-F238E27FC236}">
                <a16:creationId xmlns:a16="http://schemas.microsoft.com/office/drawing/2014/main" id="{A18D6E06-E0A4-44A5-B952-C77C89B15E7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B6FFF3C-575C-45F2-A9E7-FEBE68388148}" type="datetime1">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03556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30" descr="ppt_BG_Title_BNL_blue"/>
          <p:cNvPicPr>
            <a:picLocks noChangeAspect="1" noChangeArrowheads="1"/>
          </p:cNvPicPr>
          <p:nvPr/>
        </p:nvPicPr>
        <p:blipFill>
          <a:blip r:embed="rId2" cstate="print"/>
          <a:srcRect/>
          <a:stretch>
            <a:fillRect/>
          </a:stretch>
        </p:blipFill>
        <p:spPr bwMode="auto">
          <a:xfrm>
            <a:off x="-19050" y="0"/>
            <a:ext cx="9182100" cy="6859588"/>
          </a:xfrm>
          <a:prstGeom prst="rect">
            <a:avLst/>
          </a:prstGeom>
          <a:noFill/>
          <a:ln w="9525">
            <a:noFill/>
            <a:miter lim="800000"/>
            <a:headEnd/>
            <a:tailEnd/>
          </a:ln>
        </p:spPr>
      </p:pic>
      <p:sp>
        <p:nvSpPr>
          <p:cNvPr id="2" name="Title 1"/>
          <p:cNvSpPr>
            <a:spLocks noGrp="1"/>
          </p:cNvSpPr>
          <p:nvPr>
            <p:ph type="ctrTitle" hasCustomPrompt="1"/>
          </p:nvPr>
        </p:nvSpPr>
        <p:spPr>
          <a:xfrm>
            <a:off x="228600" y="571500"/>
            <a:ext cx="7772400" cy="1143000"/>
          </a:xfrm>
          <a:ln>
            <a:noFill/>
          </a:ln>
        </p:spPr>
        <p:txBody>
          <a:bodyPr/>
          <a:lstStyle>
            <a:lvl1pPr algn="l">
              <a:defRPr sz="4000" b="1" baseline="0">
                <a:solidFill>
                  <a:srgbClr val="FFFF00"/>
                </a:solidFill>
              </a:defRPr>
            </a:lvl1pPr>
          </a:lstStyle>
          <a:p>
            <a:r>
              <a:rPr lang="en-US" dirty="0"/>
              <a:t>Click to edit Title</a:t>
            </a:r>
          </a:p>
        </p:txBody>
      </p:sp>
      <p:sp>
        <p:nvSpPr>
          <p:cNvPr id="8" name="Rectangle 7"/>
          <p:cNvSpPr>
            <a:spLocks/>
          </p:cNvSpPr>
          <p:nvPr/>
        </p:nvSpPr>
        <p:spPr bwMode="auto">
          <a:xfrm>
            <a:off x="228600" y="4879657"/>
            <a:ext cx="3775527"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57799" bIns="0">
            <a:spAutoFit/>
          </a:bodyPr>
          <a:lstStyle/>
          <a:p>
            <a:pPr marL="57150" algn="l"/>
            <a:r>
              <a:rPr lang="en-US" sz="1600" b="0" kern="1200" dirty="0">
                <a:solidFill>
                  <a:schemeClr val="bg1"/>
                </a:solidFill>
                <a:latin typeface="Helvetica"/>
                <a:ea typeface="ＭＳ Ｐゴシック" charset="0"/>
                <a:cs typeface="Helvetica"/>
              </a:rPr>
              <a:t>eRHIC R&amp;D</a:t>
            </a:r>
            <a:r>
              <a:rPr lang="en-US" sz="1600" b="0" kern="1200" baseline="0" dirty="0">
                <a:solidFill>
                  <a:schemeClr val="bg1"/>
                </a:solidFill>
                <a:latin typeface="Helvetica"/>
                <a:ea typeface="ＭＳ Ｐゴシック" charset="0"/>
                <a:cs typeface="Helvetica"/>
              </a:rPr>
              <a:t> Advisory Committee Review</a:t>
            </a:r>
            <a:endParaRPr lang="en-US" sz="1600" b="0" kern="1200" dirty="0">
              <a:solidFill>
                <a:schemeClr val="bg1"/>
              </a:solidFill>
              <a:latin typeface="Helvetica"/>
              <a:ea typeface="ＭＳ Ｐゴシック" charset="0"/>
              <a:cs typeface="Helvetica"/>
            </a:endParaRPr>
          </a:p>
          <a:p>
            <a:pPr marL="57150" algn="l"/>
            <a:r>
              <a:rPr lang="en-US" sz="1600" b="0" kern="1200" dirty="0">
                <a:solidFill>
                  <a:schemeClr val="bg1"/>
                </a:solidFill>
                <a:latin typeface="Helvetica"/>
                <a:ea typeface="ＭＳ Ｐゴシック" charset="0"/>
                <a:cs typeface="Helvetica"/>
              </a:rPr>
              <a:t>November 19-20, 2015</a:t>
            </a:r>
          </a:p>
        </p:txBody>
      </p:sp>
      <p:sp>
        <p:nvSpPr>
          <p:cNvPr id="11" name="Text Placeholder 10"/>
          <p:cNvSpPr>
            <a:spLocks noGrp="1"/>
          </p:cNvSpPr>
          <p:nvPr>
            <p:ph type="body" sz="quarter" idx="10" hasCustomPrompt="1"/>
          </p:nvPr>
        </p:nvSpPr>
        <p:spPr>
          <a:xfrm>
            <a:off x="228600" y="3771900"/>
            <a:ext cx="4343400" cy="571500"/>
          </a:xfrm>
        </p:spPr>
        <p:txBody>
          <a:bodyPr/>
          <a:lstStyle>
            <a:lvl1pPr marL="0" indent="0" algn="l">
              <a:buNone/>
              <a:defRPr sz="2400" baseline="0">
                <a:solidFill>
                  <a:schemeClr val="tx1"/>
                </a:solidFill>
              </a:defRPr>
            </a:lvl1pPr>
          </a:lstStyle>
          <a:p>
            <a:pPr lvl="0"/>
            <a:r>
              <a:rPr lang="en-US" dirty="0"/>
              <a:t>Click to edit Author Name</a:t>
            </a:r>
          </a:p>
        </p:txBody>
      </p:sp>
      <p:sp>
        <p:nvSpPr>
          <p:cNvPr id="7" name="Content Placeholder 2"/>
          <p:cNvSpPr>
            <a:spLocks noGrp="1"/>
          </p:cNvSpPr>
          <p:nvPr>
            <p:ph idx="1"/>
          </p:nvPr>
        </p:nvSpPr>
        <p:spPr>
          <a:xfrm>
            <a:off x="228600" y="1714500"/>
            <a:ext cx="7772401" cy="2057400"/>
          </a:xfrm>
        </p:spPr>
        <p:txBody>
          <a:bodyPr>
            <a:normAutofit/>
          </a:bodyPr>
          <a:lstStyle>
            <a:lvl1pPr>
              <a:defRPr>
                <a:solidFill>
                  <a:schemeClr val="bg1"/>
                </a:solidFill>
              </a:defRPr>
            </a:lvl1pPr>
            <a:lvl2pPr>
              <a:defRPr>
                <a:solidFill>
                  <a:srgbClr val="000000"/>
                </a:solidFill>
              </a:defRPr>
            </a:lvl2pPr>
            <a:lvl3pPr>
              <a:defRPr>
                <a:solidFill>
                  <a:srgbClr val="FFFF00"/>
                </a:solidFill>
              </a:defRPr>
            </a:lvl3pPr>
            <a:lvl4pPr>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932180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endParaRPr lang="en-US" dirty="0"/>
          </a:p>
        </p:txBody>
      </p:sp>
      <p:sp>
        <p:nvSpPr>
          <p:cNvPr id="4" name="Rectangle 4"/>
          <p:cNvSpPr>
            <a:spLocks noGrp="1" noChangeArrowheads="1"/>
          </p:cNvSpPr>
          <p:nvPr>
            <p:ph idx="1"/>
          </p:nvPr>
        </p:nvSpPr>
        <p:spPr bwMode="auto">
          <a:xfrm>
            <a:off x="266700" y="815975"/>
            <a:ext cx="8677275" cy="604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85857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295925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03093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1" y="815976"/>
            <a:ext cx="8237220" cy="545419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933F55A2-8100-442C-837D-284E7129ED4E}"/>
              </a:ext>
            </a:extLst>
          </p:cNvPr>
          <p:cNvSpPr>
            <a:spLocks noGrp="1"/>
          </p:cNvSpPr>
          <p:nvPr>
            <p:ph type="title"/>
          </p:nvPr>
        </p:nvSpPr>
        <p:spPr>
          <a:xfrm>
            <a:off x="342901" y="96838"/>
            <a:ext cx="7978139" cy="719137"/>
          </a:xfrm>
        </p:spPr>
        <p:txBody>
          <a:bodyPr/>
          <a:lstStyle/>
          <a:p>
            <a:r>
              <a:rPr lang="en-US"/>
              <a:t>Click to edit Master title style</a:t>
            </a:r>
          </a:p>
        </p:txBody>
      </p:sp>
      <p:sp>
        <p:nvSpPr>
          <p:cNvPr id="4" name="Rectangle 3">
            <a:extLst>
              <a:ext uri="{FF2B5EF4-FFF2-40B4-BE49-F238E27FC236}">
                <a16:creationId xmlns:a16="http://schemas.microsoft.com/office/drawing/2014/main" id="{8DC1D675-A7D1-4D66-8C4F-FAECBA1D609E}"/>
              </a:ext>
            </a:extLst>
          </p:cNvPr>
          <p:cNvSpPr/>
          <p:nvPr userDrawn="1"/>
        </p:nvSpPr>
        <p:spPr>
          <a:xfrm>
            <a:off x="1567543" y="6504461"/>
            <a:ext cx="6236154" cy="276999"/>
          </a:xfrm>
          <a:prstGeom prst="rect">
            <a:avLst/>
          </a:prstGeom>
        </p:spPr>
        <p:txBody>
          <a:bodyPr wrap="square">
            <a:spAutoFit/>
          </a:bodyPr>
          <a:lstStyle/>
          <a:p>
            <a:r>
              <a:rPr lang="en-US" sz="1200" dirty="0"/>
              <a:t>A. Fedotov et al., Operational Electron Cooling in RHIC, IPAC21, Brazil, May 24-28, 2021</a:t>
            </a:r>
          </a:p>
        </p:txBody>
      </p:sp>
    </p:spTree>
    <p:extLst>
      <p:ext uri="{BB962C8B-B14F-4D97-AF65-F5344CB8AC3E}">
        <p14:creationId xmlns:p14="http://schemas.microsoft.com/office/powerpoint/2010/main" val="238290900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tretch>
            <a:fillRect/>
          </a:stretch>
        </p:blipFill>
        <p:spPr>
          <a:xfrm>
            <a:off x="5436664" y="5761050"/>
            <a:ext cx="3238500" cy="419100"/>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6701" y="815975"/>
            <a:ext cx="4191000" cy="604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idx="10"/>
          </p:nvPr>
        </p:nvSpPr>
        <p:spPr>
          <a:xfrm>
            <a:off x="4686300" y="815975"/>
            <a:ext cx="4257675" cy="604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796477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
        <p:nvSpPr>
          <p:cNvPr id="6" name="Footer Placeholder 2">
            <a:extLst>
              <a:ext uri="{FF2B5EF4-FFF2-40B4-BE49-F238E27FC236}">
                <a16:creationId xmlns:a16="http://schemas.microsoft.com/office/drawing/2014/main" id="{512FFA5F-4601-4151-A41B-630DF33FB6D9}"/>
              </a:ext>
            </a:extLst>
          </p:cNvPr>
          <p:cNvSpPr>
            <a:spLocks noGrp="1"/>
          </p:cNvSpPr>
          <p:nvPr>
            <p:ph type="ftr" sz="quarter" idx="13"/>
          </p:nvPr>
        </p:nvSpPr>
        <p:spPr>
          <a:xfrm>
            <a:off x="2537294" y="6336595"/>
            <a:ext cx="5433226" cy="690252"/>
          </a:xfrm>
          <a:prstGeom prst="rect">
            <a:avLst/>
          </a:prstGeom>
        </p:spPr>
        <p:txBody>
          <a:bodyPr/>
          <a:lstStyle/>
          <a:p>
            <a:r>
              <a:rPr lang="en-US" dirty="0"/>
              <a:t>A. Fedotov, RHIC Retreat, September 16, 2021</a:t>
            </a:r>
          </a:p>
        </p:txBody>
      </p:sp>
      <p:sp>
        <p:nvSpPr>
          <p:cNvPr id="7" name="Title 6">
            <a:extLst>
              <a:ext uri="{FF2B5EF4-FFF2-40B4-BE49-F238E27FC236}">
                <a16:creationId xmlns:a16="http://schemas.microsoft.com/office/drawing/2014/main" id="{33EB9077-3FDE-4C45-9725-EDA4763210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2.png"/><Relationship Id="rId5" Type="http://schemas.openxmlformats.org/officeDocument/2006/relationships/slideLayout" Target="../slideLayouts/slideLayout19.xml"/><Relationship Id="rId10" Type="http://schemas.openxmlformats.org/officeDocument/2006/relationships/image" Target="../media/image11.png"/><Relationship Id="rId4" Type="http://schemas.openxmlformats.org/officeDocument/2006/relationships/slideLayout" Target="../slideLayouts/slideLayout18.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
        <p:nvSpPr>
          <p:cNvPr id="5" name="Footer Placeholder 2">
            <a:extLst>
              <a:ext uri="{FF2B5EF4-FFF2-40B4-BE49-F238E27FC236}">
                <a16:creationId xmlns:a16="http://schemas.microsoft.com/office/drawing/2014/main" id="{873A0ADC-1D75-4F87-93DE-F0F09F7F5C8D}"/>
              </a:ext>
            </a:extLst>
          </p:cNvPr>
          <p:cNvSpPr>
            <a:spLocks noGrp="1"/>
          </p:cNvSpPr>
          <p:nvPr>
            <p:ph type="ftr" sz="quarter" idx="3"/>
          </p:nvPr>
        </p:nvSpPr>
        <p:spPr>
          <a:xfrm>
            <a:off x="2430614" y="6167748"/>
            <a:ext cx="5433226" cy="690252"/>
          </a:xfrm>
          <a:prstGeom prst="rect">
            <a:avLst/>
          </a:prstGeom>
        </p:spPr>
        <p:txBody>
          <a:bodyPr/>
          <a:lstStyle/>
          <a:p>
            <a:r>
              <a:rPr lang="en-US" dirty="0"/>
              <a:t>A. Fedotov, RHIC Retreat, September 16, 2021</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93" r:id="rId14"/>
  </p:sldLayoutIdLst>
  <p:hf hd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342901" y="96838"/>
            <a:ext cx="8458200"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266700" y="815975"/>
            <a:ext cx="8677275" cy="604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p:nvPr userDrawn="1"/>
        </p:nvSpPr>
        <p:spPr>
          <a:xfrm>
            <a:off x="8600261" y="0"/>
            <a:ext cx="543739" cy="461665"/>
          </a:xfrm>
          <a:prstGeom prst="rect">
            <a:avLst/>
          </a:prstGeom>
        </p:spPr>
        <p:txBody>
          <a:bodyPr wrap="none">
            <a:spAutoFit/>
          </a:bodyPr>
          <a:lstStyle/>
          <a:p>
            <a:fld id="{CD0E7053-A9EF-4948-8331-64540782529C}" type="slidenum">
              <a:rPr lang="en-US" sz="2400" b="0" smtClean="0"/>
              <a:pPr/>
              <a:t>‹#›</a:t>
            </a:fld>
            <a:endParaRPr lang="en-US" dirty="0"/>
          </a:p>
        </p:txBody>
      </p:sp>
    </p:spTree>
    <p:extLst>
      <p:ext uri="{BB962C8B-B14F-4D97-AF65-F5344CB8AC3E}">
        <p14:creationId xmlns:p14="http://schemas.microsoft.com/office/powerpoint/2010/main" val="3677066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ransition/>
  <p:hf hdr="0" dt="0"/>
  <p:txStyles>
    <p:titleStyle>
      <a:lvl1pPr algn="ctr" rtl="0" eaLnBrk="1" fontAlgn="base" hangingPunct="1">
        <a:spcBef>
          <a:spcPct val="0"/>
        </a:spcBef>
        <a:spcAft>
          <a:spcPct val="0"/>
        </a:spcAft>
        <a:defRPr kumimoji="1" lang="en-US" sz="2400" b="1" dirty="0">
          <a:solidFill>
            <a:srgbClr val="FF0000"/>
          </a:solidFill>
          <a:latin typeface="Helvetica"/>
          <a:ea typeface="ＭＳ Ｐゴシック" pitchFamily="-65" charset="-128"/>
          <a:cs typeface="Helvetica"/>
        </a:defRPr>
      </a:lvl1pPr>
      <a:lvl2pPr algn="ctr" rtl="0" eaLnBrk="1" fontAlgn="base" hangingPunct="1">
        <a:spcBef>
          <a:spcPct val="0"/>
        </a:spcBef>
        <a:spcAft>
          <a:spcPct val="0"/>
        </a:spcAft>
        <a:defRPr kumimoji="1" sz="2400" b="1">
          <a:solidFill>
            <a:srgbClr val="FF0000"/>
          </a:solidFill>
          <a:latin typeface="Helvetica" charset="0"/>
          <a:ea typeface="ＭＳ Ｐゴシック" charset="0"/>
        </a:defRPr>
      </a:lvl2pPr>
      <a:lvl3pPr algn="ctr" rtl="0" eaLnBrk="1" fontAlgn="base" hangingPunct="1">
        <a:spcBef>
          <a:spcPct val="0"/>
        </a:spcBef>
        <a:spcAft>
          <a:spcPct val="0"/>
        </a:spcAft>
        <a:defRPr kumimoji="1" sz="2400" b="1">
          <a:solidFill>
            <a:srgbClr val="FF0000"/>
          </a:solidFill>
          <a:latin typeface="Helvetica" charset="0"/>
          <a:ea typeface="ＭＳ Ｐゴシック" charset="0"/>
        </a:defRPr>
      </a:lvl3pPr>
      <a:lvl4pPr algn="ctr" rtl="0" eaLnBrk="1" fontAlgn="base" hangingPunct="1">
        <a:spcBef>
          <a:spcPct val="0"/>
        </a:spcBef>
        <a:spcAft>
          <a:spcPct val="0"/>
        </a:spcAft>
        <a:defRPr kumimoji="1" sz="2400" b="1">
          <a:solidFill>
            <a:srgbClr val="FF0000"/>
          </a:solidFill>
          <a:latin typeface="Helvetica" charset="0"/>
          <a:ea typeface="ＭＳ Ｐゴシック" charset="0"/>
        </a:defRPr>
      </a:lvl4pPr>
      <a:lvl5pPr algn="ctr" rtl="0" eaLnBrk="1" fontAlgn="base" hangingPunct="1">
        <a:spcBef>
          <a:spcPct val="0"/>
        </a:spcBef>
        <a:spcAft>
          <a:spcPct val="0"/>
        </a:spcAft>
        <a:defRPr kumimoji="1" sz="2400" b="1">
          <a:solidFill>
            <a:srgbClr val="FF0000"/>
          </a:solidFill>
          <a:latin typeface="Helvetica" charset="0"/>
          <a:ea typeface="ＭＳ Ｐゴシック" charset="0"/>
        </a:defRPr>
      </a:lvl5pPr>
      <a:lvl6pPr marL="457200" algn="ctr" rtl="0" eaLnBrk="1" fontAlgn="base" hangingPunct="1">
        <a:spcBef>
          <a:spcPct val="0"/>
        </a:spcBef>
        <a:spcAft>
          <a:spcPct val="0"/>
        </a:spcAft>
        <a:defRPr sz="2600">
          <a:solidFill>
            <a:srgbClr val="FFFFFF"/>
          </a:solidFill>
          <a:latin typeface="Felix Titling" pitchFamily="82" charset="0"/>
        </a:defRPr>
      </a:lvl6pPr>
      <a:lvl7pPr marL="914400" algn="ctr" rtl="0" eaLnBrk="1" fontAlgn="base" hangingPunct="1">
        <a:spcBef>
          <a:spcPct val="0"/>
        </a:spcBef>
        <a:spcAft>
          <a:spcPct val="0"/>
        </a:spcAft>
        <a:defRPr sz="2600">
          <a:solidFill>
            <a:srgbClr val="FFFFFF"/>
          </a:solidFill>
          <a:latin typeface="Felix Titling" pitchFamily="82" charset="0"/>
        </a:defRPr>
      </a:lvl7pPr>
      <a:lvl8pPr marL="1371600" algn="ctr" rtl="0" eaLnBrk="1" fontAlgn="base" hangingPunct="1">
        <a:spcBef>
          <a:spcPct val="0"/>
        </a:spcBef>
        <a:spcAft>
          <a:spcPct val="0"/>
        </a:spcAft>
        <a:defRPr sz="2600">
          <a:solidFill>
            <a:srgbClr val="FFFFFF"/>
          </a:solidFill>
          <a:latin typeface="Felix Titling" pitchFamily="82" charset="0"/>
        </a:defRPr>
      </a:lvl8pPr>
      <a:lvl9pPr marL="1828800" algn="ctr" rtl="0" eaLnBrk="1" fontAlgn="base" hangingPunct="1">
        <a:spcBef>
          <a:spcPct val="0"/>
        </a:spcBef>
        <a:spcAft>
          <a:spcPct val="0"/>
        </a:spcAft>
        <a:defRPr sz="2600">
          <a:solidFill>
            <a:srgbClr val="FFFFFF"/>
          </a:solidFill>
          <a:latin typeface="Felix Titling" pitchFamily="82" charset="0"/>
        </a:defRPr>
      </a:lvl9pPr>
    </p:titleStyle>
    <p:bodyStyle>
      <a:lvl1pPr marL="233363" indent="-233363" algn="l" rtl="0" eaLnBrk="1" fontAlgn="base" hangingPunct="1">
        <a:spcBef>
          <a:spcPct val="20000"/>
        </a:spcBef>
        <a:spcAft>
          <a:spcPct val="0"/>
        </a:spcAft>
        <a:buSzPct val="65000"/>
        <a:buBlip>
          <a:blip r:embed="rId8"/>
        </a:buBlip>
        <a:defRPr sz="2000">
          <a:solidFill>
            <a:srgbClr val="0000FF"/>
          </a:solidFill>
          <a:latin typeface="Helvetica"/>
          <a:ea typeface="ＭＳ Ｐゴシック" charset="0"/>
          <a:cs typeface="Helvetica"/>
        </a:defRPr>
      </a:lvl1pPr>
      <a:lvl2pPr marL="339725" indent="-230188" algn="l" rtl="0" eaLnBrk="1" fontAlgn="base" hangingPunct="1">
        <a:spcBef>
          <a:spcPct val="20000"/>
        </a:spcBef>
        <a:spcAft>
          <a:spcPct val="0"/>
        </a:spcAft>
        <a:buSzPct val="65000"/>
        <a:buBlip>
          <a:blip r:embed="rId9"/>
        </a:buBlip>
        <a:defRPr>
          <a:solidFill>
            <a:schemeClr val="tx1"/>
          </a:solidFill>
          <a:latin typeface="Helvetica"/>
          <a:ea typeface="ＭＳ Ｐゴシック" charset="0"/>
          <a:cs typeface="Helvetica"/>
        </a:defRPr>
      </a:lvl2pPr>
      <a:lvl3pPr marL="460375" indent="-230188" algn="l" rtl="0" eaLnBrk="1" fontAlgn="base" hangingPunct="1">
        <a:spcBef>
          <a:spcPct val="20000"/>
        </a:spcBef>
        <a:spcAft>
          <a:spcPct val="0"/>
        </a:spcAft>
        <a:buSzPct val="65000"/>
        <a:buBlip>
          <a:blip r:embed="rId10"/>
        </a:buBlip>
        <a:defRPr sz="1600" i="1">
          <a:solidFill>
            <a:schemeClr val="tx1"/>
          </a:solidFill>
          <a:latin typeface="Helvetica"/>
          <a:ea typeface="ＭＳ Ｐゴシック" charset="0"/>
          <a:cs typeface="Helvetica"/>
        </a:defRPr>
      </a:lvl3pPr>
      <a:lvl4pPr marL="569913" indent="-230188" algn="l" rtl="0" eaLnBrk="1" fontAlgn="base" hangingPunct="1">
        <a:spcBef>
          <a:spcPct val="20000"/>
        </a:spcBef>
        <a:spcAft>
          <a:spcPct val="0"/>
        </a:spcAft>
        <a:buSzPct val="65000"/>
        <a:buBlip>
          <a:blip r:embed="rId11"/>
        </a:buBlip>
        <a:defRPr sz="1400">
          <a:solidFill>
            <a:schemeClr val="tx1"/>
          </a:solidFill>
          <a:latin typeface="Helvetica"/>
          <a:ea typeface="ＭＳ Ｐゴシック" charset="0"/>
          <a:cs typeface="Helvetica"/>
        </a:defRPr>
      </a:lvl4pPr>
      <a:lvl5pPr marL="623888" indent="-163513" algn="l" rtl="0" eaLnBrk="1" fontAlgn="base" hangingPunct="1">
        <a:spcBef>
          <a:spcPct val="20000"/>
        </a:spcBef>
        <a:spcAft>
          <a:spcPct val="0"/>
        </a:spcAft>
        <a:buChar char="»"/>
        <a:defRPr sz="1400">
          <a:solidFill>
            <a:schemeClr val="tx1"/>
          </a:solidFill>
          <a:latin typeface="Helvetica"/>
          <a:ea typeface="ＭＳ Ｐゴシック" charset="0"/>
          <a:cs typeface="Helvetica"/>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6.JPG"/><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14.xml"/><Relationship Id="rId5" Type="http://schemas.openxmlformats.org/officeDocument/2006/relationships/image" Target="../media/image52.tiff"/><Relationship Id="rId4" Type="http://schemas.openxmlformats.org/officeDocument/2006/relationships/image" Target="../media/image51.gif"/></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image" Target="../media/image55.gif"/></Relationships>
</file>

<file path=ppt/slides/_rels/slide23.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gif"/></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bnl.gov/newsroom/news.php?a=215585" TargetMode="External"/><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696515" y="2168714"/>
            <a:ext cx="7750969" cy="1947460"/>
          </a:xfrm>
        </p:spPr>
        <p:txBody>
          <a:bodyPr>
            <a:normAutofit/>
          </a:bodyPr>
          <a:lstStyle/>
          <a:p>
            <a:r>
              <a:rPr lang="en-US" sz="3600" dirty="0"/>
              <a:t>DC gun for Low Energy RHIC Cooler Project</a:t>
            </a:r>
            <a:br>
              <a:rPr lang="en-US" sz="3600" dirty="0"/>
            </a:br>
            <a:endParaRPr lang="en-US" sz="3600" dirty="0"/>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785246" y="5556290"/>
            <a:ext cx="7750969" cy="306465"/>
          </a:xfrm>
        </p:spPr>
        <p:txBody>
          <a:bodyPr>
            <a:noAutofit/>
          </a:bodyPr>
          <a:lstStyle/>
          <a:p>
            <a:r>
              <a:rPr lang="en-US" dirty="0"/>
              <a:t>Oct 3-6, 2022</a:t>
            </a:r>
          </a:p>
          <a:p>
            <a:r>
              <a:rPr lang="en-US" dirty="0"/>
              <a:t>ERL2002 Cornell</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696514" y="4140531"/>
            <a:ext cx="7750969" cy="1259607"/>
          </a:xfrm>
        </p:spPr>
        <p:txBody>
          <a:bodyPr/>
          <a:lstStyle/>
          <a:p>
            <a:pPr algn="l"/>
            <a:r>
              <a:rPr lang="en-US" dirty="0"/>
              <a:t>Xiaofeng Gu, Alexei Fedotov, Dmitry Kayran, Jorg Kewisch, Sergei Seletskiy</a:t>
            </a:r>
          </a:p>
          <a:p>
            <a:r>
              <a:rPr lang="en-US" dirty="0"/>
              <a:t>Brookhaven National Laboratory</a:t>
            </a:r>
          </a:p>
        </p:txBody>
      </p:sp>
      <p:sp>
        <p:nvSpPr>
          <p:cNvPr id="5" name="Slide Number Placeholder 4">
            <a:extLst>
              <a:ext uri="{FF2B5EF4-FFF2-40B4-BE49-F238E27FC236}">
                <a16:creationId xmlns:a16="http://schemas.microsoft.com/office/drawing/2014/main" id="{C19F7FAA-4F60-532B-8C0C-F3956AF289CC}"/>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a:t>
            </a:fld>
            <a:endParaRPr lang="en-US" dirty="0"/>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603437" y="1278821"/>
            <a:ext cx="6871207" cy="3468673"/>
          </a:xfrm>
        </p:spPr>
        <p:txBody>
          <a:bodyPr/>
          <a:lstStyle/>
          <a:p>
            <a:pPr marL="457200" indent="-457200">
              <a:buFont typeface="+mj-lt"/>
              <a:buAutoNum type="arabicParenR"/>
            </a:pPr>
            <a:r>
              <a:rPr lang="en-US" dirty="0" err="1"/>
              <a:t>LEReC</a:t>
            </a:r>
            <a:r>
              <a:rPr lang="en-US" dirty="0"/>
              <a:t> and DC gun</a:t>
            </a:r>
          </a:p>
          <a:p>
            <a:pPr marL="457200" indent="-457200">
              <a:buFont typeface="+mj-lt"/>
              <a:buAutoNum type="arabicParenR"/>
            </a:pPr>
            <a:endParaRPr lang="en-US" dirty="0"/>
          </a:p>
          <a:p>
            <a:pPr marL="457200" indent="-457200">
              <a:buFont typeface="+mj-lt"/>
              <a:buAutoNum type="arabicParenR"/>
            </a:pPr>
            <a:r>
              <a:rPr lang="en-US" dirty="0">
                <a:solidFill>
                  <a:srgbClr val="33CC33"/>
                </a:solidFill>
              </a:rPr>
              <a:t>Beam Parameters</a:t>
            </a:r>
          </a:p>
          <a:p>
            <a:pPr marL="457200" indent="-457200">
              <a:buFont typeface="+mj-lt"/>
              <a:buAutoNum type="arabicParenR"/>
            </a:pPr>
            <a:endParaRPr lang="en-US" dirty="0"/>
          </a:p>
          <a:p>
            <a:pPr marL="457200" indent="-457200">
              <a:buFont typeface="+mj-lt"/>
              <a:buAutoNum type="arabicParenR"/>
            </a:pPr>
            <a:r>
              <a:rPr lang="en-US" dirty="0"/>
              <a:t>High-current Experience</a:t>
            </a:r>
          </a:p>
          <a:p>
            <a:pPr marL="457200" indent="-457200">
              <a:buFont typeface="+mj-lt"/>
              <a:buAutoNum type="arabicParenR"/>
            </a:pPr>
            <a:endParaRPr lang="en-US" dirty="0"/>
          </a:p>
          <a:p>
            <a:pPr marL="457200" indent="-457200">
              <a:buFont typeface="+mj-lt"/>
              <a:buAutoNum type="arabicParenR"/>
            </a:pPr>
            <a:r>
              <a:rPr lang="en-US" dirty="0"/>
              <a:t>Summary</a:t>
            </a:r>
          </a:p>
        </p:txBody>
      </p:sp>
      <p:grpSp>
        <p:nvGrpSpPr>
          <p:cNvPr id="3" name="Group 2">
            <a:extLst>
              <a:ext uri="{FF2B5EF4-FFF2-40B4-BE49-F238E27FC236}">
                <a16:creationId xmlns:a16="http://schemas.microsoft.com/office/drawing/2014/main" id="{F8FBE139-AA5D-B978-3D6C-2E062028C6D0}"/>
              </a:ext>
            </a:extLst>
          </p:cNvPr>
          <p:cNvGrpSpPr/>
          <p:nvPr/>
        </p:nvGrpSpPr>
        <p:grpSpPr>
          <a:xfrm>
            <a:off x="240471" y="3062"/>
            <a:ext cx="8903530" cy="593952"/>
            <a:chOff x="0" y="0"/>
            <a:chExt cx="12192000" cy="771416"/>
          </a:xfrm>
        </p:grpSpPr>
        <p:sp>
          <p:nvSpPr>
            <p:cNvPr id="4" name="Rectangle 3">
              <a:extLst>
                <a:ext uri="{FF2B5EF4-FFF2-40B4-BE49-F238E27FC236}">
                  <a16:creationId xmlns:a16="http://schemas.microsoft.com/office/drawing/2014/main" id="{EF7C9AAF-D271-F852-3AE3-F1EAE0531083}"/>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665CDCFB-6CA0-C7E4-4E04-F3D71A9286D6}"/>
                </a:ext>
              </a:extLst>
            </p:cNvPr>
            <p:cNvSpPr txBox="1"/>
            <p:nvPr/>
          </p:nvSpPr>
          <p:spPr>
            <a:xfrm>
              <a:off x="48983" y="63530"/>
              <a:ext cx="1214301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Outline</a:t>
              </a:r>
            </a:p>
          </p:txBody>
        </p:sp>
      </p:grpSp>
      <p:sp>
        <p:nvSpPr>
          <p:cNvPr id="6" name="Slide Number Placeholder 4">
            <a:extLst>
              <a:ext uri="{FF2B5EF4-FFF2-40B4-BE49-F238E27FC236}">
                <a16:creationId xmlns:a16="http://schemas.microsoft.com/office/drawing/2014/main" id="{2DE0F649-3B6C-4790-A46D-3591EE8E3AF5}"/>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10</a:t>
            </a:fld>
            <a:endParaRPr lang="en-US" dirty="0"/>
          </a:p>
        </p:txBody>
      </p:sp>
    </p:spTree>
    <p:extLst>
      <p:ext uri="{BB962C8B-B14F-4D97-AF65-F5344CB8AC3E}">
        <p14:creationId xmlns:p14="http://schemas.microsoft.com/office/powerpoint/2010/main" val="764399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a:extLst>
              <a:ext uri="{FF2B5EF4-FFF2-40B4-BE49-F238E27FC236}">
                <a16:creationId xmlns:a16="http://schemas.microsoft.com/office/drawing/2014/main" id="{61C3D58A-C01C-0683-9064-35724BB92064}"/>
              </a:ext>
            </a:extLst>
          </p:cNvPr>
          <p:cNvGraphicFramePr>
            <a:graphicFrameLocks/>
          </p:cNvGraphicFramePr>
          <p:nvPr>
            <p:extLst>
              <p:ext uri="{D42A27DB-BD31-4B8C-83A1-F6EECF244321}">
                <p14:modId xmlns:p14="http://schemas.microsoft.com/office/powerpoint/2010/main" val="2509459865"/>
              </p:ext>
            </p:extLst>
          </p:nvPr>
        </p:nvGraphicFramePr>
        <p:xfrm>
          <a:off x="703497" y="864164"/>
          <a:ext cx="7737006" cy="4745171"/>
        </p:xfrm>
        <a:graphic>
          <a:graphicData uri="http://schemas.openxmlformats.org/drawingml/2006/table">
            <a:tbl>
              <a:tblPr firstRow="1" bandRow="1">
                <a:tableStyleId>{5C22544A-7EE6-4342-B048-85BDC9FD1C3A}</a:tableStyleId>
              </a:tblPr>
              <a:tblGrid>
                <a:gridCol w="3989155">
                  <a:extLst>
                    <a:ext uri="{9D8B030D-6E8A-4147-A177-3AD203B41FA5}">
                      <a16:colId xmlns:a16="http://schemas.microsoft.com/office/drawing/2014/main" val="20000"/>
                    </a:ext>
                  </a:extLst>
                </a:gridCol>
                <a:gridCol w="1143779">
                  <a:extLst>
                    <a:ext uri="{9D8B030D-6E8A-4147-A177-3AD203B41FA5}">
                      <a16:colId xmlns:a16="http://schemas.microsoft.com/office/drawing/2014/main" val="20001"/>
                    </a:ext>
                  </a:extLst>
                </a:gridCol>
                <a:gridCol w="1176862">
                  <a:extLst>
                    <a:ext uri="{9D8B030D-6E8A-4147-A177-3AD203B41FA5}">
                      <a16:colId xmlns:a16="http://schemas.microsoft.com/office/drawing/2014/main" val="20002"/>
                    </a:ext>
                  </a:extLst>
                </a:gridCol>
                <a:gridCol w="1427210">
                  <a:extLst>
                    <a:ext uri="{9D8B030D-6E8A-4147-A177-3AD203B41FA5}">
                      <a16:colId xmlns:a16="http://schemas.microsoft.com/office/drawing/2014/main" val="50910359"/>
                    </a:ext>
                  </a:extLst>
                </a:gridCol>
              </a:tblGrid>
              <a:tr h="477784">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dirty="0"/>
                        <a:t>Electron beam requirement for cooling</a:t>
                      </a:r>
                    </a:p>
                  </a:txBody>
                  <a:tcPr marT="45731" marB="45731"/>
                </a:tc>
                <a:tc hMerge="1">
                  <a:txBody>
                    <a:bodyPr/>
                    <a:lstStyle/>
                    <a:p>
                      <a:endParaRPr lang="en-US" dirty="0"/>
                    </a:p>
                  </a:txBody>
                  <a:tcPr/>
                </a:tc>
                <a:tc h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dirty="0"/>
                        <a:t>Measured</a:t>
                      </a:r>
                      <a:r>
                        <a:rPr lang="en-US" sz="1800" u="none" dirty="0">
                          <a:solidFill>
                            <a:srgbClr val="FF0000"/>
                          </a:solidFill>
                        </a:rPr>
                        <a:t>*</a:t>
                      </a:r>
                    </a:p>
                  </a:txBody>
                  <a:tcPr marT="45731" marB="45731"/>
                </a:tc>
                <a:extLst>
                  <a:ext uri="{0D108BD9-81ED-4DB2-BD59-A6C34878D82A}">
                    <a16:rowId xmlns:a16="http://schemas.microsoft.com/office/drawing/2014/main" val="10000"/>
                  </a:ext>
                </a:extLst>
              </a:tr>
              <a:tr h="387610">
                <a:tc>
                  <a:txBody>
                    <a:bodyPr/>
                    <a:lstStyle/>
                    <a:p>
                      <a:r>
                        <a:rPr lang="en-US" sz="1600" dirty="0"/>
                        <a:t>Kinetic energy, </a:t>
                      </a:r>
                      <a:r>
                        <a:rPr lang="en-US" sz="1600" dirty="0" err="1"/>
                        <a:t>MeV</a:t>
                      </a:r>
                      <a:endParaRPr lang="en-US" sz="1600" dirty="0"/>
                    </a:p>
                  </a:txBody>
                  <a:tcPr marT="45731" marB="45731"/>
                </a:tc>
                <a:tc>
                  <a:txBody>
                    <a:bodyPr/>
                    <a:lstStyle/>
                    <a:p>
                      <a:r>
                        <a:rPr lang="en-US" sz="1600" dirty="0"/>
                        <a:t>1.6*</a:t>
                      </a:r>
                    </a:p>
                  </a:txBody>
                  <a:tcPr marT="45731" marB="45731">
                    <a:solidFill>
                      <a:srgbClr val="00FFCC"/>
                    </a:solidFill>
                  </a:tcPr>
                </a:tc>
                <a:tc>
                  <a:txBody>
                    <a:bodyPr/>
                    <a:lstStyle/>
                    <a:p>
                      <a:r>
                        <a:rPr lang="en-US" sz="1600" b="0" dirty="0"/>
                        <a:t>2</a:t>
                      </a:r>
                    </a:p>
                  </a:txBody>
                  <a:tcPr marT="45731" marB="45731"/>
                </a:tc>
                <a:tc>
                  <a:txBody>
                    <a:bodyPr/>
                    <a:lstStyle/>
                    <a:p>
                      <a:r>
                        <a:rPr lang="en-US" sz="1600" b="0" kern="1200" dirty="0">
                          <a:solidFill>
                            <a:schemeClr val="dk1"/>
                          </a:solidFill>
                          <a:latin typeface="+mn-lt"/>
                          <a:ea typeface="+mn-ea"/>
                          <a:cs typeface="+mn-cs"/>
                        </a:rPr>
                        <a:t>1.6, 2.0</a:t>
                      </a:r>
                    </a:p>
                  </a:txBody>
                  <a:tcPr marT="45731" marB="45731"/>
                </a:tc>
                <a:extLst>
                  <a:ext uri="{0D108BD9-81ED-4DB2-BD59-A6C34878D82A}">
                    <a16:rowId xmlns:a16="http://schemas.microsoft.com/office/drawing/2014/main" val="10001"/>
                  </a:ext>
                </a:extLst>
              </a:tr>
              <a:tr h="3876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800" dirty="0">
                          <a:effectLst/>
                        </a:rPr>
                        <a:t>Laser pulse duration, </a:t>
                      </a:r>
                      <a:r>
                        <a:rPr lang="en-US" sz="1600" kern="800" dirty="0" err="1">
                          <a:effectLst/>
                        </a:rPr>
                        <a:t>psec</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T="45731" marB="45731"/>
                </a:tc>
                <a:tc>
                  <a:txBody>
                    <a:bodyPr/>
                    <a:lstStyle/>
                    <a:p>
                      <a:r>
                        <a:rPr lang="en-US" sz="1600" dirty="0"/>
                        <a:t>40</a:t>
                      </a:r>
                    </a:p>
                  </a:txBody>
                  <a:tcPr marT="45731" marB="45731">
                    <a:solidFill>
                      <a:srgbClr val="00FFCC"/>
                    </a:solidFill>
                  </a:tcPr>
                </a:tc>
                <a:tc>
                  <a:txBody>
                    <a:bodyPr/>
                    <a:lstStyle/>
                    <a:p>
                      <a:r>
                        <a:rPr lang="en-US" sz="1600" b="0" dirty="0"/>
                        <a:t>40</a:t>
                      </a:r>
                    </a:p>
                  </a:txBody>
                  <a:tcPr marT="45731" marB="45731"/>
                </a:tc>
                <a:tc>
                  <a:txBody>
                    <a:bodyPr/>
                    <a:lstStyle/>
                    <a:p>
                      <a:r>
                        <a:rPr lang="en-US" sz="1600" b="0" kern="1200" dirty="0">
                          <a:solidFill>
                            <a:schemeClr val="dk1"/>
                          </a:solidFill>
                          <a:latin typeface="+mn-lt"/>
                          <a:ea typeface="+mn-ea"/>
                          <a:cs typeface="+mn-cs"/>
                        </a:rPr>
                        <a:t>40</a:t>
                      </a:r>
                    </a:p>
                  </a:txBody>
                  <a:tcPr marT="45731" marB="45731"/>
                </a:tc>
                <a:extLst>
                  <a:ext uri="{0D108BD9-81ED-4DB2-BD59-A6C34878D82A}">
                    <a16:rowId xmlns:a16="http://schemas.microsoft.com/office/drawing/2014/main" val="3913402706"/>
                  </a:ext>
                </a:extLst>
              </a:tr>
              <a:tr h="347947">
                <a:tc>
                  <a:txBody>
                    <a:bodyPr/>
                    <a:lstStyle/>
                    <a:p>
                      <a:r>
                        <a:rPr lang="en-US" sz="1600" dirty="0"/>
                        <a:t>Bunch duration in cool. sect</a:t>
                      </a:r>
                      <a:r>
                        <a:rPr lang="en-US" sz="1600" baseline="0" dirty="0"/>
                        <a:t>, </a:t>
                      </a:r>
                      <a:r>
                        <a:rPr lang="en-US" sz="1600" baseline="0" dirty="0" err="1"/>
                        <a:t>psec</a:t>
                      </a:r>
                      <a:endParaRPr lang="en-US" sz="1600" dirty="0"/>
                    </a:p>
                  </a:txBody>
                  <a:tcPr marT="45731" marB="45731"/>
                </a:tc>
                <a:tc>
                  <a:txBody>
                    <a:bodyPr/>
                    <a:lstStyle/>
                    <a:p>
                      <a:r>
                        <a:rPr lang="en-US" sz="1600" dirty="0"/>
                        <a:t>400 </a:t>
                      </a:r>
                    </a:p>
                  </a:txBody>
                  <a:tcPr marT="45731" marB="45731">
                    <a:solidFill>
                      <a:srgbClr val="00FFCC"/>
                    </a:solidFill>
                  </a:tcPr>
                </a:tc>
                <a:tc>
                  <a:txBody>
                    <a:bodyPr/>
                    <a:lstStyle/>
                    <a:p>
                      <a:r>
                        <a:rPr lang="en-US" sz="1600" b="0" baseline="0" dirty="0"/>
                        <a:t>400</a:t>
                      </a:r>
                      <a:endParaRPr lang="en-US" sz="1600" b="0" dirty="0"/>
                    </a:p>
                  </a:txBody>
                  <a:tcPr marT="45731" marB="45731"/>
                </a:tc>
                <a:tc>
                  <a:txBody>
                    <a:bodyPr/>
                    <a:lstStyle/>
                    <a:p>
                      <a:r>
                        <a:rPr lang="en-US" sz="1600" b="0" kern="1200" dirty="0">
                          <a:solidFill>
                            <a:schemeClr val="dk1"/>
                          </a:solidFill>
                          <a:latin typeface="+mn-lt"/>
                          <a:ea typeface="+mn-ea"/>
                          <a:cs typeface="+mn-cs"/>
                        </a:rPr>
                        <a:t>400</a:t>
                      </a:r>
                    </a:p>
                  </a:txBody>
                  <a:tcPr marT="45731" marB="45731"/>
                </a:tc>
                <a:extLst>
                  <a:ext uri="{0D108BD9-81ED-4DB2-BD59-A6C34878D82A}">
                    <a16:rowId xmlns:a16="http://schemas.microsoft.com/office/drawing/2014/main" val="10002"/>
                  </a:ext>
                </a:extLst>
              </a:tr>
              <a:tr h="387610">
                <a:tc>
                  <a:txBody>
                    <a:bodyPr/>
                    <a:lstStyle/>
                    <a:p>
                      <a:r>
                        <a:rPr lang="en-US" sz="1600" dirty="0"/>
                        <a:t>Electron bunch (704MHz) charge,</a:t>
                      </a:r>
                      <a:r>
                        <a:rPr lang="en-US" sz="1600" baseline="0" dirty="0"/>
                        <a:t> </a:t>
                      </a:r>
                      <a:r>
                        <a:rPr lang="en-US" sz="1600" baseline="0" dirty="0" err="1"/>
                        <a:t>pC</a:t>
                      </a:r>
                      <a:endParaRPr lang="en-US" sz="1600" dirty="0"/>
                    </a:p>
                  </a:txBody>
                  <a:tcPr marT="45731" marB="45731"/>
                </a:tc>
                <a:tc>
                  <a:txBody>
                    <a:bodyPr/>
                    <a:lstStyle/>
                    <a:p>
                      <a:r>
                        <a:rPr lang="en-US" sz="1600" dirty="0"/>
                        <a:t>130</a:t>
                      </a:r>
                    </a:p>
                  </a:txBody>
                  <a:tcPr marT="45731" marB="45731">
                    <a:solidFill>
                      <a:srgbClr val="00FFCC"/>
                    </a:solidFill>
                  </a:tcPr>
                </a:tc>
                <a:tc>
                  <a:txBody>
                    <a:bodyPr/>
                    <a:lstStyle/>
                    <a:p>
                      <a:r>
                        <a:rPr lang="en-US" sz="1600" b="0" dirty="0">
                          <a:solidFill>
                            <a:schemeClr val="tx1"/>
                          </a:solidFill>
                        </a:rPr>
                        <a:t>170</a:t>
                      </a:r>
                    </a:p>
                  </a:txBody>
                  <a:tcPr marT="45731" marB="45731"/>
                </a:tc>
                <a:tc>
                  <a:txBody>
                    <a:bodyPr/>
                    <a:lstStyle/>
                    <a:p>
                      <a:pPr marL="0" algn="l" defTabSz="685800" rtl="0" eaLnBrk="1" latinLnBrk="0" hangingPunct="1"/>
                      <a:r>
                        <a:rPr lang="en-US" sz="1600" b="0" kern="1200" dirty="0">
                          <a:solidFill>
                            <a:schemeClr val="dk1"/>
                          </a:solidFill>
                          <a:latin typeface="+mn-lt"/>
                          <a:ea typeface="+mn-ea"/>
                          <a:cs typeface="+mn-cs"/>
                        </a:rPr>
                        <a:t>50-200</a:t>
                      </a:r>
                    </a:p>
                  </a:txBody>
                  <a:tcPr marT="45731" marB="45731"/>
                </a:tc>
                <a:extLst>
                  <a:ext uri="{0D108BD9-81ED-4DB2-BD59-A6C34878D82A}">
                    <a16:rowId xmlns:a16="http://schemas.microsoft.com/office/drawing/2014/main" val="10004"/>
                  </a:ext>
                </a:extLst>
              </a:tr>
              <a:tr h="387610">
                <a:tc>
                  <a:txBody>
                    <a:bodyPr/>
                    <a:lstStyle/>
                    <a:p>
                      <a:r>
                        <a:rPr lang="en-US" sz="1600" dirty="0"/>
                        <a:t>Bunches</a:t>
                      </a:r>
                      <a:r>
                        <a:rPr lang="en-US" sz="1600" baseline="0" dirty="0"/>
                        <a:t> per </a:t>
                      </a:r>
                      <a:r>
                        <a:rPr lang="en-US" sz="1600" baseline="0" dirty="0" err="1"/>
                        <a:t>macrobunch</a:t>
                      </a:r>
                      <a:r>
                        <a:rPr lang="en-US" sz="1600" baseline="0" dirty="0"/>
                        <a:t> (9 MHz)</a:t>
                      </a:r>
                      <a:endParaRPr lang="en-US" sz="1600" dirty="0"/>
                    </a:p>
                  </a:txBody>
                  <a:tcPr marT="45731" marB="45731"/>
                </a:tc>
                <a:tc>
                  <a:txBody>
                    <a:bodyPr/>
                    <a:lstStyle/>
                    <a:p>
                      <a:r>
                        <a:rPr lang="en-US" sz="1600" dirty="0"/>
                        <a:t>30</a:t>
                      </a:r>
                    </a:p>
                  </a:txBody>
                  <a:tcPr marT="45731" marB="45731">
                    <a:solidFill>
                      <a:srgbClr val="00FFCC"/>
                    </a:solidFill>
                  </a:tcPr>
                </a:tc>
                <a:tc>
                  <a:txBody>
                    <a:bodyPr/>
                    <a:lstStyle/>
                    <a:p>
                      <a:r>
                        <a:rPr lang="en-US" sz="1600" b="0" dirty="0">
                          <a:solidFill>
                            <a:schemeClr val="tx1"/>
                          </a:solidFill>
                        </a:rPr>
                        <a:t>30</a:t>
                      </a:r>
                    </a:p>
                  </a:txBody>
                  <a:tcPr marT="45731" marB="45731"/>
                </a:tc>
                <a:tc>
                  <a:txBody>
                    <a:bodyPr/>
                    <a:lstStyle/>
                    <a:p>
                      <a:pPr marL="0" algn="l" defTabSz="685800" rtl="0" eaLnBrk="1" latinLnBrk="0" hangingPunct="1"/>
                      <a:r>
                        <a:rPr lang="en-US" sz="1600" b="0" kern="1200" dirty="0">
                          <a:solidFill>
                            <a:schemeClr val="dk1"/>
                          </a:solidFill>
                          <a:latin typeface="+mn-lt"/>
                          <a:ea typeface="+mn-ea"/>
                          <a:cs typeface="+mn-cs"/>
                        </a:rPr>
                        <a:t>30</a:t>
                      </a:r>
                    </a:p>
                  </a:txBody>
                  <a:tcPr marT="45731" marB="45731"/>
                </a:tc>
                <a:extLst>
                  <a:ext uri="{0D108BD9-81ED-4DB2-BD59-A6C34878D82A}">
                    <a16:rowId xmlns:a16="http://schemas.microsoft.com/office/drawing/2014/main" val="2023388086"/>
                  </a:ext>
                </a:extLst>
              </a:tr>
              <a:tr h="387610">
                <a:tc>
                  <a:txBody>
                    <a:bodyPr/>
                    <a:lstStyle/>
                    <a:p>
                      <a:r>
                        <a:rPr lang="en-US" sz="1600" dirty="0"/>
                        <a:t>Charge in </a:t>
                      </a:r>
                      <a:r>
                        <a:rPr lang="en-US" sz="1600" dirty="0" err="1"/>
                        <a:t>macrobunch</a:t>
                      </a:r>
                      <a:r>
                        <a:rPr lang="en-US" sz="1600" dirty="0"/>
                        <a:t>,</a:t>
                      </a:r>
                      <a:r>
                        <a:rPr lang="en-US" sz="1600" baseline="0" dirty="0"/>
                        <a:t> </a:t>
                      </a:r>
                      <a:r>
                        <a:rPr lang="en-US" sz="1600" baseline="0" dirty="0" err="1"/>
                        <a:t>nC</a:t>
                      </a:r>
                      <a:endParaRPr lang="en-US" sz="1600" dirty="0"/>
                    </a:p>
                  </a:txBody>
                  <a:tcPr marT="45731" marB="45731"/>
                </a:tc>
                <a:tc>
                  <a:txBody>
                    <a:bodyPr/>
                    <a:lstStyle/>
                    <a:p>
                      <a:r>
                        <a:rPr lang="en-US" sz="1600" dirty="0"/>
                        <a:t>4</a:t>
                      </a:r>
                    </a:p>
                  </a:txBody>
                  <a:tcPr marT="45731" marB="45731">
                    <a:solidFill>
                      <a:srgbClr val="00FFCC"/>
                    </a:solidFill>
                  </a:tcPr>
                </a:tc>
                <a:tc>
                  <a:txBody>
                    <a:bodyPr/>
                    <a:lstStyle/>
                    <a:p>
                      <a:r>
                        <a:rPr lang="en-US" sz="1600" b="0" dirty="0">
                          <a:solidFill>
                            <a:schemeClr val="tx1"/>
                          </a:solidFill>
                        </a:rPr>
                        <a:t>5</a:t>
                      </a:r>
                    </a:p>
                  </a:txBody>
                  <a:tcPr marT="45731" marB="45731"/>
                </a:tc>
                <a:tc>
                  <a:txBody>
                    <a:bodyPr/>
                    <a:lstStyle/>
                    <a:p>
                      <a:pPr marL="0" algn="l" defTabSz="685800" rtl="0" eaLnBrk="1" latinLnBrk="0" hangingPunct="1"/>
                      <a:r>
                        <a:rPr lang="en-US" sz="1600" b="0" kern="1200" dirty="0">
                          <a:solidFill>
                            <a:schemeClr val="dk1"/>
                          </a:solidFill>
                          <a:latin typeface="+mn-lt"/>
                          <a:ea typeface="+mn-ea"/>
                          <a:cs typeface="+mn-cs"/>
                        </a:rPr>
                        <a:t>1-6</a:t>
                      </a:r>
                    </a:p>
                  </a:txBody>
                  <a:tcPr marT="45731" marB="45731"/>
                </a:tc>
                <a:extLst>
                  <a:ext uri="{0D108BD9-81ED-4DB2-BD59-A6C34878D82A}">
                    <a16:rowId xmlns:a16="http://schemas.microsoft.com/office/drawing/2014/main" val="2822040416"/>
                  </a:ext>
                </a:extLst>
              </a:tr>
              <a:tr h="387610">
                <a:tc>
                  <a:txBody>
                    <a:bodyPr/>
                    <a:lstStyle/>
                    <a:p>
                      <a:r>
                        <a:rPr lang="en-US" sz="1600" dirty="0"/>
                        <a:t>RMS normalized</a:t>
                      </a:r>
                      <a:r>
                        <a:rPr lang="en-US" sz="1600" baseline="0" dirty="0"/>
                        <a:t> emittance, um</a:t>
                      </a:r>
                      <a:endParaRPr lang="en-US" sz="1600" dirty="0"/>
                    </a:p>
                  </a:txBody>
                  <a:tcPr marT="45731" marB="45731"/>
                </a:tc>
                <a:tc>
                  <a:txBody>
                    <a:bodyPr/>
                    <a:lstStyle/>
                    <a:p>
                      <a:r>
                        <a:rPr lang="en-US" sz="1600" dirty="0"/>
                        <a:t>&lt;</a:t>
                      </a:r>
                      <a:r>
                        <a:rPr lang="en-US" sz="1600" baseline="0" dirty="0"/>
                        <a:t> 2.5</a:t>
                      </a:r>
                      <a:endParaRPr lang="en-US" sz="1600" dirty="0"/>
                    </a:p>
                  </a:txBody>
                  <a:tcPr marT="45731" marB="45731">
                    <a:solidFill>
                      <a:srgbClr val="00FFCC"/>
                    </a:solidFill>
                  </a:tcPr>
                </a:tc>
                <a:tc>
                  <a:txBody>
                    <a:bodyPr/>
                    <a:lstStyle/>
                    <a:p>
                      <a:r>
                        <a:rPr lang="en-US" sz="1600" b="0" dirty="0">
                          <a:solidFill>
                            <a:schemeClr val="tx1"/>
                          </a:solidFill>
                        </a:rPr>
                        <a:t>&lt; 2.5</a:t>
                      </a:r>
                    </a:p>
                  </a:txBody>
                  <a:tcPr marT="45731" marB="4573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solidFill>
                            <a:srgbClr val="FF0000"/>
                          </a:solidFill>
                        </a:rPr>
                        <a:t>1.6-2</a:t>
                      </a:r>
                    </a:p>
                  </a:txBody>
                  <a:tcPr marT="45731" marB="45731"/>
                </a:tc>
                <a:extLst>
                  <a:ext uri="{0D108BD9-81ED-4DB2-BD59-A6C34878D82A}">
                    <a16:rowId xmlns:a16="http://schemas.microsoft.com/office/drawing/2014/main" val="10006"/>
                  </a:ext>
                </a:extLst>
              </a:tr>
              <a:tr h="387610">
                <a:tc>
                  <a:txBody>
                    <a:bodyPr/>
                    <a:lstStyle/>
                    <a:p>
                      <a:r>
                        <a:rPr lang="en-US" sz="1600" dirty="0"/>
                        <a:t>Average current, mA</a:t>
                      </a:r>
                    </a:p>
                  </a:txBody>
                  <a:tcPr marT="45731" marB="45731"/>
                </a:tc>
                <a:tc>
                  <a:txBody>
                    <a:bodyPr/>
                    <a:lstStyle/>
                    <a:p>
                      <a:r>
                        <a:rPr lang="en-US" sz="1600" dirty="0">
                          <a:solidFill>
                            <a:schemeClr val="tx1"/>
                          </a:solidFill>
                        </a:rPr>
                        <a:t>36</a:t>
                      </a:r>
                    </a:p>
                  </a:txBody>
                  <a:tcPr marT="45731" marB="45731">
                    <a:solidFill>
                      <a:srgbClr val="00FFCC"/>
                    </a:solidFill>
                  </a:tcPr>
                </a:tc>
                <a:tc>
                  <a:txBody>
                    <a:bodyPr/>
                    <a:lstStyle/>
                    <a:p>
                      <a:r>
                        <a:rPr lang="en-US" sz="1600" b="0" baseline="0" dirty="0">
                          <a:solidFill>
                            <a:schemeClr val="tx1"/>
                          </a:solidFill>
                        </a:rPr>
                        <a:t>47</a:t>
                      </a:r>
                      <a:endParaRPr lang="en-US" sz="1600" b="0" dirty="0">
                        <a:solidFill>
                          <a:schemeClr val="tx1"/>
                        </a:solidFill>
                      </a:endParaRPr>
                    </a:p>
                  </a:txBody>
                  <a:tcPr marT="45731" marB="45731"/>
                </a:tc>
                <a:tc>
                  <a:txBody>
                    <a:bodyPr/>
                    <a:lstStyle/>
                    <a:p>
                      <a:r>
                        <a:rPr lang="en-US" sz="1600" b="0" dirty="0">
                          <a:solidFill>
                            <a:srgbClr val="FF0000"/>
                          </a:solidFill>
                        </a:rPr>
                        <a:t>14-30</a:t>
                      </a:r>
                    </a:p>
                  </a:txBody>
                  <a:tcPr marT="45731" marB="45731"/>
                </a:tc>
                <a:extLst>
                  <a:ext uri="{0D108BD9-81ED-4DB2-BD59-A6C34878D82A}">
                    <a16:rowId xmlns:a16="http://schemas.microsoft.com/office/drawing/2014/main" val="10007"/>
                  </a:ext>
                </a:extLst>
              </a:tr>
              <a:tr h="600982">
                <a:tc>
                  <a:txBody>
                    <a:bodyPr/>
                    <a:lstStyle/>
                    <a:p>
                      <a:r>
                        <a:rPr lang="en-US" sz="1600" dirty="0"/>
                        <a:t>RMS energy spread</a:t>
                      </a:r>
                    </a:p>
                  </a:txBody>
                  <a:tcPr marT="45731" marB="45731"/>
                </a:tc>
                <a:tc>
                  <a:txBody>
                    <a:bodyPr/>
                    <a:lstStyle/>
                    <a:p>
                      <a:r>
                        <a:rPr lang="en-US" sz="1600" dirty="0"/>
                        <a:t>&lt; 5e-4</a:t>
                      </a:r>
                    </a:p>
                  </a:txBody>
                  <a:tcPr marT="45731" marB="45731">
                    <a:solidFill>
                      <a:srgbClr val="00FFCC"/>
                    </a:solidFill>
                  </a:tcPr>
                </a:tc>
                <a:tc>
                  <a:txBody>
                    <a:bodyPr/>
                    <a:lstStyle/>
                    <a:p>
                      <a:r>
                        <a:rPr lang="en-US" sz="1600" b="0" dirty="0">
                          <a:solidFill>
                            <a:schemeClr val="tx1"/>
                          </a:solidFill>
                        </a:rPr>
                        <a:t>&lt; 5e-4</a:t>
                      </a:r>
                    </a:p>
                  </a:txBody>
                  <a:tcPr marT="45731" marB="45731"/>
                </a:tc>
                <a:tc>
                  <a:txBody>
                    <a:bodyPr/>
                    <a:lstStyle/>
                    <a:p>
                      <a:r>
                        <a:rPr lang="en-US" sz="1600" b="0" dirty="0">
                          <a:solidFill>
                            <a:srgbClr val="FF0000"/>
                          </a:solidFill>
                        </a:rPr>
                        <a:t>&lt;2e-4</a:t>
                      </a:r>
                    </a:p>
                  </a:txBody>
                  <a:tcPr marT="45731" marB="45731"/>
                </a:tc>
                <a:extLst>
                  <a:ext uri="{0D108BD9-81ED-4DB2-BD59-A6C34878D82A}">
                    <a16:rowId xmlns:a16="http://schemas.microsoft.com/office/drawing/2014/main" val="10008"/>
                  </a:ext>
                </a:extLst>
              </a:tr>
              <a:tr h="605188">
                <a:tc>
                  <a:txBody>
                    <a:bodyPr/>
                    <a:lstStyle/>
                    <a:p>
                      <a:r>
                        <a:rPr lang="en-US" sz="1600" dirty="0"/>
                        <a:t>RMS angular spread in cooling section</a:t>
                      </a:r>
                    </a:p>
                  </a:txBody>
                  <a:tcPr marT="45731" marB="45731"/>
                </a:tc>
                <a:tc>
                  <a:txBody>
                    <a:bodyPr/>
                    <a:lstStyle/>
                    <a:p>
                      <a:r>
                        <a:rPr lang="en-US" sz="1600" dirty="0"/>
                        <a:t>&lt;150 </a:t>
                      </a:r>
                      <a:r>
                        <a:rPr lang="en-US" sz="1600" dirty="0" err="1"/>
                        <a:t>urad</a:t>
                      </a:r>
                      <a:r>
                        <a:rPr lang="en-US" sz="1600" dirty="0"/>
                        <a:t> </a:t>
                      </a:r>
                    </a:p>
                  </a:txBody>
                  <a:tcPr marT="45731" marB="45731">
                    <a:solidFill>
                      <a:srgbClr val="00FFCC"/>
                    </a:solidFill>
                  </a:tcPr>
                </a:tc>
                <a:tc>
                  <a:txBody>
                    <a:bodyPr/>
                    <a:lstStyle/>
                    <a:p>
                      <a:r>
                        <a:rPr lang="en-US" sz="1600" b="0" dirty="0">
                          <a:solidFill>
                            <a:schemeClr val="tx1"/>
                          </a:solidFill>
                        </a:rPr>
                        <a:t>&lt;150 </a:t>
                      </a:r>
                      <a:r>
                        <a:rPr lang="en-US" sz="1600" b="0" dirty="0" err="1">
                          <a:solidFill>
                            <a:schemeClr val="tx1"/>
                          </a:solidFill>
                        </a:rPr>
                        <a:t>urad</a:t>
                      </a:r>
                      <a:r>
                        <a:rPr lang="en-US" sz="1600" b="0" dirty="0">
                          <a:solidFill>
                            <a:schemeClr val="tx1"/>
                          </a:solidFill>
                        </a:rPr>
                        <a:t> </a:t>
                      </a:r>
                    </a:p>
                  </a:txBody>
                  <a:tcPr marT="45731" marB="45731"/>
                </a:tc>
                <a:tc>
                  <a:txBody>
                    <a:bodyPr/>
                    <a:lstStyle/>
                    <a:p>
                      <a:r>
                        <a:rPr lang="en-US" sz="1600" b="0" kern="1200" dirty="0">
                          <a:solidFill>
                            <a:schemeClr val="tx1"/>
                          </a:solidFill>
                          <a:latin typeface="+mn-lt"/>
                          <a:ea typeface="+mn-ea"/>
                          <a:cs typeface="+mn-cs"/>
                        </a:rPr>
                        <a:t>100-200 </a:t>
                      </a:r>
                      <a:r>
                        <a:rPr lang="en-US" sz="1600" b="0" kern="1200" dirty="0" err="1">
                          <a:solidFill>
                            <a:schemeClr val="tx1"/>
                          </a:solidFill>
                          <a:latin typeface="+mn-lt"/>
                          <a:ea typeface="+mn-ea"/>
                          <a:cs typeface="+mn-cs"/>
                        </a:rPr>
                        <a:t>urad</a:t>
                      </a:r>
                      <a:endParaRPr lang="en-US" sz="1600" b="0" kern="1200" dirty="0">
                        <a:solidFill>
                          <a:schemeClr val="tx1"/>
                        </a:solidFill>
                        <a:latin typeface="+mn-lt"/>
                        <a:ea typeface="+mn-ea"/>
                        <a:cs typeface="+mn-cs"/>
                      </a:endParaRPr>
                    </a:p>
                  </a:txBody>
                  <a:tcPr marT="45731" marB="45731"/>
                </a:tc>
                <a:extLst>
                  <a:ext uri="{0D108BD9-81ED-4DB2-BD59-A6C34878D82A}">
                    <a16:rowId xmlns:a16="http://schemas.microsoft.com/office/drawing/2014/main" val="10009"/>
                  </a:ext>
                </a:extLst>
              </a:tr>
            </a:tbl>
          </a:graphicData>
        </a:graphic>
      </p:graphicFrame>
      <p:grpSp>
        <p:nvGrpSpPr>
          <p:cNvPr id="5" name="Group 4">
            <a:extLst>
              <a:ext uri="{FF2B5EF4-FFF2-40B4-BE49-F238E27FC236}">
                <a16:creationId xmlns:a16="http://schemas.microsoft.com/office/drawing/2014/main" id="{74B2D2BF-B225-8DC1-88DE-9D5DA77A4BC7}"/>
              </a:ext>
            </a:extLst>
          </p:cNvPr>
          <p:cNvGrpSpPr/>
          <p:nvPr/>
        </p:nvGrpSpPr>
        <p:grpSpPr>
          <a:xfrm>
            <a:off x="240471" y="3062"/>
            <a:ext cx="8944216" cy="593952"/>
            <a:chOff x="0" y="0"/>
            <a:chExt cx="12192000" cy="771416"/>
          </a:xfrm>
        </p:grpSpPr>
        <p:sp>
          <p:nvSpPr>
            <p:cNvPr id="6" name="Rectangle 5">
              <a:extLst>
                <a:ext uri="{FF2B5EF4-FFF2-40B4-BE49-F238E27FC236}">
                  <a16:creationId xmlns:a16="http://schemas.microsoft.com/office/drawing/2014/main" id="{09301A31-E2B6-E5AF-E05C-A3D5AAAAE44E}"/>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8359F3AD-D0F6-A6D8-E029-B0E4ABE2AD83}"/>
                </a:ext>
              </a:extLst>
            </p:cNvPr>
            <p:cNvSpPr txBox="1"/>
            <p:nvPr/>
          </p:nvSpPr>
          <p:spPr>
            <a:xfrm>
              <a:off x="48983" y="63530"/>
              <a:ext cx="936629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2) </a:t>
              </a:r>
              <a:r>
                <a:rPr lang="en-US" sz="3000" b="1" dirty="0" err="1">
                  <a:solidFill>
                    <a:schemeClr val="accent1">
                      <a:lumMod val="75000"/>
                    </a:schemeClr>
                  </a:solidFill>
                  <a:ea typeface="+mn-lt"/>
                  <a:cs typeface="+mn-lt"/>
                </a:rPr>
                <a:t>LEReC</a:t>
              </a:r>
              <a:r>
                <a:rPr lang="en-US" sz="3000" b="1" dirty="0">
                  <a:solidFill>
                    <a:schemeClr val="accent1">
                      <a:lumMod val="75000"/>
                    </a:schemeClr>
                  </a:solidFill>
                  <a:ea typeface="+mn-lt"/>
                  <a:cs typeface="+mn-lt"/>
                </a:rPr>
                <a:t> electron beam parameters</a:t>
              </a:r>
            </a:p>
          </p:txBody>
        </p:sp>
      </p:grpSp>
      <p:sp>
        <p:nvSpPr>
          <p:cNvPr id="2" name="Slide Number Placeholder 4">
            <a:extLst>
              <a:ext uri="{FF2B5EF4-FFF2-40B4-BE49-F238E27FC236}">
                <a16:creationId xmlns:a16="http://schemas.microsoft.com/office/drawing/2014/main" id="{295956F1-F8E0-CFDD-4435-C28EDA7A4A4D}"/>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11</a:t>
            </a:fld>
            <a:endParaRPr lang="en-US" dirty="0"/>
          </a:p>
        </p:txBody>
      </p:sp>
    </p:spTree>
    <p:extLst>
      <p:ext uri="{BB962C8B-B14F-4D97-AF65-F5344CB8AC3E}">
        <p14:creationId xmlns:p14="http://schemas.microsoft.com/office/powerpoint/2010/main" val="217649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A58A49-20CD-4A72-B422-80F983EAB4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8275" y="1194120"/>
            <a:ext cx="3918188" cy="2224441"/>
          </a:xfrm>
          <a:prstGeom prst="rect">
            <a:avLst/>
          </a:prstGeom>
        </p:spPr>
      </p:pic>
      <p:pic>
        <p:nvPicPr>
          <p:cNvPr id="24" name="Picture 23">
            <a:extLst>
              <a:ext uri="{FF2B5EF4-FFF2-40B4-BE49-F238E27FC236}">
                <a16:creationId xmlns:a16="http://schemas.microsoft.com/office/drawing/2014/main" id="{4569F096-43EF-4C19-A078-5742C1B963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5069" y="3688141"/>
            <a:ext cx="4825473" cy="2394097"/>
          </a:xfrm>
          <a:prstGeom prst="rect">
            <a:avLst/>
          </a:prstGeom>
        </p:spPr>
      </p:pic>
      <p:sp>
        <p:nvSpPr>
          <p:cNvPr id="25" name="TextBox 24">
            <a:extLst>
              <a:ext uri="{FF2B5EF4-FFF2-40B4-BE49-F238E27FC236}">
                <a16:creationId xmlns:a16="http://schemas.microsoft.com/office/drawing/2014/main" id="{4DC8939E-FFCD-4363-8B2D-53F368A2AE76}"/>
              </a:ext>
            </a:extLst>
          </p:cNvPr>
          <p:cNvSpPr txBox="1"/>
          <p:nvPr/>
        </p:nvSpPr>
        <p:spPr>
          <a:xfrm>
            <a:off x="732683" y="395547"/>
            <a:ext cx="3016178" cy="369332"/>
          </a:xfrm>
          <a:prstGeom prst="rect">
            <a:avLst/>
          </a:prstGeom>
          <a:noFill/>
        </p:spPr>
        <p:txBody>
          <a:bodyPr wrap="square" rtlCol="0">
            <a:spAutoFit/>
          </a:bodyPr>
          <a:lstStyle/>
          <a:p>
            <a:r>
              <a:rPr lang="en-US" dirty="0"/>
              <a:t> </a:t>
            </a:r>
          </a:p>
        </p:txBody>
      </p:sp>
      <p:sp>
        <p:nvSpPr>
          <p:cNvPr id="27" name="TextBox 26">
            <a:extLst>
              <a:ext uri="{FF2B5EF4-FFF2-40B4-BE49-F238E27FC236}">
                <a16:creationId xmlns:a16="http://schemas.microsoft.com/office/drawing/2014/main" id="{C68091FB-395F-4A31-9A52-2A1BC5F42778}"/>
              </a:ext>
            </a:extLst>
          </p:cNvPr>
          <p:cNvSpPr txBox="1"/>
          <p:nvPr/>
        </p:nvSpPr>
        <p:spPr>
          <a:xfrm>
            <a:off x="5405080" y="550135"/>
            <a:ext cx="3388086" cy="369332"/>
          </a:xfrm>
          <a:prstGeom prst="rect">
            <a:avLst/>
          </a:prstGeom>
          <a:noFill/>
        </p:spPr>
        <p:txBody>
          <a:bodyPr wrap="square" rtlCol="0">
            <a:spAutoFit/>
          </a:bodyPr>
          <a:lstStyle/>
          <a:p>
            <a:r>
              <a:rPr lang="en-US" dirty="0"/>
              <a:t>1 </a:t>
            </a:r>
            <a:r>
              <a:rPr lang="en-US" dirty="0" err="1"/>
              <a:t>macrobunch</a:t>
            </a:r>
            <a:r>
              <a:rPr lang="en-US" dirty="0"/>
              <a:t>, 3 </a:t>
            </a:r>
            <a:r>
              <a:rPr lang="en-US" dirty="0" err="1"/>
              <a:t>nC</a:t>
            </a:r>
            <a:r>
              <a:rPr lang="en-US" dirty="0"/>
              <a:t>  </a:t>
            </a:r>
          </a:p>
        </p:txBody>
      </p:sp>
      <p:pic>
        <p:nvPicPr>
          <p:cNvPr id="29" name="Picture 28">
            <a:extLst>
              <a:ext uri="{FF2B5EF4-FFF2-40B4-BE49-F238E27FC236}">
                <a16:creationId xmlns:a16="http://schemas.microsoft.com/office/drawing/2014/main" id="{D62F973A-8D84-46E7-A807-7797CC48AE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8527" y="969197"/>
            <a:ext cx="4825473" cy="2351809"/>
          </a:xfrm>
          <a:prstGeom prst="rect">
            <a:avLst/>
          </a:prstGeom>
        </p:spPr>
      </p:pic>
      <p:sp>
        <p:nvSpPr>
          <p:cNvPr id="30" name="TextBox 29">
            <a:extLst>
              <a:ext uri="{FF2B5EF4-FFF2-40B4-BE49-F238E27FC236}">
                <a16:creationId xmlns:a16="http://schemas.microsoft.com/office/drawing/2014/main" id="{5DD3F8D1-4B74-4ED7-97C0-54DF6C25036F}"/>
              </a:ext>
            </a:extLst>
          </p:cNvPr>
          <p:cNvSpPr txBox="1"/>
          <p:nvPr/>
        </p:nvSpPr>
        <p:spPr>
          <a:xfrm>
            <a:off x="5590343" y="3269149"/>
            <a:ext cx="3306726" cy="369332"/>
          </a:xfrm>
          <a:prstGeom prst="rect">
            <a:avLst/>
          </a:prstGeom>
          <a:noFill/>
        </p:spPr>
        <p:txBody>
          <a:bodyPr wrap="square" rtlCol="0">
            <a:spAutoFit/>
          </a:bodyPr>
          <a:lstStyle/>
          <a:p>
            <a:r>
              <a:rPr lang="en-US" dirty="0"/>
              <a:t>6 macro-bunches,  3 </a:t>
            </a:r>
            <a:r>
              <a:rPr lang="en-US" dirty="0" err="1"/>
              <a:t>nC</a:t>
            </a:r>
            <a:r>
              <a:rPr lang="en-US" dirty="0"/>
              <a:t> each </a:t>
            </a:r>
          </a:p>
        </p:txBody>
      </p:sp>
      <p:sp>
        <p:nvSpPr>
          <p:cNvPr id="4" name="TextBox 3">
            <a:extLst>
              <a:ext uri="{FF2B5EF4-FFF2-40B4-BE49-F238E27FC236}">
                <a16:creationId xmlns:a16="http://schemas.microsoft.com/office/drawing/2014/main" id="{F89CB94F-D150-40ED-9D5D-D4718E68B433}"/>
              </a:ext>
            </a:extLst>
          </p:cNvPr>
          <p:cNvSpPr txBox="1"/>
          <p:nvPr/>
        </p:nvSpPr>
        <p:spPr>
          <a:xfrm>
            <a:off x="652723" y="723808"/>
            <a:ext cx="1588049" cy="430887"/>
          </a:xfrm>
          <a:prstGeom prst="rect">
            <a:avLst/>
          </a:prstGeom>
          <a:noFill/>
        </p:spPr>
        <p:txBody>
          <a:bodyPr wrap="square" rtlCol="0">
            <a:spAutoFit/>
          </a:bodyPr>
          <a:lstStyle/>
          <a:p>
            <a:r>
              <a:rPr lang="en-US" sz="1100" dirty="0"/>
              <a:t>704MHz RF vertically</a:t>
            </a:r>
          </a:p>
          <a:p>
            <a:r>
              <a:rPr lang="en-US" sz="1100" dirty="0"/>
              <a:t> deflecting cavity</a:t>
            </a:r>
          </a:p>
        </p:txBody>
      </p:sp>
      <p:sp>
        <p:nvSpPr>
          <p:cNvPr id="8" name="TextBox 7">
            <a:extLst>
              <a:ext uri="{FF2B5EF4-FFF2-40B4-BE49-F238E27FC236}">
                <a16:creationId xmlns:a16="http://schemas.microsoft.com/office/drawing/2014/main" id="{B63CF827-09B3-41E0-BE7E-B904712C3DE2}"/>
              </a:ext>
            </a:extLst>
          </p:cNvPr>
          <p:cNvSpPr txBox="1"/>
          <p:nvPr/>
        </p:nvSpPr>
        <p:spPr>
          <a:xfrm>
            <a:off x="138275" y="3428743"/>
            <a:ext cx="4368411" cy="2862322"/>
          </a:xfrm>
          <a:prstGeom prst="rect">
            <a:avLst/>
          </a:prstGeom>
          <a:noFill/>
        </p:spPr>
        <p:txBody>
          <a:bodyPr wrap="square" rtlCol="0">
            <a:spAutoFit/>
          </a:bodyPr>
          <a:lstStyle/>
          <a:p>
            <a:pPr marL="285750" indent="-285750">
              <a:buFont typeface="Arial" panose="020B0604020202020204" pitchFamily="34" charset="0"/>
              <a:buChar char="•"/>
            </a:pPr>
            <a:r>
              <a:rPr lang="en-US" dirty="0"/>
              <a:t>First dogleg merger dipole is off and beam goes to RF diagnostic line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20-degree dipole produces dispersion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Deflecting cavity produces a time-dependent vertical kick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Used for </a:t>
            </a:r>
            <a:r>
              <a:rPr lang="en-US" dirty="0">
                <a:solidFill>
                  <a:srgbClr val="FF0000"/>
                </a:solidFill>
              </a:rPr>
              <a:t>energy spread, energy jitter, and slice emittance measurement </a:t>
            </a:r>
          </a:p>
        </p:txBody>
      </p:sp>
      <p:cxnSp>
        <p:nvCxnSpPr>
          <p:cNvPr id="11" name="Straight Arrow Connector 10">
            <a:extLst>
              <a:ext uri="{FF2B5EF4-FFF2-40B4-BE49-F238E27FC236}">
                <a16:creationId xmlns:a16="http://schemas.microsoft.com/office/drawing/2014/main" id="{3F2EFA86-050B-4816-A92D-F8A3B67CF5E5}"/>
              </a:ext>
            </a:extLst>
          </p:cNvPr>
          <p:cNvCxnSpPr>
            <a:cxnSpLocks/>
          </p:cNvCxnSpPr>
          <p:nvPr/>
        </p:nvCxnSpPr>
        <p:spPr>
          <a:xfrm flipV="1">
            <a:off x="2968631" y="1782061"/>
            <a:ext cx="436721" cy="2064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ight Arrow 58">
            <a:extLst>
              <a:ext uri="{FF2B5EF4-FFF2-40B4-BE49-F238E27FC236}">
                <a16:creationId xmlns:a16="http://schemas.microsoft.com/office/drawing/2014/main" id="{E9F9A73F-A0AF-4E82-92A3-935DA761916E}"/>
              </a:ext>
            </a:extLst>
          </p:cNvPr>
          <p:cNvSpPr/>
          <p:nvPr/>
        </p:nvSpPr>
        <p:spPr>
          <a:xfrm rot="10800000" flipV="1">
            <a:off x="2889804" y="1444746"/>
            <a:ext cx="774746" cy="105607"/>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algn="ctr" defTabSz="3108960">
              <a:defRPr/>
            </a:pPr>
            <a:endParaRPr lang="en-US" sz="2800">
              <a:solidFill>
                <a:prstClr val="white"/>
              </a:solidFill>
              <a:latin typeface="Arial" panose="020B0604020202020204"/>
            </a:endParaRPr>
          </a:p>
        </p:txBody>
      </p:sp>
      <p:sp>
        <p:nvSpPr>
          <p:cNvPr id="20" name="Right Arrow 58">
            <a:extLst>
              <a:ext uri="{FF2B5EF4-FFF2-40B4-BE49-F238E27FC236}">
                <a16:creationId xmlns:a16="http://schemas.microsoft.com/office/drawing/2014/main" id="{999B3D29-B977-49DD-9576-E420A3CEAFE7}"/>
              </a:ext>
            </a:extLst>
          </p:cNvPr>
          <p:cNvSpPr/>
          <p:nvPr/>
        </p:nvSpPr>
        <p:spPr>
          <a:xfrm rot="9449868" flipV="1">
            <a:off x="555512" y="1729395"/>
            <a:ext cx="774746" cy="105607"/>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algn="ctr" defTabSz="3108960">
              <a:defRPr/>
            </a:pPr>
            <a:endParaRPr lang="en-US" sz="2800">
              <a:solidFill>
                <a:prstClr val="white"/>
              </a:solidFill>
              <a:latin typeface="Arial" panose="020B0604020202020204"/>
            </a:endParaRPr>
          </a:p>
        </p:txBody>
      </p:sp>
      <p:sp>
        <p:nvSpPr>
          <p:cNvPr id="14" name="TextBox 13">
            <a:extLst>
              <a:ext uri="{FF2B5EF4-FFF2-40B4-BE49-F238E27FC236}">
                <a16:creationId xmlns:a16="http://schemas.microsoft.com/office/drawing/2014/main" id="{90819DBB-A078-4028-AEAB-47D8217BA427}"/>
              </a:ext>
            </a:extLst>
          </p:cNvPr>
          <p:cNvSpPr txBox="1"/>
          <p:nvPr/>
        </p:nvSpPr>
        <p:spPr>
          <a:xfrm>
            <a:off x="4318528" y="5978081"/>
            <a:ext cx="4825473" cy="646331"/>
          </a:xfrm>
          <a:prstGeom prst="rect">
            <a:avLst/>
          </a:prstGeom>
          <a:noFill/>
        </p:spPr>
        <p:txBody>
          <a:bodyPr wrap="square" rtlCol="0">
            <a:spAutoFit/>
          </a:bodyPr>
          <a:lstStyle/>
          <a:p>
            <a:r>
              <a:rPr lang="en-US" dirty="0"/>
              <a:t>In pulsed mode duet o beam loading effect followed bunches have lower energy  </a:t>
            </a:r>
          </a:p>
        </p:txBody>
      </p:sp>
      <p:grpSp>
        <p:nvGrpSpPr>
          <p:cNvPr id="6" name="Group 5">
            <a:extLst>
              <a:ext uri="{FF2B5EF4-FFF2-40B4-BE49-F238E27FC236}">
                <a16:creationId xmlns:a16="http://schemas.microsoft.com/office/drawing/2014/main" id="{FA7B5E7F-7843-0E76-AE6C-E498CC1B6FAE}"/>
              </a:ext>
            </a:extLst>
          </p:cNvPr>
          <p:cNvGrpSpPr/>
          <p:nvPr/>
        </p:nvGrpSpPr>
        <p:grpSpPr>
          <a:xfrm>
            <a:off x="240471" y="3062"/>
            <a:ext cx="8903530" cy="593952"/>
            <a:chOff x="0" y="0"/>
            <a:chExt cx="12192000" cy="771416"/>
          </a:xfrm>
        </p:grpSpPr>
        <p:sp>
          <p:nvSpPr>
            <p:cNvPr id="7" name="Rectangle 6">
              <a:extLst>
                <a:ext uri="{FF2B5EF4-FFF2-40B4-BE49-F238E27FC236}">
                  <a16:creationId xmlns:a16="http://schemas.microsoft.com/office/drawing/2014/main" id="{17A6A7AE-02F7-E0D5-CB5D-E9A44718900F}"/>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FB9B76C8-39C2-ED01-D6FE-B08637D4CA68}"/>
                </a:ext>
              </a:extLst>
            </p:cNvPr>
            <p:cNvSpPr txBox="1"/>
            <p:nvPr/>
          </p:nvSpPr>
          <p:spPr>
            <a:xfrm>
              <a:off x="48983" y="63530"/>
              <a:ext cx="936629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2) The energy spread measurement</a:t>
              </a:r>
            </a:p>
          </p:txBody>
        </p:sp>
      </p:grpSp>
      <p:sp>
        <p:nvSpPr>
          <p:cNvPr id="2" name="Slide Number Placeholder 4">
            <a:extLst>
              <a:ext uri="{FF2B5EF4-FFF2-40B4-BE49-F238E27FC236}">
                <a16:creationId xmlns:a16="http://schemas.microsoft.com/office/drawing/2014/main" id="{BE843BD1-7FA3-3FD5-C7A1-0766B9859B8C}"/>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12</a:t>
            </a:fld>
            <a:endParaRPr lang="en-US" dirty="0"/>
          </a:p>
        </p:txBody>
      </p:sp>
    </p:spTree>
    <p:extLst>
      <p:ext uri="{BB962C8B-B14F-4D97-AF65-F5344CB8AC3E}">
        <p14:creationId xmlns:p14="http://schemas.microsoft.com/office/powerpoint/2010/main" val="3705535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1CB3C-DC9B-E4CF-4750-55B4B0F31888}"/>
              </a:ext>
            </a:extLst>
          </p:cNvPr>
          <p:cNvPicPr>
            <a:picLocks noChangeAspect="1"/>
          </p:cNvPicPr>
          <p:nvPr/>
        </p:nvPicPr>
        <p:blipFill>
          <a:blip r:embed="rId2"/>
          <a:stretch>
            <a:fillRect/>
          </a:stretch>
        </p:blipFill>
        <p:spPr>
          <a:xfrm>
            <a:off x="404598" y="3575952"/>
            <a:ext cx="5345484" cy="2688268"/>
          </a:xfrm>
          <a:prstGeom prst="rect">
            <a:avLst/>
          </a:prstGeom>
        </p:spPr>
      </p:pic>
      <p:pic>
        <p:nvPicPr>
          <p:cNvPr id="4" name="Picture 3">
            <a:extLst>
              <a:ext uri="{FF2B5EF4-FFF2-40B4-BE49-F238E27FC236}">
                <a16:creationId xmlns:a16="http://schemas.microsoft.com/office/drawing/2014/main" id="{8437FFD2-B089-D431-7120-95C1CC313BCB}"/>
              </a:ext>
            </a:extLst>
          </p:cNvPr>
          <p:cNvPicPr>
            <a:picLocks noChangeAspect="1"/>
          </p:cNvPicPr>
          <p:nvPr/>
        </p:nvPicPr>
        <p:blipFill>
          <a:blip r:embed="rId3"/>
          <a:stretch>
            <a:fillRect/>
          </a:stretch>
        </p:blipFill>
        <p:spPr>
          <a:xfrm>
            <a:off x="256262" y="1552099"/>
            <a:ext cx="2601238" cy="1957938"/>
          </a:xfrm>
          <a:prstGeom prst="rect">
            <a:avLst/>
          </a:prstGeom>
        </p:spPr>
      </p:pic>
      <p:sp>
        <p:nvSpPr>
          <p:cNvPr id="6" name="TextBox 5">
            <a:extLst>
              <a:ext uri="{FF2B5EF4-FFF2-40B4-BE49-F238E27FC236}">
                <a16:creationId xmlns:a16="http://schemas.microsoft.com/office/drawing/2014/main" id="{C38FA9C0-99C0-4CAB-96DA-369B4EA78D6B}"/>
              </a:ext>
            </a:extLst>
          </p:cNvPr>
          <p:cNvSpPr txBox="1"/>
          <p:nvPr/>
        </p:nvSpPr>
        <p:spPr>
          <a:xfrm>
            <a:off x="1164133" y="2032178"/>
            <a:ext cx="1594436" cy="246221"/>
          </a:xfrm>
          <a:prstGeom prst="rect">
            <a:avLst/>
          </a:prstGeom>
          <a:noFill/>
        </p:spPr>
        <p:txBody>
          <a:bodyPr wrap="square">
            <a:spAutoFit/>
          </a:bodyPr>
          <a:lstStyle/>
          <a:p>
            <a:r>
              <a:rPr lang="en-US" sz="1000" dirty="0">
                <a:solidFill>
                  <a:srgbClr val="FF0000"/>
                </a:solidFill>
                <a:effectLst/>
                <a:latin typeface="Times New Roman" panose="02020603050405020304" pitchFamily="18" charset="0"/>
                <a:ea typeface="DengXian" panose="02010600030101010101" pitchFamily="2" charset="-122"/>
              </a:rPr>
              <a:t>reducing the energy ripple</a:t>
            </a:r>
            <a:endParaRPr lang="en-US" sz="1000" dirty="0">
              <a:solidFill>
                <a:srgbClr val="FF0000"/>
              </a:solidFill>
            </a:endParaRPr>
          </a:p>
        </p:txBody>
      </p:sp>
      <p:sp>
        <p:nvSpPr>
          <p:cNvPr id="9" name="Content Placeholder 2">
            <a:extLst>
              <a:ext uri="{FF2B5EF4-FFF2-40B4-BE49-F238E27FC236}">
                <a16:creationId xmlns:a16="http://schemas.microsoft.com/office/drawing/2014/main" id="{CC86C2B4-82DB-5240-C5BD-7D103F0C3FF2}"/>
              </a:ext>
            </a:extLst>
          </p:cNvPr>
          <p:cNvSpPr>
            <a:spLocks noGrp="1"/>
          </p:cNvSpPr>
          <p:nvPr>
            <p:ph idx="1"/>
          </p:nvPr>
        </p:nvSpPr>
        <p:spPr>
          <a:xfrm>
            <a:off x="5750082" y="1549822"/>
            <a:ext cx="3393919" cy="4694463"/>
          </a:xfrm>
        </p:spPr>
        <p:txBody>
          <a:bodyPr>
            <a:noAutofit/>
          </a:bodyPr>
          <a:lstStyle/>
          <a:p>
            <a:pPr marL="285750" indent="-285750">
              <a:buFont typeface="Arial" panose="020B0604020202020204" pitchFamily="34" charset="0"/>
              <a:buChar char="•"/>
            </a:pPr>
            <a:r>
              <a:rPr lang="en-US" sz="1400" dirty="0"/>
              <a:t>The electron beam energy stability is a critical factor affecting the ion beam cooling efficiency.</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 warm 704 MHz cavity is used to reduce the energy ripple: 3.5kV vs ~0.1kV per 1 kV gun voltage change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Energy jitter: 0.025/1600 ~</a:t>
            </a:r>
            <a:r>
              <a:rPr lang="en-US" sz="1400" dirty="0">
                <a:solidFill>
                  <a:srgbClr val="FF0000"/>
                </a:solidFill>
              </a:rPr>
              <a:t>1.6E-5&lt;2E-4</a:t>
            </a:r>
          </a:p>
          <a:p>
            <a:pPr>
              <a:buFont typeface="Arial" panose="020B0604020202020204" pitchFamily="34" charset="0"/>
              <a:buChar char="•"/>
            </a:pPr>
            <a:endParaRPr lang="en-US" sz="1100" dirty="0"/>
          </a:p>
          <a:p>
            <a:pPr marL="285750" indent="-285750">
              <a:buFont typeface="Arial" panose="020B0604020202020204" pitchFamily="34" charset="0"/>
              <a:buChar char="•"/>
            </a:pPr>
            <a:r>
              <a:rPr lang="en-US" sz="1400" dirty="0"/>
              <a:t>it is the space charge effect and the emittance, </a:t>
            </a:r>
            <a:r>
              <a:rPr lang="en-US" sz="1400" dirty="0">
                <a:solidFill>
                  <a:srgbClr val="FF0000"/>
                </a:solidFill>
              </a:rPr>
              <a:t>not the HVPS voltage ripple</a:t>
            </a:r>
            <a:r>
              <a:rPr lang="en-US" sz="1400" dirty="0"/>
              <a:t>, that dominates the measured energy spread.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166 kHz power supply switching frequency and 360 Hz power line frequency.</a:t>
            </a:r>
          </a:p>
          <a:p>
            <a:endParaRPr lang="en-US" sz="1400" dirty="0"/>
          </a:p>
        </p:txBody>
      </p:sp>
      <p:grpSp>
        <p:nvGrpSpPr>
          <p:cNvPr id="5" name="Group 4">
            <a:extLst>
              <a:ext uri="{FF2B5EF4-FFF2-40B4-BE49-F238E27FC236}">
                <a16:creationId xmlns:a16="http://schemas.microsoft.com/office/drawing/2014/main" id="{81F687D3-C2D7-2A6E-D300-22ABE89D1AFD}"/>
              </a:ext>
            </a:extLst>
          </p:cNvPr>
          <p:cNvGrpSpPr/>
          <p:nvPr/>
        </p:nvGrpSpPr>
        <p:grpSpPr>
          <a:xfrm>
            <a:off x="240471" y="3062"/>
            <a:ext cx="8903530" cy="593952"/>
            <a:chOff x="0" y="0"/>
            <a:chExt cx="12192000" cy="771416"/>
          </a:xfrm>
        </p:grpSpPr>
        <p:sp>
          <p:nvSpPr>
            <p:cNvPr id="7" name="Rectangle 6">
              <a:extLst>
                <a:ext uri="{FF2B5EF4-FFF2-40B4-BE49-F238E27FC236}">
                  <a16:creationId xmlns:a16="http://schemas.microsoft.com/office/drawing/2014/main" id="{2C505149-8B25-D8D3-881B-C5EBCAB6BB89}"/>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0E908024-3BC4-1F0B-6019-D485F5F23F79}"/>
                </a:ext>
              </a:extLst>
            </p:cNvPr>
            <p:cNvSpPr txBox="1"/>
            <p:nvPr/>
          </p:nvSpPr>
          <p:spPr>
            <a:xfrm>
              <a:off x="48981" y="63530"/>
              <a:ext cx="1214301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2) </a:t>
              </a:r>
              <a:r>
                <a:rPr lang="en-US" sz="2800" b="1" dirty="0">
                  <a:solidFill>
                    <a:schemeClr val="accent1">
                      <a:lumMod val="75000"/>
                    </a:schemeClr>
                  </a:solidFill>
                  <a:ea typeface="+mn-lt"/>
                  <a:cs typeface="+mn-lt"/>
                </a:rPr>
                <a:t>The corresponding energy jitter measurement</a:t>
              </a:r>
            </a:p>
          </p:txBody>
        </p:sp>
      </p:grpSp>
      <p:grpSp>
        <p:nvGrpSpPr>
          <p:cNvPr id="19" name="Group 18">
            <a:extLst>
              <a:ext uri="{FF2B5EF4-FFF2-40B4-BE49-F238E27FC236}">
                <a16:creationId xmlns:a16="http://schemas.microsoft.com/office/drawing/2014/main" id="{64BCE68B-B638-8602-C994-3029DC24A082}"/>
              </a:ext>
            </a:extLst>
          </p:cNvPr>
          <p:cNvGrpSpPr/>
          <p:nvPr/>
        </p:nvGrpSpPr>
        <p:grpSpPr>
          <a:xfrm>
            <a:off x="3005837" y="1632858"/>
            <a:ext cx="2799697" cy="1877180"/>
            <a:chOff x="3005837" y="1428751"/>
            <a:chExt cx="2799697" cy="1877180"/>
          </a:xfrm>
        </p:grpSpPr>
        <p:pic>
          <p:nvPicPr>
            <p:cNvPr id="2" name="Picture 1">
              <a:extLst>
                <a:ext uri="{FF2B5EF4-FFF2-40B4-BE49-F238E27FC236}">
                  <a16:creationId xmlns:a16="http://schemas.microsoft.com/office/drawing/2014/main" id="{0E9CD829-064C-54DF-A5B7-032EF957074D}"/>
                </a:ext>
              </a:extLst>
            </p:cNvPr>
            <p:cNvPicPr>
              <a:picLocks noChangeAspect="1"/>
            </p:cNvPicPr>
            <p:nvPr/>
          </p:nvPicPr>
          <p:blipFill>
            <a:blip r:embed="rId4"/>
            <a:stretch>
              <a:fillRect/>
            </a:stretch>
          </p:blipFill>
          <p:spPr>
            <a:xfrm>
              <a:off x="3005837" y="1428751"/>
              <a:ext cx="2769271" cy="1877180"/>
            </a:xfrm>
            <a:prstGeom prst="rect">
              <a:avLst/>
            </a:prstGeom>
          </p:spPr>
        </p:pic>
        <p:sp>
          <p:nvSpPr>
            <p:cNvPr id="11" name="TextBox 10">
              <a:extLst>
                <a:ext uri="{FF2B5EF4-FFF2-40B4-BE49-F238E27FC236}">
                  <a16:creationId xmlns:a16="http://schemas.microsoft.com/office/drawing/2014/main" id="{3022A4CC-FF8A-84E6-0B84-8579B75572CC}"/>
                </a:ext>
              </a:extLst>
            </p:cNvPr>
            <p:cNvSpPr txBox="1"/>
            <p:nvPr/>
          </p:nvSpPr>
          <p:spPr>
            <a:xfrm>
              <a:off x="4538028" y="2059564"/>
              <a:ext cx="1267506" cy="307777"/>
            </a:xfrm>
            <a:prstGeom prst="rect">
              <a:avLst/>
            </a:prstGeom>
            <a:noFill/>
          </p:spPr>
          <p:txBody>
            <a:bodyPr wrap="square">
              <a:spAutoFit/>
            </a:bodyPr>
            <a:lstStyle/>
            <a:p>
              <a:r>
                <a:rPr lang="en-US" sz="1400" dirty="0">
                  <a:solidFill>
                    <a:srgbClr val="FF0000"/>
                  </a:solidFill>
                </a:rPr>
                <a:t>3.5kV/kV</a:t>
              </a:r>
            </a:p>
          </p:txBody>
        </p:sp>
        <p:sp>
          <p:nvSpPr>
            <p:cNvPr id="12" name="Rectangle 11">
              <a:extLst>
                <a:ext uri="{FF2B5EF4-FFF2-40B4-BE49-F238E27FC236}">
                  <a16:creationId xmlns:a16="http://schemas.microsoft.com/office/drawing/2014/main" id="{573B9A2A-F09E-A8A4-8699-6466BF5AA828}"/>
                </a:ext>
              </a:extLst>
            </p:cNvPr>
            <p:cNvSpPr/>
            <p:nvPr/>
          </p:nvSpPr>
          <p:spPr>
            <a:xfrm>
              <a:off x="4376057" y="2490410"/>
              <a:ext cx="742950" cy="42424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C2946D-0318-881E-E650-FCE30BD29606}"/>
                </a:ext>
              </a:extLst>
            </p:cNvPr>
            <p:cNvSpPr txBox="1"/>
            <p:nvPr/>
          </p:nvSpPr>
          <p:spPr>
            <a:xfrm>
              <a:off x="3480026" y="2710137"/>
              <a:ext cx="1267506" cy="307777"/>
            </a:xfrm>
            <a:prstGeom prst="rect">
              <a:avLst/>
            </a:prstGeom>
            <a:noFill/>
          </p:spPr>
          <p:txBody>
            <a:bodyPr wrap="square">
              <a:spAutoFit/>
            </a:bodyPr>
            <a:lstStyle/>
            <a:p>
              <a:r>
                <a:rPr lang="en-US" sz="1400" dirty="0">
                  <a:solidFill>
                    <a:srgbClr val="0000FF"/>
                  </a:solidFill>
                </a:rPr>
                <a:t>~0.1kV/kV</a:t>
              </a:r>
            </a:p>
          </p:txBody>
        </p:sp>
      </p:grpSp>
      <p:sp>
        <p:nvSpPr>
          <p:cNvPr id="16" name="TextBox 15">
            <a:extLst>
              <a:ext uri="{FF2B5EF4-FFF2-40B4-BE49-F238E27FC236}">
                <a16:creationId xmlns:a16="http://schemas.microsoft.com/office/drawing/2014/main" id="{2D1AAED8-77B4-0168-FD0F-949364819D20}"/>
              </a:ext>
            </a:extLst>
          </p:cNvPr>
          <p:cNvSpPr txBox="1"/>
          <p:nvPr/>
        </p:nvSpPr>
        <p:spPr>
          <a:xfrm>
            <a:off x="3740081" y="3702333"/>
            <a:ext cx="1663838" cy="276999"/>
          </a:xfrm>
          <a:prstGeom prst="rect">
            <a:avLst/>
          </a:prstGeom>
          <a:noFill/>
        </p:spPr>
        <p:txBody>
          <a:bodyPr wrap="square">
            <a:spAutoFit/>
          </a:bodyPr>
          <a:lstStyle/>
          <a:p>
            <a:r>
              <a:rPr lang="en-US" sz="1200" dirty="0">
                <a:solidFill>
                  <a:srgbClr val="0000FF"/>
                </a:solidFill>
              </a:rPr>
              <a:t>375kV@17mA</a:t>
            </a:r>
          </a:p>
        </p:txBody>
      </p:sp>
      <p:pic>
        <p:nvPicPr>
          <p:cNvPr id="21" name="Picture 3">
            <a:extLst>
              <a:ext uri="{FF2B5EF4-FFF2-40B4-BE49-F238E27FC236}">
                <a16:creationId xmlns:a16="http://schemas.microsoft.com/office/drawing/2014/main" id="{64775FAC-21BB-97CB-F00C-5CEF8836B2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4273" t="12333" r="8227" b="52998"/>
          <a:stretch/>
        </p:blipFill>
        <p:spPr bwMode="auto">
          <a:xfrm>
            <a:off x="256262" y="646877"/>
            <a:ext cx="8385591" cy="55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lide Number Placeholder 4">
            <a:extLst>
              <a:ext uri="{FF2B5EF4-FFF2-40B4-BE49-F238E27FC236}">
                <a16:creationId xmlns:a16="http://schemas.microsoft.com/office/drawing/2014/main" id="{0C4D3896-D9F5-DDFB-1A80-EDB9746B2AF2}"/>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13</a:t>
            </a:fld>
            <a:endParaRPr lang="en-US" dirty="0"/>
          </a:p>
        </p:txBody>
      </p:sp>
      <p:sp>
        <p:nvSpPr>
          <p:cNvPr id="13" name="TextBox 12">
            <a:extLst>
              <a:ext uri="{FF2B5EF4-FFF2-40B4-BE49-F238E27FC236}">
                <a16:creationId xmlns:a16="http://schemas.microsoft.com/office/drawing/2014/main" id="{DDDBF53C-9F94-F974-988A-4A5AD49749AB}"/>
              </a:ext>
            </a:extLst>
          </p:cNvPr>
          <p:cNvSpPr txBox="1"/>
          <p:nvPr/>
        </p:nvSpPr>
        <p:spPr>
          <a:xfrm>
            <a:off x="1786304" y="1094770"/>
            <a:ext cx="6239948" cy="461665"/>
          </a:xfrm>
          <a:prstGeom prst="rect">
            <a:avLst/>
          </a:prstGeom>
          <a:noFill/>
        </p:spPr>
        <p:txBody>
          <a:bodyPr wrap="square">
            <a:spAutoFit/>
          </a:bodyPr>
          <a:lstStyle/>
          <a:p>
            <a:pPr marR="0" lvl="0">
              <a:spcBef>
                <a:spcPts val="0"/>
              </a:spcBef>
              <a:spcAft>
                <a:spcPts val="0"/>
              </a:spcAft>
            </a:pPr>
            <a:r>
              <a:rPr lang="en-US" sz="1200" dirty="0">
                <a:solidFill>
                  <a:srgbClr val="FF0000"/>
                </a:solidFill>
                <a:effectLst/>
                <a:latin typeface="Calibri" panose="020F0502020204030204" pitchFamily="34" charset="0"/>
                <a:ea typeface="Times New Roman" panose="02020603050405020304" pitchFamily="18" charset="0"/>
              </a:rPr>
              <a:t>The corresponding energy jitter reduction  due to DC gun voltage ripple is a combination of synchronized work of  all RF cavities and longitudinal dispersion of the long drift space.</a:t>
            </a:r>
            <a:endParaRPr lang="en-US" sz="1200" dirty="0">
              <a:solidFill>
                <a:srgbClr val="FF0000"/>
              </a:solidFill>
              <a:effectLst/>
              <a:latin typeface="Calibri" panose="020F0502020204030204" pitchFamily="34" charset="0"/>
              <a:ea typeface="DengXian" panose="02010600030101010101" pitchFamily="2" charset="-122"/>
            </a:endParaRPr>
          </a:p>
        </p:txBody>
      </p:sp>
    </p:spTree>
    <p:extLst>
      <p:ext uri="{BB962C8B-B14F-4D97-AF65-F5344CB8AC3E}">
        <p14:creationId xmlns:p14="http://schemas.microsoft.com/office/powerpoint/2010/main" val="1918988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43D43B15-9612-C244-B078-E102C10C5AA0}"/>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14</a:t>
            </a:fld>
            <a:endParaRPr lang="en-US" dirty="0"/>
          </a:p>
        </p:txBody>
      </p:sp>
      <p:grpSp>
        <p:nvGrpSpPr>
          <p:cNvPr id="28" name="Group 27">
            <a:extLst>
              <a:ext uri="{FF2B5EF4-FFF2-40B4-BE49-F238E27FC236}">
                <a16:creationId xmlns:a16="http://schemas.microsoft.com/office/drawing/2014/main" id="{681DD9C3-3ED2-B771-E120-BFA49FF32F4B}"/>
              </a:ext>
            </a:extLst>
          </p:cNvPr>
          <p:cNvGrpSpPr/>
          <p:nvPr/>
        </p:nvGrpSpPr>
        <p:grpSpPr>
          <a:xfrm>
            <a:off x="4775893" y="715575"/>
            <a:ext cx="3529153" cy="2791129"/>
            <a:chOff x="167636" y="4161878"/>
            <a:chExt cx="2439194" cy="2355039"/>
          </a:xfrm>
        </p:grpSpPr>
        <p:pic>
          <p:nvPicPr>
            <p:cNvPr id="11" name="Picture 2" descr="http://elog.pbn.bnl.gov:8080/api/attachment/image/static/FY2019_04_5cc6ebb800108313_Mon_Apr_29_08:19:03_2019.11734.gif">
              <a:extLst>
                <a:ext uri="{FF2B5EF4-FFF2-40B4-BE49-F238E27FC236}">
                  <a16:creationId xmlns:a16="http://schemas.microsoft.com/office/drawing/2014/main" id="{39867698-0FCD-EE8F-86FE-69A8C4E3B0B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4750" b="15238"/>
            <a:stretch/>
          </p:blipFill>
          <p:spPr bwMode="auto">
            <a:xfrm>
              <a:off x="167636" y="4161878"/>
              <a:ext cx="2410168" cy="213955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4D62202-E896-C95A-4513-C40AB90F7172}"/>
                </a:ext>
              </a:extLst>
            </p:cNvPr>
            <p:cNvSpPr/>
            <p:nvPr/>
          </p:nvSpPr>
          <p:spPr>
            <a:xfrm>
              <a:off x="228688" y="6283197"/>
              <a:ext cx="2378142" cy="233720"/>
            </a:xfrm>
            <a:prstGeom prst="rect">
              <a:avLst/>
            </a:prstGeom>
          </p:spPr>
          <p:txBody>
            <a:bodyPr wrap="square">
              <a:spAutoFit/>
            </a:bodyPr>
            <a:lstStyle/>
            <a:p>
              <a:r>
                <a:rPr lang="en-US" sz="1200" dirty="0"/>
                <a:t>Injection, Solenoid scan, </a:t>
              </a:r>
              <a:r>
                <a:rPr lang="en-US" sz="1200" dirty="0" err="1"/>
                <a:t>geometr</a:t>
              </a:r>
              <a:r>
                <a:rPr lang="en-US" sz="1200" dirty="0"/>
                <a:t> </a:t>
              </a:r>
              <a:r>
                <a:rPr lang="en-US" sz="1200" dirty="0">
                  <a:solidFill>
                    <a:srgbClr val="00B050"/>
                  </a:solidFill>
                  <a:latin typeface="Symbol" pitchFamily="2" charset="2"/>
                </a:rPr>
                <a:t>e=</a:t>
              </a:r>
              <a:r>
                <a:rPr lang="en-US" sz="1200" dirty="0">
                  <a:solidFill>
                    <a:srgbClr val="00B050"/>
                  </a:solidFill>
                  <a:cs typeface="Arial" panose="020B0604020202020204" pitchFamily="34" charset="0"/>
                </a:rPr>
                <a:t>0.277 um</a:t>
              </a:r>
              <a:endParaRPr lang="en-US" sz="1200" baseline="30000" dirty="0">
                <a:solidFill>
                  <a:srgbClr val="00B050"/>
                </a:solidFill>
                <a:cs typeface="Arial" panose="020B0604020202020204" pitchFamily="34" charset="0"/>
              </a:endParaRPr>
            </a:p>
          </p:txBody>
        </p:sp>
      </p:grpSp>
      <p:grpSp>
        <p:nvGrpSpPr>
          <p:cNvPr id="7" name="Group 6">
            <a:extLst>
              <a:ext uri="{FF2B5EF4-FFF2-40B4-BE49-F238E27FC236}">
                <a16:creationId xmlns:a16="http://schemas.microsoft.com/office/drawing/2014/main" id="{96CF3AA2-CC19-BC1E-D3B4-087DE0558890}"/>
              </a:ext>
            </a:extLst>
          </p:cNvPr>
          <p:cNvGrpSpPr/>
          <p:nvPr/>
        </p:nvGrpSpPr>
        <p:grpSpPr>
          <a:xfrm>
            <a:off x="623580" y="3706511"/>
            <a:ext cx="3917906" cy="2781402"/>
            <a:chOff x="4449705" y="3261705"/>
            <a:chExt cx="3917906" cy="2781402"/>
          </a:xfrm>
        </p:grpSpPr>
        <p:pic>
          <p:nvPicPr>
            <p:cNvPr id="4" name="Picture 3">
              <a:extLst>
                <a:ext uri="{FF2B5EF4-FFF2-40B4-BE49-F238E27FC236}">
                  <a16:creationId xmlns:a16="http://schemas.microsoft.com/office/drawing/2014/main" id="{F1D831B4-CF99-D30E-0F4C-463C4B6906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6003" y="3531205"/>
              <a:ext cx="3335806" cy="2511902"/>
            </a:xfrm>
            <a:prstGeom prst="rect">
              <a:avLst/>
            </a:prstGeom>
          </p:spPr>
        </p:pic>
        <p:sp>
          <p:nvSpPr>
            <p:cNvPr id="22" name="TextBox 21">
              <a:extLst>
                <a:ext uri="{FF2B5EF4-FFF2-40B4-BE49-F238E27FC236}">
                  <a16:creationId xmlns:a16="http://schemas.microsoft.com/office/drawing/2014/main" id="{162993E9-D87E-1B72-3DD6-A5854A87B227}"/>
                </a:ext>
              </a:extLst>
            </p:cNvPr>
            <p:cNvSpPr txBox="1"/>
            <p:nvPr/>
          </p:nvSpPr>
          <p:spPr>
            <a:xfrm>
              <a:off x="4449705" y="3261705"/>
              <a:ext cx="3917906" cy="276999"/>
            </a:xfrm>
            <a:prstGeom prst="rect">
              <a:avLst/>
            </a:prstGeom>
            <a:noFill/>
          </p:spPr>
          <p:txBody>
            <a:bodyPr wrap="square">
              <a:spAutoFit/>
            </a:bodyPr>
            <a:lstStyle/>
            <a:p>
              <a:r>
                <a:rPr lang="en-US" sz="1200" dirty="0"/>
                <a:t>Cooling section, Multi slits </a:t>
              </a:r>
              <a:r>
                <a:rPr lang="en-US" sz="1200" dirty="0" err="1"/>
                <a:t>geometr</a:t>
              </a:r>
              <a:r>
                <a:rPr lang="en-US" sz="1200" dirty="0"/>
                <a:t>.   </a:t>
              </a:r>
              <a:r>
                <a:rPr lang="en-US" sz="1200" dirty="0">
                  <a:solidFill>
                    <a:srgbClr val="00B050"/>
                  </a:solidFill>
                  <a:latin typeface="Symbol" pitchFamily="2" charset="2"/>
                </a:rPr>
                <a:t>e~</a:t>
              </a:r>
              <a:r>
                <a:rPr lang="en-US" sz="1200" dirty="0">
                  <a:solidFill>
                    <a:srgbClr val="00B050"/>
                  </a:solidFill>
                  <a:cs typeface="Arial" panose="020B0604020202020204" pitchFamily="34" charset="0"/>
                </a:rPr>
                <a:t>0.4 um, </a:t>
              </a:r>
              <a:r>
                <a:rPr lang="en-US" sz="1200" dirty="0"/>
                <a:t>75pC</a:t>
              </a:r>
            </a:p>
          </p:txBody>
        </p:sp>
      </p:grpSp>
      <p:grpSp>
        <p:nvGrpSpPr>
          <p:cNvPr id="23" name="Group 22">
            <a:extLst>
              <a:ext uri="{FF2B5EF4-FFF2-40B4-BE49-F238E27FC236}">
                <a16:creationId xmlns:a16="http://schemas.microsoft.com/office/drawing/2014/main" id="{5DD6BB03-53A8-CA5C-0A35-17F734F8303F}"/>
              </a:ext>
            </a:extLst>
          </p:cNvPr>
          <p:cNvGrpSpPr/>
          <p:nvPr/>
        </p:nvGrpSpPr>
        <p:grpSpPr>
          <a:xfrm>
            <a:off x="240470" y="3062"/>
            <a:ext cx="8914575" cy="593952"/>
            <a:chOff x="0" y="0"/>
            <a:chExt cx="12192000" cy="771416"/>
          </a:xfrm>
        </p:grpSpPr>
        <p:sp>
          <p:nvSpPr>
            <p:cNvPr id="24" name="Rectangle 23">
              <a:extLst>
                <a:ext uri="{FF2B5EF4-FFF2-40B4-BE49-F238E27FC236}">
                  <a16:creationId xmlns:a16="http://schemas.microsoft.com/office/drawing/2014/main" id="{AD53F0B7-D9C4-152D-96B4-C3BF9947F10E}"/>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Box 24">
              <a:extLst>
                <a:ext uri="{FF2B5EF4-FFF2-40B4-BE49-F238E27FC236}">
                  <a16:creationId xmlns:a16="http://schemas.microsoft.com/office/drawing/2014/main" id="{93F02CE7-D355-F205-2C14-CA476037A8F2}"/>
                </a:ext>
              </a:extLst>
            </p:cNvPr>
            <p:cNvSpPr txBox="1"/>
            <p:nvPr/>
          </p:nvSpPr>
          <p:spPr>
            <a:xfrm>
              <a:off x="48983" y="63530"/>
              <a:ext cx="936629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2) The emittance measurement</a:t>
              </a:r>
            </a:p>
          </p:txBody>
        </p:sp>
      </p:grpSp>
      <p:grpSp>
        <p:nvGrpSpPr>
          <p:cNvPr id="31" name="Group 30">
            <a:extLst>
              <a:ext uri="{FF2B5EF4-FFF2-40B4-BE49-F238E27FC236}">
                <a16:creationId xmlns:a16="http://schemas.microsoft.com/office/drawing/2014/main" id="{5269340C-5B4E-11A5-92B3-BB4E8ECFAB3F}"/>
              </a:ext>
            </a:extLst>
          </p:cNvPr>
          <p:cNvGrpSpPr/>
          <p:nvPr/>
        </p:nvGrpSpPr>
        <p:grpSpPr>
          <a:xfrm>
            <a:off x="618527" y="767748"/>
            <a:ext cx="3487157" cy="2768029"/>
            <a:chOff x="276286" y="747719"/>
            <a:chExt cx="3487157" cy="2768029"/>
          </a:xfrm>
        </p:grpSpPr>
        <p:pic>
          <p:nvPicPr>
            <p:cNvPr id="13" name="Picture 8" descr="http://elog.pbn.bnl.gov:8080/api/attachment/image/static/FY2019_04_5ca5513700103540_Wed_Apr__3_20:35:03_2019.7808.gif">
              <a:extLst>
                <a:ext uri="{FF2B5EF4-FFF2-40B4-BE49-F238E27FC236}">
                  <a16:creationId xmlns:a16="http://schemas.microsoft.com/office/drawing/2014/main" id="{B316577F-A907-0E9F-1237-386E531B24C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6286" y="747719"/>
              <a:ext cx="3487157" cy="249388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52C9240-7108-DB62-6BD7-05095CC54EEE}"/>
                </a:ext>
              </a:extLst>
            </p:cNvPr>
            <p:cNvSpPr txBox="1"/>
            <p:nvPr/>
          </p:nvSpPr>
          <p:spPr>
            <a:xfrm>
              <a:off x="625038" y="3238749"/>
              <a:ext cx="3000093" cy="276999"/>
            </a:xfrm>
            <a:prstGeom prst="rect">
              <a:avLst/>
            </a:prstGeom>
            <a:noFill/>
          </p:spPr>
          <p:txBody>
            <a:bodyPr wrap="square">
              <a:spAutoFit/>
            </a:bodyPr>
            <a:lstStyle/>
            <a:p>
              <a:r>
                <a:rPr lang="en-US" sz="1200" dirty="0"/>
                <a:t>Injection, Multi slits, </a:t>
              </a:r>
              <a:r>
                <a:rPr lang="en-US" sz="1200" dirty="0" err="1"/>
                <a:t>geometr</a:t>
              </a:r>
              <a:r>
                <a:rPr lang="en-US" sz="1200" dirty="0"/>
                <a:t>. </a:t>
              </a:r>
              <a:r>
                <a:rPr lang="en-US" sz="1200" dirty="0">
                  <a:solidFill>
                    <a:srgbClr val="00B050"/>
                  </a:solidFill>
                  <a:latin typeface="Symbol" pitchFamily="2" charset="2"/>
                </a:rPr>
                <a:t>e=</a:t>
              </a:r>
              <a:r>
                <a:rPr lang="en-US" sz="1200" dirty="0">
                  <a:solidFill>
                    <a:srgbClr val="00B050"/>
                  </a:solidFill>
                  <a:cs typeface="Arial" panose="020B0604020202020204" pitchFamily="34" charset="0"/>
                </a:rPr>
                <a:t>0.282 um</a:t>
              </a:r>
              <a:endParaRPr lang="en-US" sz="1200" dirty="0"/>
            </a:p>
          </p:txBody>
        </p:sp>
      </p:grpSp>
      <p:grpSp>
        <p:nvGrpSpPr>
          <p:cNvPr id="6" name="Group 5">
            <a:extLst>
              <a:ext uri="{FF2B5EF4-FFF2-40B4-BE49-F238E27FC236}">
                <a16:creationId xmlns:a16="http://schemas.microsoft.com/office/drawing/2014/main" id="{4DAA31B1-EFA5-D17E-3499-E4360026CBFF}"/>
              </a:ext>
            </a:extLst>
          </p:cNvPr>
          <p:cNvGrpSpPr/>
          <p:nvPr/>
        </p:nvGrpSpPr>
        <p:grpSpPr>
          <a:xfrm>
            <a:off x="4261955" y="4304789"/>
            <a:ext cx="4724729" cy="1983560"/>
            <a:chOff x="4046431" y="1063330"/>
            <a:chExt cx="4724729" cy="1983560"/>
          </a:xfrm>
        </p:grpSpPr>
        <p:pic>
          <p:nvPicPr>
            <p:cNvPr id="27" name="Picture 26">
              <a:extLst>
                <a:ext uri="{FF2B5EF4-FFF2-40B4-BE49-F238E27FC236}">
                  <a16:creationId xmlns:a16="http://schemas.microsoft.com/office/drawing/2014/main" id="{D808418E-4A2B-8A65-06C4-DF49F86DD1F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6103"/>
            <a:stretch/>
          </p:blipFill>
          <p:spPr>
            <a:xfrm>
              <a:off x="4046431" y="1784488"/>
              <a:ext cx="4724729" cy="1262402"/>
            </a:xfrm>
            <a:prstGeom prst="rect">
              <a:avLst/>
            </a:prstGeom>
            <a:ln>
              <a:noFill/>
            </a:ln>
          </p:spPr>
        </p:pic>
        <p:sp>
          <p:nvSpPr>
            <p:cNvPr id="33" name="TextBox 32">
              <a:extLst>
                <a:ext uri="{FF2B5EF4-FFF2-40B4-BE49-F238E27FC236}">
                  <a16:creationId xmlns:a16="http://schemas.microsoft.com/office/drawing/2014/main" id="{0CAA81D4-16DA-B2BC-1370-59EC7DF052C3}"/>
                </a:ext>
              </a:extLst>
            </p:cNvPr>
            <p:cNvSpPr txBox="1"/>
            <p:nvPr/>
          </p:nvSpPr>
          <p:spPr>
            <a:xfrm>
              <a:off x="4110588" y="1063330"/>
              <a:ext cx="4593035" cy="307777"/>
            </a:xfrm>
            <a:prstGeom prst="rect">
              <a:avLst/>
            </a:prstGeom>
            <a:noFill/>
          </p:spPr>
          <p:txBody>
            <a:bodyPr wrap="square">
              <a:spAutoFit/>
            </a:bodyPr>
            <a:lstStyle/>
            <a:p>
              <a:r>
                <a:rPr lang="en-US" sz="1400" dirty="0"/>
                <a:t>Their normalized</a:t>
              </a:r>
              <a:r>
                <a:rPr lang="en-US" sz="1400" baseline="0" dirty="0"/>
                <a:t> emittances (0.9 or 1.25um) </a:t>
              </a:r>
              <a:r>
                <a:rPr lang="en-US" sz="1400" baseline="0" dirty="0">
                  <a:solidFill>
                    <a:srgbClr val="FF0000"/>
                  </a:solidFill>
                </a:rPr>
                <a:t>&lt; 2.5um</a:t>
              </a:r>
              <a:endParaRPr lang="en-US" sz="1400" dirty="0">
                <a:solidFill>
                  <a:srgbClr val="FF0000"/>
                </a:solidFill>
              </a:endParaRPr>
            </a:p>
          </p:txBody>
        </p:sp>
      </p:grpSp>
    </p:spTree>
    <p:extLst>
      <p:ext uri="{BB962C8B-B14F-4D97-AF65-F5344CB8AC3E}">
        <p14:creationId xmlns:p14="http://schemas.microsoft.com/office/powerpoint/2010/main" val="3112450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511ED3-9A3E-0E92-FA4B-B1271B437763}"/>
              </a:ext>
            </a:extLst>
          </p:cNvPr>
          <p:cNvPicPr>
            <a:picLocks noChangeAspect="1"/>
          </p:cNvPicPr>
          <p:nvPr/>
        </p:nvPicPr>
        <p:blipFill>
          <a:blip r:embed="rId2"/>
          <a:stretch>
            <a:fillRect/>
          </a:stretch>
        </p:blipFill>
        <p:spPr>
          <a:xfrm>
            <a:off x="567153" y="834905"/>
            <a:ext cx="6400800" cy="2431415"/>
          </a:xfrm>
          <a:prstGeom prst="rect">
            <a:avLst/>
          </a:prstGeom>
        </p:spPr>
      </p:pic>
      <p:pic>
        <p:nvPicPr>
          <p:cNvPr id="6" name="Picture 5">
            <a:extLst>
              <a:ext uri="{FF2B5EF4-FFF2-40B4-BE49-F238E27FC236}">
                <a16:creationId xmlns:a16="http://schemas.microsoft.com/office/drawing/2014/main" id="{3B3FE3C5-E877-EEF2-6CFD-3554DDEA6DB7}"/>
              </a:ext>
            </a:extLst>
          </p:cNvPr>
          <p:cNvPicPr>
            <a:picLocks noChangeAspect="1"/>
          </p:cNvPicPr>
          <p:nvPr/>
        </p:nvPicPr>
        <p:blipFill>
          <a:blip r:embed="rId3"/>
          <a:stretch>
            <a:fillRect/>
          </a:stretch>
        </p:blipFill>
        <p:spPr>
          <a:xfrm>
            <a:off x="616007" y="3312013"/>
            <a:ext cx="6508750" cy="2550795"/>
          </a:xfrm>
          <a:prstGeom prst="rect">
            <a:avLst/>
          </a:prstGeom>
        </p:spPr>
      </p:pic>
      <p:grpSp>
        <p:nvGrpSpPr>
          <p:cNvPr id="8" name="Group 7">
            <a:extLst>
              <a:ext uri="{FF2B5EF4-FFF2-40B4-BE49-F238E27FC236}">
                <a16:creationId xmlns:a16="http://schemas.microsoft.com/office/drawing/2014/main" id="{AA5601D4-558B-E4B5-E610-74A530BB2675}"/>
              </a:ext>
            </a:extLst>
          </p:cNvPr>
          <p:cNvGrpSpPr/>
          <p:nvPr/>
        </p:nvGrpSpPr>
        <p:grpSpPr>
          <a:xfrm>
            <a:off x="240470" y="3062"/>
            <a:ext cx="8914575" cy="593952"/>
            <a:chOff x="0" y="0"/>
            <a:chExt cx="12192000" cy="771416"/>
          </a:xfrm>
        </p:grpSpPr>
        <p:sp>
          <p:nvSpPr>
            <p:cNvPr id="9" name="Rectangle 8">
              <a:extLst>
                <a:ext uri="{FF2B5EF4-FFF2-40B4-BE49-F238E27FC236}">
                  <a16:creationId xmlns:a16="http://schemas.microsoft.com/office/drawing/2014/main" id="{AAE93680-2D52-97E7-CB90-2F5131AD6B32}"/>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49A927C8-1CD8-53C8-ED52-7E261B6B1FE6}"/>
                </a:ext>
              </a:extLst>
            </p:cNvPr>
            <p:cNvSpPr txBox="1"/>
            <p:nvPr/>
          </p:nvSpPr>
          <p:spPr>
            <a:xfrm>
              <a:off x="48983" y="63530"/>
              <a:ext cx="936629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2) The slice emittance measurement</a:t>
              </a:r>
            </a:p>
          </p:txBody>
        </p:sp>
      </p:grpSp>
      <p:sp>
        <p:nvSpPr>
          <p:cNvPr id="2" name="Content Placeholder 2">
            <a:extLst>
              <a:ext uri="{FF2B5EF4-FFF2-40B4-BE49-F238E27FC236}">
                <a16:creationId xmlns:a16="http://schemas.microsoft.com/office/drawing/2014/main" id="{35E39FCD-1B0A-8F6C-C0E5-9459609709A7}"/>
              </a:ext>
            </a:extLst>
          </p:cNvPr>
          <p:cNvSpPr>
            <a:spLocks noGrp="1"/>
          </p:cNvSpPr>
          <p:nvPr>
            <p:ph idx="1"/>
          </p:nvPr>
        </p:nvSpPr>
        <p:spPr>
          <a:xfrm>
            <a:off x="7086600" y="4092530"/>
            <a:ext cx="1855715" cy="365125"/>
          </a:xfrm>
        </p:spPr>
        <p:txBody>
          <a:bodyPr>
            <a:noAutofit/>
          </a:bodyPr>
          <a:lstStyle/>
          <a:p>
            <a:pPr marL="0" indent="0"/>
            <a:r>
              <a:rPr lang="en-US" sz="1400" dirty="0">
                <a:solidFill>
                  <a:srgbClr val="FF0000"/>
                </a:solidFill>
              </a:rPr>
              <a:t>0.8um &lt; 2.5 um</a:t>
            </a:r>
          </a:p>
        </p:txBody>
      </p:sp>
      <p:sp>
        <p:nvSpPr>
          <p:cNvPr id="3" name="Slide Number Placeholder 4">
            <a:extLst>
              <a:ext uri="{FF2B5EF4-FFF2-40B4-BE49-F238E27FC236}">
                <a16:creationId xmlns:a16="http://schemas.microsoft.com/office/drawing/2014/main" id="{03CEE139-B194-EEF4-6264-BED4148EFAB3}"/>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15</a:t>
            </a:fld>
            <a:endParaRPr lang="en-US" dirty="0"/>
          </a:p>
        </p:txBody>
      </p:sp>
    </p:spTree>
    <p:extLst>
      <p:ext uri="{BB962C8B-B14F-4D97-AF65-F5344CB8AC3E}">
        <p14:creationId xmlns:p14="http://schemas.microsoft.com/office/powerpoint/2010/main" val="4128657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8565C3E-3FC7-4D73-B338-F02F6DAD33A2}"/>
              </a:ext>
            </a:extLst>
          </p:cNvPr>
          <p:cNvGrpSpPr/>
          <p:nvPr/>
        </p:nvGrpSpPr>
        <p:grpSpPr>
          <a:xfrm>
            <a:off x="2110490" y="726668"/>
            <a:ext cx="5230987" cy="4009111"/>
            <a:chOff x="2440602" y="2449133"/>
            <a:chExt cx="5230987" cy="4009111"/>
          </a:xfrm>
        </p:grpSpPr>
        <p:pic>
          <p:nvPicPr>
            <p:cNvPr id="4" name="Picture 3">
              <a:extLst>
                <a:ext uri="{FF2B5EF4-FFF2-40B4-BE49-F238E27FC236}">
                  <a16:creationId xmlns:a16="http://schemas.microsoft.com/office/drawing/2014/main" id="{29EF50CF-8B54-404C-95BF-A2B14C69F6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0602" y="2449133"/>
              <a:ext cx="5230987" cy="4009111"/>
            </a:xfrm>
            <a:prstGeom prst="rect">
              <a:avLst/>
            </a:prstGeom>
          </p:spPr>
        </p:pic>
        <p:sp>
          <p:nvSpPr>
            <p:cNvPr id="3" name="Rectangle 2">
              <a:extLst>
                <a:ext uri="{FF2B5EF4-FFF2-40B4-BE49-F238E27FC236}">
                  <a16:creationId xmlns:a16="http://schemas.microsoft.com/office/drawing/2014/main" id="{C67D8F09-79C7-6E48-88FE-39E4E950CCCC}"/>
                </a:ext>
              </a:extLst>
            </p:cNvPr>
            <p:cNvSpPr/>
            <p:nvPr/>
          </p:nvSpPr>
          <p:spPr>
            <a:xfrm>
              <a:off x="4230300" y="3706611"/>
              <a:ext cx="1239442" cy="307777"/>
            </a:xfrm>
            <a:prstGeom prst="rect">
              <a:avLst/>
            </a:prstGeom>
          </p:spPr>
          <p:txBody>
            <a:bodyPr wrap="none">
              <a:spAutoFit/>
            </a:bodyPr>
            <a:lstStyle/>
            <a:p>
              <a:r>
                <a:rPr lang="en-US" sz="1400" dirty="0"/>
                <a:t>No Gun trips </a:t>
              </a:r>
            </a:p>
          </p:txBody>
        </p:sp>
      </p:grpSp>
      <p:sp>
        <p:nvSpPr>
          <p:cNvPr id="7" name="TextBox 6">
            <a:extLst>
              <a:ext uri="{FF2B5EF4-FFF2-40B4-BE49-F238E27FC236}">
                <a16:creationId xmlns:a16="http://schemas.microsoft.com/office/drawing/2014/main" id="{C7B696D4-DAA0-F269-1139-137B89F280C6}"/>
              </a:ext>
            </a:extLst>
          </p:cNvPr>
          <p:cNvSpPr txBox="1"/>
          <p:nvPr/>
        </p:nvSpPr>
        <p:spPr>
          <a:xfrm>
            <a:off x="1118247" y="4961781"/>
            <a:ext cx="6756077" cy="1169551"/>
          </a:xfrm>
          <a:prstGeom prst="rect">
            <a:avLst/>
          </a:prstGeom>
          <a:noFill/>
        </p:spPr>
        <p:txBody>
          <a:bodyPr wrap="square" rtlCol="0">
            <a:spAutoFit/>
          </a:bodyPr>
          <a:lstStyle/>
          <a:p>
            <a:r>
              <a:rPr lang="en-US" sz="1400" dirty="0"/>
              <a:t>In September 2018, a stable Gun operation at </a:t>
            </a:r>
            <a:r>
              <a:rPr lang="en-US" sz="1400" dirty="0">
                <a:solidFill>
                  <a:srgbClr val="FF0000"/>
                </a:solidFill>
              </a:rPr>
              <a:t>30mA</a:t>
            </a:r>
            <a:r>
              <a:rPr lang="en-US" sz="1400" dirty="0"/>
              <a:t> current was achieved by:</a:t>
            </a:r>
          </a:p>
          <a:p>
            <a:r>
              <a:rPr lang="en-US" sz="1400" dirty="0"/>
              <a:t>1) 3 kV anode bias to prevent ion back bombardment (without it, the DC gun tripped every 20-30min or so).   </a:t>
            </a:r>
          </a:p>
          <a:p>
            <a:r>
              <a:rPr lang="en-US" sz="1400" dirty="0"/>
              <a:t>2) Using off-center small-area active cathode.</a:t>
            </a:r>
          </a:p>
          <a:p>
            <a:r>
              <a:rPr lang="en-US" sz="1400" dirty="0"/>
              <a:t>3) Laser feedback, including intensity feedback.</a:t>
            </a:r>
          </a:p>
        </p:txBody>
      </p:sp>
      <p:grpSp>
        <p:nvGrpSpPr>
          <p:cNvPr id="6" name="Group 5">
            <a:extLst>
              <a:ext uri="{FF2B5EF4-FFF2-40B4-BE49-F238E27FC236}">
                <a16:creationId xmlns:a16="http://schemas.microsoft.com/office/drawing/2014/main" id="{ADC16F81-019D-10FF-C5E0-65DCD0EEFE7F}"/>
              </a:ext>
            </a:extLst>
          </p:cNvPr>
          <p:cNvGrpSpPr/>
          <p:nvPr/>
        </p:nvGrpSpPr>
        <p:grpSpPr>
          <a:xfrm>
            <a:off x="240469" y="3062"/>
            <a:ext cx="9107637" cy="593952"/>
            <a:chOff x="0" y="0"/>
            <a:chExt cx="12457264" cy="771416"/>
          </a:xfrm>
        </p:grpSpPr>
        <p:sp>
          <p:nvSpPr>
            <p:cNvPr id="8" name="Rectangle 7">
              <a:extLst>
                <a:ext uri="{FF2B5EF4-FFF2-40B4-BE49-F238E27FC236}">
                  <a16:creationId xmlns:a16="http://schemas.microsoft.com/office/drawing/2014/main" id="{A8EE670B-0096-3DF6-2696-12DBFFADF353}"/>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9DFDADB3-9F3E-5A25-E337-C5A4BA5ACBD5}"/>
                </a:ext>
              </a:extLst>
            </p:cNvPr>
            <p:cNvSpPr txBox="1"/>
            <p:nvPr/>
          </p:nvSpPr>
          <p:spPr>
            <a:xfrm>
              <a:off x="48983" y="63530"/>
              <a:ext cx="12408281"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2) The CW beam current measurement</a:t>
              </a:r>
            </a:p>
          </p:txBody>
        </p:sp>
      </p:grpSp>
      <p:sp>
        <p:nvSpPr>
          <p:cNvPr id="2" name="Slide Number Placeholder 4">
            <a:extLst>
              <a:ext uri="{FF2B5EF4-FFF2-40B4-BE49-F238E27FC236}">
                <a16:creationId xmlns:a16="http://schemas.microsoft.com/office/drawing/2014/main" id="{13BFC949-6D8B-E836-BCD2-38FCF163FDA9}"/>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16</a:t>
            </a:fld>
            <a:endParaRPr lang="en-US" dirty="0"/>
          </a:p>
        </p:txBody>
      </p:sp>
    </p:spTree>
    <p:extLst>
      <p:ext uri="{BB962C8B-B14F-4D97-AF65-F5344CB8AC3E}">
        <p14:creationId xmlns:p14="http://schemas.microsoft.com/office/powerpoint/2010/main" val="1165040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B827105B-FDFE-ECE8-CE1E-2595784BA181}"/>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17</a:t>
            </a:fld>
            <a:endParaRPr lang="en-US" dirty="0"/>
          </a:p>
        </p:txBody>
      </p:sp>
      <p:pic>
        <p:nvPicPr>
          <p:cNvPr id="4" name="Picture 3">
            <a:extLst>
              <a:ext uri="{FF2B5EF4-FFF2-40B4-BE49-F238E27FC236}">
                <a16:creationId xmlns:a16="http://schemas.microsoft.com/office/drawing/2014/main" id="{8AC720F6-4DB7-4353-E3E7-952E12301D75}"/>
              </a:ext>
            </a:extLst>
          </p:cNvPr>
          <p:cNvPicPr>
            <a:picLocks noChangeAspect="1"/>
          </p:cNvPicPr>
          <p:nvPr/>
        </p:nvPicPr>
        <p:blipFill>
          <a:blip r:embed="rId2"/>
          <a:stretch>
            <a:fillRect/>
          </a:stretch>
        </p:blipFill>
        <p:spPr>
          <a:xfrm>
            <a:off x="5288615" y="1611767"/>
            <a:ext cx="3299536" cy="2492628"/>
          </a:xfrm>
          <a:prstGeom prst="rect">
            <a:avLst/>
          </a:prstGeom>
        </p:spPr>
      </p:pic>
      <p:sp>
        <p:nvSpPr>
          <p:cNvPr id="6" name="TextBox 5">
            <a:extLst>
              <a:ext uri="{FF2B5EF4-FFF2-40B4-BE49-F238E27FC236}">
                <a16:creationId xmlns:a16="http://schemas.microsoft.com/office/drawing/2014/main" id="{7A971486-E9BF-8509-1556-28DC2342CF6E}"/>
              </a:ext>
            </a:extLst>
          </p:cNvPr>
          <p:cNvSpPr txBox="1"/>
          <p:nvPr/>
        </p:nvSpPr>
        <p:spPr>
          <a:xfrm>
            <a:off x="397695" y="718970"/>
            <a:ext cx="8226688" cy="523220"/>
          </a:xfrm>
          <a:prstGeom prst="rect">
            <a:avLst/>
          </a:prstGeom>
          <a:noFill/>
        </p:spPr>
        <p:txBody>
          <a:bodyPr wrap="square">
            <a:spAutoFit/>
          </a:bodyPr>
          <a:lstStyle/>
          <a:p>
            <a:pPr marL="742950" lvl="1" indent="-285750" algn="just">
              <a:buFont typeface="Arial" panose="020B0604020202020204" pitchFamily="34" charset="0"/>
              <a:buChar char="•"/>
            </a:pPr>
            <a:r>
              <a:rPr lang="en-US" sz="1400" dirty="0"/>
              <a:t>provided stable 24/7 running of high-current electron accelerator and </a:t>
            </a:r>
            <a:r>
              <a:rPr lang="en-US" sz="1400" dirty="0">
                <a:solidFill>
                  <a:srgbClr val="FF0000"/>
                </a:solidFill>
              </a:rPr>
              <a:t>stable cooling of ion bunches was provided over many months of collider operation in 2020 and 2021</a:t>
            </a:r>
            <a:r>
              <a:rPr lang="en-US" sz="1400" dirty="0"/>
              <a:t>.</a:t>
            </a:r>
          </a:p>
        </p:txBody>
      </p:sp>
      <p:grpSp>
        <p:nvGrpSpPr>
          <p:cNvPr id="7" name="Group 6">
            <a:extLst>
              <a:ext uri="{FF2B5EF4-FFF2-40B4-BE49-F238E27FC236}">
                <a16:creationId xmlns:a16="http://schemas.microsoft.com/office/drawing/2014/main" id="{4ED7C07D-A4F9-9EDD-3867-1C1A5A8ECCF6}"/>
              </a:ext>
            </a:extLst>
          </p:cNvPr>
          <p:cNvGrpSpPr/>
          <p:nvPr/>
        </p:nvGrpSpPr>
        <p:grpSpPr>
          <a:xfrm>
            <a:off x="240470" y="3062"/>
            <a:ext cx="8914575" cy="593952"/>
            <a:chOff x="0" y="0"/>
            <a:chExt cx="12192000" cy="771416"/>
          </a:xfrm>
        </p:grpSpPr>
        <p:sp>
          <p:nvSpPr>
            <p:cNvPr id="8" name="Rectangle 7">
              <a:extLst>
                <a:ext uri="{FF2B5EF4-FFF2-40B4-BE49-F238E27FC236}">
                  <a16:creationId xmlns:a16="http://schemas.microsoft.com/office/drawing/2014/main" id="{7A27548A-58B6-9CC3-CBC6-126B46EB89F8}"/>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BFA114D7-0AB3-32D7-E418-C9F973C2064E}"/>
                </a:ext>
              </a:extLst>
            </p:cNvPr>
            <p:cNvSpPr txBox="1"/>
            <p:nvPr/>
          </p:nvSpPr>
          <p:spPr>
            <a:xfrm>
              <a:off x="48983" y="63530"/>
              <a:ext cx="936629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2) Operation Overview</a:t>
              </a:r>
            </a:p>
          </p:txBody>
        </p:sp>
      </p:grpSp>
      <p:pic>
        <p:nvPicPr>
          <p:cNvPr id="11" name="Picture 10">
            <a:extLst>
              <a:ext uri="{FF2B5EF4-FFF2-40B4-BE49-F238E27FC236}">
                <a16:creationId xmlns:a16="http://schemas.microsoft.com/office/drawing/2014/main" id="{F67DBEC3-41A5-FB97-3D13-3E75F1A31B32}"/>
              </a:ext>
            </a:extLst>
          </p:cNvPr>
          <p:cNvPicPr>
            <a:picLocks noChangeAspect="1"/>
          </p:cNvPicPr>
          <p:nvPr/>
        </p:nvPicPr>
        <p:blipFill>
          <a:blip r:embed="rId3"/>
          <a:stretch>
            <a:fillRect/>
          </a:stretch>
        </p:blipFill>
        <p:spPr>
          <a:xfrm>
            <a:off x="1083302" y="1666826"/>
            <a:ext cx="3208558" cy="2437569"/>
          </a:xfrm>
          <a:prstGeom prst="rect">
            <a:avLst/>
          </a:prstGeom>
        </p:spPr>
      </p:pic>
      <p:pic>
        <p:nvPicPr>
          <p:cNvPr id="12" name="Content Placeholder 4" descr="Chart, line chart&#10;&#10;Description automatically generated">
            <a:extLst>
              <a:ext uri="{FF2B5EF4-FFF2-40B4-BE49-F238E27FC236}">
                <a16:creationId xmlns:a16="http://schemas.microsoft.com/office/drawing/2014/main" id="{CFEF3766-72D0-B9AD-2763-D1FB933A33B7}"/>
              </a:ext>
            </a:extLst>
          </p:cNvPr>
          <p:cNvPicPr>
            <a:picLocks noGrp="1" noChangeAspect="1"/>
          </p:cNvPicPr>
          <p:nvPr>
            <p:ph idx="1"/>
          </p:nvPr>
        </p:nvPicPr>
        <p:blipFill>
          <a:blip r:embed="rId4"/>
          <a:stretch>
            <a:fillRect/>
          </a:stretch>
        </p:blipFill>
        <p:spPr>
          <a:xfrm>
            <a:off x="1035926" y="4282875"/>
            <a:ext cx="3303310" cy="1953643"/>
          </a:xfrm>
        </p:spPr>
      </p:pic>
      <p:pic>
        <p:nvPicPr>
          <p:cNvPr id="14" name="Picture 13" descr="Chart, line chart, histogram&#10;&#10;Description automatically generated">
            <a:extLst>
              <a:ext uri="{FF2B5EF4-FFF2-40B4-BE49-F238E27FC236}">
                <a16:creationId xmlns:a16="http://schemas.microsoft.com/office/drawing/2014/main" id="{8729CD6E-5B34-C42A-35DB-6B32431A10F6}"/>
              </a:ext>
            </a:extLst>
          </p:cNvPr>
          <p:cNvPicPr>
            <a:picLocks noChangeAspect="1"/>
          </p:cNvPicPr>
          <p:nvPr/>
        </p:nvPicPr>
        <p:blipFill>
          <a:blip r:embed="rId5"/>
          <a:stretch>
            <a:fillRect/>
          </a:stretch>
        </p:blipFill>
        <p:spPr>
          <a:xfrm>
            <a:off x="5335182" y="4202418"/>
            <a:ext cx="3381128" cy="2087630"/>
          </a:xfrm>
          <a:prstGeom prst="rect">
            <a:avLst/>
          </a:prstGeom>
        </p:spPr>
      </p:pic>
      <p:sp>
        <p:nvSpPr>
          <p:cNvPr id="18" name="Rectangle 17">
            <a:extLst>
              <a:ext uri="{FF2B5EF4-FFF2-40B4-BE49-F238E27FC236}">
                <a16:creationId xmlns:a16="http://schemas.microsoft.com/office/drawing/2014/main" id="{1F1B3D42-59B6-C3F3-891B-0C991B1690ED}"/>
              </a:ext>
            </a:extLst>
          </p:cNvPr>
          <p:cNvSpPr/>
          <p:nvPr/>
        </p:nvSpPr>
        <p:spPr>
          <a:xfrm>
            <a:off x="4351465" y="1938050"/>
            <a:ext cx="780983" cy="307777"/>
          </a:xfrm>
          <a:prstGeom prst="rect">
            <a:avLst/>
          </a:prstGeom>
        </p:spPr>
        <p:txBody>
          <a:bodyPr wrap="none">
            <a:spAutoFit/>
          </a:bodyPr>
          <a:lstStyle/>
          <a:p>
            <a:r>
              <a:rPr lang="en-US" sz="1400" dirty="0"/>
              <a:t>Current</a:t>
            </a:r>
          </a:p>
        </p:txBody>
      </p:sp>
      <p:sp>
        <p:nvSpPr>
          <p:cNvPr id="20" name="Rectangle 19">
            <a:extLst>
              <a:ext uri="{FF2B5EF4-FFF2-40B4-BE49-F238E27FC236}">
                <a16:creationId xmlns:a16="http://schemas.microsoft.com/office/drawing/2014/main" id="{80DA36C6-7CE7-23C6-DCDB-FB87CDDA004B}"/>
              </a:ext>
            </a:extLst>
          </p:cNvPr>
          <p:cNvSpPr/>
          <p:nvPr/>
        </p:nvSpPr>
        <p:spPr>
          <a:xfrm>
            <a:off x="4399746" y="3275111"/>
            <a:ext cx="782330" cy="307777"/>
          </a:xfrm>
          <a:prstGeom prst="rect">
            <a:avLst/>
          </a:prstGeom>
        </p:spPr>
        <p:txBody>
          <a:bodyPr wrap="none">
            <a:spAutoFit/>
          </a:bodyPr>
          <a:lstStyle/>
          <a:p>
            <a:r>
              <a:rPr lang="en-US" sz="1400" dirty="0"/>
              <a:t>Voltage</a:t>
            </a:r>
          </a:p>
        </p:txBody>
      </p:sp>
      <p:sp>
        <p:nvSpPr>
          <p:cNvPr id="22" name="Rectangle 21">
            <a:extLst>
              <a:ext uri="{FF2B5EF4-FFF2-40B4-BE49-F238E27FC236}">
                <a16:creationId xmlns:a16="http://schemas.microsoft.com/office/drawing/2014/main" id="{049798DA-5981-AE8B-CA9A-6373E71B5203}"/>
              </a:ext>
            </a:extLst>
          </p:cNvPr>
          <p:cNvSpPr/>
          <p:nvPr/>
        </p:nvSpPr>
        <p:spPr>
          <a:xfrm>
            <a:off x="4192642" y="4548264"/>
            <a:ext cx="1289135" cy="307777"/>
          </a:xfrm>
          <a:prstGeom prst="rect">
            <a:avLst/>
          </a:prstGeom>
        </p:spPr>
        <p:txBody>
          <a:bodyPr wrap="none">
            <a:spAutoFit/>
          </a:bodyPr>
          <a:lstStyle/>
          <a:p>
            <a:r>
              <a:rPr lang="en-US" sz="1400" dirty="0"/>
              <a:t>Bunch Length</a:t>
            </a:r>
          </a:p>
        </p:txBody>
      </p:sp>
      <p:sp>
        <p:nvSpPr>
          <p:cNvPr id="24" name="Rectangle 23">
            <a:extLst>
              <a:ext uri="{FF2B5EF4-FFF2-40B4-BE49-F238E27FC236}">
                <a16:creationId xmlns:a16="http://schemas.microsoft.com/office/drawing/2014/main" id="{B2B9BC11-4B7A-0922-069B-CAAD3D56B316}"/>
              </a:ext>
            </a:extLst>
          </p:cNvPr>
          <p:cNvSpPr/>
          <p:nvPr/>
        </p:nvSpPr>
        <p:spPr>
          <a:xfrm>
            <a:off x="4278820" y="5558730"/>
            <a:ext cx="1051891" cy="307777"/>
          </a:xfrm>
          <a:prstGeom prst="rect">
            <a:avLst/>
          </a:prstGeom>
        </p:spPr>
        <p:txBody>
          <a:bodyPr wrap="none">
            <a:spAutoFit/>
          </a:bodyPr>
          <a:lstStyle/>
          <a:p>
            <a:r>
              <a:rPr lang="en-US" sz="1400" dirty="0"/>
              <a:t>Beam Size</a:t>
            </a:r>
          </a:p>
        </p:txBody>
      </p:sp>
    </p:spTree>
    <p:extLst>
      <p:ext uri="{BB962C8B-B14F-4D97-AF65-F5344CB8AC3E}">
        <p14:creationId xmlns:p14="http://schemas.microsoft.com/office/powerpoint/2010/main" val="3719047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endParaRPr lang="en-US" dirty="0"/>
          </a:p>
        </p:txBody>
      </p:sp>
      <p:sp>
        <p:nvSpPr>
          <p:cNvPr id="1363970" name="Rectangle 2"/>
          <p:cNvSpPr>
            <a:spLocks noGrp="1" noChangeArrowheads="1"/>
          </p:cNvSpPr>
          <p:nvPr>
            <p:ph type="title"/>
          </p:nvPr>
        </p:nvSpPr>
        <p:spPr>
          <a:xfrm>
            <a:off x="380027" y="606608"/>
            <a:ext cx="9144000" cy="838200"/>
          </a:xfrm>
        </p:spPr>
        <p:txBody>
          <a:bodyPr>
            <a:normAutofit/>
          </a:bodyPr>
          <a:lstStyle/>
          <a:p>
            <a:pPr marL="342900" indent="-342900">
              <a:buFont typeface="Arial" panose="020B0604020202020204" pitchFamily="34" charset="0"/>
              <a:buChar char="•"/>
            </a:pPr>
            <a:r>
              <a:rPr lang="en-US" sz="1400" b="0" dirty="0">
                <a:ea typeface="+mn-ea"/>
                <a:cs typeface="+mn-cs"/>
              </a:rPr>
              <a:t>provided </a:t>
            </a:r>
            <a:r>
              <a:rPr lang="en-US" sz="1400" b="0" dirty="0">
                <a:solidFill>
                  <a:srgbClr val="FF0000"/>
                </a:solidFill>
                <a:ea typeface="+mn-ea"/>
                <a:cs typeface="+mn-cs"/>
              </a:rPr>
              <a:t>significant luminosity improvement </a:t>
            </a:r>
            <a:r>
              <a:rPr lang="en-US" sz="1400" b="0" dirty="0">
                <a:ea typeface="+mn-ea"/>
                <a:cs typeface="+mn-cs"/>
              </a:rPr>
              <a:t>for RHIC operation at low energies</a:t>
            </a:r>
            <a:br>
              <a:rPr lang="en-US" sz="1400" b="0" dirty="0">
                <a:ea typeface="+mn-ea"/>
                <a:cs typeface="+mn-cs"/>
              </a:rPr>
            </a:br>
            <a:r>
              <a:rPr lang="en-US" sz="1400" b="0" dirty="0">
                <a:ea typeface="+mn-ea"/>
                <a:cs typeface="+mn-cs"/>
              </a:rPr>
              <a:t>Several physics stores at  4.6 GeV/nucleon with cooling (2MeV): </a:t>
            </a:r>
            <a:br>
              <a:rPr lang="en-US" sz="1400" b="0" dirty="0">
                <a:ea typeface="+mn-ea"/>
                <a:cs typeface="+mn-cs"/>
              </a:rPr>
            </a:br>
            <a:r>
              <a:rPr lang="en-US" sz="1400" b="0" dirty="0">
                <a:ea typeface="+mn-ea"/>
                <a:cs typeface="+mn-cs"/>
              </a:rPr>
              <a:t>vertical axis: events rate [Hz] (left); store integrals (right)</a:t>
            </a:r>
          </a:p>
        </p:txBody>
      </p:sp>
      <p:sp>
        <p:nvSpPr>
          <p:cNvPr id="4" name="Rectangle 3">
            <a:extLst>
              <a:ext uri="{FF2B5EF4-FFF2-40B4-BE49-F238E27FC236}">
                <a16:creationId xmlns:a16="http://schemas.microsoft.com/office/drawing/2014/main" id="{506547EE-0387-40BA-8465-4775E9DEF716}"/>
              </a:ext>
            </a:extLst>
          </p:cNvPr>
          <p:cNvSpPr/>
          <p:nvPr/>
        </p:nvSpPr>
        <p:spPr>
          <a:xfrm>
            <a:off x="1149091" y="4624235"/>
            <a:ext cx="7523148" cy="1569660"/>
          </a:xfrm>
          <a:prstGeom prst="rect">
            <a:avLst/>
          </a:prstGeom>
        </p:spPr>
        <p:txBody>
          <a:bodyPr wrap="square">
            <a:spAutoFit/>
          </a:bodyPr>
          <a:lstStyle/>
          <a:p>
            <a:pPr marL="342900" indent="-342900">
              <a:buFont typeface="+mj-lt"/>
              <a:buAutoNum type="arabicPeriod"/>
            </a:pPr>
            <a:r>
              <a:rPr lang="en-US" sz="1600" dirty="0"/>
              <a:t>Higher initial events rate.</a:t>
            </a:r>
          </a:p>
          <a:p>
            <a:pPr marL="342900" indent="-342900">
              <a:buFont typeface="+mj-lt"/>
              <a:buAutoNum type="arabicPeriod"/>
            </a:pPr>
            <a:r>
              <a:rPr lang="en-US" sz="1600" dirty="0"/>
              <a:t>Longer stores with cooling.</a:t>
            </a:r>
          </a:p>
          <a:p>
            <a:pPr marL="342900" indent="-342900">
              <a:buFont typeface="+mj-lt"/>
              <a:buAutoNum type="arabicPeriod"/>
            </a:pPr>
            <a:r>
              <a:rPr lang="en-US" sz="1600" dirty="0"/>
              <a:t>Beta* squeeze is possible after the ion beam transverse sizes are cooled.</a:t>
            </a:r>
          </a:p>
          <a:p>
            <a:pPr marL="342900" indent="-342900">
              <a:buFont typeface="+mj-lt"/>
              <a:buAutoNum type="arabicPeriod"/>
            </a:pPr>
            <a:r>
              <a:rPr lang="en-US" sz="1600" dirty="0">
                <a:solidFill>
                  <a:srgbClr val="FF0000"/>
                </a:solidFill>
              </a:rPr>
              <a:t>Gains in integrated luminosity from cooling:</a:t>
            </a:r>
          </a:p>
          <a:p>
            <a:pPr marL="742950" lvl="1" indent="-285750">
              <a:buFont typeface="Arial" panose="020B0604020202020204" pitchFamily="34" charset="0"/>
              <a:buChar char="•"/>
            </a:pPr>
            <a:r>
              <a:rPr lang="en-US" sz="1600" dirty="0"/>
              <a:t>2020 (4.6 GeV/n): about factor of 2</a:t>
            </a:r>
          </a:p>
          <a:p>
            <a:pPr marL="742950" lvl="1" indent="-285750">
              <a:buFont typeface="Arial" panose="020B0604020202020204" pitchFamily="34" charset="0"/>
              <a:buChar char="•"/>
            </a:pPr>
            <a:r>
              <a:rPr lang="en-US" sz="1600" dirty="0"/>
              <a:t>2021 (3.85 GeV/n): 30-50%</a:t>
            </a:r>
          </a:p>
        </p:txBody>
      </p:sp>
      <p:sp>
        <p:nvSpPr>
          <p:cNvPr id="18" name="TextBox 17">
            <a:extLst>
              <a:ext uri="{FF2B5EF4-FFF2-40B4-BE49-F238E27FC236}">
                <a16:creationId xmlns:a16="http://schemas.microsoft.com/office/drawing/2014/main" id="{383BBA00-5B35-4ADF-9CC3-586FED203470}"/>
              </a:ext>
            </a:extLst>
          </p:cNvPr>
          <p:cNvSpPr txBox="1"/>
          <p:nvPr/>
        </p:nvSpPr>
        <p:spPr>
          <a:xfrm>
            <a:off x="4102890" y="4738792"/>
            <a:ext cx="184731" cy="307777"/>
          </a:xfrm>
          <a:prstGeom prst="rect">
            <a:avLst/>
          </a:prstGeom>
          <a:solidFill>
            <a:schemeClr val="bg1"/>
          </a:solidFill>
        </p:spPr>
        <p:txBody>
          <a:bodyPr wrap="none" rtlCol="0">
            <a:spAutoFit/>
          </a:bodyPr>
          <a:lstStyle/>
          <a:p>
            <a:endParaRPr lang="en-US" sz="1400" dirty="0"/>
          </a:p>
        </p:txBody>
      </p:sp>
      <p:grpSp>
        <p:nvGrpSpPr>
          <p:cNvPr id="21" name="Group 20">
            <a:extLst>
              <a:ext uri="{FF2B5EF4-FFF2-40B4-BE49-F238E27FC236}">
                <a16:creationId xmlns:a16="http://schemas.microsoft.com/office/drawing/2014/main" id="{32979BEC-EC05-A0FC-6D6E-D065C3DED5B9}"/>
              </a:ext>
            </a:extLst>
          </p:cNvPr>
          <p:cNvGrpSpPr/>
          <p:nvPr/>
        </p:nvGrpSpPr>
        <p:grpSpPr>
          <a:xfrm>
            <a:off x="2165082" y="1324702"/>
            <a:ext cx="5382598" cy="3414090"/>
            <a:chOff x="2165082" y="1228730"/>
            <a:chExt cx="5382598" cy="3414090"/>
          </a:xfrm>
        </p:grpSpPr>
        <p:pic>
          <p:nvPicPr>
            <p:cNvPr id="9" name="Picture 8" descr="Chart&#10;&#10;Description automatically generated">
              <a:extLst>
                <a:ext uri="{FF2B5EF4-FFF2-40B4-BE49-F238E27FC236}">
                  <a16:creationId xmlns:a16="http://schemas.microsoft.com/office/drawing/2014/main" id="{20DECD10-A535-44EB-B5C2-FB5A8FAF2F3F}"/>
                </a:ext>
              </a:extLst>
            </p:cNvPr>
            <p:cNvPicPr>
              <a:picLocks noChangeAspect="1"/>
            </p:cNvPicPr>
            <p:nvPr/>
          </p:nvPicPr>
          <p:blipFill>
            <a:blip r:embed="rId2"/>
            <a:stretch>
              <a:fillRect/>
            </a:stretch>
          </p:blipFill>
          <p:spPr>
            <a:xfrm>
              <a:off x="2165082" y="1228730"/>
              <a:ext cx="5382598" cy="3321900"/>
            </a:xfrm>
            <a:prstGeom prst="rect">
              <a:avLst/>
            </a:prstGeom>
          </p:spPr>
        </p:pic>
        <p:sp>
          <p:nvSpPr>
            <p:cNvPr id="16" name="TextBox 15">
              <a:extLst>
                <a:ext uri="{FF2B5EF4-FFF2-40B4-BE49-F238E27FC236}">
                  <a16:creationId xmlns:a16="http://schemas.microsoft.com/office/drawing/2014/main" id="{24135643-76ED-4D00-B816-504A6776C8CA}"/>
                </a:ext>
              </a:extLst>
            </p:cNvPr>
            <p:cNvSpPr txBox="1"/>
            <p:nvPr/>
          </p:nvSpPr>
          <p:spPr>
            <a:xfrm>
              <a:off x="4222217" y="1786013"/>
              <a:ext cx="1160895" cy="307777"/>
            </a:xfrm>
            <a:prstGeom prst="rect">
              <a:avLst/>
            </a:prstGeom>
            <a:noFill/>
          </p:spPr>
          <p:txBody>
            <a:bodyPr wrap="none" rtlCol="0">
              <a:spAutoFit/>
            </a:bodyPr>
            <a:lstStyle/>
            <a:p>
              <a:r>
                <a:rPr lang="en-US" sz="1400" dirty="0"/>
                <a:t>With cooling</a:t>
              </a:r>
            </a:p>
          </p:txBody>
        </p:sp>
        <p:sp>
          <p:nvSpPr>
            <p:cNvPr id="17" name="TextBox 16">
              <a:extLst>
                <a:ext uri="{FF2B5EF4-FFF2-40B4-BE49-F238E27FC236}">
                  <a16:creationId xmlns:a16="http://schemas.microsoft.com/office/drawing/2014/main" id="{0D8B3041-8F04-4318-BA8D-40E7E76E914F}"/>
                </a:ext>
              </a:extLst>
            </p:cNvPr>
            <p:cNvSpPr txBox="1"/>
            <p:nvPr/>
          </p:nvSpPr>
          <p:spPr>
            <a:xfrm>
              <a:off x="3797058" y="3691789"/>
              <a:ext cx="1409360" cy="307777"/>
            </a:xfrm>
            <a:prstGeom prst="rect">
              <a:avLst/>
            </a:prstGeom>
            <a:noFill/>
          </p:spPr>
          <p:txBody>
            <a:bodyPr wrap="none" rtlCol="0">
              <a:spAutoFit/>
            </a:bodyPr>
            <a:lstStyle/>
            <a:p>
              <a:r>
                <a:rPr lang="en-US" sz="1400" dirty="0"/>
                <a:t>Without cooling</a:t>
              </a:r>
            </a:p>
          </p:txBody>
        </p:sp>
        <p:sp>
          <p:nvSpPr>
            <p:cNvPr id="19" name="TextBox 18">
              <a:extLst>
                <a:ext uri="{FF2B5EF4-FFF2-40B4-BE49-F238E27FC236}">
                  <a16:creationId xmlns:a16="http://schemas.microsoft.com/office/drawing/2014/main" id="{B52F33EC-A0E9-4A54-B7BD-A104F77FC051}"/>
                </a:ext>
              </a:extLst>
            </p:cNvPr>
            <p:cNvSpPr txBox="1"/>
            <p:nvPr/>
          </p:nvSpPr>
          <p:spPr>
            <a:xfrm>
              <a:off x="4287621" y="4335043"/>
              <a:ext cx="1003544" cy="307777"/>
            </a:xfrm>
            <a:prstGeom prst="rect">
              <a:avLst/>
            </a:prstGeom>
            <a:solidFill>
              <a:schemeClr val="bg1"/>
            </a:solidFill>
          </p:spPr>
          <p:txBody>
            <a:bodyPr wrap="none" rtlCol="0">
              <a:spAutoFit/>
            </a:bodyPr>
            <a:lstStyle/>
            <a:p>
              <a:r>
                <a:rPr lang="en-US" sz="1400" dirty="0"/>
                <a:t>Time [sec]</a:t>
              </a:r>
            </a:p>
          </p:txBody>
        </p:sp>
      </p:grpSp>
      <p:sp>
        <p:nvSpPr>
          <p:cNvPr id="10" name="Slide Number Placeholder 4">
            <a:extLst>
              <a:ext uri="{FF2B5EF4-FFF2-40B4-BE49-F238E27FC236}">
                <a16:creationId xmlns:a16="http://schemas.microsoft.com/office/drawing/2014/main" id="{0D6F0F51-03E3-7E59-DA75-79C9DF0DE2B6}"/>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18</a:t>
            </a:fld>
            <a:endParaRPr lang="en-US" dirty="0"/>
          </a:p>
        </p:txBody>
      </p:sp>
      <p:grpSp>
        <p:nvGrpSpPr>
          <p:cNvPr id="11" name="Group 10">
            <a:extLst>
              <a:ext uri="{FF2B5EF4-FFF2-40B4-BE49-F238E27FC236}">
                <a16:creationId xmlns:a16="http://schemas.microsoft.com/office/drawing/2014/main" id="{5FDEAAB0-5154-C299-7D64-E792EAA5268F}"/>
              </a:ext>
            </a:extLst>
          </p:cNvPr>
          <p:cNvGrpSpPr/>
          <p:nvPr/>
        </p:nvGrpSpPr>
        <p:grpSpPr>
          <a:xfrm>
            <a:off x="240470" y="3062"/>
            <a:ext cx="8914575" cy="593952"/>
            <a:chOff x="0" y="0"/>
            <a:chExt cx="12192000" cy="771416"/>
          </a:xfrm>
        </p:grpSpPr>
        <p:sp>
          <p:nvSpPr>
            <p:cNvPr id="14" name="Rectangle 13">
              <a:extLst>
                <a:ext uri="{FF2B5EF4-FFF2-40B4-BE49-F238E27FC236}">
                  <a16:creationId xmlns:a16="http://schemas.microsoft.com/office/drawing/2014/main" id="{C65E1CD1-66DA-0E65-C305-2ADD1549A401}"/>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90CD9996-C44D-D415-0DA0-3ABF94FFBCA6}"/>
                </a:ext>
              </a:extLst>
            </p:cNvPr>
            <p:cNvSpPr txBox="1"/>
            <p:nvPr/>
          </p:nvSpPr>
          <p:spPr>
            <a:xfrm>
              <a:off x="48983" y="63530"/>
              <a:ext cx="936629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2) RHIC Performance Improvement</a:t>
              </a:r>
            </a:p>
          </p:txBody>
        </p:sp>
      </p:grpSp>
      <p:cxnSp>
        <p:nvCxnSpPr>
          <p:cNvPr id="23" name="Straight Connector 22">
            <a:extLst>
              <a:ext uri="{FF2B5EF4-FFF2-40B4-BE49-F238E27FC236}">
                <a16:creationId xmlns:a16="http://schemas.microsoft.com/office/drawing/2014/main" id="{582B37FC-D546-E928-E1DB-08158931E73F}"/>
              </a:ext>
            </a:extLst>
          </p:cNvPr>
          <p:cNvCxnSpPr/>
          <p:nvPr/>
        </p:nvCxnSpPr>
        <p:spPr>
          <a:xfrm flipV="1">
            <a:off x="5719368" y="2131659"/>
            <a:ext cx="0" cy="215495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036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603437" y="1278821"/>
            <a:ext cx="6871207" cy="3468673"/>
          </a:xfrm>
        </p:spPr>
        <p:txBody>
          <a:bodyPr/>
          <a:lstStyle/>
          <a:p>
            <a:pPr marL="457200" indent="-457200">
              <a:buFont typeface="+mj-lt"/>
              <a:buAutoNum type="arabicParenR"/>
            </a:pPr>
            <a:r>
              <a:rPr lang="en-US" dirty="0" err="1"/>
              <a:t>LEReC</a:t>
            </a:r>
            <a:r>
              <a:rPr lang="en-US" dirty="0"/>
              <a:t> and DC gun</a:t>
            </a:r>
          </a:p>
          <a:p>
            <a:pPr marL="457200" indent="-457200">
              <a:buFont typeface="+mj-lt"/>
              <a:buAutoNum type="arabicParenR"/>
            </a:pPr>
            <a:endParaRPr lang="en-US" dirty="0"/>
          </a:p>
          <a:p>
            <a:pPr marL="457200" indent="-457200">
              <a:buFont typeface="+mj-lt"/>
              <a:buAutoNum type="arabicParenR"/>
            </a:pPr>
            <a:r>
              <a:rPr lang="en-US" dirty="0"/>
              <a:t>Beam Parameters</a:t>
            </a:r>
          </a:p>
          <a:p>
            <a:pPr marL="457200" indent="-457200">
              <a:buFont typeface="+mj-lt"/>
              <a:buAutoNum type="arabicParenR"/>
            </a:pPr>
            <a:endParaRPr lang="en-US" dirty="0"/>
          </a:p>
          <a:p>
            <a:pPr marL="457200" indent="-457200">
              <a:buFont typeface="+mj-lt"/>
              <a:buAutoNum type="arabicParenR"/>
            </a:pPr>
            <a:r>
              <a:rPr lang="en-US" dirty="0">
                <a:solidFill>
                  <a:srgbClr val="33CC33"/>
                </a:solidFill>
              </a:rPr>
              <a:t>High-current Experience</a:t>
            </a:r>
          </a:p>
          <a:p>
            <a:pPr marL="457200" indent="-457200">
              <a:buFont typeface="+mj-lt"/>
              <a:buAutoNum type="arabicParenR"/>
            </a:pPr>
            <a:endParaRPr lang="en-US" dirty="0"/>
          </a:p>
          <a:p>
            <a:pPr marL="457200" indent="-457200">
              <a:buFont typeface="+mj-lt"/>
              <a:buAutoNum type="arabicParenR"/>
            </a:pPr>
            <a:r>
              <a:rPr lang="en-US" dirty="0"/>
              <a:t>Summary</a:t>
            </a:r>
          </a:p>
        </p:txBody>
      </p:sp>
      <p:grpSp>
        <p:nvGrpSpPr>
          <p:cNvPr id="3" name="Group 2">
            <a:extLst>
              <a:ext uri="{FF2B5EF4-FFF2-40B4-BE49-F238E27FC236}">
                <a16:creationId xmlns:a16="http://schemas.microsoft.com/office/drawing/2014/main" id="{F8FBE139-AA5D-B978-3D6C-2E062028C6D0}"/>
              </a:ext>
            </a:extLst>
          </p:cNvPr>
          <p:cNvGrpSpPr/>
          <p:nvPr/>
        </p:nvGrpSpPr>
        <p:grpSpPr>
          <a:xfrm>
            <a:off x="240471" y="3062"/>
            <a:ext cx="8903530" cy="593952"/>
            <a:chOff x="0" y="0"/>
            <a:chExt cx="12192000" cy="771416"/>
          </a:xfrm>
        </p:grpSpPr>
        <p:sp>
          <p:nvSpPr>
            <p:cNvPr id="4" name="Rectangle 3">
              <a:extLst>
                <a:ext uri="{FF2B5EF4-FFF2-40B4-BE49-F238E27FC236}">
                  <a16:creationId xmlns:a16="http://schemas.microsoft.com/office/drawing/2014/main" id="{EF7C9AAF-D271-F852-3AE3-F1EAE0531083}"/>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665CDCFB-6CA0-C7E4-4E04-F3D71A9286D6}"/>
                </a:ext>
              </a:extLst>
            </p:cNvPr>
            <p:cNvSpPr txBox="1"/>
            <p:nvPr/>
          </p:nvSpPr>
          <p:spPr>
            <a:xfrm>
              <a:off x="48983" y="63530"/>
              <a:ext cx="1214301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Outline</a:t>
              </a:r>
            </a:p>
          </p:txBody>
        </p:sp>
      </p:grpSp>
      <p:sp>
        <p:nvSpPr>
          <p:cNvPr id="6" name="Slide Number Placeholder 4">
            <a:extLst>
              <a:ext uri="{FF2B5EF4-FFF2-40B4-BE49-F238E27FC236}">
                <a16:creationId xmlns:a16="http://schemas.microsoft.com/office/drawing/2014/main" id="{2DE0F649-3B6C-4790-A46D-3591EE8E3AF5}"/>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19</a:t>
            </a:fld>
            <a:endParaRPr lang="en-US" dirty="0"/>
          </a:p>
        </p:txBody>
      </p:sp>
    </p:spTree>
    <p:extLst>
      <p:ext uri="{BB962C8B-B14F-4D97-AF65-F5344CB8AC3E}">
        <p14:creationId xmlns:p14="http://schemas.microsoft.com/office/powerpoint/2010/main" val="1773840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603437" y="1278821"/>
            <a:ext cx="6871207" cy="3468673"/>
          </a:xfrm>
        </p:spPr>
        <p:txBody>
          <a:bodyPr/>
          <a:lstStyle/>
          <a:p>
            <a:pPr marL="457200" indent="-457200">
              <a:buFont typeface="+mj-lt"/>
              <a:buAutoNum type="arabicParenR"/>
            </a:pPr>
            <a:r>
              <a:rPr lang="en-US" dirty="0" err="1"/>
              <a:t>LEReC</a:t>
            </a:r>
            <a:r>
              <a:rPr lang="en-US" dirty="0"/>
              <a:t> and DC gun</a:t>
            </a:r>
          </a:p>
          <a:p>
            <a:pPr marL="457200" indent="-457200">
              <a:buFont typeface="+mj-lt"/>
              <a:buAutoNum type="arabicParenR"/>
            </a:pPr>
            <a:endParaRPr lang="en-US" dirty="0"/>
          </a:p>
          <a:p>
            <a:pPr marL="457200" indent="-457200">
              <a:buFont typeface="+mj-lt"/>
              <a:buAutoNum type="arabicParenR"/>
            </a:pPr>
            <a:r>
              <a:rPr lang="en-US" dirty="0"/>
              <a:t>Beam Parameters</a:t>
            </a:r>
          </a:p>
          <a:p>
            <a:pPr marL="457200" indent="-457200">
              <a:buFont typeface="+mj-lt"/>
              <a:buAutoNum type="arabicParenR"/>
            </a:pPr>
            <a:endParaRPr lang="en-US" dirty="0"/>
          </a:p>
          <a:p>
            <a:pPr marL="457200" indent="-457200">
              <a:buFont typeface="+mj-lt"/>
              <a:buAutoNum type="arabicParenR"/>
            </a:pPr>
            <a:r>
              <a:rPr lang="en-US" dirty="0"/>
              <a:t>High-current Experience</a:t>
            </a:r>
          </a:p>
          <a:p>
            <a:pPr marL="457200" indent="-457200">
              <a:buFont typeface="+mj-lt"/>
              <a:buAutoNum type="arabicParenR"/>
            </a:pPr>
            <a:endParaRPr lang="en-US" dirty="0"/>
          </a:p>
          <a:p>
            <a:pPr marL="457200" indent="-457200">
              <a:buFont typeface="+mj-lt"/>
              <a:buAutoNum type="arabicParenR"/>
            </a:pPr>
            <a:r>
              <a:rPr lang="en-US" dirty="0"/>
              <a:t>Summary</a:t>
            </a:r>
          </a:p>
        </p:txBody>
      </p:sp>
      <p:grpSp>
        <p:nvGrpSpPr>
          <p:cNvPr id="3" name="Group 2">
            <a:extLst>
              <a:ext uri="{FF2B5EF4-FFF2-40B4-BE49-F238E27FC236}">
                <a16:creationId xmlns:a16="http://schemas.microsoft.com/office/drawing/2014/main" id="{F8FBE139-AA5D-B978-3D6C-2E062028C6D0}"/>
              </a:ext>
            </a:extLst>
          </p:cNvPr>
          <p:cNvGrpSpPr/>
          <p:nvPr/>
        </p:nvGrpSpPr>
        <p:grpSpPr>
          <a:xfrm>
            <a:off x="240471" y="3062"/>
            <a:ext cx="8903530" cy="593952"/>
            <a:chOff x="0" y="0"/>
            <a:chExt cx="12192000" cy="771416"/>
          </a:xfrm>
        </p:grpSpPr>
        <p:sp>
          <p:nvSpPr>
            <p:cNvPr id="4" name="Rectangle 3">
              <a:extLst>
                <a:ext uri="{FF2B5EF4-FFF2-40B4-BE49-F238E27FC236}">
                  <a16:creationId xmlns:a16="http://schemas.microsoft.com/office/drawing/2014/main" id="{EF7C9AAF-D271-F852-3AE3-F1EAE0531083}"/>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665CDCFB-6CA0-C7E4-4E04-F3D71A9286D6}"/>
                </a:ext>
              </a:extLst>
            </p:cNvPr>
            <p:cNvSpPr txBox="1"/>
            <p:nvPr/>
          </p:nvSpPr>
          <p:spPr>
            <a:xfrm>
              <a:off x="48983" y="63530"/>
              <a:ext cx="1214301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Outline</a:t>
              </a:r>
            </a:p>
          </p:txBody>
        </p:sp>
      </p:grpSp>
      <p:sp>
        <p:nvSpPr>
          <p:cNvPr id="6" name="Slide Number Placeholder 4">
            <a:extLst>
              <a:ext uri="{FF2B5EF4-FFF2-40B4-BE49-F238E27FC236}">
                <a16:creationId xmlns:a16="http://schemas.microsoft.com/office/drawing/2014/main" id="{2DE0F649-3B6C-4790-A46D-3591EE8E3AF5}"/>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2</a:t>
            </a:fld>
            <a:endParaRPr lang="en-US" dirty="0"/>
          </a:p>
        </p:txBody>
      </p:sp>
    </p:spTree>
    <p:extLst>
      <p:ext uri="{BB962C8B-B14F-4D97-AF65-F5344CB8AC3E}">
        <p14:creationId xmlns:p14="http://schemas.microsoft.com/office/powerpoint/2010/main" val="3681362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C7DD776-4D3B-5341-3792-64EF71547792}"/>
              </a:ext>
            </a:extLst>
          </p:cNvPr>
          <p:cNvGrpSpPr/>
          <p:nvPr/>
        </p:nvGrpSpPr>
        <p:grpSpPr>
          <a:xfrm>
            <a:off x="240471" y="3062"/>
            <a:ext cx="8903530" cy="593952"/>
            <a:chOff x="0" y="0"/>
            <a:chExt cx="12192000" cy="771416"/>
          </a:xfrm>
        </p:grpSpPr>
        <p:sp>
          <p:nvSpPr>
            <p:cNvPr id="7" name="Rectangle 6">
              <a:extLst>
                <a:ext uri="{FF2B5EF4-FFF2-40B4-BE49-F238E27FC236}">
                  <a16:creationId xmlns:a16="http://schemas.microsoft.com/office/drawing/2014/main" id="{9B519B1E-6C82-F759-7A49-D69730C4F831}"/>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403C757C-5998-EFFB-2125-EA73B7772D86}"/>
                </a:ext>
              </a:extLst>
            </p:cNvPr>
            <p:cNvSpPr txBox="1"/>
            <p:nvPr/>
          </p:nvSpPr>
          <p:spPr>
            <a:xfrm>
              <a:off x="48983" y="63530"/>
              <a:ext cx="936629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3) The Injection Beam Line</a:t>
              </a:r>
            </a:p>
          </p:txBody>
        </p:sp>
      </p:grpSp>
      <p:grpSp>
        <p:nvGrpSpPr>
          <p:cNvPr id="45" name="Group 44">
            <a:extLst>
              <a:ext uri="{FF2B5EF4-FFF2-40B4-BE49-F238E27FC236}">
                <a16:creationId xmlns:a16="http://schemas.microsoft.com/office/drawing/2014/main" id="{61B96B69-D4DD-B86E-1896-0CB53F118859}"/>
              </a:ext>
            </a:extLst>
          </p:cNvPr>
          <p:cNvGrpSpPr/>
          <p:nvPr/>
        </p:nvGrpSpPr>
        <p:grpSpPr>
          <a:xfrm>
            <a:off x="409041" y="2251180"/>
            <a:ext cx="8600371" cy="3743516"/>
            <a:chOff x="284915" y="1670869"/>
            <a:chExt cx="8600371" cy="3743516"/>
          </a:xfrm>
        </p:grpSpPr>
        <p:grpSp>
          <p:nvGrpSpPr>
            <p:cNvPr id="10" name="Group 9">
              <a:extLst>
                <a:ext uri="{FF2B5EF4-FFF2-40B4-BE49-F238E27FC236}">
                  <a16:creationId xmlns:a16="http://schemas.microsoft.com/office/drawing/2014/main" id="{E619C3CA-85B2-4EB7-A3B5-934CC2A85236}"/>
                </a:ext>
              </a:extLst>
            </p:cNvPr>
            <p:cNvGrpSpPr/>
            <p:nvPr/>
          </p:nvGrpSpPr>
          <p:grpSpPr>
            <a:xfrm>
              <a:off x="284915" y="1739059"/>
              <a:ext cx="8600371" cy="3214693"/>
              <a:chOff x="486067" y="1076604"/>
              <a:chExt cx="11467161" cy="4286258"/>
            </a:xfrm>
          </p:grpSpPr>
          <p:pic>
            <p:nvPicPr>
              <p:cNvPr id="36" name="Picture 2" descr="C:\Users\fedotov\Desktop\injection.PNG">
                <a:extLst>
                  <a:ext uri="{FF2B5EF4-FFF2-40B4-BE49-F238E27FC236}">
                    <a16:creationId xmlns:a16="http://schemas.microsoft.com/office/drawing/2014/main" id="{9B172CD4-AFB7-4C37-85EC-74B6E6B38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67" y="1373743"/>
                <a:ext cx="11135532" cy="390492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8E63629E-87AC-4AA4-8A58-3EC44BF28998}"/>
                  </a:ext>
                </a:extLst>
              </p:cNvPr>
              <p:cNvSpPr/>
              <p:nvPr/>
            </p:nvSpPr>
            <p:spPr>
              <a:xfrm>
                <a:off x="10757861" y="4936042"/>
                <a:ext cx="1195367" cy="400109"/>
              </a:xfrm>
              <a:prstGeom prst="rect">
                <a:avLst/>
              </a:prstGeom>
            </p:spPr>
            <p:txBody>
              <a:bodyPr wrap="square">
                <a:spAutoFit/>
              </a:bodyPr>
              <a:lstStyle/>
              <a:p>
                <a:r>
                  <a:rPr lang="en-US" sz="1350" dirty="0">
                    <a:solidFill>
                      <a:srgbClr val="0070C0"/>
                    </a:solidFill>
                    <a:ea typeface="+mn-lt"/>
                    <a:cs typeface="+mn-lt"/>
                  </a:rPr>
                  <a:t>DC Gun</a:t>
                </a:r>
                <a:endParaRPr lang="en-US" sz="1350" dirty="0"/>
              </a:p>
            </p:txBody>
          </p:sp>
          <p:sp>
            <p:nvSpPr>
              <p:cNvPr id="30" name="Rectangle 29">
                <a:extLst>
                  <a:ext uri="{FF2B5EF4-FFF2-40B4-BE49-F238E27FC236}">
                    <a16:creationId xmlns:a16="http://schemas.microsoft.com/office/drawing/2014/main" id="{071C2FC4-FBBB-433F-8D71-BD43E24A336A}"/>
                  </a:ext>
                </a:extLst>
              </p:cNvPr>
              <p:cNvSpPr/>
              <p:nvPr/>
            </p:nvSpPr>
            <p:spPr>
              <a:xfrm>
                <a:off x="8057232" y="4946483"/>
                <a:ext cx="1855687" cy="400109"/>
              </a:xfrm>
              <a:prstGeom prst="rect">
                <a:avLst/>
              </a:prstGeom>
            </p:spPr>
            <p:txBody>
              <a:bodyPr wrap="square">
                <a:spAutoFit/>
              </a:bodyPr>
              <a:lstStyle/>
              <a:p>
                <a:r>
                  <a:rPr lang="en-US" sz="1350" dirty="0">
                    <a:solidFill>
                      <a:srgbClr val="0070C0"/>
                    </a:solidFill>
                    <a:ea typeface="+mn-lt"/>
                    <a:cs typeface="+mn-lt"/>
                  </a:rPr>
                  <a:t>Booster Cavity</a:t>
                </a:r>
                <a:endParaRPr lang="en-US" sz="1350" dirty="0"/>
              </a:p>
            </p:txBody>
          </p:sp>
          <p:sp>
            <p:nvSpPr>
              <p:cNvPr id="33" name="Rectangle 32">
                <a:extLst>
                  <a:ext uri="{FF2B5EF4-FFF2-40B4-BE49-F238E27FC236}">
                    <a16:creationId xmlns:a16="http://schemas.microsoft.com/office/drawing/2014/main" id="{D49052EA-4890-43D2-B6DE-6FEEA523EA7D}"/>
                  </a:ext>
                </a:extLst>
              </p:cNvPr>
              <p:cNvSpPr/>
              <p:nvPr/>
            </p:nvSpPr>
            <p:spPr>
              <a:xfrm>
                <a:off x="1675436" y="1092032"/>
                <a:ext cx="888388" cy="400109"/>
              </a:xfrm>
              <a:prstGeom prst="rect">
                <a:avLst/>
              </a:prstGeom>
            </p:spPr>
            <p:txBody>
              <a:bodyPr wrap="square">
                <a:spAutoFit/>
              </a:bodyPr>
              <a:lstStyle/>
              <a:p>
                <a:r>
                  <a:rPr lang="en-US" sz="1350" dirty="0">
                    <a:solidFill>
                      <a:srgbClr val="0070C0"/>
                    </a:solidFill>
                    <a:ea typeface="+mn-lt"/>
                    <a:cs typeface="+mn-lt"/>
                  </a:rPr>
                  <a:t>BPM7</a:t>
                </a:r>
                <a:endParaRPr lang="en-US" sz="1350" dirty="0"/>
              </a:p>
            </p:txBody>
          </p:sp>
          <p:sp>
            <p:nvSpPr>
              <p:cNvPr id="34" name="Rectangle 33">
                <a:extLst>
                  <a:ext uri="{FF2B5EF4-FFF2-40B4-BE49-F238E27FC236}">
                    <a16:creationId xmlns:a16="http://schemas.microsoft.com/office/drawing/2014/main" id="{7A4D87E0-402A-4717-B631-47E4D19315A9}"/>
                  </a:ext>
                </a:extLst>
              </p:cNvPr>
              <p:cNvSpPr/>
              <p:nvPr/>
            </p:nvSpPr>
            <p:spPr>
              <a:xfrm>
                <a:off x="2491442" y="4946482"/>
                <a:ext cx="910735" cy="400109"/>
              </a:xfrm>
              <a:prstGeom prst="rect">
                <a:avLst/>
              </a:prstGeom>
            </p:spPr>
            <p:txBody>
              <a:bodyPr wrap="square">
                <a:spAutoFit/>
              </a:bodyPr>
              <a:lstStyle/>
              <a:p>
                <a:r>
                  <a:rPr lang="en-US" sz="1350" dirty="0">
                    <a:solidFill>
                      <a:srgbClr val="0070C0"/>
                    </a:solidFill>
                    <a:ea typeface="+mn-lt"/>
                    <a:cs typeface="+mn-lt"/>
                  </a:rPr>
                  <a:t>Dipole</a:t>
                </a:r>
                <a:endParaRPr lang="en-US" sz="1350" dirty="0"/>
              </a:p>
            </p:txBody>
          </p:sp>
          <p:cxnSp>
            <p:nvCxnSpPr>
              <p:cNvPr id="35" name="Straight Arrow Connector 34">
                <a:extLst>
                  <a:ext uri="{FF2B5EF4-FFF2-40B4-BE49-F238E27FC236}">
                    <a16:creationId xmlns:a16="http://schemas.microsoft.com/office/drawing/2014/main" id="{5787E070-F7C5-46FC-A98A-F705FCBA4B84}"/>
                  </a:ext>
                </a:extLst>
              </p:cNvPr>
              <p:cNvCxnSpPr>
                <a:cxnSpLocks/>
              </p:cNvCxnSpPr>
              <p:nvPr/>
            </p:nvCxnSpPr>
            <p:spPr>
              <a:xfrm flipV="1">
                <a:off x="2899196" y="3861446"/>
                <a:ext cx="0" cy="10471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216D90A-A7CC-47A3-9046-1AC3F451B3BD}"/>
                  </a:ext>
                </a:extLst>
              </p:cNvPr>
              <p:cNvGrpSpPr/>
              <p:nvPr/>
            </p:nvGrpSpPr>
            <p:grpSpPr>
              <a:xfrm>
                <a:off x="4479513" y="3791557"/>
                <a:ext cx="910734" cy="1555036"/>
                <a:chOff x="3466761" y="3791557"/>
                <a:chExt cx="910734" cy="1555036"/>
              </a:xfrm>
            </p:grpSpPr>
            <p:sp>
              <p:nvSpPr>
                <p:cNvPr id="32" name="Rectangle 31">
                  <a:extLst>
                    <a:ext uri="{FF2B5EF4-FFF2-40B4-BE49-F238E27FC236}">
                      <a16:creationId xmlns:a16="http://schemas.microsoft.com/office/drawing/2014/main" id="{DA427BFC-A244-4329-BC6B-47176FA8E344}"/>
                    </a:ext>
                  </a:extLst>
                </p:cNvPr>
                <p:cNvSpPr/>
                <p:nvPr/>
              </p:nvSpPr>
              <p:spPr>
                <a:xfrm>
                  <a:off x="3466761" y="4946484"/>
                  <a:ext cx="910734" cy="400109"/>
                </a:xfrm>
                <a:prstGeom prst="rect">
                  <a:avLst/>
                </a:prstGeom>
              </p:spPr>
              <p:txBody>
                <a:bodyPr wrap="square">
                  <a:spAutoFit/>
                </a:bodyPr>
                <a:lstStyle/>
                <a:p>
                  <a:r>
                    <a:rPr lang="en-US" sz="1350" dirty="0">
                      <a:solidFill>
                        <a:srgbClr val="0070C0"/>
                      </a:solidFill>
                      <a:ea typeface="+mn-lt"/>
                      <a:cs typeface="+mn-lt"/>
                    </a:rPr>
                    <a:t>DCCT</a:t>
                  </a:r>
                  <a:endParaRPr lang="en-US" sz="1350" dirty="0"/>
                </a:p>
              </p:txBody>
            </p:sp>
            <p:cxnSp>
              <p:nvCxnSpPr>
                <p:cNvPr id="37" name="Straight Arrow Connector 36">
                  <a:extLst>
                    <a:ext uri="{FF2B5EF4-FFF2-40B4-BE49-F238E27FC236}">
                      <a16:creationId xmlns:a16="http://schemas.microsoft.com/office/drawing/2014/main" id="{54CBF05D-09A6-4428-820E-535F69F4194D}"/>
                    </a:ext>
                  </a:extLst>
                </p:cNvPr>
                <p:cNvCxnSpPr>
                  <a:cxnSpLocks/>
                </p:cNvCxnSpPr>
                <p:nvPr/>
              </p:nvCxnSpPr>
              <p:spPr>
                <a:xfrm flipV="1">
                  <a:off x="3798391" y="3791557"/>
                  <a:ext cx="6555" cy="11558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CA6A3D91-6BEE-4B4E-85F3-74EFCD0249E1}"/>
                  </a:ext>
                </a:extLst>
              </p:cNvPr>
              <p:cNvGrpSpPr/>
              <p:nvPr/>
            </p:nvGrpSpPr>
            <p:grpSpPr>
              <a:xfrm>
                <a:off x="6233915" y="3807826"/>
                <a:ext cx="1823318" cy="1555036"/>
                <a:chOff x="5132174" y="3791557"/>
                <a:chExt cx="1823318" cy="1555036"/>
              </a:xfrm>
            </p:grpSpPr>
            <p:sp>
              <p:nvSpPr>
                <p:cNvPr id="31" name="Rectangle 30">
                  <a:extLst>
                    <a:ext uri="{FF2B5EF4-FFF2-40B4-BE49-F238E27FC236}">
                      <a16:creationId xmlns:a16="http://schemas.microsoft.com/office/drawing/2014/main" id="{120A3107-563F-4983-9089-9B7E8DECA944}"/>
                    </a:ext>
                  </a:extLst>
                </p:cNvPr>
                <p:cNvSpPr/>
                <p:nvPr/>
              </p:nvSpPr>
              <p:spPr>
                <a:xfrm>
                  <a:off x="5132174" y="4946484"/>
                  <a:ext cx="1823318" cy="400109"/>
                </a:xfrm>
                <a:prstGeom prst="rect">
                  <a:avLst/>
                </a:prstGeom>
              </p:spPr>
              <p:txBody>
                <a:bodyPr wrap="square">
                  <a:spAutoFit/>
                </a:bodyPr>
                <a:lstStyle/>
                <a:p>
                  <a:r>
                    <a:rPr lang="en-US" sz="1350" dirty="0">
                      <a:solidFill>
                        <a:srgbClr val="0070C0"/>
                      </a:solidFill>
                      <a:ea typeface="+mn-lt"/>
                      <a:cs typeface="+mn-lt"/>
                    </a:rPr>
                    <a:t>2.1GHz Cavity</a:t>
                  </a:r>
                  <a:endParaRPr lang="en-US" sz="1350" dirty="0"/>
                </a:p>
              </p:txBody>
            </p:sp>
            <p:cxnSp>
              <p:nvCxnSpPr>
                <p:cNvPr id="39" name="Straight Arrow Connector 38">
                  <a:extLst>
                    <a:ext uri="{FF2B5EF4-FFF2-40B4-BE49-F238E27FC236}">
                      <a16:creationId xmlns:a16="http://schemas.microsoft.com/office/drawing/2014/main" id="{58007241-883A-4596-A5FE-998E97CABE64}"/>
                    </a:ext>
                  </a:extLst>
                </p:cNvPr>
                <p:cNvCxnSpPr>
                  <a:cxnSpLocks/>
                </p:cNvCxnSpPr>
                <p:nvPr/>
              </p:nvCxnSpPr>
              <p:spPr>
                <a:xfrm flipV="1">
                  <a:off x="5900929" y="3791557"/>
                  <a:ext cx="0" cy="11549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9A202078-E94A-4751-A1AC-8B119C39427A}"/>
                  </a:ext>
                </a:extLst>
              </p:cNvPr>
              <p:cNvCxnSpPr>
                <a:cxnSpLocks/>
              </p:cNvCxnSpPr>
              <p:nvPr/>
            </p:nvCxnSpPr>
            <p:spPr>
              <a:xfrm>
                <a:off x="2076471" y="1481192"/>
                <a:ext cx="0" cy="12631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1F992656-016D-48C2-89F1-92A7D0AEA05E}"/>
                  </a:ext>
                </a:extLst>
              </p:cNvPr>
              <p:cNvSpPr/>
              <p:nvPr/>
            </p:nvSpPr>
            <p:spPr>
              <a:xfrm>
                <a:off x="2895456" y="1076604"/>
                <a:ext cx="888385" cy="400109"/>
              </a:xfrm>
              <a:prstGeom prst="rect">
                <a:avLst/>
              </a:prstGeom>
            </p:spPr>
            <p:txBody>
              <a:bodyPr wrap="square">
                <a:spAutoFit/>
              </a:bodyPr>
              <a:lstStyle/>
              <a:p>
                <a:r>
                  <a:rPr lang="en-US" sz="1350" dirty="0">
                    <a:solidFill>
                      <a:srgbClr val="0070C0"/>
                    </a:solidFill>
                    <a:ea typeface="+mn-lt"/>
                    <a:cs typeface="+mn-lt"/>
                  </a:rPr>
                  <a:t>BPM6</a:t>
                </a:r>
                <a:endParaRPr lang="en-US" sz="1350" dirty="0"/>
              </a:p>
            </p:txBody>
          </p:sp>
          <p:cxnSp>
            <p:nvCxnSpPr>
              <p:cNvPr id="52" name="Straight Arrow Connector 51">
                <a:extLst>
                  <a:ext uri="{FF2B5EF4-FFF2-40B4-BE49-F238E27FC236}">
                    <a16:creationId xmlns:a16="http://schemas.microsoft.com/office/drawing/2014/main" id="{78F38B6D-322B-406F-A95D-53501D0D41E6}"/>
                  </a:ext>
                </a:extLst>
              </p:cNvPr>
              <p:cNvCxnSpPr>
                <a:cxnSpLocks/>
              </p:cNvCxnSpPr>
              <p:nvPr/>
            </p:nvCxnSpPr>
            <p:spPr>
              <a:xfrm>
                <a:off x="3296492" y="1459560"/>
                <a:ext cx="0" cy="201490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AF662D2A-9BC3-4053-91F5-01F0CC3E759C}"/>
                  </a:ext>
                </a:extLst>
              </p:cNvPr>
              <p:cNvSpPr/>
              <p:nvPr/>
            </p:nvSpPr>
            <p:spPr>
              <a:xfrm>
                <a:off x="3906144" y="1089075"/>
                <a:ext cx="911553" cy="400109"/>
              </a:xfrm>
              <a:prstGeom prst="rect">
                <a:avLst/>
              </a:prstGeom>
            </p:spPr>
            <p:txBody>
              <a:bodyPr wrap="square">
                <a:spAutoFit/>
              </a:bodyPr>
              <a:lstStyle/>
              <a:p>
                <a:r>
                  <a:rPr lang="en-US" sz="1350" dirty="0">
                    <a:solidFill>
                      <a:srgbClr val="0070C0"/>
                    </a:solidFill>
                    <a:ea typeface="+mn-lt"/>
                    <a:cs typeface="+mn-lt"/>
                  </a:rPr>
                  <a:t>BPM5</a:t>
                </a:r>
                <a:endParaRPr lang="en-US" sz="1350" dirty="0"/>
              </a:p>
            </p:txBody>
          </p:sp>
          <p:cxnSp>
            <p:nvCxnSpPr>
              <p:cNvPr id="55" name="Straight Arrow Connector 54">
                <a:extLst>
                  <a:ext uri="{FF2B5EF4-FFF2-40B4-BE49-F238E27FC236}">
                    <a16:creationId xmlns:a16="http://schemas.microsoft.com/office/drawing/2014/main" id="{B8D31B63-3043-4F84-8DC6-AAF435042358}"/>
                  </a:ext>
                </a:extLst>
              </p:cNvPr>
              <p:cNvCxnSpPr>
                <a:cxnSpLocks/>
              </p:cNvCxnSpPr>
              <p:nvPr/>
            </p:nvCxnSpPr>
            <p:spPr>
              <a:xfrm>
                <a:off x="4289708" y="1472031"/>
                <a:ext cx="0" cy="201490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9AF185E0-2A81-4919-9A47-3D7ADC1106F1}"/>
                  </a:ext>
                </a:extLst>
              </p:cNvPr>
              <p:cNvSpPr/>
              <p:nvPr/>
            </p:nvSpPr>
            <p:spPr>
              <a:xfrm>
                <a:off x="486067" y="4923934"/>
                <a:ext cx="1758721" cy="400109"/>
              </a:xfrm>
              <a:prstGeom prst="rect">
                <a:avLst/>
              </a:prstGeom>
            </p:spPr>
            <p:txBody>
              <a:bodyPr wrap="square">
                <a:spAutoFit/>
              </a:bodyPr>
              <a:lstStyle/>
              <a:p>
                <a:r>
                  <a:rPr lang="en-US" sz="1350" dirty="0">
                    <a:solidFill>
                      <a:srgbClr val="0070C0"/>
                    </a:solidFill>
                    <a:ea typeface="+mn-lt"/>
                    <a:cs typeface="+mn-lt"/>
                  </a:rPr>
                  <a:t>25kW Dump</a:t>
                </a:r>
                <a:endParaRPr lang="en-US" sz="1350" dirty="0"/>
              </a:p>
            </p:txBody>
          </p:sp>
          <p:cxnSp>
            <p:nvCxnSpPr>
              <p:cNvPr id="57" name="Straight Arrow Connector 56">
                <a:extLst>
                  <a:ext uri="{FF2B5EF4-FFF2-40B4-BE49-F238E27FC236}">
                    <a16:creationId xmlns:a16="http://schemas.microsoft.com/office/drawing/2014/main" id="{C9357A32-2D69-45C5-9C33-66508E849F13}"/>
                  </a:ext>
                </a:extLst>
              </p:cNvPr>
              <p:cNvCxnSpPr>
                <a:cxnSpLocks/>
              </p:cNvCxnSpPr>
              <p:nvPr/>
            </p:nvCxnSpPr>
            <p:spPr>
              <a:xfrm flipH="1" flipV="1">
                <a:off x="1199616" y="2202297"/>
                <a:ext cx="1" cy="27216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2AC85CEC-218D-4877-8547-D1DCD492577B}"/>
                  </a:ext>
                </a:extLst>
              </p:cNvPr>
              <p:cNvSpPr/>
              <p:nvPr/>
            </p:nvSpPr>
            <p:spPr>
              <a:xfrm>
                <a:off x="3402176" y="4946482"/>
                <a:ext cx="924356" cy="400109"/>
              </a:xfrm>
              <a:prstGeom prst="rect">
                <a:avLst/>
              </a:prstGeom>
            </p:spPr>
            <p:txBody>
              <a:bodyPr wrap="square">
                <a:spAutoFit/>
              </a:bodyPr>
              <a:lstStyle/>
              <a:p>
                <a:r>
                  <a:rPr lang="en-US" sz="1350" dirty="0">
                    <a:solidFill>
                      <a:srgbClr val="0070C0"/>
                    </a:solidFill>
                    <a:ea typeface="+mn-lt"/>
                    <a:cs typeface="+mn-lt"/>
                  </a:rPr>
                  <a:t>PMT2</a:t>
                </a:r>
                <a:endParaRPr lang="en-US" sz="1350" dirty="0"/>
              </a:p>
            </p:txBody>
          </p:sp>
          <p:cxnSp>
            <p:nvCxnSpPr>
              <p:cNvPr id="60" name="Straight Arrow Connector 59">
                <a:extLst>
                  <a:ext uri="{FF2B5EF4-FFF2-40B4-BE49-F238E27FC236}">
                    <a16:creationId xmlns:a16="http://schemas.microsoft.com/office/drawing/2014/main" id="{D1D83E80-A918-4E51-B15A-52DCA7083A5E}"/>
                  </a:ext>
                </a:extLst>
              </p:cNvPr>
              <p:cNvCxnSpPr>
                <a:cxnSpLocks/>
              </p:cNvCxnSpPr>
              <p:nvPr/>
            </p:nvCxnSpPr>
            <p:spPr>
              <a:xfrm flipV="1">
                <a:off x="3772660" y="4193427"/>
                <a:ext cx="0" cy="7530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B4354563-C4A7-4017-B612-7E2F7CC983D4}"/>
                  </a:ext>
                </a:extLst>
              </p:cNvPr>
              <p:cNvSpPr/>
              <p:nvPr/>
            </p:nvSpPr>
            <p:spPr>
              <a:xfrm>
                <a:off x="5891936" y="1095848"/>
                <a:ext cx="1157721" cy="400109"/>
              </a:xfrm>
              <a:prstGeom prst="rect">
                <a:avLst/>
              </a:prstGeom>
            </p:spPr>
            <p:txBody>
              <a:bodyPr wrap="square">
                <a:spAutoFit/>
              </a:bodyPr>
              <a:lstStyle/>
              <a:p>
                <a:r>
                  <a:rPr lang="en-US" sz="1350" dirty="0">
                    <a:solidFill>
                      <a:srgbClr val="0070C0"/>
                    </a:solidFill>
                    <a:ea typeface="+mn-lt"/>
                    <a:cs typeface="+mn-lt"/>
                  </a:rPr>
                  <a:t>Solenoid</a:t>
                </a:r>
                <a:endParaRPr lang="en-US" sz="1350" dirty="0"/>
              </a:p>
            </p:txBody>
          </p:sp>
          <p:cxnSp>
            <p:nvCxnSpPr>
              <p:cNvPr id="63" name="Straight Arrow Connector 62">
                <a:extLst>
                  <a:ext uri="{FF2B5EF4-FFF2-40B4-BE49-F238E27FC236}">
                    <a16:creationId xmlns:a16="http://schemas.microsoft.com/office/drawing/2014/main" id="{E8E4B0C1-E4ED-4F51-AAA2-1FF4B3994A8E}"/>
                  </a:ext>
                </a:extLst>
              </p:cNvPr>
              <p:cNvCxnSpPr>
                <a:cxnSpLocks/>
              </p:cNvCxnSpPr>
              <p:nvPr/>
            </p:nvCxnSpPr>
            <p:spPr>
              <a:xfrm>
                <a:off x="6385149" y="1472031"/>
                <a:ext cx="0" cy="201490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6BA339F5-EC05-4688-9AF0-1719D7E930A8}"/>
                  </a:ext>
                </a:extLst>
              </p:cNvPr>
              <p:cNvSpPr/>
              <p:nvPr/>
            </p:nvSpPr>
            <p:spPr>
              <a:xfrm>
                <a:off x="6993683" y="1088997"/>
                <a:ext cx="1250855" cy="400109"/>
              </a:xfrm>
              <a:prstGeom prst="rect">
                <a:avLst/>
              </a:prstGeom>
            </p:spPr>
            <p:txBody>
              <a:bodyPr wrap="square">
                <a:spAutoFit/>
              </a:bodyPr>
              <a:lstStyle/>
              <a:p>
                <a:r>
                  <a:rPr lang="en-US" sz="1350" dirty="0">
                    <a:solidFill>
                      <a:srgbClr val="0070C0"/>
                    </a:solidFill>
                    <a:ea typeface="+mn-lt"/>
                    <a:cs typeface="+mn-lt"/>
                  </a:rPr>
                  <a:t>Corrector</a:t>
                </a:r>
                <a:endParaRPr lang="en-US" sz="1350" dirty="0"/>
              </a:p>
            </p:txBody>
          </p:sp>
          <p:cxnSp>
            <p:nvCxnSpPr>
              <p:cNvPr id="65" name="Straight Arrow Connector 64">
                <a:extLst>
                  <a:ext uri="{FF2B5EF4-FFF2-40B4-BE49-F238E27FC236}">
                    <a16:creationId xmlns:a16="http://schemas.microsoft.com/office/drawing/2014/main" id="{4398977C-0494-4199-8267-8B92E25F6C7C}"/>
                  </a:ext>
                </a:extLst>
              </p:cNvPr>
              <p:cNvCxnSpPr>
                <a:cxnSpLocks/>
              </p:cNvCxnSpPr>
              <p:nvPr/>
            </p:nvCxnSpPr>
            <p:spPr>
              <a:xfrm>
                <a:off x="7500078" y="1465180"/>
                <a:ext cx="0" cy="201490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6B1B744-8EA9-42B7-BB03-D7141AF8BE2C}"/>
                  </a:ext>
                </a:extLst>
              </p:cNvPr>
              <p:cNvCxnSpPr/>
              <p:nvPr/>
            </p:nvCxnSpPr>
            <p:spPr>
              <a:xfrm>
                <a:off x="1007390" y="4193427"/>
                <a:ext cx="676403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CB1D867-8FAC-49D6-9B7A-F6744FE58FE4}"/>
                  </a:ext>
                </a:extLst>
              </p:cNvPr>
              <p:cNvSpPr/>
              <p:nvPr/>
            </p:nvSpPr>
            <p:spPr>
              <a:xfrm>
                <a:off x="9789088" y="4945752"/>
                <a:ext cx="889245" cy="400109"/>
              </a:xfrm>
              <a:prstGeom prst="rect">
                <a:avLst/>
              </a:prstGeom>
            </p:spPr>
            <p:txBody>
              <a:bodyPr wrap="square">
                <a:spAutoFit/>
              </a:bodyPr>
              <a:lstStyle/>
              <a:p>
                <a:r>
                  <a:rPr lang="en-US" sz="1350" dirty="0">
                    <a:solidFill>
                      <a:srgbClr val="0070C0"/>
                    </a:solidFill>
                    <a:ea typeface="+mn-lt"/>
                    <a:cs typeface="+mn-lt"/>
                  </a:rPr>
                  <a:t>PMT1</a:t>
                </a:r>
                <a:endParaRPr lang="en-US" sz="1350" dirty="0"/>
              </a:p>
            </p:txBody>
          </p:sp>
          <p:cxnSp>
            <p:nvCxnSpPr>
              <p:cNvPr id="40" name="Straight Arrow Connector 39">
                <a:extLst>
                  <a:ext uri="{FF2B5EF4-FFF2-40B4-BE49-F238E27FC236}">
                    <a16:creationId xmlns:a16="http://schemas.microsoft.com/office/drawing/2014/main" id="{99B7D32A-E826-4FA0-9641-57BE69344DE8}"/>
                  </a:ext>
                </a:extLst>
              </p:cNvPr>
              <p:cNvCxnSpPr>
                <a:cxnSpLocks/>
              </p:cNvCxnSpPr>
              <p:nvPr/>
            </p:nvCxnSpPr>
            <p:spPr>
              <a:xfrm flipV="1">
                <a:off x="10159571" y="4192696"/>
                <a:ext cx="0" cy="7530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E1D1F9F-44C2-4010-B4F5-B8140AF62A0F}"/>
                  </a:ext>
                </a:extLst>
              </p:cNvPr>
              <p:cNvCxnSpPr>
                <a:cxnSpLocks/>
              </p:cNvCxnSpPr>
              <p:nvPr/>
            </p:nvCxnSpPr>
            <p:spPr>
              <a:xfrm>
                <a:off x="9594743" y="4192696"/>
                <a:ext cx="108359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6A954A7C-D6AE-4F82-9923-308E648298D3}"/>
                </a:ext>
              </a:extLst>
            </p:cNvPr>
            <p:cNvSpPr txBox="1"/>
            <p:nvPr/>
          </p:nvSpPr>
          <p:spPr>
            <a:xfrm>
              <a:off x="6441586" y="1670869"/>
              <a:ext cx="2417498" cy="1338828"/>
            </a:xfrm>
            <a:prstGeom prst="rect">
              <a:avLst/>
            </a:prstGeom>
            <a:noFill/>
          </p:spPr>
          <p:txBody>
            <a:bodyPr wrap="square">
              <a:spAutoFit/>
            </a:bodyPr>
            <a:lstStyle/>
            <a:p>
              <a:pPr marL="257175" indent="-257175">
                <a:buFont typeface="+mj-lt"/>
                <a:buAutoNum type="arabicPeriod"/>
              </a:pPr>
              <a:r>
                <a:rPr lang="en-US" sz="1350" dirty="0">
                  <a:solidFill>
                    <a:srgbClr val="0070C0"/>
                  </a:solidFill>
                  <a:ea typeface="+mn-lt"/>
                  <a:cs typeface="+mn-lt"/>
                </a:rPr>
                <a:t>Energy Change: BPM7</a:t>
              </a:r>
            </a:p>
            <a:p>
              <a:pPr marL="257175" indent="-257175">
                <a:buFont typeface="+mj-lt"/>
                <a:buAutoNum type="arabicPeriod"/>
              </a:pPr>
              <a:r>
                <a:rPr lang="en-US" sz="1350" dirty="0">
                  <a:solidFill>
                    <a:srgbClr val="0070C0"/>
                  </a:solidFill>
                  <a:ea typeface="+mn-lt"/>
                  <a:cs typeface="+mn-lt"/>
                </a:rPr>
                <a:t>Bias BPM (5&amp;6): ± 200V </a:t>
              </a:r>
            </a:p>
            <a:p>
              <a:pPr marL="257175" indent="-257175">
                <a:buFont typeface="+mj-lt"/>
                <a:buAutoNum type="arabicPeriod"/>
              </a:pPr>
              <a:r>
                <a:rPr lang="en-US" sz="1350" dirty="0">
                  <a:solidFill>
                    <a:srgbClr val="0070C0"/>
                  </a:solidFill>
                  <a:ea typeface="+mn-lt"/>
                  <a:cs typeface="+mn-lt"/>
                </a:rPr>
                <a:t>Beam Loss Spiks: PMT(1&amp;2)</a:t>
              </a:r>
            </a:p>
            <a:p>
              <a:pPr marL="257175" indent="-257175">
                <a:buFont typeface="+mj-lt"/>
                <a:buAutoNum type="arabicPeriod"/>
              </a:pPr>
              <a:r>
                <a:rPr lang="en-US" sz="1350" dirty="0">
                  <a:solidFill>
                    <a:srgbClr val="0070C0"/>
                  </a:solidFill>
                  <a:ea typeface="+mn-lt"/>
                  <a:cs typeface="+mn-lt"/>
                </a:rPr>
                <a:t>DCCT: Smallest Aperture</a:t>
              </a:r>
            </a:p>
            <a:p>
              <a:pPr marL="257175" indent="-257175">
                <a:buFont typeface="+mj-lt"/>
                <a:buAutoNum type="arabicPeriod"/>
              </a:pPr>
              <a:r>
                <a:rPr lang="en-US" sz="1350" dirty="0">
                  <a:solidFill>
                    <a:srgbClr val="0070C0"/>
                  </a:solidFill>
                  <a:ea typeface="+mn-lt"/>
                  <a:cs typeface="+mn-lt"/>
                </a:rPr>
                <a:t>Temperature Sensors</a:t>
              </a:r>
            </a:p>
          </p:txBody>
        </p:sp>
        <p:sp>
          <p:nvSpPr>
            <p:cNvPr id="16" name="Rectangle 15">
              <a:extLst>
                <a:ext uri="{FF2B5EF4-FFF2-40B4-BE49-F238E27FC236}">
                  <a16:creationId xmlns:a16="http://schemas.microsoft.com/office/drawing/2014/main" id="{7C4EC39C-7283-833D-E789-866E6A83D61E}"/>
                </a:ext>
              </a:extLst>
            </p:cNvPr>
            <p:cNvSpPr/>
            <p:nvPr/>
          </p:nvSpPr>
          <p:spPr>
            <a:xfrm>
              <a:off x="4916502" y="5045053"/>
              <a:ext cx="582211" cy="369332"/>
            </a:xfrm>
            <a:prstGeom prst="rect">
              <a:avLst/>
            </a:prstGeom>
          </p:spPr>
          <p:txBody>
            <a:bodyPr wrap="none">
              <a:spAutoFit/>
            </a:bodyPr>
            <a:lstStyle/>
            <a:p>
              <a:r>
                <a:rPr lang="en-US" sz="1800" dirty="0">
                  <a:solidFill>
                    <a:srgbClr val="0070C0"/>
                  </a:solidFill>
                </a:rPr>
                <a:t>7 m</a:t>
              </a:r>
              <a:endParaRPr lang="en-US" sz="1800" dirty="0"/>
            </a:p>
          </p:txBody>
        </p:sp>
        <p:cxnSp>
          <p:nvCxnSpPr>
            <p:cNvPr id="25" name="Straight Arrow Connector 24">
              <a:extLst>
                <a:ext uri="{FF2B5EF4-FFF2-40B4-BE49-F238E27FC236}">
                  <a16:creationId xmlns:a16="http://schemas.microsoft.com/office/drawing/2014/main" id="{FC30E19F-F8AD-827B-F612-AB4807C81AEA}"/>
                </a:ext>
              </a:extLst>
            </p:cNvPr>
            <p:cNvCxnSpPr>
              <a:cxnSpLocks/>
            </p:cNvCxnSpPr>
            <p:nvPr/>
          </p:nvCxnSpPr>
          <p:spPr>
            <a:xfrm>
              <a:off x="2161522" y="5367243"/>
              <a:ext cx="613339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8CA2979D-85C7-54BD-8FEB-2A6864ABDE4D}"/>
              </a:ext>
            </a:extLst>
          </p:cNvPr>
          <p:cNvSpPr txBox="1"/>
          <p:nvPr/>
        </p:nvSpPr>
        <p:spPr>
          <a:xfrm>
            <a:off x="409041" y="716295"/>
            <a:ext cx="8454407" cy="1169551"/>
          </a:xfrm>
          <a:prstGeom prst="rect">
            <a:avLst/>
          </a:prstGeom>
          <a:noFill/>
        </p:spPr>
        <p:txBody>
          <a:bodyPr wrap="square">
            <a:spAutoFit/>
          </a:bodyPr>
          <a:lstStyle/>
          <a:p>
            <a:pPr marL="0" marR="0" lvl="0" indent="0">
              <a:spcBef>
                <a:spcPts val="0"/>
              </a:spcBef>
              <a:spcAft>
                <a:spcPts val="0"/>
              </a:spcAft>
            </a:pPr>
            <a:r>
              <a:rPr lang="en-US" sz="1400" dirty="0">
                <a:ea typeface="+mn-lt"/>
                <a:cs typeface="+mn-lt"/>
              </a:rPr>
              <a:t>Explore Gun operation at high current in the present </a:t>
            </a:r>
            <a:r>
              <a:rPr lang="en-US" sz="1400" dirty="0" err="1">
                <a:ea typeface="+mn-lt"/>
                <a:cs typeface="+mn-lt"/>
              </a:rPr>
              <a:t>LEReC</a:t>
            </a:r>
            <a:r>
              <a:rPr lang="en-US" sz="1400" dirty="0">
                <a:ea typeface="+mn-lt"/>
                <a:cs typeface="+mn-lt"/>
              </a:rPr>
              <a:t> configuration for EIC pre-Cooler:</a:t>
            </a:r>
          </a:p>
          <a:p>
            <a:pPr marL="0" marR="0" lvl="0" indent="0">
              <a:spcBef>
                <a:spcPts val="0"/>
              </a:spcBef>
              <a:spcAft>
                <a:spcPts val="0"/>
              </a:spcAft>
            </a:pPr>
            <a:endParaRPr lang="en-US" sz="1400" dirty="0">
              <a:ea typeface="+mn-lt"/>
              <a:cs typeface="+mn-lt"/>
            </a:endParaRPr>
          </a:p>
          <a:p>
            <a:pPr marL="457200" marR="0" lvl="0" indent="-457200">
              <a:spcBef>
                <a:spcPts val="0"/>
              </a:spcBef>
              <a:spcAft>
                <a:spcPts val="0"/>
              </a:spcAft>
              <a:buAutoNum type="arabicParenR"/>
            </a:pPr>
            <a:r>
              <a:rPr lang="en-US" sz="1400" dirty="0">
                <a:ea typeface="+mn-lt"/>
                <a:cs typeface="+mn-lt"/>
              </a:rPr>
              <a:t>Running e-beam to high-power beam dump (140kW): requires dedicated RHIC time</a:t>
            </a:r>
          </a:p>
          <a:p>
            <a:pPr marL="457200" marR="0" lvl="0" indent="-457200">
              <a:spcBef>
                <a:spcPts val="0"/>
              </a:spcBef>
              <a:spcAft>
                <a:spcPts val="0"/>
              </a:spcAft>
              <a:buAutoNum type="arabicParenR"/>
            </a:pPr>
            <a:endParaRPr lang="en-US" sz="1400" dirty="0">
              <a:ea typeface="+mn-lt"/>
              <a:cs typeface="+mn-lt"/>
            </a:endParaRPr>
          </a:p>
          <a:p>
            <a:pPr marL="457200" marR="0" lvl="0" indent="-457200">
              <a:spcBef>
                <a:spcPts val="0"/>
              </a:spcBef>
              <a:spcAft>
                <a:spcPts val="0"/>
              </a:spcAft>
              <a:buAutoNum type="arabicParenR"/>
            </a:pPr>
            <a:r>
              <a:rPr lang="en-US" sz="1400" dirty="0">
                <a:ea typeface="+mn-lt"/>
                <a:cs typeface="+mn-lt"/>
              </a:rPr>
              <a:t>Running in parallel to RHIC operations to injection dump (25kW) – limited by dump power </a:t>
            </a:r>
          </a:p>
        </p:txBody>
      </p:sp>
      <p:sp>
        <p:nvSpPr>
          <p:cNvPr id="48" name="Slide Number Placeholder 4">
            <a:extLst>
              <a:ext uri="{FF2B5EF4-FFF2-40B4-BE49-F238E27FC236}">
                <a16:creationId xmlns:a16="http://schemas.microsoft.com/office/drawing/2014/main" id="{149D8E21-5043-C678-36B7-9D20A4BB0D1D}"/>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20</a:t>
            </a:fld>
            <a:endParaRPr lang="en-US" dirty="0"/>
          </a:p>
        </p:txBody>
      </p:sp>
    </p:spTree>
    <p:extLst>
      <p:ext uri="{BB962C8B-B14F-4D97-AF65-F5344CB8AC3E}">
        <p14:creationId xmlns:p14="http://schemas.microsoft.com/office/powerpoint/2010/main" val="349822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D9836E-D809-4DFC-AA36-E24D5DB5640B}"/>
              </a:ext>
            </a:extLst>
          </p:cNvPr>
          <p:cNvSpPr/>
          <p:nvPr/>
        </p:nvSpPr>
        <p:spPr>
          <a:xfrm>
            <a:off x="198167" y="631807"/>
            <a:ext cx="8455976" cy="4524315"/>
          </a:xfrm>
          <a:prstGeom prst="rect">
            <a:avLst/>
          </a:prstGeom>
        </p:spPr>
        <p:txBody>
          <a:bodyPr wrap="square">
            <a:spAutoFit/>
          </a:bodyPr>
          <a:lstStyle/>
          <a:p>
            <a:pPr marL="257175" indent="-257175">
              <a:buFont typeface="+mj-lt"/>
              <a:buAutoNum type="arabicPeriod"/>
            </a:pPr>
            <a:r>
              <a:rPr lang="en-US" sz="1400" dirty="0">
                <a:ea typeface="+mn-lt"/>
                <a:cs typeface="+mn-lt"/>
              </a:rPr>
              <a:t>Laser Frequency: 9MHz -&gt; full 704MHz; less space charge effect, focusing on the DC gun.</a:t>
            </a:r>
          </a:p>
          <a:p>
            <a:pPr marL="257175" indent="-257175">
              <a:buFont typeface="+mj-lt"/>
              <a:buAutoNum type="arabicPeriod"/>
            </a:pPr>
            <a:endParaRPr lang="en-US" sz="1400" dirty="0">
              <a:ea typeface="+mn-lt"/>
              <a:cs typeface="+mn-lt"/>
            </a:endParaRPr>
          </a:p>
          <a:p>
            <a:pPr marL="257175" indent="-257175">
              <a:buFont typeface="+mj-lt"/>
              <a:buAutoNum type="arabicPeriod"/>
            </a:pPr>
            <a:r>
              <a:rPr lang="en-US" sz="1400" dirty="0">
                <a:ea typeface="+mn-lt"/>
                <a:cs typeface="+mn-lt"/>
              </a:rPr>
              <a:t>Laser Micro-Bunch Length: 26ps (40ps or 80ps in the future)</a:t>
            </a:r>
          </a:p>
          <a:p>
            <a:pPr marL="257175" indent="-257175">
              <a:buFont typeface="+mj-lt"/>
              <a:buAutoNum type="arabicPeriod"/>
            </a:pPr>
            <a:endParaRPr lang="en-US" sz="1400" dirty="0">
              <a:ea typeface="+mn-lt"/>
              <a:cs typeface="+mn-lt"/>
            </a:endParaRPr>
          </a:p>
          <a:p>
            <a:pPr marL="257175" indent="-257175">
              <a:buFont typeface="+mj-lt"/>
              <a:buAutoNum type="arabicPeriod"/>
            </a:pPr>
            <a:r>
              <a:rPr lang="en-US" sz="1400" dirty="0">
                <a:ea typeface="+mn-lt"/>
                <a:cs typeface="+mn-lt"/>
              </a:rPr>
              <a:t>Laser Size: 4 mm -&gt; 3mm (diameter); a better laser propagation from the gun to the gun exit table. </a:t>
            </a:r>
          </a:p>
          <a:p>
            <a:pPr marL="257175" indent="-257175">
              <a:buFont typeface="+mj-lt"/>
              <a:buAutoNum type="arabicPeriod"/>
            </a:pPr>
            <a:endParaRPr lang="en-US" sz="1400" dirty="0">
              <a:ea typeface="+mn-lt"/>
              <a:cs typeface="+mn-lt"/>
            </a:endParaRPr>
          </a:p>
          <a:p>
            <a:pPr marL="257175" indent="-257175">
              <a:buFont typeface="+mj-lt"/>
              <a:buAutoNum type="arabicPeriod"/>
            </a:pPr>
            <a:r>
              <a:rPr lang="en-US" sz="1400" dirty="0">
                <a:ea typeface="+mn-lt"/>
                <a:cs typeface="+mn-lt"/>
              </a:rPr>
              <a:t>HVPS Voltage: 375kV, 350kV, 320kV; to avoid the possible inverter fault (375kV) and the over-current HVPS fault (350kV). </a:t>
            </a:r>
          </a:p>
          <a:p>
            <a:pPr marL="257175" indent="-257175">
              <a:buFont typeface="+mj-lt"/>
              <a:buAutoNum type="arabicPeriod"/>
            </a:pPr>
            <a:endParaRPr lang="en-US" sz="1400" dirty="0">
              <a:ea typeface="+mn-lt"/>
              <a:cs typeface="+mn-lt"/>
            </a:endParaRPr>
          </a:p>
          <a:p>
            <a:pPr marL="257175" indent="-257175">
              <a:buFont typeface="+mj-lt"/>
              <a:buAutoNum type="arabicPeriod"/>
            </a:pPr>
            <a:r>
              <a:rPr lang="en-US" sz="1400" dirty="0">
                <a:ea typeface="+mn-lt"/>
                <a:cs typeface="+mn-lt"/>
              </a:rPr>
              <a:t>Booster Cavity: 125kV-&gt;165kV; the e-beam energy should be less than 500kV for 50mA, because of the 25kW injection dump.</a:t>
            </a:r>
          </a:p>
          <a:p>
            <a:pPr marL="257175" indent="-257175">
              <a:buFont typeface="+mj-lt"/>
              <a:buAutoNum type="arabicPeriod"/>
            </a:pPr>
            <a:endParaRPr lang="en-US" sz="1400" dirty="0">
              <a:ea typeface="+mn-lt"/>
              <a:cs typeface="+mn-lt"/>
            </a:endParaRPr>
          </a:p>
          <a:p>
            <a:pPr marL="257175" indent="-257175">
              <a:buFont typeface="+mj-lt"/>
              <a:buAutoNum type="arabicPeriod"/>
            </a:pPr>
            <a:r>
              <a:rPr lang="en-US" sz="1400" dirty="0">
                <a:ea typeface="+mn-lt"/>
                <a:cs typeface="+mn-lt"/>
              </a:rPr>
              <a:t>The offset activated cathode area: 3 mm radius, 4 mm offset.</a:t>
            </a:r>
          </a:p>
          <a:p>
            <a:pPr marL="257175" indent="-257175">
              <a:buFont typeface="+mj-lt"/>
              <a:buAutoNum type="arabicPeriod"/>
            </a:pPr>
            <a:endParaRPr lang="en-US" sz="1400" dirty="0">
              <a:ea typeface="+mn-lt"/>
              <a:cs typeface="+mn-lt"/>
            </a:endParaRPr>
          </a:p>
          <a:p>
            <a:pPr marL="257175" indent="-257175">
              <a:buFont typeface="+mj-lt"/>
              <a:buAutoNum type="arabicPeriod"/>
            </a:pPr>
            <a:r>
              <a:rPr lang="en-US" sz="1400" dirty="0">
                <a:ea typeface="+mn-lt"/>
                <a:cs typeface="+mn-lt"/>
              </a:rPr>
              <a:t>Anode Bias: 3000 V.</a:t>
            </a:r>
          </a:p>
          <a:p>
            <a:pPr marL="257175" indent="-257175">
              <a:buFont typeface="+mj-lt"/>
              <a:buAutoNum type="arabicPeriod"/>
            </a:pPr>
            <a:endParaRPr lang="en-US" sz="1400" dirty="0">
              <a:ea typeface="+mn-lt"/>
              <a:cs typeface="+mn-lt"/>
            </a:endParaRPr>
          </a:p>
          <a:p>
            <a:pPr marL="257175" indent="-257175">
              <a:buFont typeface="+mj-lt"/>
              <a:buAutoNum type="arabicPeriod"/>
            </a:pPr>
            <a:r>
              <a:rPr lang="en-US" sz="1400" dirty="0">
                <a:ea typeface="+mn-lt"/>
                <a:cs typeface="+mn-lt"/>
              </a:rPr>
              <a:t>Bias BPM (5&amp;6): ± 200V. </a:t>
            </a:r>
          </a:p>
          <a:p>
            <a:pPr marL="257175" indent="-257175">
              <a:buFont typeface="+mj-lt"/>
              <a:buAutoNum type="arabicPeriod"/>
            </a:pPr>
            <a:endParaRPr lang="en-US" sz="1400" dirty="0">
              <a:solidFill>
                <a:srgbClr val="0070C0"/>
              </a:solidFill>
              <a:ea typeface="+mn-lt"/>
              <a:cs typeface="+mn-lt"/>
            </a:endParaRPr>
          </a:p>
          <a:p>
            <a:pPr marL="257175" indent="-257175">
              <a:buFont typeface="+mj-lt"/>
              <a:buAutoNum type="arabicPeriod"/>
            </a:pPr>
            <a:endParaRPr lang="en-US" sz="1200" dirty="0">
              <a:solidFill>
                <a:srgbClr val="0070C0"/>
              </a:solidFill>
              <a:ea typeface="+mn-lt"/>
              <a:cs typeface="+mn-lt"/>
            </a:endParaRPr>
          </a:p>
          <a:p>
            <a:pPr marL="257175" indent="-257175">
              <a:buFont typeface="+mj-lt"/>
              <a:buAutoNum type="arabicPeriod"/>
            </a:pPr>
            <a:endParaRPr lang="en-US" sz="1200" dirty="0">
              <a:solidFill>
                <a:srgbClr val="0070C0"/>
              </a:solidFill>
              <a:ea typeface="+mn-lt"/>
              <a:cs typeface="+mn-lt"/>
            </a:endParaRPr>
          </a:p>
          <a:p>
            <a:r>
              <a:rPr lang="en-US" sz="1200" dirty="0">
                <a:solidFill>
                  <a:srgbClr val="2F5597"/>
                </a:solidFill>
              </a:rPr>
              <a:t> </a:t>
            </a:r>
          </a:p>
        </p:txBody>
      </p:sp>
      <p:grpSp>
        <p:nvGrpSpPr>
          <p:cNvPr id="6" name="Group 5">
            <a:extLst>
              <a:ext uri="{FF2B5EF4-FFF2-40B4-BE49-F238E27FC236}">
                <a16:creationId xmlns:a16="http://schemas.microsoft.com/office/drawing/2014/main" id="{962FE61E-E881-48FE-BA8D-3FE2E216B593}"/>
              </a:ext>
            </a:extLst>
          </p:cNvPr>
          <p:cNvGrpSpPr/>
          <p:nvPr/>
        </p:nvGrpSpPr>
        <p:grpSpPr>
          <a:xfrm>
            <a:off x="622768" y="4343401"/>
            <a:ext cx="3961101" cy="1972600"/>
            <a:chOff x="464744" y="2973809"/>
            <a:chExt cx="5631256" cy="2721829"/>
          </a:xfrm>
        </p:grpSpPr>
        <p:pic>
          <p:nvPicPr>
            <p:cNvPr id="18" name="Picture 2">
              <a:extLst>
                <a:ext uri="{FF2B5EF4-FFF2-40B4-BE49-F238E27FC236}">
                  <a16:creationId xmlns:a16="http://schemas.microsoft.com/office/drawing/2014/main" id="{1B88C0EA-7C69-45E7-AB7C-C966663FA7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69" t="14189" r="30642" b="11093"/>
            <a:stretch/>
          </p:blipFill>
          <p:spPr bwMode="auto">
            <a:xfrm>
              <a:off x="3376687" y="3433661"/>
              <a:ext cx="2719313" cy="22533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660AC5E3-4DFB-4006-85F3-770C91A053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23" t="5988" r="11980" b="49501"/>
            <a:stretch/>
          </p:blipFill>
          <p:spPr bwMode="auto">
            <a:xfrm>
              <a:off x="464744" y="3417693"/>
              <a:ext cx="2739650" cy="227794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C9F4540-9115-48B3-A417-FFE8F80237E4}"/>
                </a:ext>
              </a:extLst>
            </p:cNvPr>
            <p:cNvSpPr txBox="1"/>
            <p:nvPr/>
          </p:nvSpPr>
          <p:spPr>
            <a:xfrm>
              <a:off x="499871" y="3434226"/>
              <a:ext cx="1784351" cy="400109"/>
            </a:xfrm>
            <a:prstGeom prst="rect">
              <a:avLst/>
            </a:prstGeom>
            <a:noFill/>
          </p:spPr>
          <p:txBody>
            <a:bodyPr wrap="square">
              <a:spAutoFit/>
            </a:bodyPr>
            <a:lstStyle/>
            <a:p>
              <a:r>
                <a:rPr lang="en-US" sz="1350" b="1" dirty="0">
                  <a:solidFill>
                    <a:srgbClr val="FF0000"/>
                  </a:solidFill>
                  <a:latin typeface="Times New Roman" panose="02020603050405020304" pitchFamily="18" charset="0"/>
                </a:rPr>
                <a:t>4mm</a:t>
              </a:r>
              <a:endParaRPr lang="en-US" sz="1350" dirty="0"/>
            </a:p>
          </p:txBody>
        </p:sp>
        <p:sp>
          <p:nvSpPr>
            <p:cNvPr id="26" name="TextBox 25">
              <a:extLst>
                <a:ext uri="{FF2B5EF4-FFF2-40B4-BE49-F238E27FC236}">
                  <a16:creationId xmlns:a16="http://schemas.microsoft.com/office/drawing/2014/main" id="{77BB9425-6036-4090-B73B-D2FE31737D8C}"/>
                </a:ext>
              </a:extLst>
            </p:cNvPr>
            <p:cNvSpPr txBox="1"/>
            <p:nvPr/>
          </p:nvSpPr>
          <p:spPr>
            <a:xfrm>
              <a:off x="3454151" y="3433661"/>
              <a:ext cx="1784351" cy="400109"/>
            </a:xfrm>
            <a:prstGeom prst="rect">
              <a:avLst/>
            </a:prstGeom>
            <a:noFill/>
          </p:spPr>
          <p:txBody>
            <a:bodyPr wrap="square">
              <a:spAutoFit/>
            </a:bodyPr>
            <a:lstStyle/>
            <a:p>
              <a:r>
                <a:rPr lang="en-US" sz="1350" b="1">
                  <a:solidFill>
                    <a:srgbClr val="FF0000"/>
                  </a:solidFill>
                  <a:latin typeface="Times New Roman" panose="02020603050405020304" pitchFamily="18" charset="0"/>
                </a:rPr>
                <a:t>3mm</a:t>
              </a:r>
              <a:endParaRPr lang="en-US" sz="1350"/>
            </a:p>
          </p:txBody>
        </p:sp>
        <p:sp>
          <p:nvSpPr>
            <p:cNvPr id="28" name="TextBox 27">
              <a:extLst>
                <a:ext uri="{FF2B5EF4-FFF2-40B4-BE49-F238E27FC236}">
                  <a16:creationId xmlns:a16="http://schemas.microsoft.com/office/drawing/2014/main" id="{A9D34EAD-1EFB-4387-ABE9-0A59F241B33C}"/>
                </a:ext>
              </a:extLst>
            </p:cNvPr>
            <p:cNvSpPr txBox="1"/>
            <p:nvPr/>
          </p:nvSpPr>
          <p:spPr>
            <a:xfrm>
              <a:off x="499871" y="2973809"/>
              <a:ext cx="4297068" cy="400109"/>
            </a:xfrm>
            <a:prstGeom prst="rect">
              <a:avLst/>
            </a:prstGeom>
            <a:noFill/>
          </p:spPr>
          <p:txBody>
            <a:bodyPr wrap="square">
              <a:spAutoFit/>
            </a:bodyPr>
            <a:lstStyle/>
            <a:p>
              <a:r>
                <a:rPr lang="en-US" sz="1350" b="1" dirty="0">
                  <a:solidFill>
                    <a:srgbClr val="FF0000"/>
                  </a:solidFill>
                  <a:latin typeface="Times New Roman" panose="02020603050405020304" pitchFamily="18" charset="0"/>
                </a:rPr>
                <a:t>The laser image on the exit table.</a:t>
              </a:r>
              <a:endParaRPr lang="en-US" sz="1350" dirty="0"/>
            </a:p>
          </p:txBody>
        </p:sp>
      </p:grpSp>
      <p:grpSp>
        <p:nvGrpSpPr>
          <p:cNvPr id="4" name="Group 3">
            <a:extLst>
              <a:ext uri="{FF2B5EF4-FFF2-40B4-BE49-F238E27FC236}">
                <a16:creationId xmlns:a16="http://schemas.microsoft.com/office/drawing/2014/main" id="{4106EEFF-0FC7-2A1E-6DF5-834012AC790B}"/>
              </a:ext>
            </a:extLst>
          </p:cNvPr>
          <p:cNvGrpSpPr/>
          <p:nvPr/>
        </p:nvGrpSpPr>
        <p:grpSpPr>
          <a:xfrm>
            <a:off x="240471" y="3062"/>
            <a:ext cx="8903530" cy="593952"/>
            <a:chOff x="0" y="0"/>
            <a:chExt cx="12192000" cy="771416"/>
          </a:xfrm>
        </p:grpSpPr>
        <p:sp>
          <p:nvSpPr>
            <p:cNvPr id="7" name="Rectangle 6">
              <a:extLst>
                <a:ext uri="{FF2B5EF4-FFF2-40B4-BE49-F238E27FC236}">
                  <a16:creationId xmlns:a16="http://schemas.microsoft.com/office/drawing/2014/main" id="{2F560510-2D18-7C67-4BDB-87DA4E030367}"/>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718C360F-A24F-A9A6-8C01-4B2627BA6113}"/>
                </a:ext>
              </a:extLst>
            </p:cNvPr>
            <p:cNvSpPr txBox="1"/>
            <p:nvPr/>
          </p:nvSpPr>
          <p:spPr>
            <a:xfrm>
              <a:off x="48981" y="63530"/>
              <a:ext cx="11393975" cy="6895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3) The Configuration for High Current</a:t>
              </a:r>
            </a:p>
          </p:txBody>
        </p:sp>
      </p:grpSp>
      <p:grpSp>
        <p:nvGrpSpPr>
          <p:cNvPr id="17" name="Group 16">
            <a:extLst>
              <a:ext uri="{FF2B5EF4-FFF2-40B4-BE49-F238E27FC236}">
                <a16:creationId xmlns:a16="http://schemas.microsoft.com/office/drawing/2014/main" id="{C90CE5A1-71AD-F06D-7B87-52AA47524F2A}"/>
              </a:ext>
            </a:extLst>
          </p:cNvPr>
          <p:cNvGrpSpPr/>
          <p:nvPr/>
        </p:nvGrpSpPr>
        <p:grpSpPr>
          <a:xfrm>
            <a:off x="5163309" y="4600450"/>
            <a:ext cx="3608200" cy="1780197"/>
            <a:chOff x="479826" y="3125980"/>
            <a:chExt cx="4580073" cy="2231242"/>
          </a:xfrm>
        </p:grpSpPr>
        <p:pic>
          <p:nvPicPr>
            <p:cNvPr id="10" name="Picture 2">
              <a:extLst>
                <a:ext uri="{FF2B5EF4-FFF2-40B4-BE49-F238E27FC236}">
                  <a16:creationId xmlns:a16="http://schemas.microsoft.com/office/drawing/2014/main" id="{BACDAE88-B09E-96DF-46ED-BEE7C858ED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271" t="11275" r="30111" b="37834"/>
            <a:stretch/>
          </p:blipFill>
          <p:spPr bwMode="auto">
            <a:xfrm>
              <a:off x="3002499" y="3125982"/>
              <a:ext cx="2057400" cy="22312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534B896-3691-FAB3-187D-7743246815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9826" y="3125980"/>
              <a:ext cx="2342078" cy="2231240"/>
            </a:xfrm>
            <a:prstGeom prst="rect">
              <a:avLst/>
            </a:prstGeom>
          </p:spPr>
        </p:pic>
      </p:grpSp>
      <p:sp>
        <p:nvSpPr>
          <p:cNvPr id="23" name="Slide Number Placeholder 4">
            <a:extLst>
              <a:ext uri="{FF2B5EF4-FFF2-40B4-BE49-F238E27FC236}">
                <a16:creationId xmlns:a16="http://schemas.microsoft.com/office/drawing/2014/main" id="{7A307B74-0613-DE0E-B00C-48629B49C384}"/>
              </a:ext>
            </a:extLst>
          </p:cNvPr>
          <p:cNvSpPr>
            <a:spLocks noGrp="1"/>
          </p:cNvSpPr>
          <p:nvPr>
            <p:ph type="sldNum" sz="quarter" idx="12"/>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21</a:t>
            </a:fld>
            <a:endParaRPr lang="en-US" dirty="0"/>
          </a:p>
        </p:txBody>
      </p:sp>
      <p:sp>
        <p:nvSpPr>
          <p:cNvPr id="3" name="TextBox 2">
            <a:extLst>
              <a:ext uri="{FF2B5EF4-FFF2-40B4-BE49-F238E27FC236}">
                <a16:creationId xmlns:a16="http://schemas.microsoft.com/office/drawing/2014/main" id="{4C00BF0A-C539-A1EB-ADCC-05CF9421AABB}"/>
              </a:ext>
            </a:extLst>
          </p:cNvPr>
          <p:cNvSpPr txBox="1"/>
          <p:nvPr/>
        </p:nvSpPr>
        <p:spPr>
          <a:xfrm>
            <a:off x="3980693" y="3702998"/>
            <a:ext cx="4361964" cy="307777"/>
          </a:xfrm>
          <a:prstGeom prst="rect">
            <a:avLst/>
          </a:prstGeom>
          <a:noFill/>
        </p:spPr>
        <p:txBody>
          <a:bodyPr wrap="square">
            <a:spAutoFit/>
          </a:bodyPr>
          <a:lstStyle/>
          <a:p>
            <a:r>
              <a:rPr lang="en-US" sz="1400" dirty="0">
                <a:solidFill>
                  <a:srgbClr val="33CC33"/>
                </a:solidFill>
                <a:ea typeface="+mn-lt"/>
                <a:cs typeface="+mn-lt"/>
              </a:rPr>
              <a:t>Many experiences from Cornell high current test.</a:t>
            </a:r>
          </a:p>
        </p:txBody>
      </p:sp>
    </p:spTree>
    <p:extLst>
      <p:ext uri="{BB962C8B-B14F-4D97-AF65-F5344CB8AC3E}">
        <p14:creationId xmlns:p14="http://schemas.microsoft.com/office/powerpoint/2010/main" val="1296691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670697-D935-412B-A64F-C3469DFD98B9}"/>
              </a:ext>
            </a:extLst>
          </p:cNvPr>
          <p:cNvSpPr/>
          <p:nvPr/>
        </p:nvSpPr>
        <p:spPr>
          <a:xfrm>
            <a:off x="526373" y="629213"/>
            <a:ext cx="5049834" cy="3231654"/>
          </a:xfrm>
          <a:prstGeom prst="rect">
            <a:avLst/>
          </a:prstGeom>
        </p:spPr>
        <p:txBody>
          <a:bodyPr wrap="square">
            <a:spAutoFit/>
          </a:bodyPr>
          <a:lstStyle/>
          <a:p>
            <a:endParaRPr lang="en-US" sz="1200" dirty="0">
              <a:ea typeface="+mn-lt"/>
              <a:cs typeface="+mn-lt"/>
            </a:endParaRPr>
          </a:p>
          <a:p>
            <a:r>
              <a:rPr lang="en-US" sz="1200" dirty="0">
                <a:ea typeface="+mn-lt"/>
                <a:cs typeface="+mn-lt"/>
              </a:rPr>
              <a:t>The</a:t>
            </a:r>
            <a:r>
              <a:rPr lang="en-US" sz="1200" dirty="0">
                <a:solidFill>
                  <a:srgbClr val="2F5597"/>
                </a:solidFill>
              </a:rPr>
              <a:t> </a:t>
            </a:r>
            <a:r>
              <a:rPr lang="en-US" sz="1200" dirty="0">
                <a:solidFill>
                  <a:srgbClr val="FF0000"/>
                </a:solidFill>
              </a:rPr>
              <a:t>dump vacuum </a:t>
            </a:r>
            <a:r>
              <a:rPr lang="en-US" sz="1200" dirty="0">
                <a:ea typeface="+mn-lt"/>
                <a:cs typeface="+mn-lt"/>
              </a:rPr>
              <a:t>spikes: It had water leakage and was not baked</a:t>
            </a:r>
            <a:r>
              <a:rPr lang="en-US" sz="1200" dirty="0">
                <a:solidFill>
                  <a:srgbClr val="0070C0"/>
                </a:solidFill>
                <a:ea typeface="+mn-lt"/>
                <a:cs typeface="+mn-lt"/>
              </a:rPr>
              <a:t>. </a:t>
            </a:r>
            <a:r>
              <a:rPr lang="en-US" sz="1200" dirty="0">
                <a:solidFill>
                  <a:srgbClr val="00B050"/>
                </a:solidFill>
              </a:rPr>
              <a:t>Resolved by Increasing its trip threshold to 5E-7 Torr.</a:t>
            </a:r>
          </a:p>
          <a:p>
            <a:pPr marL="257175" indent="-257175">
              <a:buFont typeface="Arial" panose="020B0604020202020204" pitchFamily="34" charset="0"/>
              <a:buChar char="•"/>
            </a:pPr>
            <a:endParaRPr lang="en-US" sz="1200" dirty="0">
              <a:solidFill>
                <a:srgbClr val="0070C0"/>
              </a:solidFill>
              <a:ea typeface="+mn-lt"/>
              <a:cs typeface="+mn-lt"/>
            </a:endParaRPr>
          </a:p>
          <a:p>
            <a:r>
              <a:rPr lang="en-US" sz="1200" dirty="0">
                <a:ea typeface="+mn-lt"/>
                <a:cs typeface="+mn-lt"/>
              </a:rPr>
              <a:t>The</a:t>
            </a:r>
            <a:r>
              <a:rPr lang="en-US" sz="1200" dirty="0">
                <a:solidFill>
                  <a:srgbClr val="0070C0"/>
                </a:solidFill>
                <a:ea typeface="+mn-lt"/>
                <a:cs typeface="+mn-lt"/>
              </a:rPr>
              <a:t> </a:t>
            </a:r>
            <a:r>
              <a:rPr lang="en-US" sz="1200" dirty="0">
                <a:solidFill>
                  <a:srgbClr val="FF0000"/>
                </a:solidFill>
                <a:ea typeface="+mn-lt"/>
                <a:cs typeface="+mn-lt"/>
              </a:rPr>
              <a:t>DCCT region vacuum </a:t>
            </a:r>
            <a:r>
              <a:rPr lang="en-US" sz="1200" dirty="0">
                <a:ea typeface="+mn-lt"/>
                <a:cs typeface="+mn-lt"/>
              </a:rPr>
              <a:t>spikes: The beam loss is because of the smaller aperture of the DCCT. </a:t>
            </a:r>
            <a:r>
              <a:rPr lang="en-US" sz="1200" dirty="0">
                <a:solidFill>
                  <a:srgbClr val="00B050"/>
                </a:solidFill>
              </a:rPr>
              <a:t>Resolved by having different optics. </a:t>
            </a:r>
          </a:p>
          <a:p>
            <a:pPr marL="257175" indent="-257175">
              <a:buFont typeface="Arial" panose="020B0604020202020204" pitchFamily="34" charset="0"/>
              <a:buChar char="•"/>
            </a:pPr>
            <a:endParaRPr lang="en-US" sz="1200" dirty="0">
              <a:solidFill>
                <a:srgbClr val="0070C0"/>
              </a:solidFill>
              <a:ea typeface="+mn-lt"/>
              <a:cs typeface="+mn-lt"/>
            </a:endParaRPr>
          </a:p>
          <a:p>
            <a:r>
              <a:rPr lang="en-US" sz="1200" dirty="0">
                <a:ea typeface="+mn-lt"/>
                <a:cs typeface="+mn-lt"/>
              </a:rPr>
              <a:t>The</a:t>
            </a:r>
            <a:r>
              <a:rPr lang="en-US" sz="1200" dirty="0">
                <a:solidFill>
                  <a:srgbClr val="0070C0"/>
                </a:solidFill>
                <a:ea typeface="+mn-lt"/>
                <a:cs typeface="+mn-lt"/>
              </a:rPr>
              <a:t> </a:t>
            </a:r>
            <a:r>
              <a:rPr lang="en-US" sz="1200" dirty="0">
                <a:solidFill>
                  <a:srgbClr val="FF0000"/>
                </a:solidFill>
                <a:ea typeface="+mn-lt"/>
                <a:cs typeface="+mn-lt"/>
              </a:rPr>
              <a:t>temperature</a:t>
            </a:r>
            <a:r>
              <a:rPr lang="en-US" sz="1200" dirty="0">
                <a:solidFill>
                  <a:srgbClr val="0070C0"/>
                </a:solidFill>
                <a:ea typeface="+mn-lt"/>
                <a:cs typeface="+mn-lt"/>
              </a:rPr>
              <a:t>: </a:t>
            </a:r>
            <a:r>
              <a:rPr lang="en-US" sz="1200" dirty="0">
                <a:ea typeface="+mn-lt"/>
                <a:cs typeface="+mn-lt"/>
              </a:rPr>
              <a:t>nearby the dipole or the beam pipe before the injection dump:</a:t>
            </a:r>
            <a:r>
              <a:rPr lang="en-US" sz="1200" dirty="0">
                <a:solidFill>
                  <a:srgbClr val="0070C0"/>
                </a:solidFill>
                <a:ea typeface="+mn-lt"/>
                <a:cs typeface="+mn-lt"/>
              </a:rPr>
              <a:t> </a:t>
            </a:r>
            <a:r>
              <a:rPr lang="en-US" sz="1200" dirty="0">
                <a:solidFill>
                  <a:srgbClr val="00B050"/>
                </a:solidFill>
              </a:rPr>
              <a:t>Resolved by different optics, better laser position stability via feedback control</a:t>
            </a:r>
            <a:r>
              <a:rPr lang="en-US" sz="1200" dirty="0">
                <a:solidFill>
                  <a:srgbClr val="0070C0"/>
                </a:solidFill>
                <a:ea typeface="+mn-lt"/>
                <a:cs typeface="+mn-lt"/>
              </a:rPr>
              <a:t>.</a:t>
            </a:r>
          </a:p>
          <a:p>
            <a:endParaRPr lang="en-US" sz="1200" dirty="0">
              <a:solidFill>
                <a:srgbClr val="0070C0"/>
              </a:solidFill>
              <a:ea typeface="+mn-lt"/>
              <a:cs typeface="+mn-lt"/>
            </a:endParaRPr>
          </a:p>
          <a:p>
            <a:r>
              <a:rPr lang="en-US" sz="1200" dirty="0">
                <a:ea typeface="+mn-lt"/>
                <a:cs typeface="+mn-lt"/>
              </a:rPr>
              <a:t>HVPS: Some HVPS Over-Current faults were caused by short </a:t>
            </a:r>
            <a:r>
              <a:rPr lang="en-US" sz="1200" dirty="0">
                <a:solidFill>
                  <a:srgbClr val="FF0000"/>
                </a:solidFill>
                <a:ea typeface="+mn-lt"/>
                <a:cs typeface="+mn-lt"/>
              </a:rPr>
              <a:t>HVPS current spikes</a:t>
            </a:r>
            <a:r>
              <a:rPr lang="en-US" sz="1200" dirty="0">
                <a:solidFill>
                  <a:srgbClr val="0070C0"/>
                </a:solidFill>
                <a:ea typeface="+mn-lt"/>
                <a:cs typeface="+mn-lt"/>
              </a:rPr>
              <a:t>; </a:t>
            </a:r>
            <a:r>
              <a:rPr lang="en-US" sz="1200" dirty="0">
                <a:solidFill>
                  <a:srgbClr val="00B050"/>
                </a:solidFill>
              </a:rPr>
              <a:t>resolved by increasing the HVPS current trip level.</a:t>
            </a:r>
            <a:endParaRPr lang="en-US" sz="1200" dirty="0">
              <a:solidFill>
                <a:srgbClr val="0070C0"/>
              </a:solidFill>
              <a:ea typeface="+mn-lt"/>
              <a:cs typeface="+mn-lt"/>
            </a:endParaRPr>
          </a:p>
          <a:p>
            <a:endParaRPr lang="en-US" sz="1200" dirty="0">
              <a:solidFill>
                <a:srgbClr val="0070C0"/>
              </a:solidFill>
              <a:ea typeface="+mn-lt"/>
              <a:cs typeface="+mn-lt"/>
            </a:endParaRPr>
          </a:p>
          <a:p>
            <a:r>
              <a:rPr lang="en-US" sz="1200" dirty="0">
                <a:ea typeface="+mn-lt"/>
                <a:cs typeface="+mn-lt"/>
              </a:rPr>
              <a:t>Other HVPS </a:t>
            </a:r>
            <a:r>
              <a:rPr lang="en-US" sz="1200" dirty="0">
                <a:solidFill>
                  <a:srgbClr val="FF0000"/>
                </a:solidFill>
                <a:ea typeface="+mn-lt"/>
                <a:cs typeface="+mn-lt"/>
              </a:rPr>
              <a:t>Over-Current Trips </a:t>
            </a:r>
            <a:r>
              <a:rPr lang="en-US" sz="1200" dirty="0">
                <a:ea typeface="+mn-lt"/>
                <a:cs typeface="+mn-lt"/>
              </a:rPr>
              <a:t>are not mainly caused by the discharges in the gun and only can be </a:t>
            </a:r>
            <a:r>
              <a:rPr lang="en-US" sz="1200" dirty="0">
                <a:solidFill>
                  <a:srgbClr val="00B050"/>
                </a:solidFill>
              </a:rPr>
              <a:t>resolved by conditioning or a lower HVPS voltage.</a:t>
            </a:r>
          </a:p>
        </p:txBody>
      </p:sp>
      <p:grpSp>
        <p:nvGrpSpPr>
          <p:cNvPr id="6" name="Group 5">
            <a:extLst>
              <a:ext uri="{FF2B5EF4-FFF2-40B4-BE49-F238E27FC236}">
                <a16:creationId xmlns:a16="http://schemas.microsoft.com/office/drawing/2014/main" id="{200DB56A-67BE-D30E-2AA4-5458368AA8DA}"/>
              </a:ext>
            </a:extLst>
          </p:cNvPr>
          <p:cNvGrpSpPr/>
          <p:nvPr/>
        </p:nvGrpSpPr>
        <p:grpSpPr>
          <a:xfrm>
            <a:off x="5444960" y="662252"/>
            <a:ext cx="3388784" cy="2343137"/>
            <a:chOff x="3040929" y="2955528"/>
            <a:chExt cx="4626349" cy="3266709"/>
          </a:xfrm>
        </p:grpSpPr>
        <p:pic>
          <p:nvPicPr>
            <p:cNvPr id="8" name="Picture 7">
              <a:extLst>
                <a:ext uri="{FF2B5EF4-FFF2-40B4-BE49-F238E27FC236}">
                  <a16:creationId xmlns:a16="http://schemas.microsoft.com/office/drawing/2014/main" id="{7FDD5B9B-A28F-E20C-746F-DA33BC7377C1}"/>
                </a:ext>
              </a:extLst>
            </p:cNvPr>
            <p:cNvPicPr>
              <a:picLocks noChangeAspect="1"/>
            </p:cNvPicPr>
            <p:nvPr/>
          </p:nvPicPr>
          <p:blipFill>
            <a:blip r:embed="rId2"/>
            <a:stretch>
              <a:fillRect/>
            </a:stretch>
          </p:blipFill>
          <p:spPr>
            <a:xfrm>
              <a:off x="3040929" y="2955528"/>
              <a:ext cx="4540520" cy="3266709"/>
            </a:xfrm>
            <a:prstGeom prst="rect">
              <a:avLst/>
            </a:prstGeom>
          </p:spPr>
        </p:pic>
        <p:sp>
          <p:nvSpPr>
            <p:cNvPr id="10" name="TextBox 9">
              <a:extLst>
                <a:ext uri="{FF2B5EF4-FFF2-40B4-BE49-F238E27FC236}">
                  <a16:creationId xmlns:a16="http://schemas.microsoft.com/office/drawing/2014/main" id="{4B73EAF8-62FC-51DB-F81A-B3B40C04B518}"/>
                </a:ext>
              </a:extLst>
            </p:cNvPr>
            <p:cNvSpPr txBox="1"/>
            <p:nvPr/>
          </p:nvSpPr>
          <p:spPr>
            <a:xfrm>
              <a:off x="4894914" y="3388464"/>
              <a:ext cx="2240705" cy="386181"/>
            </a:xfrm>
            <a:prstGeom prst="rect">
              <a:avLst/>
            </a:prstGeom>
            <a:noFill/>
          </p:spPr>
          <p:txBody>
            <a:bodyPr wrap="square">
              <a:spAutoFit/>
            </a:bodyPr>
            <a:lstStyle/>
            <a:p>
              <a:r>
                <a:rPr lang="en-US" sz="1200">
                  <a:solidFill>
                    <a:srgbClr val="0070C0"/>
                  </a:solidFill>
                  <a:ea typeface="+mn-lt"/>
                  <a:cs typeface="+mn-lt"/>
                </a:rPr>
                <a:t>Beam Current</a:t>
              </a:r>
              <a:endParaRPr lang="en-US" sz="1200"/>
            </a:p>
          </p:txBody>
        </p:sp>
        <p:sp>
          <p:nvSpPr>
            <p:cNvPr id="20" name="TextBox 19">
              <a:extLst>
                <a:ext uri="{FF2B5EF4-FFF2-40B4-BE49-F238E27FC236}">
                  <a16:creationId xmlns:a16="http://schemas.microsoft.com/office/drawing/2014/main" id="{172336B0-2B5D-ECC0-D878-D2660676E11A}"/>
                </a:ext>
              </a:extLst>
            </p:cNvPr>
            <p:cNvSpPr txBox="1"/>
            <p:nvPr/>
          </p:nvSpPr>
          <p:spPr>
            <a:xfrm>
              <a:off x="4541728" y="4704955"/>
              <a:ext cx="3125550" cy="643635"/>
            </a:xfrm>
            <a:prstGeom prst="rect">
              <a:avLst/>
            </a:prstGeom>
            <a:noFill/>
          </p:spPr>
          <p:txBody>
            <a:bodyPr wrap="square">
              <a:spAutoFit/>
            </a:bodyPr>
            <a:lstStyle/>
            <a:p>
              <a:r>
                <a:rPr lang="en-US" sz="1200" dirty="0">
                  <a:solidFill>
                    <a:srgbClr val="0070C0"/>
                  </a:solidFill>
                  <a:ea typeface="+mn-lt"/>
                  <a:cs typeface="+mn-lt"/>
                </a:rPr>
                <a:t>Temperature: Didn’t trip the MPS</a:t>
              </a:r>
              <a:endParaRPr lang="en-US" sz="1200" dirty="0"/>
            </a:p>
          </p:txBody>
        </p:sp>
      </p:grpSp>
      <p:pic>
        <p:nvPicPr>
          <p:cNvPr id="23" name="Picture 22">
            <a:extLst>
              <a:ext uri="{FF2B5EF4-FFF2-40B4-BE49-F238E27FC236}">
                <a16:creationId xmlns:a16="http://schemas.microsoft.com/office/drawing/2014/main" id="{37A58F78-01DB-B3AA-E662-86D7F0263E04}"/>
              </a:ext>
            </a:extLst>
          </p:cNvPr>
          <p:cNvPicPr>
            <a:picLocks noChangeAspect="1"/>
          </p:cNvPicPr>
          <p:nvPr/>
        </p:nvPicPr>
        <p:blipFill rotWithShape="1">
          <a:blip r:embed="rId3"/>
          <a:srcRect b="48045"/>
          <a:stretch/>
        </p:blipFill>
        <p:spPr>
          <a:xfrm>
            <a:off x="5335499" y="3070627"/>
            <a:ext cx="3474799" cy="1331134"/>
          </a:xfrm>
          <a:prstGeom prst="rect">
            <a:avLst/>
          </a:prstGeom>
        </p:spPr>
      </p:pic>
      <p:pic>
        <p:nvPicPr>
          <p:cNvPr id="25" name="Picture 2">
            <a:extLst>
              <a:ext uri="{FF2B5EF4-FFF2-40B4-BE49-F238E27FC236}">
                <a16:creationId xmlns:a16="http://schemas.microsoft.com/office/drawing/2014/main" id="{D60E87A4-2E43-3219-23C8-4345263C22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8" t="20339" r="51413" b="32027"/>
          <a:stretch/>
        </p:blipFill>
        <p:spPr bwMode="auto">
          <a:xfrm>
            <a:off x="7229810" y="4508869"/>
            <a:ext cx="1863162" cy="15133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6DEB3BF0-AD8D-710D-E394-D34EBEDC06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69" t="14489" r="38038" b="23319"/>
          <a:stretch/>
        </p:blipFill>
        <p:spPr bwMode="auto">
          <a:xfrm>
            <a:off x="5269045" y="4508869"/>
            <a:ext cx="1803853" cy="1513349"/>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C15CB436-054C-21B7-C8D1-8D5CAFF4B9FA}"/>
              </a:ext>
            </a:extLst>
          </p:cNvPr>
          <p:cNvGrpSpPr/>
          <p:nvPr/>
        </p:nvGrpSpPr>
        <p:grpSpPr>
          <a:xfrm>
            <a:off x="240471" y="3062"/>
            <a:ext cx="8903530" cy="593952"/>
            <a:chOff x="0" y="0"/>
            <a:chExt cx="12192000" cy="771416"/>
          </a:xfrm>
        </p:grpSpPr>
        <p:sp>
          <p:nvSpPr>
            <p:cNvPr id="29" name="Rectangle 28">
              <a:extLst>
                <a:ext uri="{FF2B5EF4-FFF2-40B4-BE49-F238E27FC236}">
                  <a16:creationId xmlns:a16="http://schemas.microsoft.com/office/drawing/2014/main" id="{C205B614-DF96-02D5-F7A1-C4A0535E3D44}"/>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a:extLst>
                <a:ext uri="{FF2B5EF4-FFF2-40B4-BE49-F238E27FC236}">
                  <a16:creationId xmlns:a16="http://schemas.microsoft.com/office/drawing/2014/main" id="{9EBCE657-2B09-97E5-1ECA-50FE297859C4}"/>
                </a:ext>
              </a:extLst>
            </p:cNvPr>
            <p:cNvSpPr txBox="1"/>
            <p:nvPr/>
          </p:nvSpPr>
          <p:spPr>
            <a:xfrm>
              <a:off x="48983" y="63530"/>
              <a:ext cx="936629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3) The Issues and solutions</a:t>
              </a:r>
            </a:p>
          </p:txBody>
        </p:sp>
      </p:grpSp>
      <p:pic>
        <p:nvPicPr>
          <p:cNvPr id="32" name="Picture 4">
            <a:extLst>
              <a:ext uri="{FF2B5EF4-FFF2-40B4-BE49-F238E27FC236}">
                <a16:creationId xmlns:a16="http://schemas.microsoft.com/office/drawing/2014/main" id="{46062CD5-D4C7-FCFB-26E8-8EB0BE049A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929" y="4077732"/>
            <a:ext cx="3081913" cy="24497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4">
            <a:extLst>
              <a:ext uri="{FF2B5EF4-FFF2-40B4-BE49-F238E27FC236}">
                <a16:creationId xmlns:a16="http://schemas.microsoft.com/office/drawing/2014/main" id="{5D7071A4-48C7-E41A-17C1-8F7FBF36D2CF}"/>
              </a:ext>
            </a:extLst>
          </p:cNvPr>
          <p:cNvSpPr>
            <a:spLocks noGrp="1"/>
          </p:cNvSpPr>
          <p:nvPr>
            <p:ph type="sldNum" sz="quarter" idx="12"/>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22</a:t>
            </a:fld>
            <a:endParaRPr lang="en-US" dirty="0"/>
          </a:p>
        </p:txBody>
      </p:sp>
    </p:spTree>
    <p:extLst>
      <p:ext uri="{BB962C8B-B14F-4D97-AF65-F5344CB8AC3E}">
        <p14:creationId xmlns:p14="http://schemas.microsoft.com/office/powerpoint/2010/main" val="716086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A52200-59B8-456F-B9FA-29B9D120BD78}"/>
              </a:ext>
            </a:extLst>
          </p:cNvPr>
          <p:cNvGrpSpPr/>
          <p:nvPr/>
        </p:nvGrpSpPr>
        <p:grpSpPr>
          <a:xfrm>
            <a:off x="1476238" y="2257139"/>
            <a:ext cx="6354827" cy="4009051"/>
            <a:chOff x="202435" y="1056908"/>
            <a:chExt cx="6466400" cy="4146575"/>
          </a:xfrm>
        </p:grpSpPr>
        <p:pic>
          <p:nvPicPr>
            <p:cNvPr id="5122" name="Picture 2">
              <a:extLst>
                <a:ext uri="{FF2B5EF4-FFF2-40B4-BE49-F238E27FC236}">
                  <a16:creationId xmlns:a16="http://schemas.microsoft.com/office/drawing/2014/main" id="{78619DD3-FAE2-4D96-A2A1-E624CA70B1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4" t="6420" r="5017" b="14237"/>
            <a:stretch/>
          </p:blipFill>
          <p:spPr bwMode="auto">
            <a:xfrm>
              <a:off x="202435" y="1056908"/>
              <a:ext cx="6466400" cy="414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4BDE62D-EBCB-41E0-B084-2A1130672B87}"/>
                </a:ext>
              </a:extLst>
            </p:cNvPr>
            <p:cNvSpPr txBox="1"/>
            <p:nvPr/>
          </p:nvSpPr>
          <p:spPr>
            <a:xfrm>
              <a:off x="4124178" y="2406717"/>
              <a:ext cx="1443759" cy="400109"/>
            </a:xfrm>
            <a:prstGeom prst="rect">
              <a:avLst/>
            </a:prstGeom>
            <a:noFill/>
          </p:spPr>
          <p:txBody>
            <a:bodyPr wrap="square">
              <a:spAutoFit/>
            </a:bodyPr>
            <a:lstStyle/>
            <a:p>
              <a:r>
                <a:rPr lang="en-US" sz="1350" dirty="0">
                  <a:solidFill>
                    <a:srgbClr val="0070C0"/>
                  </a:solidFill>
                  <a:ea typeface="+mn-lt"/>
                  <a:cs typeface="+mn-lt"/>
                </a:rPr>
                <a:t>66 minutes</a:t>
              </a:r>
              <a:endParaRPr lang="en-US" sz="1350" dirty="0"/>
            </a:p>
          </p:txBody>
        </p:sp>
        <p:sp>
          <p:nvSpPr>
            <p:cNvPr id="9" name="TextBox 8">
              <a:extLst>
                <a:ext uri="{FF2B5EF4-FFF2-40B4-BE49-F238E27FC236}">
                  <a16:creationId xmlns:a16="http://schemas.microsoft.com/office/drawing/2014/main" id="{BF528E51-CDB6-4C9E-82B1-14BD92E3117C}"/>
                </a:ext>
              </a:extLst>
            </p:cNvPr>
            <p:cNvSpPr txBox="1"/>
            <p:nvPr/>
          </p:nvSpPr>
          <p:spPr>
            <a:xfrm>
              <a:off x="4846058" y="3438838"/>
              <a:ext cx="1443759" cy="677108"/>
            </a:xfrm>
            <a:prstGeom prst="rect">
              <a:avLst/>
            </a:prstGeom>
            <a:noFill/>
          </p:spPr>
          <p:txBody>
            <a:bodyPr wrap="square">
              <a:spAutoFit/>
            </a:bodyPr>
            <a:lstStyle/>
            <a:p>
              <a:r>
                <a:rPr lang="en-US" sz="1350">
                  <a:solidFill>
                    <a:srgbClr val="0070C0"/>
                  </a:solidFill>
                  <a:ea typeface="+mn-lt"/>
                  <a:cs typeface="+mn-lt"/>
                </a:rPr>
                <a:t>Ramp down</a:t>
              </a:r>
              <a:endParaRPr lang="en-US" sz="1350"/>
            </a:p>
          </p:txBody>
        </p:sp>
      </p:grpSp>
      <p:sp>
        <p:nvSpPr>
          <p:cNvPr id="12" name="Rectangle 11">
            <a:extLst>
              <a:ext uri="{FF2B5EF4-FFF2-40B4-BE49-F238E27FC236}">
                <a16:creationId xmlns:a16="http://schemas.microsoft.com/office/drawing/2014/main" id="{B79FB0B5-FA3D-4CF2-BBAF-82CCA01DBCD4}"/>
              </a:ext>
            </a:extLst>
          </p:cNvPr>
          <p:cNvSpPr/>
          <p:nvPr/>
        </p:nvSpPr>
        <p:spPr>
          <a:xfrm>
            <a:off x="534050" y="734579"/>
            <a:ext cx="7968324" cy="1384995"/>
          </a:xfrm>
          <a:prstGeom prst="rect">
            <a:avLst/>
          </a:prstGeom>
        </p:spPr>
        <p:txBody>
          <a:bodyPr wrap="square">
            <a:spAutoFit/>
          </a:bodyPr>
          <a:lstStyle/>
          <a:p>
            <a:pPr marL="342900" indent="-342900">
              <a:buFont typeface="+mj-lt"/>
              <a:buAutoNum type="arabicPeriod"/>
            </a:pPr>
            <a:r>
              <a:rPr lang="en-US" sz="1400" dirty="0">
                <a:solidFill>
                  <a:srgbClr val="FF0000"/>
                </a:solidFill>
                <a:ea typeface="+mn-lt"/>
                <a:cs typeface="+mn-lt"/>
              </a:rPr>
              <a:t>320kV</a:t>
            </a:r>
            <a:r>
              <a:rPr lang="en-US" sz="1400" dirty="0">
                <a:ea typeface="+mn-lt"/>
                <a:cs typeface="+mn-lt"/>
              </a:rPr>
              <a:t>: if the HVPS Faults are not caused by the voltage, could try 350kV later.</a:t>
            </a:r>
          </a:p>
          <a:p>
            <a:pPr marL="342900" indent="-342900">
              <a:buFont typeface="+mj-lt"/>
              <a:buAutoNum type="arabicPeriod"/>
            </a:pPr>
            <a:endParaRPr lang="en-US" sz="1400" dirty="0">
              <a:ea typeface="+mn-lt"/>
              <a:cs typeface="+mn-lt"/>
            </a:endParaRPr>
          </a:p>
          <a:p>
            <a:pPr marL="342900" marR="0" indent="-342900">
              <a:spcBef>
                <a:spcPts val="0"/>
              </a:spcBef>
              <a:spcAft>
                <a:spcPts val="0"/>
              </a:spcAft>
              <a:buFont typeface="+mj-lt"/>
              <a:buAutoNum type="arabicPeriod"/>
            </a:pPr>
            <a:r>
              <a:rPr lang="en-US" sz="1400" dirty="0">
                <a:solidFill>
                  <a:srgbClr val="FF0000"/>
                </a:solidFill>
                <a:ea typeface="+mn-lt"/>
                <a:cs typeface="+mn-lt"/>
              </a:rPr>
              <a:t>66 minutes</a:t>
            </a:r>
            <a:r>
              <a:rPr lang="en-US" sz="1400" dirty="0">
                <a:ea typeface="+mn-lt"/>
                <a:cs typeface="+mn-lt"/>
              </a:rPr>
              <a:t>: The current was ramped down prior to next polarization measurements in RHIC which typically results in high losses in the location of the Gun.</a:t>
            </a:r>
          </a:p>
          <a:p>
            <a:pPr marL="342900" indent="-342900">
              <a:buFont typeface="+mj-lt"/>
              <a:buAutoNum type="arabicPeriod"/>
            </a:pPr>
            <a:endParaRPr lang="en-US" sz="1400" dirty="0">
              <a:ea typeface="+mn-lt"/>
              <a:cs typeface="+mn-lt"/>
            </a:endParaRPr>
          </a:p>
          <a:p>
            <a:pPr marL="342900" indent="-342900">
              <a:buFont typeface="+mj-lt"/>
              <a:buAutoNum type="arabicPeriod"/>
            </a:pPr>
            <a:r>
              <a:rPr lang="en-US" sz="1400" dirty="0">
                <a:solidFill>
                  <a:srgbClr val="FF0000"/>
                </a:solidFill>
                <a:ea typeface="+mn-lt"/>
                <a:cs typeface="+mn-lt"/>
              </a:rPr>
              <a:t>50 mA</a:t>
            </a:r>
            <a:r>
              <a:rPr lang="en-US" sz="1400" dirty="0">
                <a:ea typeface="+mn-lt"/>
                <a:cs typeface="+mn-lt"/>
              </a:rPr>
              <a:t>: limited by the injection dump power (25kW);</a:t>
            </a:r>
          </a:p>
        </p:txBody>
      </p:sp>
      <p:grpSp>
        <p:nvGrpSpPr>
          <p:cNvPr id="2" name="Group 1">
            <a:extLst>
              <a:ext uri="{FF2B5EF4-FFF2-40B4-BE49-F238E27FC236}">
                <a16:creationId xmlns:a16="http://schemas.microsoft.com/office/drawing/2014/main" id="{9B7ECE2F-F06A-3B90-E6FA-ABA7BE5A9206}"/>
              </a:ext>
            </a:extLst>
          </p:cNvPr>
          <p:cNvGrpSpPr/>
          <p:nvPr/>
        </p:nvGrpSpPr>
        <p:grpSpPr>
          <a:xfrm>
            <a:off x="240471" y="3062"/>
            <a:ext cx="8903530" cy="593952"/>
            <a:chOff x="0" y="0"/>
            <a:chExt cx="12192000" cy="771416"/>
          </a:xfrm>
        </p:grpSpPr>
        <p:sp>
          <p:nvSpPr>
            <p:cNvPr id="3" name="Rectangle 2">
              <a:extLst>
                <a:ext uri="{FF2B5EF4-FFF2-40B4-BE49-F238E27FC236}">
                  <a16:creationId xmlns:a16="http://schemas.microsoft.com/office/drawing/2014/main" id="{8A211129-2716-84B4-52CE-F16F088A20B3}"/>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ECC8449A-A1EA-5174-564A-1F088F82B682}"/>
                </a:ext>
              </a:extLst>
            </p:cNvPr>
            <p:cNvSpPr txBox="1"/>
            <p:nvPr/>
          </p:nvSpPr>
          <p:spPr>
            <a:xfrm>
              <a:off x="48983" y="63530"/>
              <a:ext cx="936629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3) Higher Current Test</a:t>
              </a:r>
            </a:p>
          </p:txBody>
        </p:sp>
      </p:grpSp>
      <p:sp>
        <p:nvSpPr>
          <p:cNvPr id="6" name="Slide Number Placeholder 4">
            <a:extLst>
              <a:ext uri="{FF2B5EF4-FFF2-40B4-BE49-F238E27FC236}">
                <a16:creationId xmlns:a16="http://schemas.microsoft.com/office/drawing/2014/main" id="{12CDBD31-E5BA-1957-63EA-B74135DA3C24}"/>
              </a:ext>
            </a:extLst>
          </p:cNvPr>
          <p:cNvSpPr>
            <a:spLocks noGrp="1"/>
          </p:cNvSpPr>
          <p:nvPr>
            <p:ph type="sldNum" sz="quarter" idx="12"/>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23</a:t>
            </a:fld>
            <a:endParaRPr lang="en-US" dirty="0"/>
          </a:p>
        </p:txBody>
      </p:sp>
    </p:spTree>
    <p:extLst>
      <p:ext uri="{BB962C8B-B14F-4D97-AF65-F5344CB8AC3E}">
        <p14:creationId xmlns:p14="http://schemas.microsoft.com/office/powerpoint/2010/main" val="3090326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6">
            <a:extLst>
              <a:ext uri="{FF2B5EF4-FFF2-40B4-BE49-F238E27FC236}">
                <a16:creationId xmlns:a16="http://schemas.microsoft.com/office/drawing/2014/main" id="{3157549F-01C9-4E69-8F1A-CBF180ABDC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48" t="24998" r="30442" b="45452"/>
          <a:stretch/>
        </p:blipFill>
        <p:spPr bwMode="auto">
          <a:xfrm>
            <a:off x="276243" y="3558295"/>
            <a:ext cx="2886376" cy="221962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a:extLst>
              <a:ext uri="{FF2B5EF4-FFF2-40B4-BE49-F238E27FC236}">
                <a16:creationId xmlns:a16="http://schemas.microsoft.com/office/drawing/2014/main" id="{A3688E47-8060-4979-944C-A1A09710AD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86" t="24161" r="9782" b="6165"/>
          <a:stretch/>
        </p:blipFill>
        <p:spPr bwMode="auto">
          <a:xfrm>
            <a:off x="6105943" y="3525635"/>
            <a:ext cx="2600068" cy="233211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9ED75A07-27C8-4365-9C8A-1E788ED035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58" t="3055" r="14282" b="4003"/>
          <a:stretch/>
        </p:blipFill>
        <p:spPr bwMode="auto">
          <a:xfrm>
            <a:off x="3219043" y="3575741"/>
            <a:ext cx="2915281" cy="228200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087CEA9-1374-43E7-A2F2-F0728A02FEBA}"/>
              </a:ext>
            </a:extLst>
          </p:cNvPr>
          <p:cNvGrpSpPr/>
          <p:nvPr/>
        </p:nvGrpSpPr>
        <p:grpSpPr>
          <a:xfrm>
            <a:off x="840764" y="772947"/>
            <a:ext cx="4094956" cy="2558042"/>
            <a:chOff x="365760" y="829307"/>
            <a:chExt cx="5035398" cy="3042676"/>
          </a:xfrm>
        </p:grpSpPr>
        <p:pic>
          <p:nvPicPr>
            <p:cNvPr id="50" name="Picture 49">
              <a:extLst>
                <a:ext uri="{FF2B5EF4-FFF2-40B4-BE49-F238E27FC236}">
                  <a16:creationId xmlns:a16="http://schemas.microsoft.com/office/drawing/2014/main" id="{6A4B8E52-52CB-4640-AA70-244F6D50D33B}"/>
                </a:ext>
              </a:extLst>
            </p:cNvPr>
            <p:cNvPicPr>
              <a:picLocks noChangeAspect="1"/>
            </p:cNvPicPr>
            <p:nvPr/>
          </p:nvPicPr>
          <p:blipFill>
            <a:blip r:embed="rId5"/>
            <a:stretch>
              <a:fillRect/>
            </a:stretch>
          </p:blipFill>
          <p:spPr>
            <a:xfrm>
              <a:off x="365760" y="829307"/>
              <a:ext cx="4506746" cy="3042676"/>
            </a:xfrm>
            <a:prstGeom prst="rect">
              <a:avLst/>
            </a:prstGeom>
          </p:spPr>
        </p:pic>
        <p:sp>
          <p:nvSpPr>
            <p:cNvPr id="55" name="TextBox 54">
              <a:extLst>
                <a:ext uri="{FF2B5EF4-FFF2-40B4-BE49-F238E27FC236}">
                  <a16:creationId xmlns:a16="http://schemas.microsoft.com/office/drawing/2014/main" id="{D3017D7C-A732-4EA3-9429-3605D31F5A0D}"/>
                </a:ext>
              </a:extLst>
            </p:cNvPr>
            <p:cNvSpPr txBox="1"/>
            <p:nvPr/>
          </p:nvSpPr>
          <p:spPr>
            <a:xfrm>
              <a:off x="665191" y="1807474"/>
              <a:ext cx="1605310" cy="615553"/>
            </a:xfrm>
            <a:prstGeom prst="rect">
              <a:avLst/>
            </a:prstGeom>
            <a:noFill/>
          </p:spPr>
          <p:txBody>
            <a:bodyPr wrap="square">
              <a:spAutoFit/>
            </a:bodyPr>
            <a:lstStyle/>
            <a:p>
              <a:r>
                <a:rPr lang="en-US" sz="1200" dirty="0">
                  <a:solidFill>
                    <a:srgbClr val="0070C0"/>
                  </a:solidFill>
                  <a:ea typeface="+mn-lt"/>
                  <a:cs typeface="+mn-lt"/>
                </a:rPr>
                <a:t>QE degradation. </a:t>
              </a:r>
            </a:p>
          </p:txBody>
        </p:sp>
        <p:sp>
          <p:nvSpPr>
            <p:cNvPr id="16" name="TextBox 15">
              <a:extLst>
                <a:ext uri="{FF2B5EF4-FFF2-40B4-BE49-F238E27FC236}">
                  <a16:creationId xmlns:a16="http://schemas.microsoft.com/office/drawing/2014/main" id="{471BA9AD-2E64-43AE-9887-60463022B8BE}"/>
                </a:ext>
              </a:extLst>
            </p:cNvPr>
            <p:cNvSpPr txBox="1"/>
            <p:nvPr/>
          </p:nvSpPr>
          <p:spPr>
            <a:xfrm>
              <a:off x="1112343" y="936562"/>
              <a:ext cx="4288815" cy="369332"/>
            </a:xfrm>
            <a:prstGeom prst="rect">
              <a:avLst/>
            </a:prstGeom>
            <a:noFill/>
          </p:spPr>
          <p:txBody>
            <a:bodyPr wrap="square">
              <a:spAutoFit/>
            </a:bodyPr>
            <a:lstStyle/>
            <a:p>
              <a:r>
                <a:rPr lang="en-US" sz="1200">
                  <a:solidFill>
                    <a:srgbClr val="0070C0"/>
                  </a:solidFill>
                  <a:ea typeface="+mn-lt"/>
                  <a:cs typeface="+mn-lt"/>
                </a:rPr>
                <a:t>Cathode 1                 2                             3</a:t>
              </a:r>
              <a:endParaRPr lang="en-US" sz="1200"/>
            </a:p>
          </p:txBody>
        </p:sp>
        <p:sp>
          <p:nvSpPr>
            <p:cNvPr id="17" name="TextBox 16">
              <a:extLst>
                <a:ext uri="{FF2B5EF4-FFF2-40B4-BE49-F238E27FC236}">
                  <a16:creationId xmlns:a16="http://schemas.microsoft.com/office/drawing/2014/main" id="{ED73974C-E976-4C59-9312-E5213DBB3656}"/>
                </a:ext>
              </a:extLst>
            </p:cNvPr>
            <p:cNvSpPr txBox="1"/>
            <p:nvPr/>
          </p:nvSpPr>
          <p:spPr>
            <a:xfrm>
              <a:off x="564747" y="2537026"/>
              <a:ext cx="1806198" cy="369332"/>
            </a:xfrm>
            <a:prstGeom prst="rect">
              <a:avLst/>
            </a:prstGeom>
            <a:noFill/>
          </p:spPr>
          <p:txBody>
            <a:bodyPr wrap="square">
              <a:spAutoFit/>
            </a:bodyPr>
            <a:lstStyle/>
            <a:p>
              <a:r>
                <a:rPr lang="en-US" sz="1200">
                  <a:solidFill>
                    <a:srgbClr val="0070C0"/>
                  </a:solidFill>
                  <a:ea typeface="+mn-lt"/>
                  <a:cs typeface="+mn-lt"/>
                </a:rPr>
                <a:t>DCCT Current</a:t>
              </a:r>
              <a:endParaRPr lang="en-US" sz="1200"/>
            </a:p>
          </p:txBody>
        </p:sp>
      </p:grpSp>
      <p:grpSp>
        <p:nvGrpSpPr>
          <p:cNvPr id="5" name="Group 4">
            <a:extLst>
              <a:ext uri="{FF2B5EF4-FFF2-40B4-BE49-F238E27FC236}">
                <a16:creationId xmlns:a16="http://schemas.microsoft.com/office/drawing/2014/main" id="{878760F7-0769-4DDA-909B-BEDDCF73233B}"/>
              </a:ext>
            </a:extLst>
          </p:cNvPr>
          <p:cNvGrpSpPr/>
          <p:nvPr/>
        </p:nvGrpSpPr>
        <p:grpSpPr>
          <a:xfrm>
            <a:off x="5028264" y="708696"/>
            <a:ext cx="3541193" cy="2494239"/>
            <a:chOff x="7442986" y="791936"/>
            <a:chExt cx="3855861" cy="2873530"/>
          </a:xfrm>
        </p:grpSpPr>
        <p:pic>
          <p:nvPicPr>
            <p:cNvPr id="52" name="Picture 51">
              <a:extLst>
                <a:ext uri="{FF2B5EF4-FFF2-40B4-BE49-F238E27FC236}">
                  <a16:creationId xmlns:a16="http://schemas.microsoft.com/office/drawing/2014/main" id="{91C9D4A7-9C17-4521-90ED-10E998F408D1}"/>
                </a:ext>
              </a:extLst>
            </p:cNvPr>
            <p:cNvPicPr>
              <a:picLocks noChangeAspect="1"/>
            </p:cNvPicPr>
            <p:nvPr/>
          </p:nvPicPr>
          <p:blipFill>
            <a:blip r:embed="rId6"/>
            <a:stretch>
              <a:fillRect/>
            </a:stretch>
          </p:blipFill>
          <p:spPr>
            <a:xfrm>
              <a:off x="7442986" y="791936"/>
              <a:ext cx="3724125" cy="2873530"/>
            </a:xfrm>
            <a:prstGeom prst="rect">
              <a:avLst/>
            </a:prstGeom>
          </p:spPr>
        </p:pic>
        <p:sp>
          <p:nvSpPr>
            <p:cNvPr id="13" name="TextBox 12">
              <a:extLst>
                <a:ext uri="{FF2B5EF4-FFF2-40B4-BE49-F238E27FC236}">
                  <a16:creationId xmlns:a16="http://schemas.microsoft.com/office/drawing/2014/main" id="{D6700878-BB75-4C77-AA71-C4105411CE5D}"/>
                </a:ext>
              </a:extLst>
            </p:cNvPr>
            <p:cNvSpPr txBox="1"/>
            <p:nvPr/>
          </p:nvSpPr>
          <p:spPr>
            <a:xfrm>
              <a:off x="10199311" y="1246147"/>
              <a:ext cx="1099536" cy="369332"/>
            </a:xfrm>
            <a:prstGeom prst="rect">
              <a:avLst/>
            </a:prstGeom>
            <a:noFill/>
          </p:spPr>
          <p:txBody>
            <a:bodyPr wrap="square">
              <a:spAutoFit/>
            </a:bodyPr>
            <a:lstStyle/>
            <a:p>
              <a:r>
                <a:rPr lang="en-US" sz="1200">
                  <a:solidFill>
                    <a:srgbClr val="0070C0"/>
                  </a:solidFill>
                  <a:ea typeface="+mn-lt"/>
                  <a:cs typeface="+mn-lt"/>
                </a:rPr>
                <a:t>QE drop</a:t>
              </a:r>
              <a:endParaRPr lang="en-US" sz="1200"/>
            </a:p>
          </p:txBody>
        </p:sp>
        <p:sp>
          <p:nvSpPr>
            <p:cNvPr id="18" name="TextBox 17">
              <a:extLst>
                <a:ext uri="{FF2B5EF4-FFF2-40B4-BE49-F238E27FC236}">
                  <a16:creationId xmlns:a16="http://schemas.microsoft.com/office/drawing/2014/main" id="{D4556C9A-7FBF-4602-9545-1E8650CDD01F}"/>
                </a:ext>
              </a:extLst>
            </p:cNvPr>
            <p:cNvSpPr txBox="1"/>
            <p:nvPr/>
          </p:nvSpPr>
          <p:spPr>
            <a:xfrm>
              <a:off x="8720381" y="2301013"/>
              <a:ext cx="1806199" cy="369332"/>
            </a:xfrm>
            <a:prstGeom prst="rect">
              <a:avLst/>
            </a:prstGeom>
            <a:noFill/>
          </p:spPr>
          <p:txBody>
            <a:bodyPr wrap="square">
              <a:spAutoFit/>
            </a:bodyPr>
            <a:lstStyle/>
            <a:p>
              <a:r>
                <a:rPr lang="en-US" sz="1200">
                  <a:solidFill>
                    <a:srgbClr val="0070C0"/>
                  </a:solidFill>
                  <a:ea typeface="+mn-lt"/>
                  <a:cs typeface="+mn-lt"/>
                </a:rPr>
                <a:t>HVPS Gun Trips</a:t>
              </a:r>
              <a:endParaRPr lang="en-US" sz="1200"/>
            </a:p>
          </p:txBody>
        </p:sp>
      </p:grpSp>
      <p:sp>
        <p:nvSpPr>
          <p:cNvPr id="23" name="TextBox 22">
            <a:extLst>
              <a:ext uri="{FF2B5EF4-FFF2-40B4-BE49-F238E27FC236}">
                <a16:creationId xmlns:a16="http://schemas.microsoft.com/office/drawing/2014/main" id="{6F8A14B6-BAE6-406E-9D49-992987A521C7}"/>
              </a:ext>
            </a:extLst>
          </p:cNvPr>
          <p:cNvSpPr txBox="1"/>
          <p:nvPr/>
        </p:nvSpPr>
        <p:spPr>
          <a:xfrm>
            <a:off x="1048976" y="5777921"/>
            <a:ext cx="1354649" cy="276999"/>
          </a:xfrm>
          <a:prstGeom prst="rect">
            <a:avLst/>
          </a:prstGeom>
          <a:noFill/>
        </p:spPr>
        <p:txBody>
          <a:bodyPr wrap="square">
            <a:spAutoFit/>
          </a:bodyPr>
          <a:lstStyle/>
          <a:p>
            <a:r>
              <a:rPr lang="en-US" sz="1200" dirty="0">
                <a:solidFill>
                  <a:srgbClr val="FF0000"/>
                </a:solidFill>
                <a:ea typeface="+mn-lt"/>
                <a:cs typeface="+mn-lt"/>
              </a:rPr>
              <a:t>NO Gun Trips</a:t>
            </a:r>
            <a:endParaRPr lang="en-US" sz="1200" dirty="0">
              <a:solidFill>
                <a:srgbClr val="FF0000"/>
              </a:solidFill>
            </a:endParaRPr>
          </a:p>
        </p:txBody>
      </p:sp>
      <p:sp>
        <p:nvSpPr>
          <p:cNvPr id="24" name="TextBox 23">
            <a:extLst>
              <a:ext uri="{FF2B5EF4-FFF2-40B4-BE49-F238E27FC236}">
                <a16:creationId xmlns:a16="http://schemas.microsoft.com/office/drawing/2014/main" id="{B558BA72-0222-4ACF-9EEB-7405F8956836}"/>
              </a:ext>
            </a:extLst>
          </p:cNvPr>
          <p:cNvSpPr txBox="1"/>
          <p:nvPr/>
        </p:nvSpPr>
        <p:spPr>
          <a:xfrm>
            <a:off x="3830215" y="5777306"/>
            <a:ext cx="1954282" cy="276999"/>
          </a:xfrm>
          <a:prstGeom prst="rect">
            <a:avLst/>
          </a:prstGeom>
          <a:noFill/>
        </p:spPr>
        <p:txBody>
          <a:bodyPr wrap="square">
            <a:spAutoFit/>
          </a:bodyPr>
          <a:lstStyle/>
          <a:p>
            <a:r>
              <a:rPr lang="en-US" sz="1200" dirty="0">
                <a:solidFill>
                  <a:srgbClr val="FF0000"/>
                </a:solidFill>
                <a:ea typeface="+mn-lt"/>
                <a:cs typeface="+mn-lt"/>
              </a:rPr>
              <a:t>Several Gun Trips</a:t>
            </a:r>
            <a:endParaRPr lang="en-US" sz="1200" dirty="0">
              <a:solidFill>
                <a:srgbClr val="FF0000"/>
              </a:solidFill>
            </a:endParaRPr>
          </a:p>
        </p:txBody>
      </p:sp>
      <p:grpSp>
        <p:nvGrpSpPr>
          <p:cNvPr id="2" name="Group 1">
            <a:extLst>
              <a:ext uri="{FF2B5EF4-FFF2-40B4-BE49-F238E27FC236}">
                <a16:creationId xmlns:a16="http://schemas.microsoft.com/office/drawing/2014/main" id="{691230DA-C721-579F-0D6C-6794F1FC8EB1}"/>
              </a:ext>
            </a:extLst>
          </p:cNvPr>
          <p:cNvGrpSpPr/>
          <p:nvPr/>
        </p:nvGrpSpPr>
        <p:grpSpPr>
          <a:xfrm>
            <a:off x="240471" y="3062"/>
            <a:ext cx="8903530" cy="593952"/>
            <a:chOff x="0" y="0"/>
            <a:chExt cx="12192000" cy="771416"/>
          </a:xfrm>
        </p:grpSpPr>
        <p:sp>
          <p:nvSpPr>
            <p:cNvPr id="3" name="Rectangle 2">
              <a:extLst>
                <a:ext uri="{FF2B5EF4-FFF2-40B4-BE49-F238E27FC236}">
                  <a16:creationId xmlns:a16="http://schemas.microsoft.com/office/drawing/2014/main" id="{F48E9239-489C-20DC-5801-788436081281}"/>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74E0E537-A0EA-CF15-BC62-D72E7B4856D7}"/>
                </a:ext>
              </a:extLst>
            </p:cNvPr>
            <p:cNvSpPr txBox="1"/>
            <p:nvPr/>
          </p:nvSpPr>
          <p:spPr>
            <a:xfrm>
              <a:off x="48983" y="63530"/>
              <a:ext cx="936629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3) QE Drops Because of Gun Trip</a:t>
              </a:r>
            </a:p>
          </p:txBody>
        </p:sp>
      </p:grpSp>
      <p:sp>
        <p:nvSpPr>
          <p:cNvPr id="8" name="Slide Number Placeholder 4">
            <a:extLst>
              <a:ext uri="{FF2B5EF4-FFF2-40B4-BE49-F238E27FC236}">
                <a16:creationId xmlns:a16="http://schemas.microsoft.com/office/drawing/2014/main" id="{9156F1C1-AD2D-CA8C-E570-8C9A77EA0877}"/>
              </a:ext>
            </a:extLst>
          </p:cNvPr>
          <p:cNvSpPr>
            <a:spLocks noGrp="1"/>
          </p:cNvSpPr>
          <p:nvPr>
            <p:ph type="sldNum" sz="quarter" idx="12"/>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24</a:t>
            </a:fld>
            <a:endParaRPr lang="en-US" dirty="0"/>
          </a:p>
        </p:txBody>
      </p:sp>
      <p:sp>
        <p:nvSpPr>
          <p:cNvPr id="11" name="TextBox 10">
            <a:extLst>
              <a:ext uri="{FF2B5EF4-FFF2-40B4-BE49-F238E27FC236}">
                <a16:creationId xmlns:a16="http://schemas.microsoft.com/office/drawing/2014/main" id="{9B87E98A-C4E4-A12B-C2C2-2CAA8756C957}"/>
              </a:ext>
            </a:extLst>
          </p:cNvPr>
          <p:cNvSpPr txBox="1"/>
          <p:nvPr/>
        </p:nvSpPr>
        <p:spPr>
          <a:xfrm>
            <a:off x="6949742" y="5844892"/>
            <a:ext cx="1600834" cy="276999"/>
          </a:xfrm>
          <a:prstGeom prst="rect">
            <a:avLst/>
          </a:prstGeom>
          <a:noFill/>
        </p:spPr>
        <p:txBody>
          <a:bodyPr wrap="square">
            <a:spAutoFit/>
          </a:bodyPr>
          <a:lstStyle/>
          <a:p>
            <a:r>
              <a:rPr lang="en-US" sz="1200" dirty="0">
                <a:solidFill>
                  <a:srgbClr val="FF0000"/>
                </a:solidFill>
                <a:ea typeface="+mn-lt"/>
                <a:cs typeface="+mn-lt"/>
              </a:rPr>
              <a:t>Arbitrary units</a:t>
            </a:r>
            <a:endParaRPr lang="en-US" sz="1200" dirty="0">
              <a:solidFill>
                <a:srgbClr val="FF0000"/>
              </a:solidFill>
            </a:endParaRPr>
          </a:p>
        </p:txBody>
      </p:sp>
      <p:cxnSp>
        <p:nvCxnSpPr>
          <p:cNvPr id="14" name="Straight Arrow Connector 13">
            <a:extLst>
              <a:ext uri="{FF2B5EF4-FFF2-40B4-BE49-F238E27FC236}">
                <a16:creationId xmlns:a16="http://schemas.microsoft.com/office/drawing/2014/main" id="{6CE219FB-4D1D-0E6A-5FD2-F97FE4CA9DCA}"/>
              </a:ext>
            </a:extLst>
          </p:cNvPr>
          <p:cNvCxnSpPr/>
          <p:nvPr/>
        </p:nvCxnSpPr>
        <p:spPr>
          <a:xfrm>
            <a:off x="5086830" y="4318427"/>
            <a:ext cx="19997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303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884E05D-89BB-4FA1-BA3C-C340C7AFEA5E}"/>
              </a:ext>
            </a:extLst>
          </p:cNvPr>
          <p:cNvSpPr txBox="1">
            <a:spLocks/>
          </p:cNvSpPr>
          <p:nvPr/>
        </p:nvSpPr>
        <p:spPr>
          <a:xfrm>
            <a:off x="1578225" y="717216"/>
            <a:ext cx="7128923" cy="502932"/>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US" sz="2100" dirty="0">
                <a:solidFill>
                  <a:srgbClr val="FF0000"/>
                </a:solidFill>
                <a:latin typeface="Helvetica" panose="020B0604020202020204" pitchFamily="34" charset="0"/>
                <a:cs typeface="Helvetica" panose="020B0604020202020204" pitchFamily="34" charset="0"/>
              </a:rPr>
            </a:br>
            <a:r>
              <a:rPr lang="en-US" sz="1800" dirty="0">
                <a:solidFill>
                  <a:srgbClr val="FF0000"/>
                </a:solidFill>
                <a:latin typeface="Helvetica" panose="020B0604020202020204" pitchFamily="34" charset="0"/>
                <a:cs typeface="Helvetica" panose="020B0604020202020204" pitchFamily="34" charset="0"/>
              </a:rPr>
              <a:t>  </a:t>
            </a:r>
          </a:p>
        </p:txBody>
      </p:sp>
      <p:sp>
        <p:nvSpPr>
          <p:cNvPr id="7" name="Rectangle 6">
            <a:extLst>
              <a:ext uri="{FF2B5EF4-FFF2-40B4-BE49-F238E27FC236}">
                <a16:creationId xmlns:a16="http://schemas.microsoft.com/office/drawing/2014/main" id="{4382741F-9DDB-BA44-9B3F-61F9D00F4472}"/>
              </a:ext>
            </a:extLst>
          </p:cNvPr>
          <p:cNvSpPr/>
          <p:nvPr/>
        </p:nvSpPr>
        <p:spPr>
          <a:xfrm>
            <a:off x="240471" y="1077319"/>
            <a:ext cx="6568543" cy="4247317"/>
          </a:xfrm>
          <a:prstGeom prst="rect">
            <a:avLst/>
          </a:prstGeom>
        </p:spPr>
        <p:txBody>
          <a:bodyPr wrap="square">
            <a:spAutoFit/>
          </a:bodyPr>
          <a:lstStyle/>
          <a:p>
            <a:pPr marL="342900" marR="0" lvl="0" indent="-342900">
              <a:spcBef>
                <a:spcPts val="0"/>
              </a:spcBef>
              <a:spcAft>
                <a:spcPts val="0"/>
              </a:spcAft>
              <a:buFont typeface="+mj-lt"/>
              <a:buAutoNum type="arabicPeriod"/>
            </a:pPr>
            <a:r>
              <a:rPr lang="en-US" sz="1800" dirty="0">
                <a:solidFill>
                  <a:srgbClr val="FF0000"/>
                </a:solidFill>
                <a:effectLst/>
                <a:latin typeface="Times New Roman" panose="02020603050405020304" pitchFamily="18" charset="0"/>
                <a:ea typeface="Times New Roman" panose="02020603050405020304" pitchFamily="18" charset="0"/>
              </a:rPr>
              <a:t>HVPS inverter</a:t>
            </a:r>
            <a:r>
              <a:rPr lang="en-US" sz="1800" dirty="0">
                <a:solidFill>
                  <a:srgbClr val="000000"/>
                </a:solidFill>
                <a:effectLst/>
                <a:latin typeface="Times New Roman" panose="02020603050405020304" pitchFamily="18" charset="0"/>
                <a:ea typeface="Times New Roman" panose="02020603050405020304" pitchFamily="18" charset="0"/>
              </a:rPr>
              <a:t>: </a:t>
            </a:r>
            <a:r>
              <a:rPr lang="en-US" dirty="0">
                <a:solidFill>
                  <a:srgbClr val="000000"/>
                </a:solidFill>
                <a:latin typeface="Times New Roman" panose="02020603050405020304" pitchFamily="18" charset="0"/>
              </a:rPr>
              <a:t>The inverter is rated for 37.5kW power. With a single inverter, one can go </a:t>
            </a:r>
            <a:r>
              <a:rPr lang="en-US" sz="1800" dirty="0">
                <a:solidFill>
                  <a:srgbClr val="000000"/>
                </a:solidFill>
                <a:effectLst/>
                <a:latin typeface="Times New Roman" panose="02020603050405020304" pitchFamily="18" charset="0"/>
                <a:ea typeface="Times New Roman" panose="02020603050405020304" pitchFamily="18" charset="0"/>
              </a:rPr>
              <a:t>up to 100mA at 375kV with a single inverter. </a:t>
            </a:r>
            <a:r>
              <a:rPr lang="en-US" sz="1800" dirty="0">
                <a:effectLst/>
                <a:latin typeface="Calibri" panose="020F0502020204030204" pitchFamily="34" charset="0"/>
                <a:ea typeface="DengXian" panose="02010600030101010101" pitchFamily="2" charset="-122"/>
              </a:rPr>
              <a:t>One can run two inverters for higher currents.</a:t>
            </a:r>
          </a:p>
          <a:p>
            <a:pPr marL="342900" marR="0" lvl="0" indent="-342900">
              <a:spcBef>
                <a:spcPts val="0"/>
              </a:spcBef>
              <a:spcAft>
                <a:spcPts val="0"/>
              </a:spcAft>
              <a:buFont typeface="+mj-lt"/>
              <a:buAutoNum type="arabicPeriod"/>
            </a:pPr>
            <a:endParaRPr lang="en-US" sz="1800" dirty="0">
              <a:effectLst/>
              <a:latin typeface="Calibri" panose="020F0502020204030204" pitchFamily="34" charset="0"/>
              <a:ea typeface="DengXian" panose="02010600030101010101" pitchFamily="2" charset="-122"/>
            </a:endParaRPr>
          </a:p>
          <a:p>
            <a:pPr marL="342900" marR="0" lvl="0" indent="-342900">
              <a:spcBef>
                <a:spcPts val="0"/>
              </a:spcBef>
              <a:spcAft>
                <a:spcPts val="0"/>
              </a:spcAft>
              <a:buFont typeface="+mj-lt"/>
              <a:buAutoNum type="arabicPeriod"/>
            </a:pPr>
            <a:r>
              <a:rPr lang="en-US" sz="1800" dirty="0">
                <a:solidFill>
                  <a:srgbClr val="FF0000"/>
                </a:solidFill>
                <a:effectLst/>
                <a:latin typeface="Times New Roman" panose="02020603050405020304" pitchFamily="18" charset="0"/>
                <a:ea typeface="Times New Roman" panose="02020603050405020304" pitchFamily="18" charset="0"/>
              </a:rPr>
              <a:t>HVPS</a:t>
            </a:r>
            <a:r>
              <a:rPr lang="en-US" dirty="0">
                <a:solidFill>
                  <a:srgbClr val="000000"/>
                </a:solidFill>
                <a:latin typeface="Times New Roman" panose="02020603050405020304" pitchFamily="18" charset="0"/>
                <a:ea typeface="Times New Roman" panose="02020603050405020304" pitchFamily="18" charset="0"/>
              </a:rPr>
              <a:t> </a:t>
            </a:r>
            <a:r>
              <a:rPr lang="en-US" sz="1800" dirty="0">
                <a:solidFill>
                  <a:srgbClr val="FF0000"/>
                </a:solidFill>
                <a:effectLst/>
                <a:latin typeface="Times New Roman" panose="02020603050405020304" pitchFamily="18" charset="0"/>
                <a:ea typeface="Times New Roman" panose="02020603050405020304" pitchFamily="18" charset="0"/>
              </a:rPr>
              <a:t>Multiplier</a:t>
            </a:r>
            <a:r>
              <a:rPr lang="en-US" dirty="0">
                <a:solidFill>
                  <a:srgbClr val="000000"/>
                </a:solidFill>
                <a:latin typeface="Times New Roman" panose="02020603050405020304" pitchFamily="18" charset="0"/>
                <a:ea typeface="Times New Roman" panose="02020603050405020304" pitchFamily="18" charset="0"/>
              </a:rPr>
              <a:t>: The </a:t>
            </a:r>
            <a:r>
              <a:rPr lang="en-US" sz="1800" dirty="0">
                <a:solidFill>
                  <a:srgbClr val="000000"/>
                </a:solidFill>
                <a:effectLst/>
                <a:latin typeface="Times New Roman" panose="02020603050405020304" pitchFamily="18" charset="0"/>
                <a:ea typeface="Times New Roman" panose="02020603050405020304" pitchFamily="18" charset="0"/>
              </a:rPr>
              <a:t>boards are rated for 100mA max. One should probably limit current to about 80-90mA (to be tested by Power Supply group).</a:t>
            </a:r>
            <a:endParaRPr lang="en-US" sz="1800" dirty="0">
              <a:effectLst/>
              <a:latin typeface="Calibri" panose="020F0502020204030204" pitchFamily="34" charset="0"/>
              <a:ea typeface="DengXian" panose="02010600030101010101" pitchFamily="2" charset="-122"/>
            </a:endParaRPr>
          </a:p>
          <a:p>
            <a:pPr marL="342900" indent="-342900" algn="just">
              <a:buFont typeface="+mj-lt"/>
              <a:buAutoNum type="arabicPeriod"/>
            </a:pPr>
            <a:endParaRPr lang="en-US" dirty="0">
              <a:latin typeface="Times New Roman" panose="02020603050405020304" pitchFamily="18" charset="0"/>
            </a:endParaRPr>
          </a:p>
          <a:p>
            <a:pPr marL="257175" indent="-257175" algn="just">
              <a:buFont typeface="+mj-lt"/>
              <a:buAutoNum type="arabicPeriod"/>
            </a:pPr>
            <a:r>
              <a:rPr lang="en-US" dirty="0">
                <a:solidFill>
                  <a:srgbClr val="FF0000"/>
                </a:solidFill>
                <a:latin typeface="Times New Roman" panose="02020603050405020304" pitchFamily="18" charset="0"/>
              </a:rPr>
              <a:t>Tunnel Radiation</a:t>
            </a:r>
            <a:r>
              <a:rPr lang="en-US" dirty="0">
                <a:latin typeface="Times New Roman" panose="02020603050405020304" pitchFamily="18" charset="0"/>
              </a:rPr>
              <a:t>: Parasitic operation with RHIC, to protect HVPS  electronics, we must ramp down the current and Gun voltage when large losses (from RHIC) are expected, such as the beam injection, beam dump, and polarization measurement.</a:t>
            </a:r>
          </a:p>
          <a:p>
            <a:pPr marL="257175" indent="-257175" algn="just">
              <a:buFont typeface="+mj-lt"/>
              <a:buAutoNum type="arabicPeriod"/>
            </a:pPr>
            <a:endParaRPr lang="en-US" dirty="0">
              <a:latin typeface="Times New Roman" panose="02020603050405020304" pitchFamily="18" charset="0"/>
            </a:endParaRPr>
          </a:p>
          <a:p>
            <a:pPr marL="342900" indent="-342900" algn="just">
              <a:buFont typeface="+mj-lt"/>
              <a:buAutoNum type="arabicPeriod"/>
            </a:pPr>
            <a:r>
              <a:rPr lang="en-US" dirty="0">
                <a:solidFill>
                  <a:srgbClr val="FF0000"/>
                </a:solidFill>
                <a:latin typeface="Times New Roman" panose="02020603050405020304" pitchFamily="18" charset="0"/>
              </a:rPr>
              <a:t>DCCT Aperture</a:t>
            </a:r>
            <a:r>
              <a:rPr lang="en-US" dirty="0">
                <a:latin typeface="Times New Roman" panose="02020603050405020304" pitchFamily="18" charset="0"/>
              </a:rPr>
              <a:t>: Beam losses are caused by a limiting aperture or space charge.</a:t>
            </a:r>
          </a:p>
        </p:txBody>
      </p:sp>
      <p:pic>
        <p:nvPicPr>
          <p:cNvPr id="10" name="Picture 2">
            <a:extLst>
              <a:ext uri="{FF2B5EF4-FFF2-40B4-BE49-F238E27FC236}">
                <a16:creationId xmlns:a16="http://schemas.microsoft.com/office/drawing/2014/main" id="{F538BB6E-8004-9E4F-BFED-853807F52C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81116" y="541345"/>
            <a:ext cx="2262885" cy="57753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 name="Group 2">
            <a:extLst>
              <a:ext uri="{FF2B5EF4-FFF2-40B4-BE49-F238E27FC236}">
                <a16:creationId xmlns:a16="http://schemas.microsoft.com/office/drawing/2014/main" id="{78C8F58C-F610-5214-323F-665B84670015}"/>
              </a:ext>
            </a:extLst>
          </p:cNvPr>
          <p:cNvGrpSpPr/>
          <p:nvPr/>
        </p:nvGrpSpPr>
        <p:grpSpPr>
          <a:xfrm>
            <a:off x="240471" y="3062"/>
            <a:ext cx="8903530" cy="593952"/>
            <a:chOff x="0" y="0"/>
            <a:chExt cx="12192000" cy="771416"/>
          </a:xfrm>
        </p:grpSpPr>
        <p:sp>
          <p:nvSpPr>
            <p:cNvPr id="6" name="Rectangle 5">
              <a:extLst>
                <a:ext uri="{FF2B5EF4-FFF2-40B4-BE49-F238E27FC236}">
                  <a16:creationId xmlns:a16="http://schemas.microsoft.com/office/drawing/2014/main" id="{187A2068-CEAB-8B2D-32D4-A75E405C3726}"/>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F8556620-EAC5-2F57-28CC-CEAA646C6E21}"/>
                </a:ext>
              </a:extLst>
            </p:cNvPr>
            <p:cNvSpPr txBox="1"/>
            <p:nvPr/>
          </p:nvSpPr>
          <p:spPr>
            <a:xfrm>
              <a:off x="48983" y="63530"/>
              <a:ext cx="936629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3) Some Limitations</a:t>
              </a:r>
            </a:p>
          </p:txBody>
        </p:sp>
      </p:grpSp>
      <p:sp>
        <p:nvSpPr>
          <p:cNvPr id="9" name="Slide Number Placeholder 4">
            <a:extLst>
              <a:ext uri="{FF2B5EF4-FFF2-40B4-BE49-F238E27FC236}">
                <a16:creationId xmlns:a16="http://schemas.microsoft.com/office/drawing/2014/main" id="{5A3CCF1C-4A71-5C8E-9CA0-7FB98E5CA48A}"/>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25</a:t>
            </a:fld>
            <a:endParaRPr lang="en-US" dirty="0"/>
          </a:p>
        </p:txBody>
      </p:sp>
    </p:spTree>
    <p:extLst>
      <p:ext uri="{BB962C8B-B14F-4D97-AF65-F5344CB8AC3E}">
        <p14:creationId xmlns:p14="http://schemas.microsoft.com/office/powerpoint/2010/main" val="1536611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8B93FA-BE0E-4276-B142-5610BCB03612}"/>
              </a:ext>
            </a:extLst>
          </p:cNvPr>
          <p:cNvSpPr txBox="1">
            <a:spLocks/>
          </p:cNvSpPr>
          <p:nvPr/>
        </p:nvSpPr>
        <p:spPr>
          <a:xfrm>
            <a:off x="436852" y="726960"/>
            <a:ext cx="8270296" cy="3887894"/>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a:p>
            <a:pPr marL="0" indent="0">
              <a:buNone/>
            </a:pPr>
            <a:endParaRPr lang="en-US" sz="2000" dirty="0"/>
          </a:p>
          <a:p>
            <a:pPr marL="0" indent="0">
              <a:buNone/>
            </a:pPr>
            <a:endParaRPr lang="en-US" sz="1350" dirty="0"/>
          </a:p>
          <a:p>
            <a:pPr marL="0" indent="0">
              <a:buNone/>
            </a:pPr>
            <a:endParaRPr lang="en-US" sz="1350" dirty="0"/>
          </a:p>
          <a:p>
            <a:endParaRPr lang="en-US" sz="1350" dirty="0"/>
          </a:p>
          <a:p>
            <a:endParaRPr lang="en-US" sz="1350" dirty="0"/>
          </a:p>
          <a:p>
            <a:endParaRPr lang="en-US" sz="1350" dirty="0"/>
          </a:p>
          <a:p>
            <a:endParaRPr lang="en-US" sz="1350" dirty="0"/>
          </a:p>
          <a:p>
            <a:endParaRPr lang="en-US" sz="1350" dirty="0"/>
          </a:p>
          <a:p>
            <a:pPr marL="0" indent="0">
              <a:buNone/>
            </a:pPr>
            <a:endParaRPr lang="en-US" sz="1350" dirty="0">
              <a:solidFill>
                <a:srgbClr val="FF0000"/>
              </a:solidFill>
            </a:endParaRPr>
          </a:p>
          <a:p>
            <a:pPr marL="0" indent="0">
              <a:buNone/>
            </a:pPr>
            <a:endParaRPr lang="en-US" sz="1350" dirty="0"/>
          </a:p>
          <a:p>
            <a:pPr marL="0" indent="0">
              <a:buNone/>
            </a:pPr>
            <a:endParaRPr lang="en-US" sz="1350" dirty="0"/>
          </a:p>
          <a:p>
            <a:endParaRPr lang="en-US" sz="1350" dirty="0"/>
          </a:p>
        </p:txBody>
      </p:sp>
      <p:sp>
        <p:nvSpPr>
          <p:cNvPr id="5" name="Slide Number Placeholder 4">
            <a:extLst>
              <a:ext uri="{FF2B5EF4-FFF2-40B4-BE49-F238E27FC236}">
                <a16:creationId xmlns:a16="http://schemas.microsoft.com/office/drawing/2014/main" id="{C0F950E9-B282-4BF0-9108-1A0627379552}"/>
              </a:ext>
            </a:extLst>
          </p:cNvPr>
          <p:cNvSpPr>
            <a:spLocks noGrp="1"/>
          </p:cNvSpPr>
          <p:nvPr>
            <p:ph type="sldNum" sz="quarter" idx="12"/>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26</a:t>
            </a:fld>
            <a:endParaRPr lang="en-US" dirty="0"/>
          </a:p>
        </p:txBody>
      </p:sp>
      <p:sp>
        <p:nvSpPr>
          <p:cNvPr id="6" name="Rectangle 5">
            <a:extLst>
              <a:ext uri="{FF2B5EF4-FFF2-40B4-BE49-F238E27FC236}">
                <a16:creationId xmlns:a16="http://schemas.microsoft.com/office/drawing/2014/main" id="{B12374B0-A260-46A0-9278-27BB01819B97}"/>
              </a:ext>
            </a:extLst>
          </p:cNvPr>
          <p:cNvSpPr/>
          <p:nvPr/>
        </p:nvSpPr>
        <p:spPr>
          <a:xfrm>
            <a:off x="499948" y="960394"/>
            <a:ext cx="8333809" cy="4770537"/>
          </a:xfrm>
          <a:prstGeom prst="rect">
            <a:avLst/>
          </a:prstGeom>
        </p:spPr>
        <p:txBody>
          <a:bodyPr wrap="square">
            <a:spAutoFit/>
          </a:bodyPr>
          <a:lstStyle/>
          <a:p>
            <a:r>
              <a:rPr lang="en-US" sz="1600" dirty="0">
                <a:latin typeface="Times New Roman" panose="02020603050405020304" pitchFamily="18" charset="0"/>
              </a:rPr>
              <a:t>DC gun</a:t>
            </a:r>
          </a:p>
          <a:p>
            <a:pPr marL="342900" indent="-342900">
              <a:buFont typeface="+mj-lt"/>
              <a:buAutoNum type="arabicPeriod"/>
            </a:pPr>
            <a:r>
              <a:rPr lang="en-US" sz="1600" dirty="0">
                <a:latin typeface="Times New Roman" panose="02020603050405020304" pitchFamily="18" charset="0"/>
              </a:rPr>
              <a:t>Explore Gun operation with </a:t>
            </a:r>
            <a:r>
              <a:rPr lang="en-US" sz="1600" dirty="0">
                <a:solidFill>
                  <a:srgbClr val="FF0000"/>
                </a:solidFill>
                <a:latin typeface="Times New Roman" panose="02020603050405020304" pitchFamily="18" charset="0"/>
              </a:rPr>
              <a:t>high-current</a:t>
            </a:r>
            <a:r>
              <a:rPr lang="en-US" sz="1600" dirty="0">
                <a:latin typeface="Times New Roman" panose="02020603050405020304" pitchFamily="18" charset="0"/>
              </a:rPr>
              <a:t>: 50-100mA and determine the limitation of the Gun and HVPS. The first option is to propagate the e-beam to the high-power beam dump (which requires dedicated time). Another option is to move the high-power beam dump closer to the Gun.</a:t>
            </a:r>
            <a:endParaRPr lang="en-US" sz="1600" dirty="0"/>
          </a:p>
          <a:p>
            <a:pPr marL="342900" lvl="0" indent="-342900">
              <a:buFont typeface="+mj-lt"/>
              <a:buAutoNum type="arabicPeriod"/>
            </a:pPr>
            <a:r>
              <a:rPr lang="en-US" sz="1600" dirty="0">
                <a:latin typeface="Times New Roman" panose="02020603050405020304" pitchFamily="18" charset="0"/>
              </a:rPr>
              <a:t>Explore Gun and HVPS </a:t>
            </a:r>
            <a:r>
              <a:rPr lang="en-US" sz="1600" dirty="0">
                <a:solidFill>
                  <a:srgbClr val="FF0000"/>
                </a:solidFill>
                <a:latin typeface="Times New Roman" panose="02020603050405020304" pitchFamily="18" charset="0"/>
              </a:rPr>
              <a:t>long-term (&gt;4 hours) stability </a:t>
            </a:r>
            <a:r>
              <a:rPr lang="en-US" sz="1600" dirty="0">
                <a:latin typeface="Times New Roman" panose="02020603050405020304" pitchFamily="18" charset="0"/>
              </a:rPr>
              <a:t>at high currents.</a:t>
            </a:r>
            <a:endParaRPr lang="en-US" sz="1600" dirty="0"/>
          </a:p>
          <a:p>
            <a:pPr marL="342900" indent="-342900">
              <a:buFont typeface="+mj-lt"/>
              <a:buAutoNum type="arabicPeriod"/>
            </a:pPr>
            <a:r>
              <a:rPr lang="en-US" sz="1600" dirty="0">
                <a:latin typeface="Times New Roman" panose="02020603050405020304" pitchFamily="18" charset="0"/>
              </a:rPr>
              <a:t>Explore Gun </a:t>
            </a:r>
            <a:r>
              <a:rPr lang="en-US" sz="1600" dirty="0">
                <a:solidFill>
                  <a:srgbClr val="FF0000"/>
                </a:solidFill>
                <a:latin typeface="Times New Roman" panose="02020603050405020304" pitchFamily="18" charset="0"/>
              </a:rPr>
              <a:t>voltage limitations</a:t>
            </a:r>
            <a:r>
              <a:rPr lang="en-US" sz="1600" dirty="0">
                <a:latin typeface="Times New Roman" panose="02020603050405020304" pitchFamily="18" charset="0"/>
              </a:rPr>
              <a:t>: can one have a stable long-term high-current operation at 400kV or 425kV?</a:t>
            </a:r>
          </a:p>
          <a:p>
            <a:endParaRPr lang="en-US" sz="1600" dirty="0">
              <a:latin typeface="Times New Roman" panose="02020603050405020304" pitchFamily="18" charset="0"/>
            </a:endParaRPr>
          </a:p>
          <a:p>
            <a:r>
              <a:rPr lang="en-US" sz="1600" dirty="0">
                <a:latin typeface="Times New Roman" panose="02020603050405020304" pitchFamily="18" charset="0"/>
              </a:rPr>
              <a:t>Cathode:</a:t>
            </a:r>
            <a:endParaRPr lang="en-US" sz="1600" dirty="0"/>
          </a:p>
          <a:p>
            <a:pPr marL="342900" lvl="0" indent="-342900">
              <a:buFont typeface="+mj-lt"/>
              <a:buAutoNum type="arabicPeriod"/>
            </a:pPr>
            <a:r>
              <a:rPr lang="en-US" sz="1600" dirty="0">
                <a:latin typeface="Times New Roman" panose="02020603050405020304" pitchFamily="18" charset="0"/>
              </a:rPr>
              <a:t>Explore operation with active cathode on center vs cathode off center.</a:t>
            </a:r>
            <a:endParaRPr lang="en-US" sz="1600" dirty="0"/>
          </a:p>
          <a:p>
            <a:pPr marL="342900" lvl="0" indent="-342900">
              <a:buFont typeface="+mj-lt"/>
              <a:buAutoNum type="arabicPeriod"/>
            </a:pPr>
            <a:r>
              <a:rPr lang="en-US" sz="1600" dirty="0">
                <a:latin typeface="Times New Roman" panose="02020603050405020304" pitchFamily="18" charset="0"/>
              </a:rPr>
              <a:t>Explore large cathode area vs small active area. Explore various laser spot sizes on the cathode.</a:t>
            </a:r>
            <a:endParaRPr lang="en-US" sz="1600" dirty="0"/>
          </a:p>
          <a:p>
            <a:pPr marL="342900" lvl="0" indent="-342900">
              <a:buFont typeface="+mj-lt"/>
              <a:buAutoNum type="arabicPeriod"/>
            </a:pPr>
            <a:r>
              <a:rPr lang="en-US" sz="1600" dirty="0">
                <a:latin typeface="Times New Roman" panose="02020603050405020304" pitchFamily="18" charset="0"/>
              </a:rPr>
              <a:t>Explore cathode QE at various laser powers with and without cathode stalk cooling. </a:t>
            </a:r>
          </a:p>
          <a:p>
            <a:pPr marL="342900" indent="-342900">
              <a:buFont typeface="+mj-lt"/>
              <a:buAutoNum type="arabicPeriod"/>
            </a:pPr>
            <a:r>
              <a:rPr lang="en-US" sz="1600" dirty="0">
                <a:latin typeface="Times New Roman" panose="02020603050405020304" pitchFamily="18" charset="0"/>
              </a:rPr>
              <a:t>Test multi-alkali photocathodes using different growth methods.</a:t>
            </a:r>
          </a:p>
          <a:p>
            <a:pPr marL="342900" indent="-342900">
              <a:buFont typeface="+mj-lt"/>
              <a:buAutoNum type="arabicPeriod"/>
            </a:pPr>
            <a:endParaRPr lang="en-US" sz="1600" dirty="0">
              <a:latin typeface="Times New Roman" panose="02020603050405020304" pitchFamily="18" charset="0"/>
            </a:endParaRPr>
          </a:p>
          <a:p>
            <a:r>
              <a:rPr lang="en-US" sz="1600" dirty="0">
                <a:latin typeface="Times New Roman" panose="02020603050405020304" pitchFamily="18" charset="0"/>
              </a:rPr>
              <a:t>Laser: </a:t>
            </a:r>
          </a:p>
          <a:p>
            <a:pPr marL="342900" indent="-342900">
              <a:buFont typeface="+mj-lt"/>
              <a:buAutoNum type="arabicPeriod"/>
            </a:pPr>
            <a:r>
              <a:rPr lang="en-US" sz="1600" dirty="0">
                <a:latin typeface="Times New Roman" panose="02020603050405020304" pitchFamily="18" charset="0"/>
              </a:rPr>
              <a:t>High-charge high-peak current (beam halo and losses): explore possible upgrade of laser system the allow ramping of high-current for fixed electron bunch charge. </a:t>
            </a:r>
          </a:p>
          <a:p>
            <a:pPr marL="342900" lvl="0" indent="-342900">
              <a:buFont typeface="+mj-lt"/>
              <a:buAutoNum type="arabicPeriod"/>
            </a:pPr>
            <a:endParaRPr lang="en-US" sz="1600" dirty="0">
              <a:effectLst/>
            </a:endParaRPr>
          </a:p>
        </p:txBody>
      </p:sp>
      <p:grpSp>
        <p:nvGrpSpPr>
          <p:cNvPr id="9" name="Group 8">
            <a:extLst>
              <a:ext uri="{FF2B5EF4-FFF2-40B4-BE49-F238E27FC236}">
                <a16:creationId xmlns:a16="http://schemas.microsoft.com/office/drawing/2014/main" id="{D774595E-74E6-62AC-7B61-746194EE3EED}"/>
              </a:ext>
            </a:extLst>
          </p:cNvPr>
          <p:cNvGrpSpPr/>
          <p:nvPr/>
        </p:nvGrpSpPr>
        <p:grpSpPr>
          <a:xfrm>
            <a:off x="240471" y="3062"/>
            <a:ext cx="8903530" cy="593952"/>
            <a:chOff x="0" y="0"/>
            <a:chExt cx="12192000" cy="771416"/>
          </a:xfrm>
        </p:grpSpPr>
        <p:sp>
          <p:nvSpPr>
            <p:cNvPr id="10" name="Rectangle 9">
              <a:extLst>
                <a:ext uri="{FF2B5EF4-FFF2-40B4-BE49-F238E27FC236}">
                  <a16:creationId xmlns:a16="http://schemas.microsoft.com/office/drawing/2014/main" id="{1C25C36E-F0D1-61C3-E5CD-3B160F610BDF}"/>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6CB0EB56-CBFA-C290-4256-A127A624BD37}"/>
                </a:ext>
              </a:extLst>
            </p:cNvPr>
            <p:cNvSpPr txBox="1"/>
            <p:nvPr/>
          </p:nvSpPr>
          <p:spPr>
            <a:xfrm>
              <a:off x="48981" y="63530"/>
              <a:ext cx="11813728" cy="6895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3) Future R&amp;D</a:t>
              </a:r>
            </a:p>
          </p:txBody>
        </p:sp>
      </p:grpSp>
    </p:spTree>
    <p:extLst>
      <p:ext uri="{BB962C8B-B14F-4D97-AF65-F5344CB8AC3E}">
        <p14:creationId xmlns:p14="http://schemas.microsoft.com/office/powerpoint/2010/main" val="475346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886" y="1085851"/>
            <a:ext cx="8229600" cy="3586413"/>
          </a:xfrm>
        </p:spPr>
        <p:txBody>
          <a:bodyPr>
            <a:noAutofit/>
          </a:bodyPr>
          <a:lstStyle/>
          <a:p>
            <a:pPr marR="0" indent="-342900">
              <a:lnSpc>
                <a:spcPct val="90000"/>
              </a:lnSpc>
              <a:spcBef>
                <a:spcPts val="0"/>
              </a:spcBef>
              <a:spcAft>
                <a:spcPts val="0"/>
              </a:spcAft>
              <a:buFont typeface="+mj-lt"/>
              <a:buAutoNum type="arabicPeriod"/>
            </a:pPr>
            <a:r>
              <a:rPr lang="en-US" dirty="0">
                <a:solidFill>
                  <a:srgbClr val="000000"/>
                </a:solidFill>
                <a:effectLst/>
                <a:latin typeface="Calibri" panose="020F0502020204030204" pitchFamily="34" charset="0"/>
                <a:ea typeface="DengXian" panose="02010600030101010101" pitchFamily="2" charset="-122"/>
              </a:rPr>
              <a:t>A state-of-the-art electron accelerator was built, commissioned and successfully provided </a:t>
            </a:r>
            <a:r>
              <a:rPr lang="en-US" dirty="0">
                <a:solidFill>
                  <a:srgbClr val="FF0000"/>
                </a:solidFill>
                <a:effectLst/>
                <a:latin typeface="Calibri" panose="020F0502020204030204" pitchFamily="34" charset="0"/>
                <a:ea typeface="DengXian" panose="02010600030101010101" pitchFamily="2" charset="-122"/>
              </a:rPr>
              <a:t>stable high-current high-quality beam </a:t>
            </a:r>
            <a:r>
              <a:rPr lang="en-US" dirty="0">
                <a:solidFill>
                  <a:srgbClr val="000000"/>
                </a:solidFill>
                <a:effectLst/>
                <a:latin typeface="Calibri" panose="020F0502020204030204" pitchFamily="34" charset="0"/>
                <a:ea typeface="DengXian" panose="02010600030101010101" pitchFamily="2" charset="-122"/>
              </a:rPr>
              <a:t>for electron cooling, which helped with </a:t>
            </a:r>
            <a:r>
              <a:rPr lang="en-US" dirty="0">
                <a:solidFill>
                  <a:srgbClr val="FF0000"/>
                </a:solidFill>
                <a:effectLst/>
                <a:latin typeface="Calibri" panose="020F0502020204030204" pitchFamily="34" charset="0"/>
                <a:ea typeface="DengXian" panose="02010600030101010101" pitchFamily="2" charset="-122"/>
              </a:rPr>
              <a:t>luminosity improvement </a:t>
            </a:r>
            <a:r>
              <a:rPr lang="en-US" dirty="0">
                <a:solidFill>
                  <a:srgbClr val="000000"/>
                </a:solidFill>
                <a:effectLst/>
                <a:latin typeface="Calibri" panose="020F0502020204030204" pitchFamily="34" charset="0"/>
                <a:ea typeface="DengXian" panose="02010600030101010101" pitchFamily="2" charset="-122"/>
              </a:rPr>
              <a:t>during RHIC operations.</a:t>
            </a:r>
            <a:endParaRPr lang="en-US" dirty="0">
              <a:effectLst/>
              <a:latin typeface="Calibri" panose="020F0502020204030204" pitchFamily="34" charset="0"/>
              <a:ea typeface="DengXian" panose="02010600030101010101" pitchFamily="2" charset="-122"/>
            </a:endParaRPr>
          </a:p>
          <a:p>
            <a:pPr marR="0" indent="-342900">
              <a:lnSpc>
                <a:spcPct val="90000"/>
              </a:lnSpc>
              <a:spcBef>
                <a:spcPts val="0"/>
              </a:spcBef>
              <a:spcAft>
                <a:spcPts val="0"/>
              </a:spcAft>
              <a:buFont typeface="+mj-lt"/>
              <a:buAutoNum type="arabicPeriod"/>
            </a:pPr>
            <a:endParaRPr lang="en-US" dirty="0">
              <a:solidFill>
                <a:srgbClr val="000000"/>
              </a:solidFill>
              <a:latin typeface="Calibri" panose="020F0502020204030204" pitchFamily="34" charset="0"/>
              <a:ea typeface="DengXian" panose="02010600030101010101" pitchFamily="2" charset="-122"/>
            </a:endParaRPr>
          </a:p>
          <a:p>
            <a:pPr marR="0" indent="-342900">
              <a:lnSpc>
                <a:spcPct val="90000"/>
              </a:lnSpc>
              <a:spcBef>
                <a:spcPts val="0"/>
              </a:spcBef>
              <a:spcAft>
                <a:spcPts val="0"/>
              </a:spcAft>
              <a:buFont typeface="+mj-lt"/>
              <a:buAutoNum type="arabicPeriod"/>
            </a:pPr>
            <a:endParaRPr lang="en-US" dirty="0">
              <a:effectLst/>
              <a:latin typeface="Calibri" panose="020F0502020204030204" pitchFamily="34" charset="0"/>
              <a:ea typeface="DengXian" panose="02010600030101010101" pitchFamily="2" charset="-122"/>
            </a:endParaRPr>
          </a:p>
          <a:p>
            <a:pPr marR="0" indent="-342900">
              <a:lnSpc>
                <a:spcPct val="90000"/>
              </a:lnSpc>
              <a:spcBef>
                <a:spcPts val="0"/>
              </a:spcBef>
              <a:spcAft>
                <a:spcPts val="0"/>
              </a:spcAft>
              <a:buFont typeface="+mj-lt"/>
              <a:buAutoNum type="arabicPeriod"/>
            </a:pPr>
            <a:r>
              <a:rPr lang="en-US" dirty="0">
                <a:solidFill>
                  <a:srgbClr val="000000"/>
                </a:solidFill>
                <a:effectLst/>
                <a:latin typeface="Calibri" panose="020F0502020204030204" pitchFamily="34" charset="0"/>
                <a:ea typeface="DengXian" panose="02010600030101010101" pitchFamily="2" charset="-122"/>
              </a:rPr>
              <a:t>The DC gun provided high-current electron beam during 24/7 RHIC operations in 2020-2021. Present and future focus is on dedicated </a:t>
            </a:r>
            <a:r>
              <a:rPr lang="en-US" dirty="0">
                <a:solidFill>
                  <a:srgbClr val="FF0000"/>
                </a:solidFill>
                <a:effectLst/>
                <a:latin typeface="Calibri" panose="020F0502020204030204" pitchFamily="34" charset="0"/>
                <a:ea typeface="DengXian" panose="02010600030101010101" pitchFamily="2" charset="-122"/>
              </a:rPr>
              <a:t>electron cooling experiments </a:t>
            </a:r>
            <a:r>
              <a:rPr lang="en-US" dirty="0">
                <a:effectLst/>
                <a:latin typeface="Calibri" panose="020F0502020204030204" pitchFamily="34" charset="0"/>
                <a:ea typeface="DengXian" panose="02010600030101010101" pitchFamily="2" charset="-122"/>
              </a:rPr>
              <a:t>and</a:t>
            </a:r>
            <a:r>
              <a:rPr lang="en-US" dirty="0">
                <a:solidFill>
                  <a:srgbClr val="FF0000"/>
                </a:solidFill>
                <a:effectLst/>
                <a:latin typeface="Calibri" panose="020F0502020204030204" pitchFamily="34" charset="0"/>
                <a:ea typeface="DengXian" panose="02010600030101010101" pitchFamily="2" charset="-122"/>
              </a:rPr>
              <a:t> high current R&amp;D.</a:t>
            </a:r>
            <a:endParaRPr lang="en-US" sz="2000" dirty="0"/>
          </a:p>
          <a:p>
            <a:pPr lvl="0"/>
            <a:endParaRPr lang="en-US" sz="2000" dirty="0"/>
          </a:p>
        </p:txBody>
      </p:sp>
      <p:grpSp>
        <p:nvGrpSpPr>
          <p:cNvPr id="6" name="Group 5">
            <a:extLst>
              <a:ext uri="{FF2B5EF4-FFF2-40B4-BE49-F238E27FC236}">
                <a16:creationId xmlns:a16="http://schemas.microsoft.com/office/drawing/2014/main" id="{0E6CC037-689B-5371-17BD-7DE82068E71F}"/>
              </a:ext>
            </a:extLst>
          </p:cNvPr>
          <p:cNvGrpSpPr/>
          <p:nvPr/>
        </p:nvGrpSpPr>
        <p:grpSpPr>
          <a:xfrm>
            <a:off x="240471" y="3062"/>
            <a:ext cx="8903530" cy="593952"/>
            <a:chOff x="0" y="0"/>
            <a:chExt cx="12192000" cy="771416"/>
          </a:xfrm>
        </p:grpSpPr>
        <p:sp>
          <p:nvSpPr>
            <p:cNvPr id="7" name="Rectangle 6">
              <a:extLst>
                <a:ext uri="{FF2B5EF4-FFF2-40B4-BE49-F238E27FC236}">
                  <a16:creationId xmlns:a16="http://schemas.microsoft.com/office/drawing/2014/main" id="{ED6C55C4-04DC-6CA5-FCDF-115E3EEFB6C5}"/>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B7985D3C-E187-79D3-C37A-7E0A624FAF1F}"/>
                </a:ext>
              </a:extLst>
            </p:cNvPr>
            <p:cNvSpPr txBox="1"/>
            <p:nvPr/>
          </p:nvSpPr>
          <p:spPr>
            <a:xfrm>
              <a:off x="48981" y="63530"/>
              <a:ext cx="11813728" cy="6895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4) Summary</a:t>
              </a:r>
            </a:p>
          </p:txBody>
        </p:sp>
      </p:grpSp>
      <p:sp>
        <p:nvSpPr>
          <p:cNvPr id="9" name="Slide Number Placeholder 4">
            <a:extLst>
              <a:ext uri="{FF2B5EF4-FFF2-40B4-BE49-F238E27FC236}">
                <a16:creationId xmlns:a16="http://schemas.microsoft.com/office/drawing/2014/main" id="{DC6299A5-8958-E59C-4B27-9E8B46524FC8}"/>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27</a:t>
            </a:fld>
            <a:endParaRPr lang="en-US" dirty="0"/>
          </a:p>
        </p:txBody>
      </p:sp>
    </p:spTree>
    <p:extLst>
      <p:ext uri="{BB962C8B-B14F-4D97-AF65-F5344CB8AC3E}">
        <p14:creationId xmlns:p14="http://schemas.microsoft.com/office/powerpoint/2010/main" val="2566876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03DB8B-F4A9-4DB6-A272-46498555EBCE}"/>
              </a:ext>
            </a:extLst>
          </p:cNvPr>
          <p:cNvSpPr>
            <a:spLocks noGrp="1"/>
          </p:cNvSpPr>
          <p:nvPr>
            <p:ph idx="1"/>
          </p:nvPr>
        </p:nvSpPr>
        <p:spPr>
          <a:xfrm>
            <a:off x="280737" y="1761515"/>
            <a:ext cx="8863263" cy="3842084"/>
          </a:xfrm>
        </p:spPr>
        <p:txBody>
          <a:bodyPr>
            <a:normAutofit/>
          </a:bodyPr>
          <a:lstStyle/>
          <a:p>
            <a:pPr marL="0" indent="0" algn="ctr">
              <a:buNone/>
            </a:pPr>
            <a:r>
              <a:rPr lang="en-US" dirty="0" err="1"/>
              <a:t>LEReC</a:t>
            </a:r>
            <a:r>
              <a:rPr lang="en-US" dirty="0"/>
              <a:t> success would not be possible without team effort and expertise of many people from the BNL and Cornell University. </a:t>
            </a:r>
          </a:p>
          <a:p>
            <a:pPr marL="0" indent="0" algn="ctr">
              <a:buNone/>
            </a:pPr>
            <a:endParaRPr lang="en-US" dirty="0"/>
          </a:p>
          <a:p>
            <a:pPr marL="0" indent="0" algn="ctr">
              <a:buNone/>
            </a:pPr>
            <a:r>
              <a:rPr lang="en-US" dirty="0"/>
              <a:t>Thank you!</a:t>
            </a:r>
          </a:p>
        </p:txBody>
      </p:sp>
      <p:sp>
        <p:nvSpPr>
          <p:cNvPr id="4" name="Slide Number Placeholder 4">
            <a:extLst>
              <a:ext uri="{FF2B5EF4-FFF2-40B4-BE49-F238E27FC236}">
                <a16:creationId xmlns:a16="http://schemas.microsoft.com/office/drawing/2014/main" id="{A5F72F4A-BE3E-C9C4-139E-6FD9C792AAE6}"/>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28</a:t>
            </a:fld>
            <a:endParaRPr lang="en-US" dirty="0"/>
          </a:p>
        </p:txBody>
      </p:sp>
      <p:grpSp>
        <p:nvGrpSpPr>
          <p:cNvPr id="8" name="Group 7">
            <a:extLst>
              <a:ext uri="{FF2B5EF4-FFF2-40B4-BE49-F238E27FC236}">
                <a16:creationId xmlns:a16="http://schemas.microsoft.com/office/drawing/2014/main" id="{6863574C-3CD6-839E-EF29-7C555678DFDA}"/>
              </a:ext>
            </a:extLst>
          </p:cNvPr>
          <p:cNvGrpSpPr/>
          <p:nvPr/>
        </p:nvGrpSpPr>
        <p:grpSpPr>
          <a:xfrm>
            <a:off x="240471" y="3062"/>
            <a:ext cx="8903530" cy="593952"/>
            <a:chOff x="0" y="0"/>
            <a:chExt cx="12192000" cy="771416"/>
          </a:xfrm>
        </p:grpSpPr>
        <p:sp>
          <p:nvSpPr>
            <p:cNvPr id="9" name="Rectangle 8">
              <a:extLst>
                <a:ext uri="{FF2B5EF4-FFF2-40B4-BE49-F238E27FC236}">
                  <a16:creationId xmlns:a16="http://schemas.microsoft.com/office/drawing/2014/main" id="{30F0EFC5-7AB0-AB9E-84F9-66175F96ABF7}"/>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05952650-35F2-7BC8-FBB7-C7F66A8EDC88}"/>
                </a:ext>
              </a:extLst>
            </p:cNvPr>
            <p:cNvSpPr txBox="1"/>
            <p:nvPr/>
          </p:nvSpPr>
          <p:spPr>
            <a:xfrm>
              <a:off x="48981" y="63530"/>
              <a:ext cx="11813728" cy="6895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Acknowledgement</a:t>
              </a:r>
            </a:p>
          </p:txBody>
        </p:sp>
      </p:grpSp>
    </p:spTree>
    <p:extLst>
      <p:ext uri="{BB962C8B-B14F-4D97-AF65-F5344CB8AC3E}">
        <p14:creationId xmlns:p14="http://schemas.microsoft.com/office/powerpoint/2010/main" val="67915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A5F72F4A-BE3E-C9C4-139E-6FD9C792AAE6}"/>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29</a:t>
            </a:fld>
            <a:endParaRPr lang="en-US" dirty="0"/>
          </a:p>
        </p:txBody>
      </p:sp>
      <p:sp>
        <p:nvSpPr>
          <p:cNvPr id="9" name="Content Placeholder 2">
            <a:extLst>
              <a:ext uri="{FF2B5EF4-FFF2-40B4-BE49-F238E27FC236}">
                <a16:creationId xmlns:a16="http://schemas.microsoft.com/office/drawing/2014/main" id="{41D7900C-FF44-BCAA-4E58-B964EA31BA61}"/>
              </a:ext>
            </a:extLst>
          </p:cNvPr>
          <p:cNvSpPr>
            <a:spLocks noGrp="1"/>
          </p:cNvSpPr>
          <p:nvPr>
            <p:ph idx="1"/>
          </p:nvPr>
        </p:nvSpPr>
        <p:spPr>
          <a:xfrm>
            <a:off x="327837" y="1180440"/>
            <a:ext cx="8816163" cy="4352064"/>
          </a:xfrm>
        </p:spPr>
        <p:txBody>
          <a:bodyPr>
            <a:normAutofit/>
          </a:bodyPr>
          <a:lstStyle/>
          <a:p>
            <a:pPr marL="342900" indent="-342900">
              <a:buFont typeface="+mj-lt"/>
              <a:buAutoNum type="arabicPeriod"/>
            </a:pPr>
            <a:r>
              <a:rPr lang="da-DK" sz="1600" dirty="0"/>
              <a:t>A. Fedotov et al., ”</a:t>
            </a:r>
            <a:r>
              <a:rPr lang="en-US" sz="1600" dirty="0"/>
              <a:t> Experimental demonstration of hadron beam cooling using radio-frequency accelerated electron bunches</a:t>
            </a:r>
            <a:r>
              <a:rPr lang="da-DK" sz="1600" dirty="0"/>
              <a:t>”, Physical Review Letters 124, 084801 (2020).</a:t>
            </a:r>
          </a:p>
          <a:p>
            <a:pPr marL="342900" indent="-342900">
              <a:buFont typeface="+mj-lt"/>
              <a:buAutoNum type="arabicPeriod"/>
            </a:pPr>
            <a:r>
              <a:rPr lang="da-DK" sz="1600" dirty="0"/>
              <a:t>D. Kayran et al., ”</a:t>
            </a:r>
            <a:r>
              <a:rPr lang="en-US" sz="1600" dirty="0"/>
              <a:t> High-brightness electron beams for </a:t>
            </a:r>
            <a:r>
              <a:rPr lang="en-US" sz="1600" dirty="0" err="1"/>
              <a:t>linac</a:t>
            </a:r>
            <a:r>
              <a:rPr lang="en-US" sz="1600" dirty="0"/>
              <a:t>-based bunched beam electron cooling</a:t>
            </a:r>
            <a:r>
              <a:rPr lang="da-DK" sz="1600" dirty="0"/>
              <a:t>”, Phys. Rev. Accel. Beams 23, 021003 (2020).</a:t>
            </a:r>
          </a:p>
          <a:p>
            <a:pPr marL="342900" indent="-342900">
              <a:buFont typeface="+mj-lt"/>
              <a:buAutoNum type="arabicPeriod"/>
            </a:pPr>
            <a:r>
              <a:rPr lang="da-DK" sz="1600" dirty="0"/>
              <a:t>S. Seletskiy et al., ”</a:t>
            </a:r>
            <a:r>
              <a:rPr lang="en-US" sz="1600" dirty="0"/>
              <a:t> Accurate setting of electron energy for demonstration of first hadron beam cooling with rf-accelerated electron bunches</a:t>
            </a:r>
            <a:r>
              <a:rPr lang="da-DK" sz="1600" dirty="0"/>
              <a:t>”, Phys. Rev. Accel. Beams 21, 111004 (2019).</a:t>
            </a:r>
          </a:p>
          <a:p>
            <a:pPr marL="342900" indent="-342900">
              <a:buFont typeface="+mj-lt"/>
              <a:buAutoNum type="arabicPeriod"/>
            </a:pPr>
            <a:r>
              <a:rPr lang="da-DK" sz="1600" dirty="0">
                <a:solidFill>
                  <a:srgbClr val="0000FF"/>
                </a:solidFill>
              </a:rPr>
              <a:t>X. Gu et al., ”</a:t>
            </a:r>
            <a:r>
              <a:rPr lang="en-US" sz="1600" dirty="0">
                <a:solidFill>
                  <a:srgbClr val="0000FF"/>
                </a:solidFill>
              </a:rPr>
              <a:t>Stable operation of a high-voltage high-current dc photoemission gun for the bunched beam electron cooler in RHIC</a:t>
            </a:r>
            <a:r>
              <a:rPr lang="da-DK" sz="1600" dirty="0">
                <a:solidFill>
                  <a:srgbClr val="0000FF"/>
                </a:solidFill>
              </a:rPr>
              <a:t>”, Phys. Rev. Accel. Beams 23, 013401 (2020).</a:t>
            </a:r>
          </a:p>
          <a:p>
            <a:pPr marL="342900" indent="-342900">
              <a:buFont typeface="+mj-lt"/>
              <a:buAutoNum type="arabicPeriod"/>
            </a:pPr>
            <a:r>
              <a:rPr lang="da-DK" sz="1600" dirty="0"/>
              <a:t>H. Zhao et al., ”Cooling simulation and experimental benchmarking for an rf-based electron cooler”, Phys. Rev. Accel. Beams 23, 074201 (2020).</a:t>
            </a:r>
          </a:p>
          <a:p>
            <a:pPr marL="342900" indent="-342900">
              <a:buFont typeface="+mj-lt"/>
              <a:buAutoNum type="arabicPeriod"/>
            </a:pPr>
            <a:r>
              <a:rPr lang="da-DK" sz="1600" dirty="0"/>
              <a:t>S. Seletskiy et al., ”</a:t>
            </a:r>
            <a:r>
              <a:rPr lang="en-US" sz="1600" dirty="0"/>
              <a:t>Obtaining transverse cooling with non-magnetized electron beam</a:t>
            </a:r>
            <a:r>
              <a:rPr lang="da-DK" sz="1600" dirty="0"/>
              <a:t>”, Phys. Rev. Accel. Beams 23, 110101  (2020).</a:t>
            </a:r>
          </a:p>
          <a:p>
            <a:pPr marL="342900" indent="-342900">
              <a:buFont typeface="+mj-lt"/>
              <a:buAutoNum type="arabicPeriod"/>
            </a:pPr>
            <a:r>
              <a:rPr lang="en-GB" sz="1600" dirty="0"/>
              <a:t>C. Liu et al., “Gold-gold luminosity increase in RHIC for a beam energy scan with colliding beam energies extending below the nominal injection energy”, Phys. Rev. Accel. Beams, vol. 25,  051001 (2022).</a:t>
            </a:r>
            <a:endParaRPr lang="en-US" sz="1600" dirty="0"/>
          </a:p>
        </p:txBody>
      </p:sp>
      <p:grpSp>
        <p:nvGrpSpPr>
          <p:cNvPr id="11" name="Group 10">
            <a:extLst>
              <a:ext uri="{FF2B5EF4-FFF2-40B4-BE49-F238E27FC236}">
                <a16:creationId xmlns:a16="http://schemas.microsoft.com/office/drawing/2014/main" id="{F8BAD477-F8D0-74F3-C1AD-885D374962A9}"/>
              </a:ext>
            </a:extLst>
          </p:cNvPr>
          <p:cNvGrpSpPr/>
          <p:nvPr/>
        </p:nvGrpSpPr>
        <p:grpSpPr>
          <a:xfrm>
            <a:off x="240471" y="3062"/>
            <a:ext cx="8903530" cy="593952"/>
            <a:chOff x="0" y="0"/>
            <a:chExt cx="12192000" cy="771416"/>
          </a:xfrm>
        </p:grpSpPr>
        <p:sp>
          <p:nvSpPr>
            <p:cNvPr id="12" name="Rectangle 11">
              <a:extLst>
                <a:ext uri="{FF2B5EF4-FFF2-40B4-BE49-F238E27FC236}">
                  <a16:creationId xmlns:a16="http://schemas.microsoft.com/office/drawing/2014/main" id="{004B6E43-646C-791B-8BFD-3F766BFDBF51}"/>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F41A0E11-9A39-22C0-8A58-7F460507DC0F}"/>
                </a:ext>
              </a:extLst>
            </p:cNvPr>
            <p:cNvSpPr txBox="1"/>
            <p:nvPr/>
          </p:nvSpPr>
          <p:spPr>
            <a:xfrm>
              <a:off x="48981" y="63530"/>
              <a:ext cx="11813728" cy="6895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Recent </a:t>
              </a:r>
              <a:r>
                <a:rPr lang="en-US" sz="3000" b="1" dirty="0" err="1">
                  <a:solidFill>
                    <a:schemeClr val="accent1">
                      <a:lumMod val="75000"/>
                    </a:schemeClr>
                  </a:solidFill>
                  <a:ea typeface="+mn-lt"/>
                  <a:cs typeface="+mn-lt"/>
                </a:rPr>
                <a:t>LEReC</a:t>
              </a:r>
              <a:r>
                <a:rPr lang="en-US" sz="3000" b="1" dirty="0">
                  <a:solidFill>
                    <a:schemeClr val="accent1">
                      <a:lumMod val="75000"/>
                    </a:schemeClr>
                  </a:solidFill>
                  <a:ea typeface="+mn-lt"/>
                  <a:cs typeface="+mn-lt"/>
                </a:rPr>
                <a:t> peer-review publications</a:t>
              </a:r>
            </a:p>
          </p:txBody>
        </p:sp>
      </p:grpSp>
    </p:spTree>
    <p:extLst>
      <p:ext uri="{BB962C8B-B14F-4D97-AF65-F5344CB8AC3E}">
        <p14:creationId xmlns:p14="http://schemas.microsoft.com/office/powerpoint/2010/main" val="387164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DBA2C4-FD09-89C5-04D3-8B412464F4C4}"/>
              </a:ext>
            </a:extLst>
          </p:cNvPr>
          <p:cNvSpPr txBox="1"/>
          <p:nvPr/>
        </p:nvSpPr>
        <p:spPr>
          <a:xfrm>
            <a:off x="248397" y="899022"/>
            <a:ext cx="8239479" cy="5324535"/>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err="1"/>
              <a:t>LEReC</a:t>
            </a:r>
            <a:r>
              <a:rPr lang="en-US" sz="2000" dirty="0"/>
              <a:t> is fully operational electron cooler which:</a:t>
            </a:r>
          </a:p>
          <a:p>
            <a:pPr marL="285750" indent="-285750" algn="just">
              <a:buFont typeface="Arial" panose="020B0604020202020204" pitchFamily="34" charset="0"/>
              <a:buChar char="•"/>
            </a:pPr>
            <a:endParaRPr lang="en-US" sz="2000" dirty="0"/>
          </a:p>
          <a:p>
            <a:pPr marL="742950" lvl="1" indent="-285750" algn="just">
              <a:buFont typeface="Arial" panose="020B0604020202020204" pitchFamily="34" charset="0"/>
              <a:buChar char="•"/>
            </a:pPr>
            <a:r>
              <a:rPr lang="en-US" sz="2000" dirty="0"/>
              <a:t>utilizes RF-accelerated </a:t>
            </a:r>
            <a:r>
              <a:rPr lang="en-US" sz="2000" dirty="0">
                <a:solidFill>
                  <a:srgbClr val="FF0000"/>
                </a:solidFill>
              </a:rPr>
              <a:t>bunched</a:t>
            </a:r>
            <a:r>
              <a:rPr lang="en-US" sz="2000" dirty="0"/>
              <a:t> electron beams</a:t>
            </a:r>
          </a:p>
          <a:p>
            <a:pPr marL="742950" lvl="1" indent="-285750" algn="just">
              <a:buFont typeface="Arial" panose="020B0604020202020204" pitchFamily="34" charset="0"/>
              <a:buChar char="•"/>
            </a:pPr>
            <a:endParaRPr lang="en-US" sz="2000" dirty="0"/>
          </a:p>
          <a:p>
            <a:pPr marL="742950" lvl="1" indent="-285750" algn="just">
              <a:buFont typeface="Arial" panose="020B0604020202020204" pitchFamily="34" charset="0"/>
              <a:buChar char="•"/>
            </a:pPr>
            <a:r>
              <a:rPr lang="en-US" sz="2000" dirty="0"/>
              <a:t>uses </a:t>
            </a:r>
            <a:r>
              <a:rPr lang="en-US" sz="2000" dirty="0">
                <a:solidFill>
                  <a:srgbClr val="FF0000"/>
                </a:solidFill>
              </a:rPr>
              <a:t>non-magnetized</a:t>
            </a:r>
            <a:r>
              <a:rPr lang="en-US" sz="2000" dirty="0"/>
              <a:t> electron beam</a:t>
            </a:r>
          </a:p>
          <a:p>
            <a:pPr marL="742950" lvl="1" indent="-285750" algn="just">
              <a:buFont typeface="Arial" panose="020B0604020202020204" pitchFamily="34" charset="0"/>
              <a:buChar char="•"/>
            </a:pPr>
            <a:endParaRPr lang="en-US" sz="2000" dirty="0"/>
          </a:p>
          <a:p>
            <a:pPr marL="742950" lvl="1" indent="-285750" algn="just">
              <a:buFont typeface="Arial" panose="020B0604020202020204" pitchFamily="34" charset="0"/>
              <a:buChar char="•"/>
            </a:pPr>
            <a:r>
              <a:rPr lang="en-US" sz="2000" dirty="0"/>
              <a:t>stable 24/7 running of high-current electron accelerator and </a:t>
            </a:r>
            <a:r>
              <a:rPr lang="en-US" sz="2000" dirty="0">
                <a:solidFill>
                  <a:srgbClr val="FF0000"/>
                </a:solidFill>
              </a:rPr>
              <a:t>stable cooling </a:t>
            </a:r>
            <a:r>
              <a:rPr lang="en-US" sz="2000" dirty="0"/>
              <a:t>of ion bunches was provided over </a:t>
            </a:r>
            <a:r>
              <a:rPr lang="en-US" sz="2000" dirty="0">
                <a:solidFill>
                  <a:srgbClr val="FF0000"/>
                </a:solidFill>
              </a:rPr>
              <a:t>many months of collider operation </a:t>
            </a:r>
            <a:r>
              <a:rPr lang="en-US" sz="2000" dirty="0"/>
              <a:t>in 2020 and 2021.</a:t>
            </a:r>
          </a:p>
          <a:p>
            <a:pPr marL="742950" lvl="1" indent="-285750" algn="just">
              <a:buFont typeface="Arial" panose="020B0604020202020204" pitchFamily="34" charset="0"/>
              <a:buChar char="•"/>
            </a:pPr>
            <a:endParaRPr lang="en-US" sz="2000" dirty="0"/>
          </a:p>
          <a:p>
            <a:pPr marL="742950" lvl="1" indent="-285750" algn="just">
              <a:buFont typeface="Arial" panose="020B0604020202020204" pitchFamily="34" charset="0"/>
              <a:buChar char="•"/>
            </a:pPr>
            <a:r>
              <a:rPr lang="en-US" sz="2000" dirty="0"/>
              <a:t>Contributed a </a:t>
            </a:r>
            <a:r>
              <a:rPr lang="en-US" sz="2000" dirty="0">
                <a:solidFill>
                  <a:srgbClr val="FF0000"/>
                </a:solidFill>
              </a:rPr>
              <a:t>significant luminosity improvement </a:t>
            </a:r>
            <a:r>
              <a:rPr lang="en-US" sz="2000" dirty="0"/>
              <a:t>for RHIC operation at low energies</a:t>
            </a:r>
          </a:p>
          <a:p>
            <a:pPr marL="742950" lvl="1" indent="-285750" algn="just">
              <a:buFont typeface="Arial" panose="020B0604020202020204" pitchFamily="34" charset="0"/>
              <a:buChar char="•"/>
            </a:pPr>
            <a:endParaRPr lang="en-US" sz="2000" dirty="0"/>
          </a:p>
          <a:p>
            <a:pPr marL="742950" lvl="1" indent="-285750" algn="just">
              <a:buFont typeface="Arial" panose="020B0604020202020204" pitchFamily="34" charset="0"/>
              <a:buChar char="•"/>
            </a:pPr>
            <a:r>
              <a:rPr lang="en-US" sz="2000" dirty="0"/>
              <a:t>provided electron beam for some studies which required by the EIC project, such as the </a:t>
            </a:r>
            <a:r>
              <a:rPr lang="en-US" sz="2000" dirty="0">
                <a:solidFill>
                  <a:srgbClr val="FF0000"/>
                </a:solidFill>
              </a:rPr>
              <a:t>cooling studies and high current </a:t>
            </a:r>
            <a:r>
              <a:rPr lang="en-US" sz="2000" dirty="0"/>
              <a:t>beam in 2022.</a:t>
            </a:r>
          </a:p>
          <a:p>
            <a:pPr marL="742950" lvl="1" indent="-285750" algn="just">
              <a:buFont typeface="Arial" panose="020B0604020202020204" pitchFamily="34" charset="0"/>
              <a:buChar char="•"/>
            </a:pPr>
            <a:endParaRPr lang="en-US" sz="2000" dirty="0">
              <a:solidFill>
                <a:srgbClr val="FF0000"/>
              </a:solidFill>
            </a:endParaRPr>
          </a:p>
        </p:txBody>
      </p:sp>
      <p:grpSp>
        <p:nvGrpSpPr>
          <p:cNvPr id="5" name="Group 4">
            <a:extLst>
              <a:ext uri="{FF2B5EF4-FFF2-40B4-BE49-F238E27FC236}">
                <a16:creationId xmlns:a16="http://schemas.microsoft.com/office/drawing/2014/main" id="{8D5E5AD1-E24D-9439-0591-D76B72A4F2B2}"/>
              </a:ext>
            </a:extLst>
          </p:cNvPr>
          <p:cNvGrpSpPr/>
          <p:nvPr/>
        </p:nvGrpSpPr>
        <p:grpSpPr>
          <a:xfrm>
            <a:off x="240471" y="3062"/>
            <a:ext cx="8903530" cy="593952"/>
            <a:chOff x="0" y="0"/>
            <a:chExt cx="12192000" cy="771416"/>
          </a:xfrm>
        </p:grpSpPr>
        <p:sp>
          <p:nvSpPr>
            <p:cNvPr id="6" name="Rectangle 5">
              <a:extLst>
                <a:ext uri="{FF2B5EF4-FFF2-40B4-BE49-F238E27FC236}">
                  <a16:creationId xmlns:a16="http://schemas.microsoft.com/office/drawing/2014/main" id="{7440E2F4-B864-6828-15F6-0F7F2941044C}"/>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F10EEFAD-044F-ED28-0752-23CB56A65339}"/>
                </a:ext>
              </a:extLst>
            </p:cNvPr>
            <p:cNvSpPr txBox="1"/>
            <p:nvPr/>
          </p:nvSpPr>
          <p:spPr>
            <a:xfrm>
              <a:off x="48983" y="63530"/>
              <a:ext cx="9366297" cy="6895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1) </a:t>
              </a:r>
              <a:r>
                <a:rPr lang="en-US" sz="3000" b="1" dirty="0" err="1">
                  <a:solidFill>
                    <a:schemeClr val="accent1">
                      <a:lumMod val="75000"/>
                    </a:schemeClr>
                  </a:solidFill>
                  <a:ea typeface="+mn-lt"/>
                  <a:cs typeface="+mn-lt"/>
                </a:rPr>
                <a:t>LEReC</a:t>
              </a:r>
              <a:r>
                <a:rPr lang="en-US" sz="3000" b="1" dirty="0">
                  <a:solidFill>
                    <a:schemeClr val="accent1">
                      <a:lumMod val="75000"/>
                    </a:schemeClr>
                  </a:solidFill>
                  <a:ea typeface="+mn-lt"/>
                  <a:cs typeface="+mn-lt"/>
                </a:rPr>
                <a:t> Introduction</a:t>
              </a:r>
              <a:endParaRPr lang="en-US" sz="1350" dirty="0"/>
            </a:p>
          </p:txBody>
        </p:sp>
      </p:grpSp>
      <p:sp>
        <p:nvSpPr>
          <p:cNvPr id="2" name="Slide Number Placeholder 4">
            <a:extLst>
              <a:ext uri="{FF2B5EF4-FFF2-40B4-BE49-F238E27FC236}">
                <a16:creationId xmlns:a16="http://schemas.microsoft.com/office/drawing/2014/main" id="{EC4B2937-156B-5B59-83C8-5983C9DFD610}"/>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3</a:t>
            </a:fld>
            <a:endParaRPr lang="en-US" dirty="0"/>
          </a:p>
        </p:txBody>
      </p:sp>
    </p:spTree>
    <p:extLst>
      <p:ext uri="{BB962C8B-B14F-4D97-AF65-F5344CB8AC3E}">
        <p14:creationId xmlns:p14="http://schemas.microsoft.com/office/powerpoint/2010/main" val="3789209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descr="A group of people standing in a room&#10;&#10;Description generated with very high confidence">
            <a:extLst>
              <a:ext uri="{FF2B5EF4-FFF2-40B4-BE49-F238E27FC236}">
                <a16:creationId xmlns:a16="http://schemas.microsoft.com/office/drawing/2014/main" id="{DA03BC3A-0CF3-4767-879A-92EFF8C15B2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9013" y="196750"/>
            <a:ext cx="9135979" cy="6090654"/>
          </a:xfrm>
        </p:spPr>
      </p:pic>
      <p:sp>
        <p:nvSpPr>
          <p:cNvPr id="2" name="Title 1">
            <a:extLst>
              <a:ext uri="{FF2B5EF4-FFF2-40B4-BE49-F238E27FC236}">
                <a16:creationId xmlns:a16="http://schemas.microsoft.com/office/drawing/2014/main" id="{0205EB6C-1FF2-4070-BDBB-EE80C5E0B592}"/>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err="1">
                <a:solidFill>
                  <a:schemeClr val="tx1">
                    <a:lumMod val="85000"/>
                    <a:lumOff val="15000"/>
                  </a:schemeClr>
                </a:solidFill>
              </a:rPr>
              <a:t>LEReC</a:t>
            </a:r>
            <a:r>
              <a:rPr lang="en-US" sz="3100" dirty="0">
                <a:solidFill>
                  <a:schemeClr val="tx1">
                    <a:lumMod val="85000"/>
                    <a:lumOff val="15000"/>
                  </a:schemeClr>
                </a:solidFill>
              </a:rPr>
              <a:t> team </a:t>
            </a:r>
          </a:p>
        </p:txBody>
      </p:sp>
      <p:sp>
        <p:nvSpPr>
          <p:cNvPr id="8" name="Rectangle 7">
            <a:extLst>
              <a:ext uri="{FF2B5EF4-FFF2-40B4-BE49-F238E27FC236}">
                <a16:creationId xmlns:a16="http://schemas.microsoft.com/office/drawing/2014/main" id="{C273384E-A607-4BDF-8AE5-7DE3065296EB}"/>
              </a:ext>
            </a:extLst>
          </p:cNvPr>
          <p:cNvSpPr/>
          <p:nvPr/>
        </p:nvSpPr>
        <p:spPr>
          <a:xfrm>
            <a:off x="0" y="6512731"/>
            <a:ext cx="6240379" cy="369332"/>
          </a:xfrm>
          <a:prstGeom prst="rect">
            <a:avLst/>
          </a:prstGeom>
        </p:spPr>
        <p:txBody>
          <a:bodyPr wrap="square">
            <a:spAutoFit/>
          </a:bodyPr>
          <a:lstStyle/>
          <a:p>
            <a:r>
              <a:rPr lang="en-US" dirty="0">
                <a:hlinkClick r:id="rId3"/>
              </a:rPr>
              <a:t>https://www.bnl.gov/newsroom/news.php?a=215585</a:t>
            </a:r>
            <a:endParaRPr lang="en-US" dirty="0"/>
          </a:p>
        </p:txBody>
      </p:sp>
      <p:sp>
        <p:nvSpPr>
          <p:cNvPr id="3" name="Slide Number Placeholder 4">
            <a:extLst>
              <a:ext uri="{FF2B5EF4-FFF2-40B4-BE49-F238E27FC236}">
                <a16:creationId xmlns:a16="http://schemas.microsoft.com/office/drawing/2014/main" id="{064B2D21-F1D7-8EB0-788B-7E5D129A286D}"/>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30</a:t>
            </a:fld>
            <a:endParaRPr lang="en-US" dirty="0"/>
          </a:p>
        </p:txBody>
      </p:sp>
    </p:spTree>
    <p:extLst>
      <p:ext uri="{BB962C8B-B14F-4D97-AF65-F5344CB8AC3E}">
        <p14:creationId xmlns:p14="http://schemas.microsoft.com/office/powerpoint/2010/main" val="1100481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850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rotWithShape="1">
          <a:blip r:embed="rId3" cstate="screen">
            <a:extLst>
              <a:ext uri="{28A0092B-C50C-407E-A947-70E740481C1C}">
                <a14:useLocalDpi xmlns:a14="http://schemas.microsoft.com/office/drawing/2010/main"/>
              </a:ext>
            </a:extLst>
          </a:blip>
          <a:srcRect l="2743" r="7813"/>
          <a:stretch/>
        </p:blipFill>
        <p:spPr bwMode="auto">
          <a:xfrm>
            <a:off x="263523" y="2941638"/>
            <a:ext cx="8178802"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Box 16"/>
          <p:cNvSpPr txBox="1">
            <a:spLocks noChangeArrowheads="1"/>
          </p:cNvSpPr>
          <p:nvPr/>
        </p:nvSpPr>
        <p:spPr bwMode="auto">
          <a:xfrm>
            <a:off x="3825875" y="5008563"/>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High-Power Beam Dump</a:t>
            </a:r>
          </a:p>
        </p:txBody>
      </p:sp>
      <p:cxnSp>
        <p:nvCxnSpPr>
          <p:cNvPr id="19" name="Straight Arrow Connector 18"/>
          <p:cNvCxnSpPr/>
          <p:nvPr/>
        </p:nvCxnSpPr>
        <p:spPr>
          <a:xfrm flipV="1">
            <a:off x="4349750" y="4062413"/>
            <a:ext cx="0" cy="93345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3084" name="TextBox 26"/>
          <p:cNvSpPr txBox="1">
            <a:spLocks noChangeArrowheads="1"/>
          </p:cNvSpPr>
          <p:nvPr/>
        </p:nvSpPr>
        <p:spPr bwMode="auto">
          <a:xfrm>
            <a:off x="7921625" y="3536950"/>
            <a:ext cx="67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DC </a:t>
            </a:r>
            <a:b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br>
            <a: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e</a:t>
            </a:r>
            <a:r>
              <a:rPr kumimoji="0" lang="en-US" altLang="en-US" sz="1200" b="1" i="0" u="none" strike="noStrike" kern="1200" cap="none" spc="0" normalizeH="0" baseline="30000" noProof="0">
                <a:ln>
                  <a:noFill/>
                </a:ln>
                <a:solidFill>
                  <a:prstClr val="black"/>
                </a:solidFill>
                <a:effectLst/>
                <a:uLnTx/>
                <a:uFillTx/>
                <a:latin typeface="Arial" charset="0"/>
                <a:ea typeface="ＭＳ Ｐゴシック" pitchFamily="34" charset="-128"/>
                <a:cs typeface="Helvetica" pitchFamily="34" charset="0"/>
              </a:rPr>
              <a:t>-</a:t>
            </a:r>
            <a: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 Gun</a:t>
            </a:r>
          </a:p>
        </p:txBody>
      </p:sp>
      <p:sp>
        <p:nvSpPr>
          <p:cNvPr id="3085" name="TextBox 27"/>
          <p:cNvSpPr txBox="1">
            <a:spLocks noChangeArrowheads="1"/>
          </p:cNvSpPr>
          <p:nvPr/>
        </p:nvSpPr>
        <p:spPr bwMode="auto">
          <a:xfrm>
            <a:off x="7467600" y="1219200"/>
            <a:ext cx="793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704 MHz SRF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Booster Cavity</a:t>
            </a:r>
          </a:p>
        </p:txBody>
      </p:sp>
      <p:sp>
        <p:nvSpPr>
          <p:cNvPr id="3086" name="TextBox 28"/>
          <p:cNvSpPr txBox="1">
            <a:spLocks noChangeArrowheads="1"/>
          </p:cNvSpPr>
          <p:nvPr/>
        </p:nvSpPr>
        <p:spPr bwMode="auto">
          <a:xfrm>
            <a:off x="6858000" y="2105025"/>
            <a:ext cx="10556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2.1 GHz </a:t>
            </a:r>
            <a:b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br>
            <a: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Cu Cavity</a:t>
            </a:r>
          </a:p>
        </p:txBody>
      </p:sp>
      <p:cxnSp>
        <p:nvCxnSpPr>
          <p:cNvPr id="30" name="Straight Arrow Connector 29"/>
          <p:cNvCxnSpPr>
            <a:stCxn id="3086" idx="2"/>
          </p:cNvCxnSpPr>
          <p:nvPr/>
        </p:nvCxnSpPr>
        <p:spPr>
          <a:xfrm>
            <a:off x="7386638" y="2565400"/>
            <a:ext cx="155575" cy="722313"/>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sp>
        <p:nvSpPr>
          <p:cNvPr id="3088" name="TextBox 31"/>
          <p:cNvSpPr txBox="1">
            <a:spLocks noChangeArrowheads="1"/>
          </p:cNvSpPr>
          <p:nvPr/>
        </p:nvSpPr>
        <p:spPr bwMode="auto">
          <a:xfrm>
            <a:off x="4849813" y="2284413"/>
            <a:ext cx="1055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9 MHz </a:t>
            </a:r>
            <a:b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br>
            <a: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Cu Cavity</a:t>
            </a:r>
          </a:p>
        </p:txBody>
      </p:sp>
      <p:sp>
        <p:nvSpPr>
          <p:cNvPr id="3089" name="TextBox 32"/>
          <p:cNvSpPr txBox="1">
            <a:spLocks noChangeArrowheads="1"/>
          </p:cNvSpPr>
          <p:nvPr/>
        </p:nvSpPr>
        <p:spPr bwMode="auto">
          <a:xfrm>
            <a:off x="3505200" y="2227263"/>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charset="0"/>
                <a:ea typeface="ＭＳ Ｐゴシック" pitchFamily="34" charset="-128"/>
                <a:cs typeface="Helvetica" pitchFamily="34" charset="0"/>
              </a:rPr>
              <a:t>704 MHz </a:t>
            </a:r>
            <a:br>
              <a:rPr kumimoji="0" lang="en-US" altLang="en-US" sz="1200" b="1" i="0" u="none" strike="noStrike" kern="1200" cap="none" spc="0" normalizeH="0" baseline="0" noProof="0" dirty="0">
                <a:ln>
                  <a:noFill/>
                </a:ln>
                <a:solidFill>
                  <a:prstClr val="black"/>
                </a:solidFill>
                <a:effectLst/>
                <a:uLnTx/>
                <a:uFillTx/>
                <a:latin typeface="Arial" charset="0"/>
                <a:ea typeface="ＭＳ Ｐゴシック" pitchFamily="34" charset="-128"/>
                <a:cs typeface="Helvetica" pitchFamily="34" charset="0"/>
              </a:rPr>
            </a:br>
            <a:r>
              <a:rPr kumimoji="0" lang="en-US" altLang="en-US" sz="1200" b="1" i="0" u="none" strike="noStrike" kern="1200" cap="none" spc="0" normalizeH="0" baseline="0" noProof="0" dirty="0">
                <a:ln>
                  <a:noFill/>
                </a:ln>
                <a:solidFill>
                  <a:prstClr val="black"/>
                </a:solidFill>
                <a:effectLst/>
                <a:uLnTx/>
                <a:uFillTx/>
                <a:latin typeface="Arial" charset="0"/>
                <a:ea typeface="ＭＳ Ｐゴシック" pitchFamily="34" charset="-128"/>
                <a:cs typeface="Helvetica" pitchFamily="34" charset="0"/>
              </a:rPr>
              <a:t>Cu Cavity</a:t>
            </a:r>
          </a:p>
        </p:txBody>
      </p:sp>
      <p:cxnSp>
        <p:nvCxnSpPr>
          <p:cNvPr id="34" name="Straight Arrow Connector 33"/>
          <p:cNvCxnSpPr>
            <a:stCxn id="3089" idx="2"/>
          </p:cNvCxnSpPr>
          <p:nvPr/>
        </p:nvCxnSpPr>
        <p:spPr>
          <a:xfrm>
            <a:off x="4033838" y="2689225"/>
            <a:ext cx="0" cy="509588"/>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cxnSp>
        <p:nvCxnSpPr>
          <p:cNvPr id="36" name="Straight Arrow Connector 35"/>
          <p:cNvCxnSpPr/>
          <p:nvPr/>
        </p:nvCxnSpPr>
        <p:spPr>
          <a:xfrm>
            <a:off x="5376863" y="2768600"/>
            <a:ext cx="0" cy="458788"/>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cxnSp>
        <p:nvCxnSpPr>
          <p:cNvPr id="38" name="Straight Arrow Connector 37"/>
          <p:cNvCxnSpPr>
            <a:stCxn id="3085" idx="2"/>
          </p:cNvCxnSpPr>
          <p:nvPr/>
        </p:nvCxnSpPr>
        <p:spPr>
          <a:xfrm>
            <a:off x="7864475" y="2049463"/>
            <a:ext cx="0" cy="1036637"/>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sp>
        <p:nvSpPr>
          <p:cNvPr id="3095" name="TextBox 50"/>
          <p:cNvSpPr txBox="1">
            <a:spLocks noChangeArrowheads="1"/>
          </p:cNvSpPr>
          <p:nvPr/>
        </p:nvSpPr>
        <p:spPr bwMode="auto">
          <a:xfrm>
            <a:off x="1487488" y="1811338"/>
            <a:ext cx="1435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RF Diagnostic Beamline</a:t>
            </a:r>
          </a:p>
        </p:txBody>
      </p:sp>
      <p:cxnSp>
        <p:nvCxnSpPr>
          <p:cNvPr id="52" name="Straight Arrow Connector 51"/>
          <p:cNvCxnSpPr>
            <a:stCxn id="3095" idx="2"/>
          </p:cNvCxnSpPr>
          <p:nvPr/>
        </p:nvCxnSpPr>
        <p:spPr>
          <a:xfrm>
            <a:off x="2205038" y="2273300"/>
            <a:ext cx="385762" cy="1109663"/>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3097" name="TextBox 53"/>
          <p:cNvSpPr txBox="1">
            <a:spLocks noChangeArrowheads="1"/>
          </p:cNvSpPr>
          <p:nvPr/>
        </p:nvSpPr>
        <p:spPr bwMode="auto">
          <a:xfrm>
            <a:off x="3406775" y="3521075"/>
            <a:ext cx="1457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RHIC TRIPLET</a:t>
            </a:r>
          </a:p>
        </p:txBody>
      </p:sp>
      <p:sp>
        <p:nvSpPr>
          <p:cNvPr id="3098" name="TextBox 54"/>
          <p:cNvSpPr txBox="1">
            <a:spLocks noChangeArrowheads="1"/>
          </p:cNvSpPr>
          <p:nvPr/>
        </p:nvSpPr>
        <p:spPr bwMode="auto">
          <a:xfrm>
            <a:off x="6056313" y="3540125"/>
            <a:ext cx="9032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RHIC  DX</a:t>
            </a:r>
          </a:p>
        </p:txBody>
      </p:sp>
      <p:sp>
        <p:nvSpPr>
          <p:cNvPr id="3099" name="TextBox 55"/>
          <p:cNvSpPr txBox="1">
            <a:spLocks noChangeArrowheads="1"/>
          </p:cNvSpPr>
          <p:nvPr/>
        </p:nvSpPr>
        <p:spPr bwMode="auto">
          <a:xfrm>
            <a:off x="57150" y="4905375"/>
            <a:ext cx="898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180°</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Bending</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Magnet</a:t>
            </a:r>
          </a:p>
        </p:txBody>
      </p:sp>
      <p:cxnSp>
        <p:nvCxnSpPr>
          <p:cNvPr id="57" name="Straight Arrow Connector 56"/>
          <p:cNvCxnSpPr>
            <a:stCxn id="3099" idx="0"/>
          </p:cNvCxnSpPr>
          <p:nvPr/>
        </p:nvCxnSpPr>
        <p:spPr>
          <a:xfrm flipH="1" flipV="1">
            <a:off x="506413" y="3798888"/>
            <a:ext cx="0" cy="1106487"/>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59" name="Right Arrow 58"/>
          <p:cNvSpPr/>
          <p:nvPr/>
        </p:nvSpPr>
        <p:spPr>
          <a:xfrm rot="10800000" flipV="1">
            <a:off x="5715000" y="3086100"/>
            <a:ext cx="430213" cy="149225"/>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0" name="Rectangle 59"/>
          <p:cNvSpPr/>
          <p:nvPr/>
        </p:nvSpPr>
        <p:spPr>
          <a:xfrm>
            <a:off x="6136536" y="2941638"/>
            <a:ext cx="346570"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1430"/>
                <a:solidFill>
                  <a:srgbClr val="C00000"/>
                </a:solidFill>
                <a:effectLst>
                  <a:outerShdw blurRad="50800" dist="39000" dir="5460000" algn="tl">
                    <a:srgbClr val="000000">
                      <a:alpha val="38000"/>
                    </a:srgbClr>
                  </a:outerShdw>
                </a:effectLst>
                <a:uLnTx/>
                <a:uFillTx/>
                <a:latin typeface="Arial" panose="020B0604020202020204"/>
                <a:ea typeface="+mn-ea"/>
                <a:cs typeface="+mn-cs"/>
              </a:rPr>
              <a:t>e</a:t>
            </a:r>
            <a:r>
              <a:rPr kumimoji="0" lang="en-US" sz="1800" b="1" i="0" u="none" strike="noStrike" kern="1200" cap="none" spc="0" normalizeH="0" baseline="30000" noProof="0" dirty="0">
                <a:ln w="11430"/>
                <a:solidFill>
                  <a:srgbClr val="C00000"/>
                </a:solidFill>
                <a:effectLst>
                  <a:outerShdw blurRad="50800" dist="39000" dir="5460000" algn="tl">
                    <a:srgbClr val="000000">
                      <a:alpha val="38000"/>
                    </a:srgbClr>
                  </a:outerShdw>
                </a:effectLst>
                <a:uLnTx/>
                <a:uFillTx/>
                <a:latin typeface="Arial" panose="020B0604020202020204"/>
                <a:ea typeface="+mn-ea"/>
                <a:cs typeface="+mn-cs"/>
              </a:rPr>
              <a:t>-</a:t>
            </a:r>
          </a:p>
        </p:txBody>
      </p:sp>
      <p:sp>
        <p:nvSpPr>
          <p:cNvPr id="61" name="Right Arrow 60"/>
          <p:cNvSpPr/>
          <p:nvPr/>
        </p:nvSpPr>
        <p:spPr>
          <a:xfrm flipV="1">
            <a:off x="1611313" y="3835400"/>
            <a:ext cx="431800" cy="149225"/>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2" name="Rectangle 61"/>
          <p:cNvSpPr/>
          <p:nvPr/>
        </p:nvSpPr>
        <p:spPr>
          <a:xfrm>
            <a:off x="1310780" y="3716302"/>
            <a:ext cx="346570"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1430"/>
                <a:solidFill>
                  <a:srgbClr val="C00000"/>
                </a:solidFill>
                <a:effectLst>
                  <a:outerShdw blurRad="50800" dist="39000" dir="5460000" algn="tl">
                    <a:srgbClr val="000000">
                      <a:alpha val="38000"/>
                    </a:srgbClr>
                  </a:outerShdw>
                </a:effectLst>
                <a:uLnTx/>
                <a:uFillTx/>
                <a:latin typeface="Arial" panose="020B0604020202020204"/>
                <a:ea typeface="+mn-ea"/>
                <a:cs typeface="+mn-cs"/>
              </a:rPr>
              <a:t>e</a:t>
            </a:r>
            <a:r>
              <a:rPr kumimoji="0" lang="en-US" sz="1800" b="1" i="0" u="none" strike="noStrike" kern="1200" cap="none" spc="0" normalizeH="0" baseline="30000" noProof="0" dirty="0">
                <a:ln w="11430"/>
                <a:solidFill>
                  <a:srgbClr val="C00000"/>
                </a:solidFill>
                <a:effectLst>
                  <a:outerShdw blurRad="50800" dist="39000" dir="5460000" algn="tl">
                    <a:srgbClr val="000000">
                      <a:alpha val="38000"/>
                    </a:srgbClr>
                  </a:outerShdw>
                </a:effectLst>
                <a:uLnTx/>
                <a:uFillTx/>
                <a:latin typeface="Arial" panose="020B0604020202020204"/>
                <a:ea typeface="+mn-ea"/>
                <a:cs typeface="+mn-cs"/>
              </a:rPr>
              <a:t>-</a:t>
            </a:r>
          </a:p>
        </p:txBody>
      </p:sp>
      <p:sp>
        <p:nvSpPr>
          <p:cNvPr id="64" name="Right Arrow 63"/>
          <p:cNvSpPr/>
          <p:nvPr/>
        </p:nvSpPr>
        <p:spPr>
          <a:xfrm rot="10800000" flipV="1">
            <a:off x="5226050" y="3578225"/>
            <a:ext cx="196850" cy="82550"/>
          </a:xfrm>
          <a:prstGeom prst="rightArrow">
            <a:avLst>
              <a:gd name="adj1" fmla="val 50000"/>
              <a:gd name="adj2" fmla="val 88400"/>
            </a:avLst>
          </a:prstGeom>
          <a:solidFill>
            <a:srgbClr val="FFFF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5" name="Right Arrow 64"/>
          <p:cNvSpPr/>
          <p:nvPr/>
        </p:nvSpPr>
        <p:spPr>
          <a:xfrm rot="10800000" flipV="1">
            <a:off x="2989263" y="3575050"/>
            <a:ext cx="196850" cy="82550"/>
          </a:xfrm>
          <a:prstGeom prst="rightArrow">
            <a:avLst>
              <a:gd name="adj1" fmla="val 50000"/>
              <a:gd name="adj2" fmla="val 88400"/>
            </a:avLst>
          </a:prstGeom>
          <a:solidFill>
            <a:srgbClr val="FFFF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6" name="Right Arrow 65"/>
          <p:cNvSpPr/>
          <p:nvPr/>
        </p:nvSpPr>
        <p:spPr>
          <a:xfrm flipV="1">
            <a:off x="2986088" y="3695700"/>
            <a:ext cx="196850" cy="82550"/>
          </a:xfrm>
          <a:prstGeom prst="rightArrow">
            <a:avLst>
              <a:gd name="adj1" fmla="val 50000"/>
              <a:gd name="adj2" fmla="val 88400"/>
            </a:avLst>
          </a:prstGeom>
          <a:solidFill>
            <a:srgbClr val="00B0F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7" name="Right Arrow 66"/>
          <p:cNvSpPr/>
          <p:nvPr/>
        </p:nvSpPr>
        <p:spPr>
          <a:xfrm flipV="1">
            <a:off x="5238750" y="3659188"/>
            <a:ext cx="196850" cy="82550"/>
          </a:xfrm>
          <a:prstGeom prst="rightArrow">
            <a:avLst>
              <a:gd name="adj1" fmla="val 50000"/>
              <a:gd name="adj2" fmla="val 88400"/>
            </a:avLst>
          </a:prstGeom>
          <a:solidFill>
            <a:srgbClr val="00B0F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Right Arrow 47"/>
          <p:cNvSpPr/>
          <p:nvPr/>
        </p:nvSpPr>
        <p:spPr>
          <a:xfrm rot="10800000" flipV="1">
            <a:off x="1232694" y="3373438"/>
            <a:ext cx="430212" cy="149225"/>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2"/>
          <p:cNvSpPr/>
          <p:nvPr/>
        </p:nvSpPr>
        <p:spPr>
          <a:xfrm>
            <a:off x="1624013" y="3230563"/>
            <a:ext cx="404812" cy="42862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1430"/>
                <a:solidFill>
                  <a:srgbClr val="C00000"/>
                </a:solidFill>
                <a:effectLst>
                  <a:outerShdw blurRad="50800" dist="39000" dir="5460000" algn="tl">
                    <a:srgbClr val="000000">
                      <a:alpha val="38000"/>
                    </a:srgbClr>
                  </a:outerShdw>
                </a:effectLst>
                <a:uLnTx/>
                <a:uFillTx/>
                <a:latin typeface="Arial" panose="020B0604020202020204"/>
                <a:ea typeface="+mn-ea"/>
                <a:cs typeface="+mn-cs"/>
              </a:rPr>
              <a:t>e</a:t>
            </a:r>
            <a:r>
              <a:rPr kumimoji="0" lang="en-US" sz="1800" b="1" i="0" u="none" strike="noStrike" kern="1200" cap="none" spc="0" normalizeH="0" baseline="30000" noProof="0" dirty="0">
                <a:ln w="11430"/>
                <a:solidFill>
                  <a:srgbClr val="C00000"/>
                </a:solidFill>
                <a:effectLst>
                  <a:outerShdw blurRad="50800" dist="39000" dir="5460000" algn="tl">
                    <a:srgbClr val="000000">
                      <a:alpha val="38000"/>
                    </a:srgbClr>
                  </a:outerShdw>
                </a:effectLst>
                <a:uLnTx/>
                <a:uFillTx/>
                <a:latin typeface="Arial" panose="020B0604020202020204"/>
                <a:ea typeface="+mn-ea"/>
                <a:cs typeface="+mn-cs"/>
              </a:rPr>
              <a:t>-</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12" name="TextBox 15"/>
          <p:cNvSpPr txBox="1">
            <a:spLocks noChangeArrowheads="1"/>
          </p:cNvSpPr>
          <p:nvPr/>
        </p:nvSpPr>
        <p:spPr bwMode="auto">
          <a:xfrm>
            <a:off x="1066800" y="5670550"/>
            <a:ext cx="1827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 </a:t>
            </a:r>
            <a:r>
              <a:rPr kumimoji="0" lang="en-US" altLang="en-US" sz="1100" b="0" i="0" u="none" strike="noStrike" kern="1200" cap="none" spc="0" normalizeH="0" baseline="0" noProof="0">
                <a:ln>
                  <a:noFill/>
                </a:ln>
                <a:solidFill>
                  <a:srgbClr val="FF0000"/>
                </a:solidFill>
                <a:effectLst/>
                <a:uLnTx/>
                <a:uFillTx/>
                <a:latin typeface="Arial" charset="0"/>
                <a:ea typeface="ＭＳ Ｐゴシック" pitchFamily="34" charset="-128"/>
                <a:cs typeface="Helvetica" pitchFamily="34" charset="0"/>
              </a:rPr>
              <a:t>NOT to scale</a:t>
            </a:r>
          </a:p>
        </p:txBody>
      </p:sp>
      <p:grpSp>
        <p:nvGrpSpPr>
          <p:cNvPr id="3116" name="Group 75"/>
          <p:cNvGrpSpPr>
            <a:grpSpLocks/>
          </p:cNvGrpSpPr>
          <p:nvPr/>
        </p:nvGrpSpPr>
        <p:grpSpPr bwMode="auto">
          <a:xfrm>
            <a:off x="5051425" y="4589463"/>
            <a:ext cx="4046538" cy="1263650"/>
            <a:chOff x="5051509" y="4589313"/>
            <a:chExt cx="4046261" cy="1264261"/>
          </a:xfrm>
        </p:grpSpPr>
        <p:pic>
          <p:nvPicPr>
            <p:cNvPr id="312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58669" y="4648291"/>
              <a:ext cx="382504" cy="1180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25" name="TextBox 1"/>
            <p:cNvSpPr txBox="1">
              <a:spLocks noChangeArrowheads="1"/>
            </p:cNvSpPr>
            <p:nvPr/>
          </p:nvSpPr>
          <p:spPr bwMode="auto">
            <a:xfrm>
              <a:off x="5333716" y="4628150"/>
              <a:ext cx="13074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marL="0" marR="0" lvl="0" indent="0" algn="l" defTabSz="914400" rtl="0" eaLnBrk="1" fontAlgn="auto" latinLnBrk="0" hangingPunct="1">
                <a:lnSpc>
                  <a:spcPct val="200000"/>
                </a:lnSpc>
                <a:spcBef>
                  <a:spcPct val="0"/>
                </a:spcBef>
                <a:spcAft>
                  <a:spcPts val="0"/>
                </a:spcAft>
                <a:buClrTx/>
                <a:buSzTx/>
                <a:buFontTx/>
                <a:buNone/>
                <a:tabLst/>
                <a:defRPr/>
              </a:pPr>
              <a:r>
                <a:rPr kumimoji="0" lang="en-US" altLang="en-US" sz="9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LF solenoid</a:t>
              </a:r>
            </a:p>
            <a:p>
              <a:pPr marL="0" marR="0" lvl="0" indent="0" algn="l" defTabSz="914400" rtl="0" eaLnBrk="1" fontAlgn="auto" latinLnBrk="0" hangingPunct="1">
                <a:lnSpc>
                  <a:spcPct val="200000"/>
                </a:lnSpc>
                <a:spcBef>
                  <a:spcPct val="0"/>
                </a:spcBef>
                <a:spcAft>
                  <a:spcPts val="0"/>
                </a:spcAft>
                <a:buClrTx/>
                <a:buSzTx/>
                <a:buFontTx/>
                <a:buNone/>
                <a:tabLst/>
                <a:defRPr/>
              </a:pPr>
              <a:r>
                <a:rPr kumimoji="0" lang="en-US" altLang="en-US" sz="9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HF solenoid</a:t>
              </a:r>
            </a:p>
            <a:p>
              <a:pPr marL="0" marR="0" lvl="0" indent="0" algn="l" defTabSz="914400" rtl="0" eaLnBrk="1" fontAlgn="auto" latinLnBrk="0" hangingPunct="1">
                <a:lnSpc>
                  <a:spcPct val="200000"/>
                </a:lnSpc>
                <a:spcBef>
                  <a:spcPct val="0"/>
                </a:spcBef>
                <a:spcAft>
                  <a:spcPts val="0"/>
                </a:spcAft>
                <a:buClrTx/>
                <a:buSzTx/>
                <a:buFontTx/>
                <a:buNone/>
                <a:tabLst/>
                <a:defRPr/>
              </a:pPr>
              <a:r>
                <a:rPr kumimoji="0" lang="en-US" altLang="en-US" sz="9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Transport solenoid</a:t>
              </a:r>
            </a:p>
            <a:p>
              <a:pPr marL="0" marR="0" lvl="0" indent="0" algn="l" defTabSz="914400" rtl="0" eaLnBrk="1" fontAlgn="auto" latinLnBrk="0" hangingPunct="1">
                <a:lnSpc>
                  <a:spcPct val="200000"/>
                </a:lnSpc>
                <a:spcBef>
                  <a:spcPct val="0"/>
                </a:spcBef>
                <a:spcAft>
                  <a:spcPts val="0"/>
                </a:spcAft>
                <a:buClrTx/>
                <a:buSzTx/>
                <a:buFontTx/>
                <a:buNone/>
                <a:tabLst/>
                <a:defRPr/>
              </a:pPr>
              <a:r>
                <a:rPr kumimoji="0" lang="en-US" altLang="en-US" sz="9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ERL solenoid</a:t>
              </a:r>
            </a:p>
          </p:txBody>
        </p:sp>
        <p:sp>
          <p:nvSpPr>
            <p:cNvPr id="45" name="Rounded Rectangle 44"/>
            <p:cNvSpPr/>
            <p:nvPr/>
          </p:nvSpPr>
          <p:spPr>
            <a:xfrm>
              <a:off x="5051509" y="4589313"/>
              <a:ext cx="3919270" cy="1264261"/>
            </a:xfrm>
            <a:prstGeom prst="roundRect">
              <a:avLst/>
            </a:prstGeom>
            <a:noFill/>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7" name="TextBox 1"/>
            <p:cNvSpPr txBox="1">
              <a:spLocks noChangeArrowheads="1"/>
            </p:cNvSpPr>
            <p:nvPr/>
          </p:nvSpPr>
          <p:spPr bwMode="auto">
            <a:xfrm>
              <a:off x="6799985" y="4621278"/>
              <a:ext cx="129510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marL="0" marR="0" lvl="0" indent="0" algn="l" defTabSz="914400" rtl="0" eaLnBrk="1" fontAlgn="auto" latinLnBrk="0" hangingPunct="1">
                <a:lnSpc>
                  <a:spcPct val="200000"/>
                </a:lnSpc>
                <a:spcBef>
                  <a:spcPct val="0"/>
                </a:spcBef>
                <a:spcAft>
                  <a:spcPts val="0"/>
                </a:spcAft>
                <a:buClrTx/>
                <a:buSzTx/>
                <a:buFontTx/>
                <a:buNone/>
                <a:tabLst/>
                <a:defRPr/>
              </a:pPr>
              <a:r>
                <a:rPr kumimoji="0" lang="en-US" altLang="en-US" sz="9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Quad corrector</a:t>
              </a:r>
            </a:p>
            <a:p>
              <a:pPr marL="0" marR="0" lvl="0" indent="0" algn="l" defTabSz="914400" rtl="0" eaLnBrk="1" fontAlgn="auto" latinLnBrk="0" hangingPunct="1">
                <a:lnSpc>
                  <a:spcPct val="200000"/>
                </a:lnSpc>
                <a:spcBef>
                  <a:spcPct val="0"/>
                </a:spcBef>
                <a:spcAft>
                  <a:spcPts val="0"/>
                </a:spcAft>
                <a:buClrTx/>
                <a:buSzTx/>
                <a:buFontTx/>
                <a:buNone/>
                <a:tabLst/>
                <a:defRPr/>
              </a:pPr>
              <a:r>
                <a:rPr kumimoji="0" lang="en-US" altLang="en-US" sz="9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Trim corrector</a:t>
              </a:r>
            </a:p>
            <a:p>
              <a:pPr marL="0" marR="0" lvl="0" indent="0" algn="l" defTabSz="914400" rtl="0" eaLnBrk="1" fontAlgn="auto" latinLnBrk="0" hangingPunct="1">
                <a:lnSpc>
                  <a:spcPct val="200000"/>
                </a:lnSpc>
                <a:spcBef>
                  <a:spcPct val="0"/>
                </a:spcBef>
                <a:spcAft>
                  <a:spcPts val="0"/>
                </a:spcAft>
                <a:buClrTx/>
                <a:buSzTx/>
                <a:buFontTx/>
                <a:buNone/>
                <a:tabLst/>
                <a:defRPr/>
              </a:pPr>
              <a:r>
                <a:rPr kumimoji="0" lang="en-US" altLang="en-US" sz="9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Corrector 3.8 ID</a:t>
              </a:r>
            </a:p>
            <a:p>
              <a:pPr marL="0" marR="0" lvl="0" indent="0" algn="l" defTabSz="914400" rtl="0" eaLnBrk="1" fontAlgn="auto" latinLnBrk="0" hangingPunct="1">
                <a:lnSpc>
                  <a:spcPct val="200000"/>
                </a:lnSpc>
                <a:spcBef>
                  <a:spcPct val="0"/>
                </a:spcBef>
                <a:spcAft>
                  <a:spcPts val="0"/>
                </a:spcAft>
                <a:buClrTx/>
                <a:buSzTx/>
                <a:buFontTx/>
                <a:buNone/>
                <a:tabLst/>
                <a:defRPr/>
              </a:pPr>
              <a:r>
                <a:rPr kumimoji="0" lang="en-US" altLang="en-US" sz="9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Corrector 6.0 ID</a:t>
              </a:r>
            </a:p>
          </p:txBody>
        </p:sp>
        <p:pic>
          <p:nvPicPr>
            <p:cNvPr id="312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09644" y="4724401"/>
              <a:ext cx="204411"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29"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41978" y="4762500"/>
              <a:ext cx="144496" cy="99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30" name="TextBox 1"/>
            <p:cNvSpPr txBox="1">
              <a:spLocks noChangeArrowheads="1"/>
            </p:cNvSpPr>
            <p:nvPr/>
          </p:nvSpPr>
          <p:spPr bwMode="auto">
            <a:xfrm>
              <a:off x="8086474" y="4625909"/>
              <a:ext cx="10112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marL="0" marR="0" lvl="0" indent="0" algn="l" defTabSz="914400" rtl="0" eaLnBrk="1" fontAlgn="auto" latinLnBrk="0" hangingPunct="1">
                <a:lnSpc>
                  <a:spcPct val="200000"/>
                </a:lnSpc>
                <a:spcBef>
                  <a:spcPct val="0"/>
                </a:spcBef>
                <a:spcAft>
                  <a:spcPts val="0"/>
                </a:spcAft>
                <a:buClrTx/>
                <a:buSzTx/>
                <a:buFontTx/>
                <a:buNone/>
                <a:tabLst/>
                <a:defRPr/>
              </a:pPr>
              <a:r>
                <a:rPr kumimoji="0" lang="en-US" altLang="en-US" sz="9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BPM 2.4 ID</a:t>
              </a:r>
            </a:p>
            <a:p>
              <a:pPr marL="0" marR="0" lvl="0" indent="0" algn="l" defTabSz="914400" rtl="0" eaLnBrk="1" fontAlgn="auto" latinLnBrk="0" hangingPunct="1">
                <a:lnSpc>
                  <a:spcPct val="200000"/>
                </a:lnSpc>
                <a:spcBef>
                  <a:spcPct val="0"/>
                </a:spcBef>
                <a:spcAft>
                  <a:spcPts val="0"/>
                </a:spcAft>
                <a:buClrTx/>
                <a:buSzTx/>
                <a:buFontTx/>
                <a:buNone/>
                <a:tabLst/>
                <a:defRPr/>
              </a:pPr>
              <a:r>
                <a:rPr kumimoji="0" lang="en-US" altLang="en-US" sz="9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BPM 4.8 ID</a:t>
              </a:r>
            </a:p>
            <a:p>
              <a:pPr marL="0" marR="0" lvl="0" indent="0" algn="l" defTabSz="914400" rtl="0" eaLnBrk="1" fontAlgn="auto" latinLnBrk="0" hangingPunct="1">
                <a:lnSpc>
                  <a:spcPct val="200000"/>
                </a:lnSpc>
                <a:spcBef>
                  <a:spcPct val="0"/>
                </a:spcBef>
                <a:spcAft>
                  <a:spcPts val="0"/>
                </a:spcAft>
                <a:buClrTx/>
                <a:buSzTx/>
                <a:buFontTx/>
                <a:buNone/>
                <a:tabLst/>
                <a:defRPr/>
              </a:pPr>
              <a:r>
                <a:rPr kumimoji="0" lang="en-US" altLang="en-US" sz="9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Bellows</a:t>
              </a:r>
            </a:p>
            <a:p>
              <a:pPr marL="0" marR="0" lvl="0" indent="0" algn="l" defTabSz="914400" rtl="0" eaLnBrk="1" fontAlgn="auto" latinLnBrk="0" hangingPunct="1">
                <a:lnSpc>
                  <a:spcPct val="200000"/>
                </a:lnSpc>
                <a:spcBef>
                  <a:spcPct val="0"/>
                </a:spcBef>
                <a:spcAft>
                  <a:spcPts val="0"/>
                </a:spcAft>
                <a:buClrTx/>
                <a:buSzTx/>
                <a:buFontTx/>
                <a:buNone/>
                <a:tabLst/>
                <a:defRPr/>
              </a:pPr>
              <a:r>
                <a:rPr kumimoji="0" lang="en-US" altLang="en-US" sz="900" b="1" i="0" u="none" strike="noStrike" kern="1200" cap="none" spc="0" normalizeH="0" baseline="0" noProof="0">
                  <a:ln>
                    <a:noFill/>
                  </a:ln>
                  <a:solidFill>
                    <a:prstClr val="black"/>
                  </a:solidFill>
                  <a:effectLst/>
                  <a:uLnTx/>
                  <a:uFillTx/>
                  <a:latin typeface="Arial" charset="0"/>
                  <a:ea typeface="ＭＳ Ｐゴシック" pitchFamily="34" charset="-128"/>
                  <a:cs typeface="Helvetica" pitchFamily="34" charset="0"/>
                </a:rPr>
                <a:t>Ion pump</a:t>
              </a:r>
            </a:p>
          </p:txBody>
        </p:sp>
      </p:grpSp>
      <p:sp>
        <p:nvSpPr>
          <p:cNvPr id="3122" name="Rectangle 13"/>
          <p:cNvSpPr>
            <a:spLocks noChangeArrowheads="1"/>
          </p:cNvSpPr>
          <p:nvPr/>
        </p:nvSpPr>
        <p:spPr bwMode="auto">
          <a:xfrm>
            <a:off x="2260601" y="1341397"/>
            <a:ext cx="1674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ea typeface="ＭＳ Ｐゴシック" pitchFamily="34" charset="-128"/>
              </a:defRPr>
            </a:lvl1pPr>
            <a:lvl2pPr marL="742950" indent="-285750">
              <a:defRPr sz="2200">
                <a:solidFill>
                  <a:schemeClr val="tx1"/>
                </a:solidFill>
                <a:latin typeface="Arial" charset="0"/>
                <a:ea typeface="ＭＳ Ｐゴシック" pitchFamily="34" charset="-128"/>
              </a:defRPr>
            </a:lvl2pPr>
            <a:lvl3pPr marL="1143000" indent="-228600">
              <a:defRPr sz="2200">
                <a:solidFill>
                  <a:schemeClr val="tx1"/>
                </a:solidFill>
                <a:latin typeface="Arial" charset="0"/>
                <a:ea typeface="ＭＳ Ｐゴシック" pitchFamily="34" charset="-128"/>
              </a:defRPr>
            </a:lvl3pPr>
            <a:lvl4pPr marL="1600200" indent="-228600">
              <a:defRPr sz="2200">
                <a:solidFill>
                  <a:schemeClr val="tx1"/>
                </a:solidFill>
                <a:latin typeface="Arial" charset="0"/>
                <a:ea typeface="ＭＳ Ｐゴシック" pitchFamily="34" charset="-128"/>
              </a:defRPr>
            </a:lvl4pPr>
            <a:lvl5pPr marL="2057400" indent="-228600">
              <a:defRPr sz="2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200">
                <a:solidFill>
                  <a:schemeClr val="tx1"/>
                </a:solidFill>
                <a:latin typeface="Arial"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704 MHz </a:t>
            </a:r>
            <a:br>
              <a:rPr kumimoji="0" lang="en-US" altLang="en-US" sz="12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br>
            <a:r>
              <a:rPr kumimoji="0" lang="en-US" altLang="en-US" sz="12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Cu Deflector Cavity</a:t>
            </a:r>
          </a:p>
        </p:txBody>
      </p:sp>
      <p:cxnSp>
        <p:nvCxnSpPr>
          <p:cNvPr id="68" name="Straight Arrow Connector 67"/>
          <p:cNvCxnSpPr/>
          <p:nvPr/>
        </p:nvCxnSpPr>
        <p:spPr>
          <a:xfrm flipH="1">
            <a:off x="2808288" y="1760538"/>
            <a:ext cx="117475" cy="1503362"/>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grpSp>
        <p:nvGrpSpPr>
          <p:cNvPr id="9" name="Group 8">
            <a:extLst>
              <a:ext uri="{FF2B5EF4-FFF2-40B4-BE49-F238E27FC236}">
                <a16:creationId xmlns:a16="http://schemas.microsoft.com/office/drawing/2014/main" id="{F9B78F23-027D-3051-70ED-548FC56B24A2}"/>
              </a:ext>
            </a:extLst>
          </p:cNvPr>
          <p:cNvGrpSpPr/>
          <p:nvPr/>
        </p:nvGrpSpPr>
        <p:grpSpPr>
          <a:xfrm>
            <a:off x="240470" y="3062"/>
            <a:ext cx="8917101" cy="593952"/>
            <a:chOff x="0" y="0"/>
            <a:chExt cx="12192000" cy="771416"/>
          </a:xfrm>
        </p:grpSpPr>
        <p:sp>
          <p:nvSpPr>
            <p:cNvPr id="10" name="Rectangle 9">
              <a:extLst>
                <a:ext uri="{FF2B5EF4-FFF2-40B4-BE49-F238E27FC236}">
                  <a16:creationId xmlns:a16="http://schemas.microsoft.com/office/drawing/2014/main" id="{C7EB161B-79E1-D2F8-6B6C-1EDC8F529512}"/>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011C65E4-84DD-EF98-0CA3-859444CBAD14}"/>
                </a:ext>
              </a:extLst>
            </p:cNvPr>
            <p:cNvSpPr txBox="1"/>
            <p:nvPr/>
          </p:nvSpPr>
          <p:spPr>
            <a:xfrm>
              <a:off x="48983" y="63530"/>
              <a:ext cx="9366297" cy="6895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1) </a:t>
              </a:r>
              <a:r>
                <a:rPr lang="en-US" sz="3000" b="1" dirty="0" err="1">
                  <a:solidFill>
                    <a:schemeClr val="accent1">
                      <a:lumMod val="75000"/>
                    </a:schemeClr>
                  </a:solidFill>
                  <a:ea typeface="+mn-lt"/>
                  <a:cs typeface="+mn-lt"/>
                </a:rPr>
                <a:t>LEReC</a:t>
              </a:r>
              <a:r>
                <a:rPr lang="en-US" sz="3000" b="1" dirty="0">
                  <a:solidFill>
                    <a:schemeClr val="accent1">
                      <a:lumMod val="75000"/>
                    </a:schemeClr>
                  </a:solidFill>
                  <a:ea typeface="+mn-lt"/>
                  <a:cs typeface="+mn-lt"/>
                </a:rPr>
                <a:t> Layout</a:t>
              </a:r>
              <a:endParaRPr lang="en-US" sz="1350" dirty="0"/>
            </a:p>
          </p:txBody>
        </p:sp>
      </p:grpSp>
      <p:sp>
        <p:nvSpPr>
          <p:cNvPr id="2" name="Slide Number Placeholder 4">
            <a:extLst>
              <a:ext uri="{FF2B5EF4-FFF2-40B4-BE49-F238E27FC236}">
                <a16:creationId xmlns:a16="http://schemas.microsoft.com/office/drawing/2014/main" id="{BC2EC3EF-1A47-AFFF-D046-9F52AFE48A33}"/>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4</a:t>
            </a:fld>
            <a:endParaRPr lang="en-US" dirty="0"/>
          </a:p>
        </p:txBody>
      </p:sp>
    </p:spTree>
    <p:extLst>
      <p:ext uri="{BB962C8B-B14F-4D97-AF65-F5344CB8AC3E}">
        <p14:creationId xmlns:p14="http://schemas.microsoft.com/office/powerpoint/2010/main" val="3288353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C02F3866-6CF9-9033-6F05-9323660C6338}"/>
              </a:ext>
            </a:extLst>
          </p:cNvPr>
          <p:cNvPicPr>
            <a:picLocks noChangeAspect="1"/>
          </p:cNvPicPr>
          <p:nvPr/>
        </p:nvPicPr>
        <p:blipFill rotWithShape="1">
          <a:blip r:embed="rId2"/>
          <a:srcRect l="19721" r="21344"/>
          <a:stretch/>
        </p:blipFill>
        <p:spPr>
          <a:xfrm rot="5400000">
            <a:off x="234426" y="733643"/>
            <a:ext cx="2858459" cy="2728205"/>
          </a:xfrm>
          <a:prstGeom prst="rect">
            <a:avLst/>
          </a:prstGeom>
        </p:spPr>
      </p:pic>
      <p:pic>
        <p:nvPicPr>
          <p:cNvPr id="5" name="Picture 4" descr="A picture containing indoor, dirty&#10;&#10;Description automatically generated">
            <a:extLst>
              <a:ext uri="{FF2B5EF4-FFF2-40B4-BE49-F238E27FC236}">
                <a16:creationId xmlns:a16="http://schemas.microsoft.com/office/drawing/2014/main" id="{112C12BD-BC0E-3005-D2E2-673846CADB19}"/>
              </a:ext>
            </a:extLst>
          </p:cNvPr>
          <p:cNvPicPr>
            <a:picLocks noChangeAspect="1"/>
          </p:cNvPicPr>
          <p:nvPr/>
        </p:nvPicPr>
        <p:blipFill rotWithShape="1">
          <a:blip r:embed="rId3"/>
          <a:srcRect l="21737" r="19328"/>
          <a:stretch/>
        </p:blipFill>
        <p:spPr>
          <a:xfrm rot="5400000">
            <a:off x="3070023" y="750930"/>
            <a:ext cx="2858460" cy="2728207"/>
          </a:xfrm>
          <a:prstGeom prst="rect">
            <a:avLst/>
          </a:prstGeom>
        </p:spPr>
      </p:pic>
      <p:pic>
        <p:nvPicPr>
          <p:cNvPr id="7" name="Picture 6" descr="A picture containing engine, miller&#10;&#10;Description automatically generated">
            <a:extLst>
              <a:ext uri="{FF2B5EF4-FFF2-40B4-BE49-F238E27FC236}">
                <a16:creationId xmlns:a16="http://schemas.microsoft.com/office/drawing/2014/main" id="{16B71909-FD0E-56F1-003B-6668FD58DEF8}"/>
              </a:ext>
            </a:extLst>
          </p:cNvPr>
          <p:cNvPicPr>
            <a:picLocks noChangeAspect="1"/>
          </p:cNvPicPr>
          <p:nvPr/>
        </p:nvPicPr>
        <p:blipFill rotWithShape="1">
          <a:blip r:embed="rId4"/>
          <a:srcRect b="14034"/>
          <a:stretch/>
        </p:blipFill>
        <p:spPr>
          <a:xfrm>
            <a:off x="299553" y="3581494"/>
            <a:ext cx="5548252" cy="2682917"/>
          </a:xfrm>
          <a:prstGeom prst="rect">
            <a:avLst/>
          </a:prstGeom>
        </p:spPr>
      </p:pic>
      <p:pic>
        <p:nvPicPr>
          <p:cNvPr id="9" name="Picture 8" descr="A picture containing metal, indoor, engine, rack&#10;&#10;Description automatically generated">
            <a:extLst>
              <a:ext uri="{FF2B5EF4-FFF2-40B4-BE49-F238E27FC236}">
                <a16:creationId xmlns:a16="http://schemas.microsoft.com/office/drawing/2014/main" id="{D496CF36-4673-72D7-E1C0-93332DC7F4C7}"/>
              </a:ext>
            </a:extLst>
          </p:cNvPr>
          <p:cNvPicPr>
            <a:picLocks noChangeAspect="1"/>
          </p:cNvPicPr>
          <p:nvPr/>
        </p:nvPicPr>
        <p:blipFill>
          <a:blip r:embed="rId5"/>
          <a:stretch>
            <a:fillRect/>
          </a:stretch>
        </p:blipFill>
        <p:spPr>
          <a:xfrm rot="5400000">
            <a:off x="4732105" y="1908225"/>
            <a:ext cx="5588212" cy="3143369"/>
          </a:xfrm>
          <a:prstGeom prst="rect">
            <a:avLst/>
          </a:prstGeom>
        </p:spPr>
      </p:pic>
      <p:grpSp>
        <p:nvGrpSpPr>
          <p:cNvPr id="14" name="Group 13">
            <a:extLst>
              <a:ext uri="{FF2B5EF4-FFF2-40B4-BE49-F238E27FC236}">
                <a16:creationId xmlns:a16="http://schemas.microsoft.com/office/drawing/2014/main" id="{A41C861E-F7C6-C5F1-13C3-A3FA81B552E5}"/>
              </a:ext>
            </a:extLst>
          </p:cNvPr>
          <p:cNvGrpSpPr/>
          <p:nvPr/>
        </p:nvGrpSpPr>
        <p:grpSpPr>
          <a:xfrm>
            <a:off x="240471" y="3062"/>
            <a:ext cx="8903530" cy="593952"/>
            <a:chOff x="0" y="0"/>
            <a:chExt cx="12192000" cy="771416"/>
          </a:xfrm>
        </p:grpSpPr>
        <p:sp>
          <p:nvSpPr>
            <p:cNvPr id="15" name="Rectangle 14">
              <a:extLst>
                <a:ext uri="{FF2B5EF4-FFF2-40B4-BE49-F238E27FC236}">
                  <a16:creationId xmlns:a16="http://schemas.microsoft.com/office/drawing/2014/main" id="{06E76875-DC01-61F1-DAFC-AF79ECE4C22B}"/>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622A6764-775F-C85C-8A07-2D3713BEBBBB}"/>
                </a:ext>
              </a:extLst>
            </p:cNvPr>
            <p:cNvSpPr txBox="1"/>
            <p:nvPr/>
          </p:nvSpPr>
          <p:spPr>
            <a:xfrm>
              <a:off x="48983" y="63530"/>
              <a:ext cx="1214301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1) DC gun Designed/Built by Cornell University</a:t>
              </a:r>
            </a:p>
          </p:txBody>
        </p:sp>
      </p:grpSp>
      <p:sp>
        <p:nvSpPr>
          <p:cNvPr id="2" name="Slide Number Placeholder 4">
            <a:extLst>
              <a:ext uri="{FF2B5EF4-FFF2-40B4-BE49-F238E27FC236}">
                <a16:creationId xmlns:a16="http://schemas.microsoft.com/office/drawing/2014/main" id="{E65448DB-2796-6987-F4B6-6D3AA346C430}"/>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5</a:t>
            </a:fld>
            <a:endParaRPr lang="en-US" dirty="0"/>
          </a:p>
        </p:txBody>
      </p:sp>
    </p:spTree>
    <p:extLst>
      <p:ext uri="{BB962C8B-B14F-4D97-AF65-F5344CB8AC3E}">
        <p14:creationId xmlns:p14="http://schemas.microsoft.com/office/powerpoint/2010/main" val="3008006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34ED7A-9F39-9C55-37B7-8DF7D77C3C76}"/>
              </a:ext>
            </a:extLst>
          </p:cNvPr>
          <p:cNvPicPr>
            <a:picLocks noChangeAspect="1"/>
          </p:cNvPicPr>
          <p:nvPr/>
        </p:nvPicPr>
        <p:blipFill>
          <a:blip r:embed="rId2"/>
          <a:stretch>
            <a:fillRect/>
          </a:stretch>
        </p:blipFill>
        <p:spPr>
          <a:xfrm>
            <a:off x="689065" y="3628392"/>
            <a:ext cx="4043265" cy="2301619"/>
          </a:xfrm>
          <a:prstGeom prst="rect">
            <a:avLst/>
          </a:prstGeom>
        </p:spPr>
      </p:pic>
      <p:pic>
        <p:nvPicPr>
          <p:cNvPr id="9" name="Picture 8">
            <a:extLst>
              <a:ext uri="{FF2B5EF4-FFF2-40B4-BE49-F238E27FC236}">
                <a16:creationId xmlns:a16="http://schemas.microsoft.com/office/drawing/2014/main" id="{2E17DD40-084C-8E30-FAB4-67421C2CCCCF}"/>
              </a:ext>
            </a:extLst>
          </p:cNvPr>
          <p:cNvPicPr>
            <a:picLocks noChangeAspect="1"/>
          </p:cNvPicPr>
          <p:nvPr/>
        </p:nvPicPr>
        <p:blipFill>
          <a:blip r:embed="rId3"/>
          <a:stretch>
            <a:fillRect/>
          </a:stretch>
        </p:blipFill>
        <p:spPr>
          <a:xfrm>
            <a:off x="355897" y="990063"/>
            <a:ext cx="4376433" cy="2301619"/>
          </a:xfrm>
          <a:prstGeom prst="rect">
            <a:avLst/>
          </a:prstGeom>
        </p:spPr>
      </p:pic>
      <p:pic>
        <p:nvPicPr>
          <p:cNvPr id="11" name="Picture 10">
            <a:extLst>
              <a:ext uri="{FF2B5EF4-FFF2-40B4-BE49-F238E27FC236}">
                <a16:creationId xmlns:a16="http://schemas.microsoft.com/office/drawing/2014/main" id="{9B9A1DAE-3EF0-2872-2AFF-151608D71492}"/>
              </a:ext>
            </a:extLst>
          </p:cNvPr>
          <p:cNvPicPr>
            <a:picLocks noChangeAspect="1"/>
          </p:cNvPicPr>
          <p:nvPr/>
        </p:nvPicPr>
        <p:blipFill>
          <a:blip r:embed="rId4"/>
          <a:stretch>
            <a:fillRect/>
          </a:stretch>
        </p:blipFill>
        <p:spPr>
          <a:xfrm>
            <a:off x="5118182" y="3684731"/>
            <a:ext cx="3491240" cy="2245280"/>
          </a:xfrm>
          <a:prstGeom prst="rect">
            <a:avLst/>
          </a:prstGeom>
        </p:spPr>
      </p:pic>
      <p:grpSp>
        <p:nvGrpSpPr>
          <p:cNvPr id="6" name="Group 5">
            <a:extLst>
              <a:ext uri="{FF2B5EF4-FFF2-40B4-BE49-F238E27FC236}">
                <a16:creationId xmlns:a16="http://schemas.microsoft.com/office/drawing/2014/main" id="{994E6DE8-26D0-A75B-D2C6-56ADA959ACA4}"/>
              </a:ext>
            </a:extLst>
          </p:cNvPr>
          <p:cNvGrpSpPr/>
          <p:nvPr/>
        </p:nvGrpSpPr>
        <p:grpSpPr>
          <a:xfrm>
            <a:off x="240471" y="3062"/>
            <a:ext cx="8903530" cy="593952"/>
            <a:chOff x="0" y="0"/>
            <a:chExt cx="12192000" cy="771416"/>
          </a:xfrm>
        </p:grpSpPr>
        <p:sp>
          <p:nvSpPr>
            <p:cNvPr id="7" name="Rectangle 6">
              <a:extLst>
                <a:ext uri="{FF2B5EF4-FFF2-40B4-BE49-F238E27FC236}">
                  <a16:creationId xmlns:a16="http://schemas.microsoft.com/office/drawing/2014/main" id="{AE91BF14-7FFB-692E-9A06-B75922E2858A}"/>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9BD5ED0F-2DB0-F431-B0B4-727ACDFFD30B}"/>
                </a:ext>
              </a:extLst>
            </p:cNvPr>
            <p:cNvSpPr txBox="1"/>
            <p:nvPr/>
          </p:nvSpPr>
          <p:spPr>
            <a:xfrm>
              <a:off x="48983" y="63530"/>
              <a:ext cx="1214301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1) Modification: Processing/Running Resistor</a:t>
              </a:r>
            </a:p>
          </p:txBody>
        </p:sp>
      </p:grpSp>
      <p:sp>
        <p:nvSpPr>
          <p:cNvPr id="14" name="TextBox 13">
            <a:extLst>
              <a:ext uri="{FF2B5EF4-FFF2-40B4-BE49-F238E27FC236}">
                <a16:creationId xmlns:a16="http://schemas.microsoft.com/office/drawing/2014/main" id="{12D936A4-ACF0-B7DF-2B87-244D3EEE55D8}"/>
              </a:ext>
            </a:extLst>
          </p:cNvPr>
          <p:cNvSpPr txBox="1"/>
          <p:nvPr/>
        </p:nvSpPr>
        <p:spPr>
          <a:xfrm>
            <a:off x="4732330" y="1143206"/>
            <a:ext cx="4181149" cy="1815882"/>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Times New Roman" panose="02020603050405020304" pitchFamily="18" charset="0"/>
                <a:ea typeface="DengXian" panose="02010600030101010101" pitchFamily="2" charset="-122"/>
              </a:rPr>
              <a:t>A schematic view of the </a:t>
            </a:r>
            <a:r>
              <a:rPr lang="en-US" sz="1600" dirty="0" err="1">
                <a:latin typeface="Times New Roman" panose="02020603050405020304" pitchFamily="18" charset="0"/>
                <a:ea typeface="DengXian" panose="02010600030101010101" pitchFamily="2" charset="-122"/>
              </a:rPr>
              <a:t>LEReC</a:t>
            </a:r>
            <a:r>
              <a:rPr lang="en-US" sz="1600" dirty="0">
                <a:latin typeface="Times New Roman" panose="02020603050405020304" pitchFamily="18" charset="0"/>
                <a:ea typeface="DengXian" panose="02010600030101010101" pitchFamily="2" charset="-122"/>
              </a:rPr>
              <a:t> HV DC gun</a:t>
            </a:r>
          </a:p>
          <a:p>
            <a:pPr marL="285750" indent="-285750">
              <a:buFont typeface="Arial" panose="020B0604020202020204" pitchFamily="34" charset="0"/>
              <a:buChar char="•"/>
            </a:pPr>
            <a:endParaRPr lang="en-US" sz="1600" dirty="0">
              <a:latin typeface="Times New Roman" panose="02020603050405020304" pitchFamily="18" charset="0"/>
              <a:ea typeface="DengXian" panose="02010600030101010101" pitchFamily="2" charset="-122"/>
            </a:endParaRPr>
          </a:p>
          <a:p>
            <a:pPr marL="285750" indent="-285750">
              <a:buFont typeface="Arial" panose="020B0604020202020204" pitchFamily="34" charset="0"/>
              <a:buChar char="•"/>
            </a:pPr>
            <a:r>
              <a:rPr lang="en-US" sz="1600" dirty="0">
                <a:latin typeface="Times New Roman" panose="02020603050405020304" pitchFamily="18" charset="0"/>
                <a:ea typeface="DengXian" panose="02010600030101010101" pitchFamily="2" charset="-122"/>
              </a:rPr>
              <a:t>Faster </a:t>
            </a:r>
            <a:r>
              <a:rPr lang="en-US" sz="1600" dirty="0">
                <a:solidFill>
                  <a:srgbClr val="FF0000"/>
                </a:solidFill>
                <a:latin typeface="Times New Roman" panose="02020603050405020304" pitchFamily="18" charset="0"/>
                <a:ea typeface="DengXian" panose="02010600030101010101" pitchFamily="2" charset="-122"/>
              </a:rPr>
              <a:t>remote</a:t>
            </a:r>
            <a:r>
              <a:rPr lang="en-US" sz="1600" dirty="0">
                <a:latin typeface="Times New Roman" panose="02020603050405020304" pitchFamily="18" charset="0"/>
                <a:ea typeface="DengXian" panose="02010600030101010101" pitchFamily="2" charset="-122"/>
              </a:rPr>
              <a:t> switch between the beam mode and conditioning mode </a:t>
            </a:r>
          </a:p>
          <a:p>
            <a:pPr marL="285750" indent="-285750">
              <a:buFont typeface="Arial" panose="020B0604020202020204" pitchFamily="34" charset="0"/>
              <a:buChar char="•"/>
            </a:pPr>
            <a:endParaRPr lang="en-US" sz="1600" dirty="0">
              <a:latin typeface="Times New Roman" panose="02020603050405020304" pitchFamily="18" charset="0"/>
              <a:ea typeface="DengXian" panose="02010600030101010101" pitchFamily="2" charset="-122"/>
            </a:endParaRPr>
          </a:p>
          <a:p>
            <a:pPr marL="285750" indent="-285750">
              <a:buFont typeface="Arial" panose="020B0604020202020204" pitchFamily="34" charset="0"/>
              <a:buChar char="•"/>
            </a:pPr>
            <a:r>
              <a:rPr lang="en-US" sz="1600" dirty="0">
                <a:solidFill>
                  <a:srgbClr val="FF0000"/>
                </a:solidFill>
                <a:latin typeface="Times New Roman" panose="02020603050405020304" pitchFamily="18" charset="0"/>
                <a:ea typeface="DengXian" panose="02010600030101010101" pitchFamily="2" charset="-122"/>
              </a:rPr>
              <a:t>several minutes </a:t>
            </a:r>
            <a:r>
              <a:rPr lang="en-US" sz="1600" dirty="0">
                <a:latin typeface="Times New Roman" panose="02020603050405020304" pitchFamily="18" charset="0"/>
                <a:ea typeface="DengXian" panose="02010600030101010101" pitchFamily="2" charset="-122"/>
              </a:rPr>
              <a:t>without tunnel accessing and opening the gun SF6 tank (12 hours). </a:t>
            </a:r>
          </a:p>
        </p:txBody>
      </p:sp>
      <p:sp>
        <p:nvSpPr>
          <p:cNvPr id="2" name="Slide Number Placeholder 4">
            <a:extLst>
              <a:ext uri="{FF2B5EF4-FFF2-40B4-BE49-F238E27FC236}">
                <a16:creationId xmlns:a16="http://schemas.microsoft.com/office/drawing/2014/main" id="{3DC6B633-B0EA-92F6-2EA5-C00DC15E1D84}"/>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6</a:t>
            </a:fld>
            <a:endParaRPr lang="en-US" dirty="0"/>
          </a:p>
        </p:txBody>
      </p:sp>
    </p:spTree>
    <p:extLst>
      <p:ext uri="{BB962C8B-B14F-4D97-AF65-F5344CB8AC3E}">
        <p14:creationId xmlns:p14="http://schemas.microsoft.com/office/powerpoint/2010/main" val="169824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7BE602-3327-5CC4-3C1B-826106283009}"/>
              </a:ext>
            </a:extLst>
          </p:cNvPr>
          <p:cNvPicPr>
            <a:picLocks noChangeAspect="1"/>
          </p:cNvPicPr>
          <p:nvPr/>
        </p:nvPicPr>
        <p:blipFill rotWithShape="1">
          <a:blip r:embed="rId2"/>
          <a:srcRect r="-2549"/>
          <a:stretch/>
        </p:blipFill>
        <p:spPr>
          <a:xfrm>
            <a:off x="638381" y="766022"/>
            <a:ext cx="7537431" cy="3216515"/>
          </a:xfrm>
          <a:prstGeom prst="rect">
            <a:avLst/>
          </a:prstGeom>
        </p:spPr>
      </p:pic>
      <p:grpSp>
        <p:nvGrpSpPr>
          <p:cNvPr id="5" name="Group 4">
            <a:extLst>
              <a:ext uri="{FF2B5EF4-FFF2-40B4-BE49-F238E27FC236}">
                <a16:creationId xmlns:a16="http://schemas.microsoft.com/office/drawing/2014/main" id="{728F7D2D-2362-3031-5FD3-C0FDFD07022F}"/>
              </a:ext>
            </a:extLst>
          </p:cNvPr>
          <p:cNvGrpSpPr/>
          <p:nvPr/>
        </p:nvGrpSpPr>
        <p:grpSpPr>
          <a:xfrm>
            <a:off x="240471" y="3062"/>
            <a:ext cx="8903530" cy="593952"/>
            <a:chOff x="0" y="0"/>
            <a:chExt cx="12192000" cy="771416"/>
          </a:xfrm>
        </p:grpSpPr>
        <p:sp>
          <p:nvSpPr>
            <p:cNvPr id="6" name="Rectangle 5">
              <a:extLst>
                <a:ext uri="{FF2B5EF4-FFF2-40B4-BE49-F238E27FC236}">
                  <a16:creationId xmlns:a16="http://schemas.microsoft.com/office/drawing/2014/main" id="{3F47D49E-9D96-9DAA-3715-9992A53FAAB0}"/>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554AF1E3-276B-6A5A-3FAC-B2A316BCA870}"/>
                </a:ext>
              </a:extLst>
            </p:cNvPr>
            <p:cNvSpPr txBox="1"/>
            <p:nvPr/>
          </p:nvSpPr>
          <p:spPr>
            <a:xfrm>
              <a:off x="48983" y="63530"/>
              <a:ext cx="1214301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1) Modification: Cathode Insertion System</a:t>
              </a:r>
            </a:p>
          </p:txBody>
        </p:sp>
      </p:grpSp>
      <p:sp>
        <p:nvSpPr>
          <p:cNvPr id="10" name="TextBox 9">
            <a:extLst>
              <a:ext uri="{FF2B5EF4-FFF2-40B4-BE49-F238E27FC236}">
                <a16:creationId xmlns:a16="http://schemas.microsoft.com/office/drawing/2014/main" id="{33010B42-C072-5376-2E6A-DD2433171E83}"/>
              </a:ext>
            </a:extLst>
          </p:cNvPr>
          <p:cNvSpPr txBox="1"/>
          <p:nvPr/>
        </p:nvSpPr>
        <p:spPr>
          <a:xfrm>
            <a:off x="598749" y="3982537"/>
            <a:ext cx="7722454" cy="2232855"/>
          </a:xfrm>
          <a:prstGeom prst="rect">
            <a:avLst/>
          </a:prstGeom>
          <a:noFill/>
        </p:spPr>
        <p:txBody>
          <a:bodyPr wrap="square">
            <a:spAutoFit/>
          </a:bodyPr>
          <a:lstStyle/>
          <a:p>
            <a:pPr marL="0" marR="0" indent="118745" algn="just">
              <a:lnSpc>
                <a:spcPct val="107000"/>
              </a:lnSpc>
              <a:spcBef>
                <a:spcPts val="0"/>
              </a:spcBef>
              <a:spcAft>
                <a:spcPts val="800"/>
              </a:spcAf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During RHIC operation with cooling, the </a:t>
            </a:r>
            <a:r>
              <a:rPr lang="en-US" sz="1400" dirty="0" err="1">
                <a:effectLst/>
                <a:latin typeface="Times New Roman" panose="02020603050405020304" pitchFamily="18" charset="0"/>
                <a:ea typeface="DengXian" panose="02010600030101010101" pitchFamily="2" charset="-122"/>
                <a:cs typeface="Times New Roman" panose="02020603050405020304" pitchFamily="18" charset="0"/>
              </a:rPr>
              <a:t>LEReC</a:t>
            </a: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 machine needs to run continuously with little interruption the physics program. </a:t>
            </a:r>
            <a:endParaRPr lang="en-US" sz="1400" dirty="0">
              <a:latin typeface="Times New Roman" panose="02020603050405020304" pitchFamily="18" charset="0"/>
              <a:ea typeface="DengXian" panose="02010600030101010101" pitchFamily="2" charset="-122"/>
              <a:cs typeface="Times New Roman" panose="02020603050405020304" pitchFamily="18" charset="0"/>
            </a:endParaRPr>
          </a:p>
          <a:p>
            <a:pPr marL="0" marR="0" indent="118745" algn="just">
              <a:lnSpc>
                <a:spcPct val="107000"/>
              </a:lnSpc>
              <a:spcBef>
                <a:spcPts val="0"/>
              </a:spcBef>
              <a:spcAft>
                <a:spcPts val="800"/>
              </a:spcAf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The cathode lifetime was estimated as low as one day for high current operation. Therefore, the photocathode needs to be exchanged frequently.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p>
            <a:pPr marL="0" marR="0" indent="118745" algn="just">
              <a:lnSpc>
                <a:spcPct val="107000"/>
              </a:lnSpc>
              <a:spcBef>
                <a:spcPts val="0"/>
              </a:spcBef>
              <a:spcAft>
                <a:spcPts val="800"/>
              </a:spcAf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To minimize the cathode exchange time, and to ensure that the </a:t>
            </a:r>
            <a:r>
              <a:rPr lang="en-US" sz="1400" dirty="0" err="1">
                <a:effectLst/>
                <a:latin typeface="Times New Roman" panose="02020603050405020304" pitchFamily="18" charset="0"/>
                <a:ea typeface="DengXian" panose="02010600030101010101" pitchFamily="2" charset="-122"/>
                <a:cs typeface="Times New Roman" panose="02020603050405020304" pitchFamily="18" charset="0"/>
              </a:rPr>
              <a:t>LEReC</a:t>
            </a: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 electron beam can be continuously operated with little interruption, a rapid cathode puck insertion system (A) including a MPSD (B) were built. </a:t>
            </a:r>
          </a:p>
          <a:p>
            <a:pPr marL="0" marR="0" indent="118745" algn="just">
              <a:lnSpc>
                <a:spcPct val="107000"/>
              </a:lnSpc>
              <a:spcBef>
                <a:spcPts val="0"/>
              </a:spcBef>
              <a:spcAft>
                <a:spcPts val="800"/>
              </a:spcAft>
            </a:pP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The total time for a cathode exchange is about </a:t>
            </a:r>
            <a:r>
              <a:rPr lang="en-US" sz="14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45 minutes </a:t>
            </a: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with total </a:t>
            </a:r>
            <a:r>
              <a:rPr lang="en-US" sz="14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12 cathodes </a:t>
            </a:r>
            <a:r>
              <a:rPr lang="en-US" sz="1400" dirty="0">
                <a:effectLst/>
                <a:latin typeface="Times New Roman" panose="02020603050405020304" pitchFamily="18" charset="0"/>
                <a:ea typeface="DengXian" panose="02010600030101010101" pitchFamily="2" charset="-122"/>
                <a:cs typeface="Times New Roman" panose="02020603050405020304" pitchFamily="18" charset="0"/>
              </a:rPr>
              <a:t>in the MPSD (B). </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2" name="Slide Number Placeholder 4">
            <a:extLst>
              <a:ext uri="{FF2B5EF4-FFF2-40B4-BE49-F238E27FC236}">
                <a16:creationId xmlns:a16="http://schemas.microsoft.com/office/drawing/2014/main" id="{1AEF4879-04B7-38CF-46B9-04FF50A5A406}"/>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7</a:t>
            </a:fld>
            <a:endParaRPr lang="en-US" dirty="0"/>
          </a:p>
        </p:txBody>
      </p:sp>
    </p:spTree>
    <p:extLst>
      <p:ext uri="{BB962C8B-B14F-4D97-AF65-F5344CB8AC3E}">
        <p14:creationId xmlns:p14="http://schemas.microsoft.com/office/powerpoint/2010/main" val="2742842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1BDE0-2494-465C-C129-90ADCD00E0B9}"/>
              </a:ext>
            </a:extLst>
          </p:cNvPr>
          <p:cNvSpPr>
            <a:spLocks noGrp="1"/>
          </p:cNvSpPr>
          <p:nvPr>
            <p:ph idx="1"/>
          </p:nvPr>
        </p:nvSpPr>
        <p:spPr>
          <a:xfrm>
            <a:off x="501784" y="3968050"/>
            <a:ext cx="5184244" cy="2072050"/>
          </a:xfrm>
        </p:spPr>
        <p:txBody>
          <a:bodyPr>
            <a:noAutofit/>
          </a:bodyPr>
          <a:lstStyle/>
          <a:p>
            <a:r>
              <a:rPr lang="en-US" sz="1400" dirty="0"/>
              <a:t>DC gun was built by Cornell University            2016</a:t>
            </a:r>
          </a:p>
          <a:p>
            <a:r>
              <a:rPr lang="en-US" sz="1400" dirty="0"/>
              <a:t>Gun was tested up to 430kV at Cornell (Top)   Oct. 2016</a:t>
            </a:r>
          </a:p>
          <a:p>
            <a:r>
              <a:rPr lang="en-US" sz="1400" dirty="0"/>
              <a:t>Gun HV conditioning starts at BNL (Bottom)    Nov. 2016</a:t>
            </a:r>
          </a:p>
          <a:p>
            <a:r>
              <a:rPr lang="en-US" sz="1400" dirty="0"/>
              <a:t>Gun reached 440kV  		     	    Dec. 2016 </a:t>
            </a:r>
          </a:p>
          <a:p>
            <a:r>
              <a:rPr lang="en-US" sz="1400" dirty="0"/>
              <a:t>First operation with CW electron current          Aug. 2017</a:t>
            </a:r>
          </a:p>
          <a:p>
            <a:r>
              <a:rPr lang="en-US" sz="1400" dirty="0"/>
              <a:t>Commissioning of full </a:t>
            </a:r>
            <a:r>
              <a:rPr lang="en-US" sz="1400" dirty="0" err="1"/>
              <a:t>LEReC</a:t>
            </a:r>
            <a:r>
              <a:rPr lang="en-US" sz="1400" dirty="0"/>
              <a:t>  accelerator       2018</a:t>
            </a:r>
          </a:p>
          <a:p>
            <a:r>
              <a:rPr lang="en-US" sz="1400" dirty="0"/>
              <a:t>Gun reached 500kV (high radiation)                 Jan. 2019</a:t>
            </a:r>
          </a:p>
          <a:p>
            <a:r>
              <a:rPr lang="en-US" sz="1400" dirty="0">
                <a:solidFill>
                  <a:srgbClr val="FF0000"/>
                </a:solidFill>
              </a:rPr>
              <a:t>Re-conditioning before each Run (50mrad/hour for 375kV)</a:t>
            </a:r>
          </a:p>
          <a:p>
            <a:endParaRPr lang="en-US" sz="1400" dirty="0"/>
          </a:p>
        </p:txBody>
      </p:sp>
      <p:pic>
        <p:nvPicPr>
          <p:cNvPr id="5" name="Picture 4" descr="Chart, histogram&#10;&#10;Description automatically generated">
            <a:extLst>
              <a:ext uri="{FF2B5EF4-FFF2-40B4-BE49-F238E27FC236}">
                <a16:creationId xmlns:a16="http://schemas.microsoft.com/office/drawing/2014/main" id="{988A8BE2-2B66-B19D-78CC-250C8D582729}"/>
              </a:ext>
            </a:extLst>
          </p:cNvPr>
          <p:cNvPicPr>
            <a:picLocks noChangeAspect="1"/>
          </p:cNvPicPr>
          <p:nvPr/>
        </p:nvPicPr>
        <p:blipFill>
          <a:blip r:embed="rId2"/>
          <a:stretch>
            <a:fillRect/>
          </a:stretch>
        </p:blipFill>
        <p:spPr>
          <a:xfrm>
            <a:off x="639413" y="427209"/>
            <a:ext cx="4667275" cy="3476280"/>
          </a:xfrm>
          <a:prstGeom prst="rect">
            <a:avLst/>
          </a:prstGeom>
        </p:spPr>
      </p:pic>
      <p:pic>
        <p:nvPicPr>
          <p:cNvPr id="9" name="Picture 8">
            <a:extLst>
              <a:ext uri="{FF2B5EF4-FFF2-40B4-BE49-F238E27FC236}">
                <a16:creationId xmlns:a16="http://schemas.microsoft.com/office/drawing/2014/main" id="{8B08476C-BE06-6C2D-3600-CA783DD660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2334" y="661575"/>
            <a:ext cx="3126362" cy="2213210"/>
          </a:xfrm>
          <a:prstGeom prst="rect">
            <a:avLst/>
          </a:prstGeom>
          <a:noFill/>
          <a:ln>
            <a:noFill/>
          </a:ln>
        </p:spPr>
      </p:pic>
      <p:sp>
        <p:nvSpPr>
          <p:cNvPr id="11" name="TextBox 10">
            <a:extLst>
              <a:ext uri="{FF2B5EF4-FFF2-40B4-BE49-F238E27FC236}">
                <a16:creationId xmlns:a16="http://schemas.microsoft.com/office/drawing/2014/main" id="{E9C78C63-B2F2-2D8F-723D-863881B2A7C0}"/>
              </a:ext>
            </a:extLst>
          </p:cNvPr>
          <p:cNvSpPr txBox="1"/>
          <p:nvPr/>
        </p:nvSpPr>
        <p:spPr>
          <a:xfrm>
            <a:off x="5064912" y="2908473"/>
            <a:ext cx="4025300" cy="1384995"/>
          </a:xfrm>
          <a:prstGeom prst="rect">
            <a:avLst/>
          </a:prstGeom>
          <a:noFill/>
        </p:spPr>
        <p:txBody>
          <a:bodyPr wrap="square">
            <a:spAutoFit/>
          </a:bodyPr>
          <a:lstStyle/>
          <a:p>
            <a:pPr marL="285750" indent="-285750">
              <a:buFont typeface="Arial" panose="020B0604020202020204" pitchFamily="34" charset="0"/>
              <a:buChar char="•"/>
            </a:pPr>
            <a:r>
              <a:rPr lang="en-US" sz="1400" dirty="0"/>
              <a:t>Conditioning within vacuum or gas (Helium or Krypton)</a:t>
            </a:r>
          </a:p>
          <a:p>
            <a:pPr marL="285750" indent="-285750">
              <a:buFont typeface="Arial" panose="020B0604020202020204" pitchFamily="34" charset="0"/>
              <a:buChar char="•"/>
            </a:pPr>
            <a:r>
              <a:rPr lang="en-US" sz="1400" dirty="0"/>
              <a:t>Current: Power-Over-Fiber (POF), 850Hz, 0.1 </a:t>
            </a:r>
            <a:r>
              <a:rPr lang="en-US" sz="1400" dirty="0" err="1"/>
              <a:t>uA</a:t>
            </a:r>
            <a:endParaRPr lang="en-US" sz="1400" dirty="0"/>
          </a:p>
          <a:p>
            <a:pPr marL="285750" indent="-285750">
              <a:buFont typeface="Arial" panose="020B0604020202020204" pitchFamily="34" charset="0"/>
              <a:buChar char="•"/>
            </a:pPr>
            <a:r>
              <a:rPr lang="en-US" sz="1400" dirty="0"/>
              <a:t>Radiation: two Canberra detectors</a:t>
            </a:r>
          </a:p>
          <a:p>
            <a:pPr marL="285750" indent="-285750">
              <a:buFont typeface="Arial" panose="020B0604020202020204" pitchFamily="34" charset="0"/>
              <a:buChar char="•"/>
            </a:pPr>
            <a:r>
              <a:rPr lang="en-US" sz="1400" dirty="0"/>
              <a:t>Anode leakage current: None</a:t>
            </a:r>
          </a:p>
        </p:txBody>
      </p:sp>
      <p:pic>
        <p:nvPicPr>
          <p:cNvPr id="13" name="Picture 12">
            <a:extLst>
              <a:ext uri="{FF2B5EF4-FFF2-40B4-BE49-F238E27FC236}">
                <a16:creationId xmlns:a16="http://schemas.microsoft.com/office/drawing/2014/main" id="{EE841AD0-19F2-FE0A-C1E1-44E3C353F4B2}"/>
              </a:ext>
            </a:extLst>
          </p:cNvPr>
          <p:cNvPicPr>
            <a:picLocks noChangeAspect="1"/>
          </p:cNvPicPr>
          <p:nvPr/>
        </p:nvPicPr>
        <p:blipFill>
          <a:blip r:embed="rId4"/>
          <a:stretch>
            <a:fillRect/>
          </a:stretch>
        </p:blipFill>
        <p:spPr>
          <a:xfrm>
            <a:off x="5456114" y="4330036"/>
            <a:ext cx="3001529" cy="2272271"/>
          </a:xfrm>
          <a:prstGeom prst="rect">
            <a:avLst/>
          </a:prstGeom>
        </p:spPr>
      </p:pic>
      <p:grpSp>
        <p:nvGrpSpPr>
          <p:cNvPr id="14" name="Group 13">
            <a:extLst>
              <a:ext uri="{FF2B5EF4-FFF2-40B4-BE49-F238E27FC236}">
                <a16:creationId xmlns:a16="http://schemas.microsoft.com/office/drawing/2014/main" id="{C9D00AC1-029D-D973-108F-69829DD91D12}"/>
              </a:ext>
            </a:extLst>
          </p:cNvPr>
          <p:cNvGrpSpPr/>
          <p:nvPr/>
        </p:nvGrpSpPr>
        <p:grpSpPr>
          <a:xfrm>
            <a:off x="240471" y="3062"/>
            <a:ext cx="8903530" cy="593952"/>
            <a:chOff x="0" y="0"/>
            <a:chExt cx="12192000" cy="771416"/>
          </a:xfrm>
        </p:grpSpPr>
        <p:sp>
          <p:nvSpPr>
            <p:cNvPr id="15" name="Rectangle 14">
              <a:extLst>
                <a:ext uri="{FF2B5EF4-FFF2-40B4-BE49-F238E27FC236}">
                  <a16:creationId xmlns:a16="http://schemas.microsoft.com/office/drawing/2014/main" id="{EF614D01-25FF-61AA-0979-A3C4E0E3E540}"/>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39894ED1-5902-CD35-CEFF-F541A9A00E47}"/>
                </a:ext>
              </a:extLst>
            </p:cNvPr>
            <p:cNvSpPr txBox="1"/>
            <p:nvPr/>
          </p:nvSpPr>
          <p:spPr>
            <a:xfrm>
              <a:off x="48983" y="63530"/>
              <a:ext cx="1214301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1) Gun Conditioning</a:t>
              </a:r>
            </a:p>
          </p:txBody>
        </p:sp>
      </p:grpSp>
      <p:sp>
        <p:nvSpPr>
          <p:cNvPr id="2" name="Slide Number Placeholder 4">
            <a:extLst>
              <a:ext uri="{FF2B5EF4-FFF2-40B4-BE49-F238E27FC236}">
                <a16:creationId xmlns:a16="http://schemas.microsoft.com/office/drawing/2014/main" id="{5AD9043A-1E04-F276-B166-18059981A490}"/>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8</a:t>
            </a:fld>
            <a:endParaRPr lang="en-US" dirty="0"/>
          </a:p>
        </p:txBody>
      </p:sp>
    </p:spTree>
    <p:extLst>
      <p:ext uri="{BB962C8B-B14F-4D97-AF65-F5344CB8AC3E}">
        <p14:creationId xmlns:p14="http://schemas.microsoft.com/office/powerpoint/2010/main" val="2486424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F06D28-83C8-F383-A9D3-1FB54029311D}"/>
              </a:ext>
            </a:extLst>
          </p:cNvPr>
          <p:cNvPicPr>
            <a:picLocks noChangeAspect="1"/>
          </p:cNvPicPr>
          <p:nvPr/>
        </p:nvPicPr>
        <p:blipFill>
          <a:blip r:embed="rId2"/>
          <a:stretch>
            <a:fillRect/>
          </a:stretch>
        </p:blipFill>
        <p:spPr>
          <a:xfrm>
            <a:off x="750782" y="751114"/>
            <a:ext cx="7642436" cy="5355771"/>
          </a:xfrm>
          <a:prstGeom prst="rect">
            <a:avLst/>
          </a:prstGeom>
        </p:spPr>
      </p:pic>
      <p:sp>
        <p:nvSpPr>
          <p:cNvPr id="8" name="TextBox 7">
            <a:extLst>
              <a:ext uri="{FF2B5EF4-FFF2-40B4-BE49-F238E27FC236}">
                <a16:creationId xmlns:a16="http://schemas.microsoft.com/office/drawing/2014/main" id="{5D17F69B-FF61-A557-0F2D-0E12668F0164}"/>
              </a:ext>
            </a:extLst>
          </p:cNvPr>
          <p:cNvSpPr txBox="1"/>
          <p:nvPr/>
        </p:nvSpPr>
        <p:spPr>
          <a:xfrm>
            <a:off x="3899646" y="3085517"/>
            <a:ext cx="2501153" cy="276999"/>
          </a:xfrm>
          <a:prstGeom prst="rect">
            <a:avLst/>
          </a:prstGeom>
          <a:noFill/>
        </p:spPr>
        <p:txBody>
          <a:bodyPr wrap="square">
            <a:spAutoFit/>
          </a:bodyPr>
          <a:lstStyle/>
          <a:p>
            <a:r>
              <a:rPr lang="en-US" sz="1200" dirty="0">
                <a:effectLst/>
                <a:latin typeface="Times New Roman" panose="02020603050405020304" pitchFamily="18" charset="0"/>
                <a:ea typeface="DengXian" panose="02010600030101010101" pitchFamily="2" charset="-122"/>
              </a:rPr>
              <a:t>krypton and the gas filter</a:t>
            </a:r>
            <a:endParaRPr lang="en-US" sz="1200" dirty="0"/>
          </a:p>
        </p:txBody>
      </p:sp>
      <p:grpSp>
        <p:nvGrpSpPr>
          <p:cNvPr id="5" name="Group 4">
            <a:extLst>
              <a:ext uri="{FF2B5EF4-FFF2-40B4-BE49-F238E27FC236}">
                <a16:creationId xmlns:a16="http://schemas.microsoft.com/office/drawing/2014/main" id="{2C62934A-C6C3-7DDB-960B-BEC463EB03BD}"/>
              </a:ext>
            </a:extLst>
          </p:cNvPr>
          <p:cNvGrpSpPr/>
          <p:nvPr/>
        </p:nvGrpSpPr>
        <p:grpSpPr>
          <a:xfrm>
            <a:off x="240471" y="3062"/>
            <a:ext cx="8903530" cy="593952"/>
            <a:chOff x="0" y="0"/>
            <a:chExt cx="12192000" cy="771416"/>
          </a:xfrm>
        </p:grpSpPr>
        <p:sp>
          <p:nvSpPr>
            <p:cNvPr id="7" name="Rectangle 6">
              <a:extLst>
                <a:ext uri="{FF2B5EF4-FFF2-40B4-BE49-F238E27FC236}">
                  <a16:creationId xmlns:a16="http://schemas.microsoft.com/office/drawing/2014/main" id="{4E749629-E7DF-92FB-B56A-51767E48EEC0}"/>
                </a:ext>
              </a:extLst>
            </p:cNvPr>
            <p:cNvSpPr/>
            <p:nvPr/>
          </p:nvSpPr>
          <p:spPr>
            <a:xfrm>
              <a:off x="0" y="0"/>
              <a:ext cx="12192000" cy="7714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A2321B41-B6F5-6E06-4662-4F881668D307}"/>
                </a:ext>
              </a:extLst>
            </p:cNvPr>
            <p:cNvSpPr txBox="1"/>
            <p:nvPr/>
          </p:nvSpPr>
          <p:spPr>
            <a:xfrm>
              <a:off x="48983" y="63530"/>
              <a:ext cx="12143017" cy="6895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000" b="1" dirty="0">
                  <a:solidFill>
                    <a:schemeClr val="accent1">
                      <a:lumMod val="75000"/>
                    </a:schemeClr>
                  </a:solidFill>
                  <a:ea typeface="+mn-lt"/>
                  <a:cs typeface="+mn-lt"/>
                </a:rPr>
                <a:t>1) Operation Overview in 2019</a:t>
              </a:r>
            </a:p>
          </p:txBody>
        </p:sp>
      </p:grpSp>
      <p:sp>
        <p:nvSpPr>
          <p:cNvPr id="10" name="Slide Number Placeholder 4">
            <a:extLst>
              <a:ext uri="{FF2B5EF4-FFF2-40B4-BE49-F238E27FC236}">
                <a16:creationId xmlns:a16="http://schemas.microsoft.com/office/drawing/2014/main" id="{738A6890-C75C-B580-7A3F-41C2A8B40DC5}"/>
              </a:ext>
            </a:extLst>
          </p:cNvPr>
          <p:cNvSpPr txBox="1">
            <a:spLocks/>
          </p:cNvSpPr>
          <p:nvPr/>
        </p:nvSpPr>
        <p:spPr>
          <a:xfrm>
            <a:off x="7086600" y="6487913"/>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9</a:t>
            </a:fld>
            <a:endParaRPr lang="en-US" dirty="0"/>
          </a:p>
        </p:txBody>
      </p:sp>
    </p:spTree>
    <p:extLst>
      <p:ext uri="{BB962C8B-B14F-4D97-AF65-F5344CB8AC3E}">
        <p14:creationId xmlns:p14="http://schemas.microsoft.com/office/powerpoint/2010/main" val="867989579"/>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Standard_Compressed_060121" id="{81931DB4-BE11-AC4C-8733-C612231D0574}" vid="{9DFA2559-1B1D-A844-9731-917E9F0BD700}"/>
    </a:ext>
  </a:extLst>
</a:theme>
</file>

<file path=ppt/theme/theme2.xml><?xml version="1.0" encoding="utf-8"?>
<a:theme xmlns:a="http://schemas.openxmlformats.org/drawingml/2006/main" name="1_RHIC operations review templat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elix Titling"/>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ook Antiqua" pitchFamily="18"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ook Antiqua" pitchFamily="18" charset="0"/>
            <a:ea typeface="ＭＳ Ｐゴシック" pitchFamily="34" charset="-128"/>
          </a:defRPr>
        </a:defPPr>
      </a:lstStyle>
    </a:lnDef>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a:spAutoFit/>
      </a:bodyPr>
      <a:lstStyle>
        <a:defPPr algn="l">
          <a:spcBef>
            <a:spcPct val="50000"/>
          </a:spcBef>
          <a:defRPr sz="2800" b="0" dirty="0" smtClean="0">
            <a:solidFill>
              <a:srgbClr val="FFFFFF"/>
            </a:solidFill>
            <a:latin typeface="Helvetica"/>
            <a:cs typeface="Helvetica"/>
          </a:defRPr>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BNL_PPT_Template_2021_Standard_Compressed</Template>
  <TotalTime>5242</TotalTime>
  <Words>2276</Words>
  <Application>Microsoft Office PowerPoint</Application>
  <PresentationFormat>On-screen Show (4:3)</PresentationFormat>
  <Paragraphs>364</Paragraphs>
  <Slides>31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Book Antiqua</vt:lpstr>
      <vt:lpstr>Calibri</vt:lpstr>
      <vt:lpstr>Felix Titling</vt:lpstr>
      <vt:lpstr>Helvetica</vt:lpstr>
      <vt:lpstr>Symbol</vt:lpstr>
      <vt:lpstr>Times New Roman</vt:lpstr>
      <vt:lpstr>BNL</vt:lpstr>
      <vt:lpstr>1_RHIC operations review template</vt:lpstr>
      <vt:lpstr>DC gun for Low Energy RHIC Cooler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provided significant luminosity improvement for RHIC operation at low energies Several physics stores at  4.6 GeV/nucleon with cooling (2MeV):  vertical axis: events rate [Hz] (left); store integrals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LEReC team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Fedotov, Alexei</dc:creator>
  <cp:keywords/>
  <dc:description/>
  <cp:lastModifiedBy>Gu, Xiaofeng</cp:lastModifiedBy>
  <cp:revision>219</cp:revision>
  <dcterms:created xsi:type="dcterms:W3CDTF">2021-06-08T17:40:41Z</dcterms:created>
  <dcterms:modified xsi:type="dcterms:W3CDTF">2022-09-08T19:42:08Z</dcterms:modified>
  <cp:category/>
</cp:coreProperties>
</file>