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sldIdLst>
    <p:sldId id="256" r:id="rId2"/>
    <p:sldId id="257" r:id="rId3"/>
    <p:sldId id="258" r:id="rId4"/>
    <p:sldId id="267" r:id="rId5"/>
    <p:sldId id="266" r:id="rId6"/>
    <p:sldId id="268" r:id="rId7"/>
    <p:sldId id="259" r:id="rId8"/>
    <p:sldId id="269" r:id="rId9"/>
    <p:sldId id="270" r:id="rId10"/>
    <p:sldId id="271" r:id="rId11"/>
    <p:sldId id="272" r:id="rId12"/>
    <p:sldId id="273"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93" autoAdjust="0"/>
    <p:restoredTop sz="91346" autoAdjust="0"/>
  </p:normalViewPr>
  <p:slideViewPr>
    <p:cSldViewPr snapToGrid="0" snapToObjects="1">
      <p:cViewPr varScale="1">
        <p:scale>
          <a:sx n="171" d="100"/>
          <a:sy n="171" d="100"/>
        </p:scale>
        <p:origin x="448" y="1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B49FCD-C8DA-4E92-8D0F-80B8B9AA349D}" type="datetimeFigureOut">
              <a:rPr lang="en-US" smtClean="0"/>
              <a:t>10/2/22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53847F-EFAA-4A2A-A793-229CFE00BCEA}" type="slidenum">
              <a:rPr lang="en-US" smtClean="0"/>
              <a:t>‹#›</a:t>
            </a:fld>
            <a:endParaRPr lang="en-US"/>
          </a:p>
        </p:txBody>
      </p:sp>
    </p:spTree>
    <p:extLst>
      <p:ext uri="{BB962C8B-B14F-4D97-AF65-F5344CB8AC3E}">
        <p14:creationId xmlns:p14="http://schemas.microsoft.com/office/powerpoint/2010/main" val="54268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3847F-EFAA-4A2A-A793-229CFE00BCEA}" type="slidenum">
              <a:rPr lang="en-US" smtClean="0"/>
              <a:t>1</a:t>
            </a:fld>
            <a:endParaRPr lang="en-US"/>
          </a:p>
        </p:txBody>
      </p:sp>
    </p:spTree>
    <p:extLst>
      <p:ext uri="{BB962C8B-B14F-4D97-AF65-F5344CB8AC3E}">
        <p14:creationId xmlns:p14="http://schemas.microsoft.com/office/powerpoint/2010/main" val="3924966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0DD7EB-7F6D-4B0C-94FE-BF1AACA883E5}" type="datetime1">
              <a:rPr lang="en-US" smtClean="0"/>
              <a:t>10/2/22</a:t>
            </a:fld>
            <a:endParaRPr lang="en-US"/>
          </a:p>
        </p:txBody>
      </p:sp>
      <p:sp>
        <p:nvSpPr>
          <p:cNvPr id="5" name="Footer Placeholder 4"/>
          <p:cNvSpPr>
            <a:spLocks noGrp="1"/>
          </p:cNvSpPr>
          <p:nvPr>
            <p:ph type="ftr" sz="quarter" idx="11"/>
          </p:nvPr>
        </p:nvSpPr>
        <p:spPr/>
        <p:txBody>
          <a:bodyPr/>
          <a:lstStyle/>
          <a:p>
            <a:r>
              <a:rPr lang="en-US"/>
              <a:t>J. Shanks - Intro to Accelerators</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813AA2-6B8C-41CE-892C-1E288735413E}" type="datetime1">
              <a:rPr lang="en-US" smtClean="0"/>
              <a:t>10/2/22</a:t>
            </a:fld>
            <a:endParaRPr lang="en-US"/>
          </a:p>
        </p:txBody>
      </p:sp>
      <p:sp>
        <p:nvSpPr>
          <p:cNvPr id="5" name="Footer Placeholder 4"/>
          <p:cNvSpPr>
            <a:spLocks noGrp="1"/>
          </p:cNvSpPr>
          <p:nvPr>
            <p:ph type="ftr" sz="quarter" idx="11"/>
          </p:nvPr>
        </p:nvSpPr>
        <p:spPr/>
        <p:txBody>
          <a:bodyPr/>
          <a:lstStyle/>
          <a:p>
            <a:r>
              <a:rPr lang="en-US"/>
              <a:t>J. Shanks - Intro to Accelerators</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170D4-7E58-4993-A67C-728120DA90A6}" type="datetime1">
              <a:rPr lang="en-US" smtClean="0"/>
              <a:t>10/2/22</a:t>
            </a:fld>
            <a:endParaRPr lang="en-US"/>
          </a:p>
        </p:txBody>
      </p:sp>
      <p:sp>
        <p:nvSpPr>
          <p:cNvPr id="5" name="Footer Placeholder 4"/>
          <p:cNvSpPr>
            <a:spLocks noGrp="1"/>
          </p:cNvSpPr>
          <p:nvPr>
            <p:ph type="ftr" sz="quarter" idx="11"/>
          </p:nvPr>
        </p:nvSpPr>
        <p:spPr/>
        <p:txBody>
          <a:bodyPr/>
          <a:lstStyle/>
          <a:p>
            <a:r>
              <a:rPr lang="en-US"/>
              <a:t>J. Shanks - Intro to Accelerators</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35936" y="14991"/>
            <a:ext cx="6329505" cy="557956"/>
          </a:xfrm>
          <a:prstGeom prst="rect">
            <a:avLst/>
          </a:prstGeom>
        </p:spPr>
        <p:txBody>
          <a:bodyPr/>
          <a:lstStyle>
            <a:lvl1pPr algn="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8344" y="642397"/>
            <a:ext cx="8762036" cy="3952227"/>
          </a:xfrm>
        </p:spPr>
        <p:txBody>
          <a:bodyPr/>
          <a:lstStyle>
            <a:lvl1pPr>
              <a:defRPr>
                <a:solidFill>
                  <a:srgbClr val="C00000"/>
                </a:solidFill>
              </a:defRPr>
            </a:lvl1pPr>
            <a:lvl3pPr>
              <a:defRPr>
                <a:solidFill>
                  <a:srgbClr val="0070C0"/>
                </a:solidFill>
              </a:defRPr>
            </a:lvl3pPr>
            <a:lvl4pPr>
              <a:defRPr>
                <a:solidFill>
                  <a:srgbClr val="00B050"/>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AAA640D-AAA2-48E9-9CBE-CC141D17A69E}" type="datetime1">
              <a:rPr lang="en-US" smtClean="0"/>
              <a:t>10/2/22</a:t>
            </a:fld>
            <a:endParaRPr lang="en-US"/>
          </a:p>
        </p:txBody>
      </p:sp>
      <p:sp>
        <p:nvSpPr>
          <p:cNvPr id="5" name="Footer Placeholder 4"/>
          <p:cNvSpPr>
            <a:spLocks noGrp="1"/>
          </p:cNvSpPr>
          <p:nvPr>
            <p:ph type="ftr" sz="quarter" idx="11"/>
          </p:nvPr>
        </p:nvSpPr>
        <p:spPr/>
        <p:txBody>
          <a:bodyPr/>
          <a:lstStyle/>
          <a:p>
            <a:r>
              <a:rPr lang="en-US"/>
              <a:t>J. Shanks - Intro to Accelerators</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234045-2A7F-416D-8625-E85D54FCA3F1}" type="datetime1">
              <a:rPr lang="en-US" smtClean="0"/>
              <a:t>10/2/22</a:t>
            </a:fld>
            <a:endParaRPr lang="en-US"/>
          </a:p>
        </p:txBody>
      </p:sp>
      <p:sp>
        <p:nvSpPr>
          <p:cNvPr id="5" name="Footer Placeholder 4"/>
          <p:cNvSpPr>
            <a:spLocks noGrp="1"/>
          </p:cNvSpPr>
          <p:nvPr>
            <p:ph type="ftr" sz="quarter" idx="11"/>
          </p:nvPr>
        </p:nvSpPr>
        <p:spPr/>
        <p:txBody>
          <a:bodyPr/>
          <a:lstStyle/>
          <a:p>
            <a:r>
              <a:rPr lang="en-US"/>
              <a:t>J. Shanks - Intro to Accelerators</a:t>
            </a:r>
          </a:p>
        </p:txBody>
      </p:sp>
      <p:sp>
        <p:nvSpPr>
          <p:cNvPr id="6" name="Slide Number Placeholder 5"/>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EEF2F4-9351-4847-AD06-584812F3BC5C}" type="datetime1">
              <a:rPr lang="en-US" smtClean="0"/>
              <a:t>10/2/22</a:t>
            </a:fld>
            <a:endParaRPr lang="en-US"/>
          </a:p>
        </p:txBody>
      </p:sp>
      <p:sp>
        <p:nvSpPr>
          <p:cNvPr id="6" name="Footer Placeholder 5"/>
          <p:cNvSpPr>
            <a:spLocks noGrp="1"/>
          </p:cNvSpPr>
          <p:nvPr>
            <p:ph type="ftr" sz="quarter" idx="11"/>
          </p:nvPr>
        </p:nvSpPr>
        <p:spPr/>
        <p:txBody>
          <a:bodyPr/>
          <a:lstStyle/>
          <a:p>
            <a:r>
              <a:rPr lang="en-US"/>
              <a:t>J. Shanks - Intro to Accelerators</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D61408-6E5F-4E02-B4FA-79D18124E7BE}" type="datetime1">
              <a:rPr lang="en-US" smtClean="0"/>
              <a:t>10/2/22</a:t>
            </a:fld>
            <a:endParaRPr lang="en-US"/>
          </a:p>
        </p:txBody>
      </p:sp>
      <p:sp>
        <p:nvSpPr>
          <p:cNvPr id="8" name="Footer Placeholder 7"/>
          <p:cNvSpPr>
            <a:spLocks noGrp="1"/>
          </p:cNvSpPr>
          <p:nvPr>
            <p:ph type="ftr" sz="quarter" idx="11"/>
          </p:nvPr>
        </p:nvSpPr>
        <p:spPr/>
        <p:txBody>
          <a:bodyPr/>
          <a:lstStyle/>
          <a:p>
            <a:r>
              <a:rPr lang="en-US"/>
              <a:t>J. Shanks - Intro to Accelerators</a:t>
            </a:r>
          </a:p>
        </p:txBody>
      </p:sp>
      <p:sp>
        <p:nvSpPr>
          <p:cNvPr id="9" name="Slide Number Placeholder 8"/>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3CAB22AA-6F97-438D-85DC-8F07711F7B3E}" type="datetime1">
              <a:rPr lang="en-US" smtClean="0"/>
              <a:t>10/2/22</a:t>
            </a:fld>
            <a:endParaRPr lang="en-US"/>
          </a:p>
        </p:txBody>
      </p:sp>
      <p:sp>
        <p:nvSpPr>
          <p:cNvPr id="4" name="Footer Placeholder 3"/>
          <p:cNvSpPr>
            <a:spLocks noGrp="1"/>
          </p:cNvSpPr>
          <p:nvPr>
            <p:ph type="ftr" sz="quarter" idx="11"/>
          </p:nvPr>
        </p:nvSpPr>
        <p:spPr/>
        <p:txBody>
          <a:bodyPr/>
          <a:lstStyle/>
          <a:p>
            <a:r>
              <a:rPr lang="en-US"/>
              <a:t>J. Shanks - Intro to Accelerators</a:t>
            </a:r>
          </a:p>
        </p:txBody>
      </p:sp>
      <p:sp>
        <p:nvSpPr>
          <p:cNvPr id="5" name="Slide Number Placeholder 4"/>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A89FE-29AA-4E0B-8678-212BE48AB1AF}" type="datetime1">
              <a:rPr lang="en-US" smtClean="0"/>
              <a:t>10/2/22</a:t>
            </a:fld>
            <a:endParaRPr lang="en-US"/>
          </a:p>
        </p:txBody>
      </p:sp>
      <p:sp>
        <p:nvSpPr>
          <p:cNvPr id="3" name="Footer Placeholder 2"/>
          <p:cNvSpPr>
            <a:spLocks noGrp="1"/>
          </p:cNvSpPr>
          <p:nvPr>
            <p:ph type="ftr" sz="quarter" idx="11"/>
          </p:nvPr>
        </p:nvSpPr>
        <p:spPr/>
        <p:txBody>
          <a:bodyPr/>
          <a:lstStyle/>
          <a:p>
            <a:r>
              <a:rPr lang="en-US"/>
              <a:t>J. Shanks - Intro to Accelerators</a:t>
            </a:r>
          </a:p>
        </p:txBody>
      </p:sp>
      <p:sp>
        <p:nvSpPr>
          <p:cNvPr id="4" name="Slide Number Placeholder 3"/>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49510F-FA43-4EF1-875A-0F123A2B2453}" type="datetime1">
              <a:rPr lang="en-US" smtClean="0"/>
              <a:t>10/2/22</a:t>
            </a:fld>
            <a:endParaRPr lang="en-US"/>
          </a:p>
        </p:txBody>
      </p:sp>
      <p:sp>
        <p:nvSpPr>
          <p:cNvPr id="6" name="Footer Placeholder 5"/>
          <p:cNvSpPr>
            <a:spLocks noGrp="1"/>
          </p:cNvSpPr>
          <p:nvPr>
            <p:ph type="ftr" sz="quarter" idx="11"/>
          </p:nvPr>
        </p:nvSpPr>
        <p:spPr/>
        <p:txBody>
          <a:bodyPr/>
          <a:lstStyle/>
          <a:p>
            <a:r>
              <a:rPr lang="en-US"/>
              <a:t>J. Shanks - Intro to Accelerators</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355958-B2F0-4170-BA2C-93B114E972B7}" type="datetime1">
              <a:rPr lang="en-US" smtClean="0"/>
              <a:t>10/2/22</a:t>
            </a:fld>
            <a:endParaRPr lang="en-US"/>
          </a:p>
        </p:txBody>
      </p:sp>
      <p:sp>
        <p:nvSpPr>
          <p:cNvPr id="6" name="Footer Placeholder 5"/>
          <p:cNvSpPr>
            <a:spLocks noGrp="1"/>
          </p:cNvSpPr>
          <p:nvPr>
            <p:ph type="ftr" sz="quarter" idx="11"/>
          </p:nvPr>
        </p:nvSpPr>
        <p:spPr/>
        <p:txBody>
          <a:bodyPr/>
          <a:lstStyle/>
          <a:p>
            <a:r>
              <a:rPr lang="en-US"/>
              <a:t>J. Shanks - Intro to Accelerators</a:t>
            </a:r>
          </a:p>
        </p:txBody>
      </p:sp>
      <p:sp>
        <p:nvSpPr>
          <p:cNvPr id="7" name="Slide Number Placeholder 6"/>
          <p:cNvSpPr>
            <a:spLocks noGrp="1"/>
          </p:cNvSpPr>
          <p:nvPr>
            <p:ph type="sldNum" sz="quarter" idx="12"/>
          </p:nvPr>
        </p:nvSpPr>
        <p:spPr/>
        <p:txBody>
          <a:bodyPr/>
          <a:lstStyle/>
          <a:p>
            <a:fld id="{76275999-CDF6-9B46-9F3F-7503503F82B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B13A9D0-77BF-48B8-AB07-C238864F71FE}" type="datetime1">
              <a:rPr lang="en-US" smtClean="0"/>
              <a:t>10/2/22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 Shanks - Intro to Accelerators</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275999-CDF6-9B46-9F3F-7503503F82BE}" type="slidenum">
              <a:rPr lang="en-US" smtClean="0"/>
              <a:pPr/>
              <a:t>‹#›</a:t>
            </a:fld>
            <a:endParaRPr lang="en-US"/>
          </a:p>
        </p:txBody>
      </p:sp>
      <p:pic>
        <p:nvPicPr>
          <p:cNvPr id="1028" name="Picture 4" descr="C:\Users\Administrator\Documents\LEPP\meeting_presentations\stock_outreach\2020 revisions\img\classe_banner_16x9.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159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7180" y="1212916"/>
            <a:ext cx="8549640" cy="1701735"/>
          </a:xfrm>
        </p:spPr>
        <p:txBody>
          <a:bodyPr/>
          <a:lstStyle/>
          <a:p>
            <a:r>
              <a:rPr lang="en-US" sz="4000" b="1" dirty="0"/>
              <a:t>Welcome to ERL 2022</a:t>
            </a:r>
          </a:p>
        </p:txBody>
      </p:sp>
      <p:sp>
        <p:nvSpPr>
          <p:cNvPr id="3" name="Subtitle 2"/>
          <p:cNvSpPr>
            <a:spLocks noGrp="1"/>
          </p:cNvSpPr>
          <p:nvPr>
            <p:ph type="subTitle" idx="1"/>
          </p:nvPr>
        </p:nvSpPr>
        <p:spPr>
          <a:xfrm>
            <a:off x="699516" y="2914650"/>
            <a:ext cx="7744968" cy="1314450"/>
          </a:xfrm>
        </p:spPr>
        <p:txBody>
          <a:bodyPr/>
          <a:lstStyle/>
          <a:p>
            <a:r>
              <a:rPr lang="en-US" sz="2400" b="1" dirty="0"/>
              <a:t>Don Hartill</a:t>
            </a:r>
          </a:p>
          <a:p>
            <a:r>
              <a:rPr lang="en-US" sz="2400" b="1" dirty="0"/>
              <a:t>CLASSE 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559CDB-5952-70C1-B4EE-F334D4161947}"/>
              </a:ext>
            </a:extLst>
          </p:cNvPr>
          <p:cNvSpPr>
            <a:spLocks noGrp="1"/>
          </p:cNvSpPr>
          <p:nvPr>
            <p:ph type="dt" sz="half" idx="10"/>
          </p:nvPr>
        </p:nvSpPr>
        <p:spPr/>
        <p:txBody>
          <a:bodyPr/>
          <a:lstStyle/>
          <a:p>
            <a:fld id="{180A89FE-29AA-4E0B-8678-212BE48AB1AF}" type="datetime1">
              <a:rPr lang="en-US" smtClean="0"/>
              <a:t>10/3/22</a:t>
            </a:fld>
            <a:endParaRPr lang="en-US"/>
          </a:p>
        </p:txBody>
      </p:sp>
      <p:sp>
        <p:nvSpPr>
          <p:cNvPr id="3" name="Slide Number Placeholder 2">
            <a:extLst>
              <a:ext uri="{FF2B5EF4-FFF2-40B4-BE49-F238E27FC236}">
                <a16:creationId xmlns:a16="http://schemas.microsoft.com/office/drawing/2014/main" id="{39CDD54F-A900-DAA3-5E16-12F4140CA1D3}"/>
              </a:ext>
            </a:extLst>
          </p:cNvPr>
          <p:cNvSpPr>
            <a:spLocks noGrp="1"/>
          </p:cNvSpPr>
          <p:nvPr>
            <p:ph type="sldNum" sz="quarter" idx="12"/>
          </p:nvPr>
        </p:nvSpPr>
        <p:spPr/>
        <p:txBody>
          <a:bodyPr/>
          <a:lstStyle/>
          <a:p>
            <a:fld id="{76275999-CDF6-9B46-9F3F-7503503F82BE}" type="slidenum">
              <a:rPr lang="en-US" smtClean="0"/>
              <a:pPr/>
              <a:t>10</a:t>
            </a:fld>
            <a:endParaRPr lang="en-US"/>
          </a:p>
        </p:txBody>
      </p:sp>
      <p:pic>
        <p:nvPicPr>
          <p:cNvPr id="5" name="Picture 4">
            <a:extLst>
              <a:ext uri="{FF2B5EF4-FFF2-40B4-BE49-F238E27FC236}">
                <a16:creationId xmlns:a16="http://schemas.microsoft.com/office/drawing/2014/main" id="{17DC795C-BE40-9E9D-2A14-66B3F7C9F7E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58133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144E88-49A9-956C-3019-E543931337A7}"/>
              </a:ext>
            </a:extLst>
          </p:cNvPr>
          <p:cNvSpPr>
            <a:spLocks noGrp="1"/>
          </p:cNvSpPr>
          <p:nvPr>
            <p:ph type="dt" sz="half" idx="10"/>
          </p:nvPr>
        </p:nvSpPr>
        <p:spPr/>
        <p:txBody>
          <a:bodyPr/>
          <a:lstStyle/>
          <a:p>
            <a:fld id="{180A89FE-29AA-4E0B-8678-212BE48AB1AF}" type="datetime1">
              <a:rPr lang="en-US" smtClean="0"/>
              <a:t>10/3/22</a:t>
            </a:fld>
            <a:endParaRPr lang="en-US"/>
          </a:p>
        </p:txBody>
      </p:sp>
      <p:sp>
        <p:nvSpPr>
          <p:cNvPr id="3" name="Slide Number Placeholder 2">
            <a:extLst>
              <a:ext uri="{FF2B5EF4-FFF2-40B4-BE49-F238E27FC236}">
                <a16:creationId xmlns:a16="http://schemas.microsoft.com/office/drawing/2014/main" id="{D23DED26-8730-E4E0-29D6-AA75433C4839}"/>
              </a:ext>
            </a:extLst>
          </p:cNvPr>
          <p:cNvSpPr>
            <a:spLocks noGrp="1"/>
          </p:cNvSpPr>
          <p:nvPr>
            <p:ph type="sldNum" sz="quarter" idx="12"/>
          </p:nvPr>
        </p:nvSpPr>
        <p:spPr/>
        <p:txBody>
          <a:bodyPr/>
          <a:lstStyle/>
          <a:p>
            <a:fld id="{76275999-CDF6-9B46-9F3F-7503503F82BE}" type="slidenum">
              <a:rPr lang="en-US" smtClean="0"/>
              <a:pPr/>
              <a:t>11</a:t>
            </a:fld>
            <a:endParaRPr lang="en-US"/>
          </a:p>
        </p:txBody>
      </p:sp>
      <p:pic>
        <p:nvPicPr>
          <p:cNvPr id="5" name="Picture 4">
            <a:extLst>
              <a:ext uri="{FF2B5EF4-FFF2-40B4-BE49-F238E27FC236}">
                <a16:creationId xmlns:a16="http://schemas.microsoft.com/office/drawing/2014/main" id="{D8BC96BF-F1BD-9E6A-2E81-2A0E43D081D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272125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A27DA5-F76F-4CB8-593C-CC252D582CE0}"/>
              </a:ext>
            </a:extLst>
          </p:cNvPr>
          <p:cNvSpPr>
            <a:spLocks noGrp="1"/>
          </p:cNvSpPr>
          <p:nvPr>
            <p:ph type="dt" sz="half" idx="10"/>
          </p:nvPr>
        </p:nvSpPr>
        <p:spPr/>
        <p:txBody>
          <a:bodyPr/>
          <a:lstStyle/>
          <a:p>
            <a:fld id="{180A89FE-29AA-4E0B-8678-212BE48AB1AF}" type="datetime1">
              <a:rPr lang="en-US" smtClean="0"/>
              <a:t>10/3/22</a:t>
            </a:fld>
            <a:endParaRPr lang="en-US"/>
          </a:p>
        </p:txBody>
      </p:sp>
      <p:sp>
        <p:nvSpPr>
          <p:cNvPr id="3" name="Slide Number Placeholder 2">
            <a:extLst>
              <a:ext uri="{FF2B5EF4-FFF2-40B4-BE49-F238E27FC236}">
                <a16:creationId xmlns:a16="http://schemas.microsoft.com/office/drawing/2014/main" id="{E7B7582B-58DE-60C4-18FF-4209C2F3D078}"/>
              </a:ext>
            </a:extLst>
          </p:cNvPr>
          <p:cNvSpPr>
            <a:spLocks noGrp="1"/>
          </p:cNvSpPr>
          <p:nvPr>
            <p:ph type="sldNum" sz="quarter" idx="12"/>
          </p:nvPr>
        </p:nvSpPr>
        <p:spPr/>
        <p:txBody>
          <a:bodyPr/>
          <a:lstStyle/>
          <a:p>
            <a:fld id="{76275999-CDF6-9B46-9F3F-7503503F82BE}" type="slidenum">
              <a:rPr lang="en-US" smtClean="0"/>
              <a:pPr/>
              <a:t>12</a:t>
            </a:fld>
            <a:endParaRPr lang="en-US"/>
          </a:p>
        </p:txBody>
      </p:sp>
      <p:pic>
        <p:nvPicPr>
          <p:cNvPr id="5" name="Picture 4">
            <a:extLst>
              <a:ext uri="{FF2B5EF4-FFF2-40B4-BE49-F238E27FC236}">
                <a16:creationId xmlns:a16="http://schemas.microsoft.com/office/drawing/2014/main" id="{3369362F-BC3A-77D7-0D7C-AF97330E27FE}"/>
              </a:ext>
            </a:extLst>
          </p:cNvPr>
          <p:cNvPicPr>
            <a:picLocks noChangeAspect="1"/>
          </p:cNvPicPr>
          <p:nvPr/>
        </p:nvPicPr>
        <p:blipFill>
          <a:blip r:embed="rId2"/>
          <a:stretch>
            <a:fillRect/>
          </a:stretch>
        </p:blipFill>
        <p:spPr>
          <a:xfrm>
            <a:off x="1333500" y="228600"/>
            <a:ext cx="6477000" cy="4686300"/>
          </a:xfrm>
          <a:prstGeom prst="rect">
            <a:avLst/>
          </a:prstGeom>
        </p:spPr>
      </p:pic>
    </p:spTree>
    <p:extLst>
      <p:ext uri="{BB962C8B-B14F-4D97-AF65-F5344CB8AC3E}">
        <p14:creationId xmlns:p14="http://schemas.microsoft.com/office/powerpoint/2010/main" val="75255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lnSpcReduction="10000"/>
          </a:bodyPr>
          <a:lstStyle/>
          <a:p>
            <a:r>
              <a:rPr lang="en-US" dirty="0"/>
              <a:t> First Accelerator at Cornell was a few MeV Cyclotron built in the late 1930’s</a:t>
            </a:r>
          </a:p>
          <a:p>
            <a:r>
              <a:rPr lang="en-US" dirty="0"/>
              <a:t>Second Accelerator was a 300 MeV weak focusing Synchrotron – pi production and verification of synchrotron radiation and began operation in 1946</a:t>
            </a:r>
          </a:p>
          <a:p>
            <a:r>
              <a:rPr lang="en-US" dirty="0"/>
              <a:t>Third Accelerator was the first strong focusing Synchrotron with an energy of 1.5 GeV - 1952</a:t>
            </a:r>
          </a:p>
        </p:txBody>
      </p:sp>
      <p:sp>
        <p:nvSpPr>
          <p:cNvPr id="7" name="Date Placeholder 6"/>
          <p:cNvSpPr>
            <a:spLocks noGrp="1"/>
          </p:cNvSpPr>
          <p:nvPr>
            <p:ph type="dt" sz="half" idx="10"/>
          </p:nvPr>
        </p:nvSpPr>
        <p:spPr/>
        <p:txBody>
          <a:bodyPr/>
          <a:lstStyle/>
          <a:p>
            <a:fld id="{CE55FA0E-D4BB-4926-BA26-C684B335BED8}" type="datetime1">
              <a:rPr lang="en-US" smtClean="0"/>
              <a:t>10/2/22</a:t>
            </a:fld>
            <a:endParaRPr lang="en-US"/>
          </a:p>
        </p:txBody>
      </p:sp>
      <p:sp>
        <p:nvSpPr>
          <p:cNvPr id="8" name="Slide Number Placeholder 7"/>
          <p:cNvSpPr>
            <a:spLocks noGrp="1"/>
          </p:cNvSpPr>
          <p:nvPr>
            <p:ph type="sldNum" sz="quarter" idx="12"/>
          </p:nvPr>
        </p:nvSpPr>
        <p:spPr/>
        <p:txBody>
          <a:bodyPr/>
          <a:lstStyle/>
          <a:p>
            <a:fld id="{76275999-CDF6-9B46-9F3F-7503503F82BE}" type="slidenum">
              <a:rPr lang="en-US" smtClean="0"/>
              <a:pPr/>
              <a:t>2</a:t>
            </a:fld>
            <a:endParaRPr lang="en-US"/>
          </a:p>
        </p:txBody>
      </p:sp>
    </p:spTree>
    <p:extLst>
      <p:ext uri="{BB962C8B-B14F-4D97-AF65-F5344CB8AC3E}">
        <p14:creationId xmlns:p14="http://schemas.microsoft.com/office/powerpoint/2010/main" val="2336498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BDAA1-7241-38D2-57D0-12D5119810D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71375D17-1BAA-8882-958B-2C16E5EF6309}"/>
              </a:ext>
            </a:extLst>
          </p:cNvPr>
          <p:cNvSpPr>
            <a:spLocks noGrp="1"/>
          </p:cNvSpPr>
          <p:nvPr>
            <p:ph idx="1"/>
          </p:nvPr>
        </p:nvSpPr>
        <p:spPr/>
        <p:txBody>
          <a:bodyPr>
            <a:normAutofit fontScale="47500" lnSpcReduction="20000"/>
          </a:bodyPr>
          <a:lstStyle/>
          <a:p>
            <a:r>
              <a:rPr lang="en-US" dirty="0"/>
              <a:t>Next accelerator was the 2.2 GeV Synchrotron with a ceramic vacuum chamber instead of glass and began operation in 1963</a:t>
            </a:r>
          </a:p>
          <a:p>
            <a:r>
              <a:rPr lang="en-US" dirty="0"/>
              <a:t>The construction of a 10 GeV Synchrotron was proposed in 1965 to the National Science Foundation for 12 M$ and they funded it.  Construction was complete including the Wilson Laboratory building and operation began in 1967.  An additional RF cavity was added a few years later raising the energy to 12 GeV.  The first test of a superconducting RF cavity (muffin tin cavity) a few years later demonstrated that this single cavity could accelerate the beam to 3 GeV alone and that it could survive the vacuum environment of the Synchrotron.</a:t>
            </a:r>
          </a:p>
          <a:p>
            <a:r>
              <a:rPr lang="en-US" dirty="0"/>
              <a:t>The next step in the path was the construction of the CESR storage ring to collide positrons and electrons at energies up to 8 GeV and began operation in 1979.  Initial luminosity was 3 x 10</a:t>
            </a:r>
            <a:r>
              <a:rPr lang="en-US" baseline="30000" dirty="0"/>
              <a:t>30</a:t>
            </a:r>
            <a:r>
              <a:rPr lang="en-US" dirty="0"/>
              <a:t> cm</a:t>
            </a:r>
            <a:r>
              <a:rPr lang="en-US" baseline="30000" dirty="0"/>
              <a:t>2</a:t>
            </a:r>
            <a:r>
              <a:rPr lang="en-US" dirty="0"/>
              <a:t>/sec and final luminosity in the 4S region was 2 x 10</a:t>
            </a:r>
            <a:r>
              <a:rPr lang="en-US" baseline="30000" dirty="0"/>
              <a:t>33</a:t>
            </a:r>
            <a:r>
              <a:rPr lang="en-US" dirty="0"/>
              <a:t> at the end of the CLEO run in 2003.  The increase was enabled by a number of </a:t>
            </a:r>
            <a:r>
              <a:rPr lang="en-US" dirty="0" err="1"/>
              <a:t>inovations</a:t>
            </a:r>
            <a:r>
              <a:rPr lang="en-US" dirty="0"/>
              <a:t> including pretzel orbits, stronger focus of the beams at the interaction region, going to only one interaction region, incorporating crossing angles at the interaction region and the replacement of the normal conducting RF cavities with four single cell superconducting RF cavities.</a:t>
            </a:r>
          </a:p>
          <a:p>
            <a:endParaRPr lang="en-US" dirty="0"/>
          </a:p>
          <a:p>
            <a:pPr marL="0" indent="0">
              <a:buNone/>
            </a:pPr>
            <a:r>
              <a:rPr lang="en-US" dirty="0"/>
              <a:t>  </a:t>
            </a:r>
          </a:p>
        </p:txBody>
      </p:sp>
      <p:sp>
        <p:nvSpPr>
          <p:cNvPr id="4" name="Date Placeholder 3">
            <a:extLst>
              <a:ext uri="{FF2B5EF4-FFF2-40B4-BE49-F238E27FC236}">
                <a16:creationId xmlns:a16="http://schemas.microsoft.com/office/drawing/2014/main" id="{7C440608-95EC-AE66-E7DE-1762A219EA4C}"/>
              </a:ext>
            </a:extLst>
          </p:cNvPr>
          <p:cNvSpPr>
            <a:spLocks noGrp="1"/>
          </p:cNvSpPr>
          <p:nvPr>
            <p:ph type="dt" sz="half" idx="10"/>
          </p:nvPr>
        </p:nvSpPr>
        <p:spPr/>
        <p:txBody>
          <a:bodyPr/>
          <a:lstStyle/>
          <a:p>
            <a:fld id="{7AAA640D-AAA2-48E9-9CBE-CC141D17A69E}" type="datetime1">
              <a:rPr lang="en-US" smtClean="0"/>
              <a:t>10/2/22</a:t>
            </a:fld>
            <a:endParaRPr lang="en-US"/>
          </a:p>
        </p:txBody>
      </p:sp>
      <p:sp>
        <p:nvSpPr>
          <p:cNvPr id="5" name="Slide Number Placeholder 4">
            <a:extLst>
              <a:ext uri="{FF2B5EF4-FFF2-40B4-BE49-F238E27FC236}">
                <a16:creationId xmlns:a16="http://schemas.microsoft.com/office/drawing/2014/main" id="{9C876789-4027-62BD-CFA1-28680E10A1D0}"/>
              </a:ext>
            </a:extLst>
          </p:cNvPr>
          <p:cNvSpPr>
            <a:spLocks noGrp="1"/>
          </p:cNvSpPr>
          <p:nvPr>
            <p:ph type="sldNum" sz="quarter" idx="12"/>
          </p:nvPr>
        </p:nvSpPr>
        <p:spPr/>
        <p:txBody>
          <a:bodyPr/>
          <a:lstStyle/>
          <a:p>
            <a:fld id="{76275999-CDF6-9B46-9F3F-7503503F82BE}" type="slidenum">
              <a:rPr lang="en-US" smtClean="0"/>
              <a:pPr/>
              <a:t>3</a:t>
            </a:fld>
            <a:endParaRPr lang="en-US"/>
          </a:p>
        </p:txBody>
      </p:sp>
    </p:spTree>
    <p:extLst>
      <p:ext uri="{BB962C8B-B14F-4D97-AF65-F5344CB8AC3E}">
        <p14:creationId xmlns:p14="http://schemas.microsoft.com/office/powerpoint/2010/main" val="417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77500" lnSpcReduction="20000"/>
          </a:bodyPr>
          <a:lstStyle/>
          <a:p>
            <a:r>
              <a:rPr lang="en-US" dirty="0"/>
              <a:t>Charm physics in the 1.5 to 2.2 GeV was the next phase of CESR/CLEO running interleaved  with CHESS running at 5 GeV.  Beam stability issues at low energy were overcome by installing superconducting wiggles in various locations around the ring.  This phase ended in 2008 and CLASSE was formed.</a:t>
            </a:r>
          </a:p>
          <a:p>
            <a:r>
              <a:rPr lang="en-US" dirty="0"/>
              <a:t>From 2008 until 2012 CESR was used as a test accelerator for the damping ring development for the proposed ILC.</a:t>
            </a:r>
          </a:p>
          <a:p>
            <a:r>
              <a:rPr lang="en-US" dirty="0"/>
              <a:t>From 2012 CESR transitioned to serving only the CHESS X-ray beam lines.</a:t>
            </a:r>
          </a:p>
          <a:p>
            <a:pPr marL="0" indent="0">
              <a:buNone/>
            </a:pPr>
            <a:r>
              <a:rPr lang="en-US" dirty="0"/>
              <a:t> </a:t>
            </a:r>
          </a:p>
        </p:txBody>
      </p:sp>
      <p:sp>
        <p:nvSpPr>
          <p:cNvPr id="7" name="Date Placeholder 6"/>
          <p:cNvSpPr>
            <a:spLocks noGrp="1"/>
          </p:cNvSpPr>
          <p:nvPr>
            <p:ph type="dt" sz="half" idx="10"/>
          </p:nvPr>
        </p:nvSpPr>
        <p:spPr/>
        <p:txBody>
          <a:bodyPr/>
          <a:lstStyle/>
          <a:p>
            <a:fld id="{CE55FA0E-D4BB-4926-BA26-C684B335BED8}" type="datetime1">
              <a:rPr lang="en-US" smtClean="0"/>
              <a:t>10/3/22</a:t>
            </a:fld>
            <a:endParaRPr lang="en-US"/>
          </a:p>
        </p:txBody>
      </p:sp>
      <p:sp>
        <p:nvSpPr>
          <p:cNvPr id="8" name="Slide Number Placeholder 7"/>
          <p:cNvSpPr>
            <a:spLocks noGrp="1"/>
          </p:cNvSpPr>
          <p:nvPr>
            <p:ph type="sldNum" sz="quarter" idx="12"/>
          </p:nvPr>
        </p:nvSpPr>
        <p:spPr/>
        <p:txBody>
          <a:bodyPr/>
          <a:lstStyle/>
          <a:p>
            <a:fld id="{76275999-CDF6-9B46-9F3F-7503503F82BE}" type="slidenum">
              <a:rPr lang="en-US" smtClean="0"/>
              <a:pPr/>
              <a:t>4</a:t>
            </a:fld>
            <a:endParaRPr lang="en-US"/>
          </a:p>
        </p:txBody>
      </p:sp>
    </p:spTree>
    <p:extLst>
      <p:ext uri="{BB962C8B-B14F-4D97-AF65-F5344CB8AC3E}">
        <p14:creationId xmlns:p14="http://schemas.microsoft.com/office/powerpoint/2010/main" val="2316706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History</a:t>
            </a:r>
          </a:p>
        </p:txBody>
      </p:sp>
      <p:sp>
        <p:nvSpPr>
          <p:cNvPr id="3" name="Content Placeholder 2"/>
          <p:cNvSpPr>
            <a:spLocks noGrp="1"/>
          </p:cNvSpPr>
          <p:nvPr>
            <p:ph idx="1"/>
          </p:nvPr>
        </p:nvSpPr>
        <p:spPr/>
        <p:txBody>
          <a:bodyPr>
            <a:normAutofit fontScale="85000" lnSpcReduction="20000"/>
          </a:bodyPr>
          <a:lstStyle/>
          <a:p>
            <a:r>
              <a:rPr lang="en-US" dirty="0"/>
              <a:t> Towards the end of the Charm Physics running Sol Gruner and Maury </a:t>
            </a:r>
            <a:r>
              <a:rPr lang="en-US" dirty="0" err="1"/>
              <a:t>Tigner</a:t>
            </a:r>
            <a:r>
              <a:rPr lang="en-US" dirty="0"/>
              <a:t> proposed to the NSF a design study and prototype development for a high energy multibeam line X-ray source based on using CESR fed by an energy recovery </a:t>
            </a:r>
            <a:r>
              <a:rPr lang="en-US" dirty="0" err="1"/>
              <a:t>linac</a:t>
            </a:r>
            <a:endParaRPr lang="en-US" dirty="0"/>
          </a:p>
          <a:p>
            <a:r>
              <a:rPr lang="en-US" dirty="0"/>
              <a:t>The proposal was funded, the design study was completed, the injector cryomodule was built, and a </a:t>
            </a:r>
            <a:r>
              <a:rPr lang="en-US" dirty="0" err="1"/>
              <a:t>linac</a:t>
            </a:r>
            <a:r>
              <a:rPr lang="en-US" dirty="0"/>
              <a:t> cryomodule was constructed and tested in early 2015</a:t>
            </a:r>
          </a:p>
          <a:p>
            <a:r>
              <a:rPr lang="en-US" dirty="0"/>
              <a:t>A large research program in developing a very low emittance DC photocathode was also carried out in parallel</a:t>
            </a:r>
          </a:p>
        </p:txBody>
      </p:sp>
      <p:sp>
        <p:nvSpPr>
          <p:cNvPr id="7" name="Date Placeholder 6"/>
          <p:cNvSpPr>
            <a:spLocks noGrp="1"/>
          </p:cNvSpPr>
          <p:nvPr>
            <p:ph type="dt" sz="half" idx="10"/>
          </p:nvPr>
        </p:nvSpPr>
        <p:spPr/>
        <p:txBody>
          <a:bodyPr/>
          <a:lstStyle/>
          <a:p>
            <a:fld id="{CE55FA0E-D4BB-4926-BA26-C684B335BED8}" type="datetime1">
              <a:rPr lang="en-US" smtClean="0"/>
              <a:t>10/3/22</a:t>
            </a:fld>
            <a:endParaRPr lang="en-US"/>
          </a:p>
        </p:txBody>
      </p:sp>
      <p:sp>
        <p:nvSpPr>
          <p:cNvPr id="8" name="Slide Number Placeholder 7"/>
          <p:cNvSpPr>
            <a:spLocks noGrp="1"/>
          </p:cNvSpPr>
          <p:nvPr>
            <p:ph type="sldNum" sz="quarter" idx="12"/>
          </p:nvPr>
        </p:nvSpPr>
        <p:spPr/>
        <p:txBody>
          <a:bodyPr/>
          <a:lstStyle/>
          <a:p>
            <a:fld id="{76275999-CDF6-9B46-9F3F-7503503F82BE}" type="slidenum">
              <a:rPr lang="en-US" smtClean="0"/>
              <a:pPr/>
              <a:t>5</a:t>
            </a:fld>
            <a:endParaRPr lang="en-US"/>
          </a:p>
        </p:txBody>
      </p:sp>
    </p:spTree>
    <p:extLst>
      <p:ext uri="{BB962C8B-B14F-4D97-AF65-F5344CB8AC3E}">
        <p14:creationId xmlns:p14="http://schemas.microsoft.com/office/powerpoint/2010/main" val="187726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History</a:t>
            </a:r>
          </a:p>
        </p:txBody>
      </p:sp>
      <p:sp>
        <p:nvSpPr>
          <p:cNvPr id="3" name="Content Placeholder 2"/>
          <p:cNvSpPr>
            <a:spLocks noGrp="1"/>
          </p:cNvSpPr>
          <p:nvPr>
            <p:ph idx="1"/>
          </p:nvPr>
        </p:nvSpPr>
        <p:spPr/>
        <p:txBody>
          <a:bodyPr>
            <a:normAutofit fontScale="70000" lnSpcReduction="20000"/>
          </a:bodyPr>
          <a:lstStyle/>
          <a:p>
            <a:r>
              <a:rPr lang="en-US" dirty="0"/>
              <a:t>These components were moved to LOE for storage</a:t>
            </a:r>
          </a:p>
          <a:p>
            <a:r>
              <a:rPr lang="en-US" dirty="0"/>
              <a:t>About this same time, BNL was interested in a similar device and submitted a proposal to NYSERDA which was accepted and the </a:t>
            </a:r>
            <a:r>
              <a:rPr lang="en-US" dirty="0" err="1"/>
              <a:t>Cbeta</a:t>
            </a:r>
            <a:r>
              <a:rPr lang="en-US" dirty="0"/>
              <a:t> collaboration was formed.  </a:t>
            </a:r>
            <a:r>
              <a:rPr lang="en-US" dirty="0" err="1"/>
              <a:t>Cbeta</a:t>
            </a:r>
            <a:r>
              <a:rPr lang="en-US" dirty="0"/>
              <a:t> was </a:t>
            </a:r>
            <a:r>
              <a:rPr lang="en-US" dirty="0" err="1"/>
              <a:t>construted</a:t>
            </a:r>
            <a:r>
              <a:rPr lang="en-US" dirty="0"/>
              <a:t> in LOE and successfully demonstrated four turn energy recovery at the end of 2017</a:t>
            </a:r>
          </a:p>
          <a:p>
            <a:r>
              <a:rPr lang="en-US" dirty="0"/>
              <a:t>In parallel with this an upgrade to CHESS was proposed to install four new undulator beam lines which was accepted and funded by a combination of the NY state jobs program and the NSF</a:t>
            </a:r>
          </a:p>
          <a:p>
            <a:r>
              <a:rPr lang="en-US" dirty="0"/>
              <a:t>Wilson Laboratory was a very busy place during this period</a:t>
            </a:r>
          </a:p>
          <a:p>
            <a:r>
              <a:rPr lang="en-US" dirty="0"/>
              <a:t>Let me close by showing a few photographs of these various accelerators</a:t>
            </a:r>
          </a:p>
          <a:p>
            <a:endParaRPr lang="en-US" dirty="0"/>
          </a:p>
        </p:txBody>
      </p:sp>
      <p:sp>
        <p:nvSpPr>
          <p:cNvPr id="7" name="Date Placeholder 6"/>
          <p:cNvSpPr>
            <a:spLocks noGrp="1"/>
          </p:cNvSpPr>
          <p:nvPr>
            <p:ph type="dt" sz="half" idx="10"/>
          </p:nvPr>
        </p:nvSpPr>
        <p:spPr/>
        <p:txBody>
          <a:bodyPr/>
          <a:lstStyle/>
          <a:p>
            <a:fld id="{CE55FA0E-D4BB-4926-BA26-C684B335BED8}" type="datetime1">
              <a:rPr lang="en-US" smtClean="0"/>
              <a:t>10/3/22</a:t>
            </a:fld>
            <a:endParaRPr lang="en-US"/>
          </a:p>
        </p:txBody>
      </p:sp>
      <p:sp>
        <p:nvSpPr>
          <p:cNvPr id="8" name="Slide Number Placeholder 7"/>
          <p:cNvSpPr>
            <a:spLocks noGrp="1"/>
          </p:cNvSpPr>
          <p:nvPr>
            <p:ph type="sldNum" sz="quarter" idx="12"/>
          </p:nvPr>
        </p:nvSpPr>
        <p:spPr/>
        <p:txBody>
          <a:bodyPr/>
          <a:lstStyle/>
          <a:p>
            <a:fld id="{76275999-CDF6-9B46-9F3F-7503503F82BE}" type="slidenum">
              <a:rPr lang="en-US" smtClean="0"/>
              <a:pPr/>
              <a:t>6</a:t>
            </a:fld>
            <a:endParaRPr lang="en-US"/>
          </a:p>
        </p:txBody>
      </p:sp>
    </p:spTree>
    <p:extLst>
      <p:ext uri="{BB962C8B-B14F-4D97-AF65-F5344CB8AC3E}">
        <p14:creationId xmlns:p14="http://schemas.microsoft.com/office/powerpoint/2010/main" val="2719870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5A90C-A55D-007F-E34F-14F01DD66D3B}"/>
              </a:ext>
            </a:extLst>
          </p:cNvPr>
          <p:cNvSpPr>
            <a:spLocks noGrp="1"/>
          </p:cNvSpPr>
          <p:nvPr>
            <p:ph type="dt" sz="half" idx="10"/>
          </p:nvPr>
        </p:nvSpPr>
        <p:spPr/>
        <p:txBody>
          <a:bodyPr/>
          <a:lstStyle/>
          <a:p>
            <a:fld id="{180A89FE-29AA-4E0B-8678-212BE48AB1AF}" type="datetime1">
              <a:rPr lang="en-US" smtClean="0"/>
              <a:t>10/2/22</a:t>
            </a:fld>
            <a:endParaRPr lang="en-US"/>
          </a:p>
        </p:txBody>
      </p:sp>
      <p:sp>
        <p:nvSpPr>
          <p:cNvPr id="3" name="Slide Number Placeholder 2">
            <a:extLst>
              <a:ext uri="{FF2B5EF4-FFF2-40B4-BE49-F238E27FC236}">
                <a16:creationId xmlns:a16="http://schemas.microsoft.com/office/drawing/2014/main" id="{840E73A7-EACD-ADC3-87C2-8C53669AF2D7}"/>
              </a:ext>
            </a:extLst>
          </p:cNvPr>
          <p:cNvSpPr>
            <a:spLocks noGrp="1"/>
          </p:cNvSpPr>
          <p:nvPr>
            <p:ph type="sldNum" sz="quarter" idx="12"/>
          </p:nvPr>
        </p:nvSpPr>
        <p:spPr/>
        <p:txBody>
          <a:bodyPr/>
          <a:lstStyle/>
          <a:p>
            <a:fld id="{76275999-CDF6-9B46-9F3F-7503503F82BE}" type="slidenum">
              <a:rPr lang="en-US" smtClean="0"/>
              <a:pPr/>
              <a:t>7</a:t>
            </a:fld>
            <a:endParaRPr lang="en-US"/>
          </a:p>
        </p:txBody>
      </p:sp>
      <p:pic>
        <p:nvPicPr>
          <p:cNvPr id="6" name="Picture 5">
            <a:extLst>
              <a:ext uri="{FF2B5EF4-FFF2-40B4-BE49-F238E27FC236}">
                <a16:creationId xmlns:a16="http://schemas.microsoft.com/office/drawing/2014/main" id="{0D2A517E-D602-4D48-066B-296F01223DD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78408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3D895-E3D0-F397-C582-66E8C1287702}"/>
              </a:ext>
            </a:extLst>
          </p:cNvPr>
          <p:cNvSpPr>
            <a:spLocks noGrp="1"/>
          </p:cNvSpPr>
          <p:nvPr>
            <p:ph type="dt" sz="half" idx="10"/>
          </p:nvPr>
        </p:nvSpPr>
        <p:spPr/>
        <p:txBody>
          <a:bodyPr/>
          <a:lstStyle/>
          <a:p>
            <a:fld id="{180A89FE-29AA-4E0B-8678-212BE48AB1AF}" type="datetime1">
              <a:rPr lang="en-US" smtClean="0"/>
              <a:t>10/3/22</a:t>
            </a:fld>
            <a:endParaRPr lang="en-US"/>
          </a:p>
        </p:txBody>
      </p:sp>
      <p:sp>
        <p:nvSpPr>
          <p:cNvPr id="3" name="Slide Number Placeholder 2">
            <a:extLst>
              <a:ext uri="{FF2B5EF4-FFF2-40B4-BE49-F238E27FC236}">
                <a16:creationId xmlns:a16="http://schemas.microsoft.com/office/drawing/2014/main" id="{B5B202F6-B91C-3A3A-62FF-12C12D181942}"/>
              </a:ext>
            </a:extLst>
          </p:cNvPr>
          <p:cNvSpPr>
            <a:spLocks noGrp="1"/>
          </p:cNvSpPr>
          <p:nvPr>
            <p:ph type="sldNum" sz="quarter" idx="12"/>
          </p:nvPr>
        </p:nvSpPr>
        <p:spPr/>
        <p:txBody>
          <a:bodyPr/>
          <a:lstStyle/>
          <a:p>
            <a:fld id="{76275999-CDF6-9B46-9F3F-7503503F82BE}" type="slidenum">
              <a:rPr lang="en-US" smtClean="0"/>
              <a:pPr/>
              <a:t>8</a:t>
            </a:fld>
            <a:endParaRPr lang="en-US"/>
          </a:p>
        </p:txBody>
      </p:sp>
      <p:pic>
        <p:nvPicPr>
          <p:cNvPr id="5" name="Picture 4">
            <a:extLst>
              <a:ext uri="{FF2B5EF4-FFF2-40B4-BE49-F238E27FC236}">
                <a16:creationId xmlns:a16="http://schemas.microsoft.com/office/drawing/2014/main" id="{CAB10E15-F61A-99A5-852C-FB13CCF00787}"/>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10176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6B878-A060-77F3-9B39-1F1C7A86B8C8}"/>
              </a:ext>
            </a:extLst>
          </p:cNvPr>
          <p:cNvSpPr>
            <a:spLocks noGrp="1"/>
          </p:cNvSpPr>
          <p:nvPr>
            <p:ph type="dt" sz="half" idx="10"/>
          </p:nvPr>
        </p:nvSpPr>
        <p:spPr/>
        <p:txBody>
          <a:bodyPr/>
          <a:lstStyle/>
          <a:p>
            <a:fld id="{180A89FE-29AA-4E0B-8678-212BE48AB1AF}" type="datetime1">
              <a:rPr lang="en-US" smtClean="0"/>
              <a:t>10/3/22</a:t>
            </a:fld>
            <a:endParaRPr lang="en-US"/>
          </a:p>
        </p:txBody>
      </p:sp>
      <p:sp>
        <p:nvSpPr>
          <p:cNvPr id="3" name="Slide Number Placeholder 2">
            <a:extLst>
              <a:ext uri="{FF2B5EF4-FFF2-40B4-BE49-F238E27FC236}">
                <a16:creationId xmlns:a16="http://schemas.microsoft.com/office/drawing/2014/main" id="{B7B7101F-5165-A279-E4AB-85ACA4A433EA}"/>
              </a:ext>
            </a:extLst>
          </p:cNvPr>
          <p:cNvSpPr>
            <a:spLocks noGrp="1"/>
          </p:cNvSpPr>
          <p:nvPr>
            <p:ph type="sldNum" sz="quarter" idx="12"/>
          </p:nvPr>
        </p:nvSpPr>
        <p:spPr/>
        <p:txBody>
          <a:bodyPr/>
          <a:lstStyle/>
          <a:p>
            <a:fld id="{76275999-CDF6-9B46-9F3F-7503503F82BE}" type="slidenum">
              <a:rPr lang="en-US" smtClean="0"/>
              <a:pPr/>
              <a:t>9</a:t>
            </a:fld>
            <a:endParaRPr lang="en-US"/>
          </a:p>
        </p:txBody>
      </p:sp>
      <p:pic>
        <p:nvPicPr>
          <p:cNvPr id="5" name="Picture 4">
            <a:extLst>
              <a:ext uri="{FF2B5EF4-FFF2-40B4-BE49-F238E27FC236}">
                <a16:creationId xmlns:a16="http://schemas.microsoft.com/office/drawing/2014/main" id="{A15D48C0-826D-7175-F6CE-FB5C0DB84727}"/>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83773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2727</TotalTime>
  <Words>611</Words>
  <Application>Microsoft Macintosh PowerPoint</Application>
  <PresentationFormat>On-screen Show (16:9)</PresentationFormat>
  <Paragraphs>51</Paragraphs>
  <Slides>12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Welcome to ERL 2022</vt:lpstr>
      <vt:lpstr>History</vt:lpstr>
      <vt:lpstr>History</vt:lpstr>
      <vt:lpstr>History</vt:lpstr>
      <vt:lpstr>Recent History</vt:lpstr>
      <vt:lpstr>Recent History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Shanks</dc:creator>
  <cp:lastModifiedBy>Don Hartill</cp:lastModifiedBy>
  <cp:revision>315</cp:revision>
  <dcterms:created xsi:type="dcterms:W3CDTF">2010-10-18T16:36:26Z</dcterms:created>
  <dcterms:modified xsi:type="dcterms:W3CDTF">2022-10-03T12:11:26Z</dcterms:modified>
</cp:coreProperties>
</file>