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71" r:id="rId4"/>
    <p:sldId id="329" r:id="rId5"/>
    <p:sldId id="273" r:id="rId6"/>
    <p:sldId id="275" r:id="rId7"/>
    <p:sldId id="289" r:id="rId8"/>
    <p:sldId id="277" r:id="rId9"/>
    <p:sldId id="265" r:id="rId10"/>
    <p:sldId id="306" r:id="rId11"/>
    <p:sldId id="313" r:id="rId12"/>
    <p:sldId id="297" r:id="rId13"/>
    <p:sldId id="298" r:id="rId14"/>
    <p:sldId id="318" r:id="rId15"/>
    <p:sldId id="333" r:id="rId16"/>
    <p:sldId id="334" r:id="rId17"/>
    <p:sldId id="328" r:id="rId18"/>
    <p:sldId id="332" r:id="rId19"/>
    <p:sldId id="335" r:id="rId20"/>
    <p:sldId id="326" r:id="rId21"/>
    <p:sldId id="322" r:id="rId22"/>
    <p:sldId id="325" r:id="rId23"/>
    <p:sldId id="304" r:id="rId24"/>
    <p:sldId id="290" r:id="rId25"/>
    <p:sldId id="331" r:id="rId26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100"/>
    <a:srgbClr val="0037A4"/>
    <a:srgbClr val="3929AD"/>
    <a:srgbClr val="0000E6"/>
    <a:srgbClr val="924900"/>
    <a:srgbClr val="6C3600"/>
    <a:srgbClr val="0000FF"/>
    <a:srgbClr val="000066"/>
    <a:srgbClr val="34699E"/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690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7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5108FC-2738-44BE-A1A5-06BDEA3CFEC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0E685F-C759-445C-8C8E-1DEE15E09129}">
      <dgm:prSet custT="1"/>
      <dgm:spPr>
        <a:ln>
          <a:solidFill>
            <a:srgbClr val="00CCFF"/>
          </a:solidFill>
        </a:ln>
      </dgm:spPr>
      <dgm:t>
        <a:bodyPr/>
        <a:lstStyle/>
        <a:p>
          <a:pPr rtl="0"/>
          <a:r>
            <a:rPr lang="en-US" sz="1100" b="1" u="none" dirty="0"/>
            <a:t>TaC	3987 	</a:t>
          </a:r>
          <a:endParaRPr lang="en-US" sz="1100" u="none" dirty="0"/>
        </a:p>
      </dgm:t>
    </dgm:pt>
    <dgm:pt modelId="{CEE9274C-8700-4664-A771-643A09CDF2F8}" type="parTrans" cxnId="{A3C7DDF1-A751-4F3D-999E-2C2BE41A09FC}">
      <dgm:prSet/>
      <dgm:spPr/>
      <dgm:t>
        <a:bodyPr/>
        <a:lstStyle/>
        <a:p>
          <a:endParaRPr lang="en-US" sz="1100"/>
        </a:p>
      </dgm:t>
    </dgm:pt>
    <dgm:pt modelId="{71E4872A-6997-4B0B-8D84-520852F41F20}" type="sibTrans" cxnId="{A3C7DDF1-A751-4F3D-999E-2C2BE41A09FC}">
      <dgm:prSet/>
      <dgm:spPr/>
      <dgm:t>
        <a:bodyPr/>
        <a:lstStyle/>
        <a:p>
          <a:endParaRPr lang="en-US" sz="1100"/>
        </a:p>
      </dgm:t>
    </dgm:pt>
    <dgm:pt modelId="{84933D1A-D0E6-43DB-B217-57072A2AC451}">
      <dgm:prSet custT="1"/>
      <dgm:spPr>
        <a:ln>
          <a:solidFill>
            <a:srgbClr val="00CCFF"/>
          </a:solidFill>
        </a:ln>
      </dgm:spPr>
      <dgm:t>
        <a:bodyPr/>
        <a:lstStyle/>
        <a:p>
          <a:pPr rtl="0"/>
          <a:r>
            <a:rPr lang="en-US" sz="1100" b="1" u="none" dirty="0"/>
            <a:t>HfC 	3947</a:t>
          </a:r>
          <a:endParaRPr lang="en-US" sz="1100" u="none" dirty="0"/>
        </a:p>
      </dgm:t>
    </dgm:pt>
    <dgm:pt modelId="{EB6D8703-430B-44EB-996D-BBC230006389}" type="parTrans" cxnId="{28C7E342-5E6A-4E36-BC5D-2A786EF4E23B}">
      <dgm:prSet/>
      <dgm:spPr/>
      <dgm:t>
        <a:bodyPr/>
        <a:lstStyle/>
        <a:p>
          <a:endParaRPr lang="en-US" sz="1100"/>
        </a:p>
      </dgm:t>
    </dgm:pt>
    <dgm:pt modelId="{E092B377-7EC4-43DA-97FE-6AC4A4D6490E}" type="sibTrans" cxnId="{28C7E342-5E6A-4E36-BC5D-2A786EF4E23B}">
      <dgm:prSet/>
      <dgm:spPr/>
      <dgm:t>
        <a:bodyPr/>
        <a:lstStyle/>
        <a:p>
          <a:endParaRPr lang="en-US" sz="1100"/>
        </a:p>
      </dgm:t>
    </dgm:pt>
    <dgm:pt modelId="{CB17E5C4-3FE4-4443-A554-70F3CBE5C83B}">
      <dgm:prSet custT="1"/>
      <dgm:spPr>
        <a:ln>
          <a:solidFill>
            <a:srgbClr val="00CCFF"/>
          </a:solidFill>
        </a:ln>
      </dgm:spPr>
      <dgm:t>
        <a:bodyPr/>
        <a:lstStyle/>
        <a:p>
          <a:pPr rtl="0"/>
          <a:r>
            <a:rPr lang="en-US" sz="1100" b="1" u="none" dirty="0"/>
            <a:t>C 	3827 </a:t>
          </a:r>
          <a:endParaRPr lang="en-US" sz="1100" u="none" dirty="0"/>
        </a:p>
      </dgm:t>
    </dgm:pt>
    <dgm:pt modelId="{51A47515-0665-42ED-A297-03A304D8103F}" type="parTrans" cxnId="{F0DC1948-E75B-470B-9BAB-FD32E0C6EAAD}">
      <dgm:prSet/>
      <dgm:spPr/>
      <dgm:t>
        <a:bodyPr/>
        <a:lstStyle/>
        <a:p>
          <a:endParaRPr lang="en-US" sz="1100"/>
        </a:p>
      </dgm:t>
    </dgm:pt>
    <dgm:pt modelId="{5D378414-9CBA-4209-B3A8-4918FE95DD5F}" type="sibTrans" cxnId="{F0DC1948-E75B-470B-9BAB-FD32E0C6EAAD}">
      <dgm:prSet/>
      <dgm:spPr/>
      <dgm:t>
        <a:bodyPr/>
        <a:lstStyle/>
        <a:p>
          <a:endParaRPr lang="en-US" sz="1100"/>
        </a:p>
      </dgm:t>
    </dgm:pt>
    <dgm:pt modelId="{288F398B-8600-42A6-B595-4E433C4C92AA}">
      <dgm:prSet custT="1"/>
      <dgm:spPr>
        <a:ln>
          <a:solidFill>
            <a:srgbClr val="00CCFF"/>
          </a:solidFill>
        </a:ln>
      </dgm:spPr>
      <dgm:t>
        <a:bodyPr/>
        <a:lstStyle/>
        <a:p>
          <a:pPr rtl="0"/>
          <a:r>
            <a:rPr lang="en-US" sz="1100" b="1" u="none" dirty="0"/>
            <a:t>ZrC 	3540</a:t>
          </a:r>
          <a:endParaRPr lang="en-US" sz="1100" u="none" dirty="0"/>
        </a:p>
      </dgm:t>
    </dgm:pt>
    <dgm:pt modelId="{744DDDF7-BB33-4517-9EF1-9E18A22A7C7C}" type="parTrans" cxnId="{4CD3706A-CE7A-43C6-8763-7FD3BC09D0DD}">
      <dgm:prSet/>
      <dgm:spPr/>
      <dgm:t>
        <a:bodyPr/>
        <a:lstStyle/>
        <a:p>
          <a:endParaRPr lang="en-US" sz="1100"/>
        </a:p>
      </dgm:t>
    </dgm:pt>
    <dgm:pt modelId="{1B28A000-2738-42E5-A313-C4171045707D}" type="sibTrans" cxnId="{4CD3706A-CE7A-43C6-8763-7FD3BC09D0DD}">
      <dgm:prSet/>
      <dgm:spPr/>
      <dgm:t>
        <a:bodyPr/>
        <a:lstStyle/>
        <a:p>
          <a:endParaRPr lang="en-US" sz="1100"/>
        </a:p>
      </dgm:t>
    </dgm:pt>
    <dgm:pt modelId="{E322E371-5765-4963-9E22-43933E2B2EC6}">
      <dgm:prSet custT="1"/>
      <dgm:spPr>
        <a:ln>
          <a:solidFill>
            <a:srgbClr val="00CCFF"/>
          </a:solidFill>
        </a:ln>
      </dgm:spPr>
      <dgm:t>
        <a:bodyPr/>
        <a:lstStyle/>
        <a:p>
          <a:pPr rtl="0"/>
          <a:r>
            <a:rPr lang="en-US" sz="1100" b="1" u="none" dirty="0"/>
            <a:t>NbC 	3500  </a:t>
          </a:r>
          <a:endParaRPr lang="en-US" sz="1100" u="none" dirty="0"/>
        </a:p>
      </dgm:t>
    </dgm:pt>
    <dgm:pt modelId="{B84F74AB-7917-40B3-B88A-E707B1DE44DB}" type="parTrans" cxnId="{DD3524F2-906F-4FDD-9ACB-5F58D50AA20E}">
      <dgm:prSet/>
      <dgm:spPr/>
      <dgm:t>
        <a:bodyPr/>
        <a:lstStyle/>
        <a:p>
          <a:endParaRPr lang="en-US" sz="1100"/>
        </a:p>
      </dgm:t>
    </dgm:pt>
    <dgm:pt modelId="{87C3841A-A25D-438A-8DC5-5DC8CBC2FF51}" type="sibTrans" cxnId="{DD3524F2-906F-4FDD-9ACB-5F58D50AA20E}">
      <dgm:prSet/>
      <dgm:spPr/>
      <dgm:t>
        <a:bodyPr/>
        <a:lstStyle/>
        <a:p>
          <a:endParaRPr lang="en-US" sz="1100"/>
        </a:p>
      </dgm:t>
    </dgm:pt>
    <dgm:pt modelId="{0A693BCC-032E-406A-BED1-8C76D233DBFB}">
      <dgm:prSet custT="1"/>
      <dgm:spPr>
        <a:ln>
          <a:solidFill>
            <a:srgbClr val="00CCFF"/>
          </a:solidFill>
        </a:ln>
      </dgm:spPr>
      <dgm:t>
        <a:bodyPr/>
        <a:lstStyle/>
        <a:p>
          <a:pPr rtl="0"/>
          <a:r>
            <a:rPr lang="en-US" sz="1100" b="1" u="none" dirty="0"/>
            <a:t>W 	3410</a:t>
          </a:r>
          <a:endParaRPr lang="en-US" sz="1100" u="none" dirty="0"/>
        </a:p>
      </dgm:t>
    </dgm:pt>
    <dgm:pt modelId="{86211BD8-1090-43DB-9DF3-995CA25B0B81}" type="parTrans" cxnId="{E67AA928-36B9-4C04-826D-7FAF350507B3}">
      <dgm:prSet/>
      <dgm:spPr/>
      <dgm:t>
        <a:bodyPr/>
        <a:lstStyle/>
        <a:p>
          <a:endParaRPr lang="en-US" sz="1100"/>
        </a:p>
      </dgm:t>
    </dgm:pt>
    <dgm:pt modelId="{1EC54B14-02F3-4708-A009-6ED54958E344}" type="sibTrans" cxnId="{E67AA928-36B9-4C04-826D-7FAF350507B3}">
      <dgm:prSet/>
      <dgm:spPr/>
      <dgm:t>
        <a:bodyPr/>
        <a:lstStyle/>
        <a:p>
          <a:endParaRPr lang="en-US" sz="1100"/>
        </a:p>
      </dgm:t>
    </dgm:pt>
    <dgm:pt modelId="{B852C096-2B18-4FA7-B3D0-F95057E95B49}">
      <dgm:prSet custT="1"/>
      <dgm:spPr>
        <a:ln>
          <a:solidFill>
            <a:srgbClr val="00CCFF"/>
          </a:solidFill>
        </a:ln>
      </dgm:spPr>
      <dgm:t>
        <a:bodyPr/>
        <a:lstStyle/>
        <a:p>
          <a:pPr rtl="0"/>
          <a:r>
            <a:rPr lang="en-US" sz="1100" b="1" u="none" dirty="0"/>
            <a:t>HfN 	3305</a:t>
          </a:r>
          <a:endParaRPr lang="en-US" sz="1100" u="none" dirty="0"/>
        </a:p>
      </dgm:t>
    </dgm:pt>
    <dgm:pt modelId="{9675D663-E7CD-43F8-AB3B-4CEFC07AC65B}" type="parTrans" cxnId="{075D36DE-2C80-483F-9A8E-BF1BEB2E173F}">
      <dgm:prSet/>
      <dgm:spPr/>
      <dgm:t>
        <a:bodyPr/>
        <a:lstStyle/>
        <a:p>
          <a:endParaRPr lang="en-US" sz="1100"/>
        </a:p>
      </dgm:t>
    </dgm:pt>
    <dgm:pt modelId="{E3540A00-203A-4F34-A613-82E93897C1A1}" type="sibTrans" cxnId="{075D36DE-2C80-483F-9A8E-BF1BEB2E173F}">
      <dgm:prSet/>
      <dgm:spPr/>
      <dgm:t>
        <a:bodyPr/>
        <a:lstStyle/>
        <a:p>
          <a:endParaRPr lang="en-US" sz="1100"/>
        </a:p>
      </dgm:t>
    </dgm:pt>
    <dgm:pt modelId="{70BEA370-49A8-48BC-9958-E208E51943A1}">
      <dgm:prSet custT="1"/>
      <dgm:spPr>
        <a:ln>
          <a:solidFill>
            <a:srgbClr val="00CCFF"/>
          </a:solidFill>
        </a:ln>
      </dgm:spPr>
      <dgm:t>
        <a:bodyPr/>
        <a:lstStyle/>
        <a:p>
          <a:pPr rtl="0"/>
          <a:r>
            <a:rPr lang="en-US" sz="1100" b="1" u="none" dirty="0"/>
            <a:t>HfB</a:t>
          </a:r>
          <a:r>
            <a:rPr lang="en-US" sz="1100" b="1" u="none" baseline="-25000" dirty="0"/>
            <a:t>2</a:t>
          </a:r>
          <a:r>
            <a:rPr lang="en-US" sz="1100" b="1" u="none" dirty="0"/>
            <a:t> 	3250</a:t>
          </a:r>
          <a:endParaRPr lang="en-US" sz="1100" u="none" dirty="0"/>
        </a:p>
      </dgm:t>
    </dgm:pt>
    <dgm:pt modelId="{95915D74-0FEE-4C6A-94A7-34587B80AD66}" type="parTrans" cxnId="{1C450BD4-075C-48A0-812E-0DA76A77DAB8}">
      <dgm:prSet/>
      <dgm:spPr/>
      <dgm:t>
        <a:bodyPr/>
        <a:lstStyle/>
        <a:p>
          <a:endParaRPr lang="en-US" sz="1100"/>
        </a:p>
      </dgm:t>
    </dgm:pt>
    <dgm:pt modelId="{CF6851A6-81E0-4F8C-B583-73597826DC18}" type="sibTrans" cxnId="{1C450BD4-075C-48A0-812E-0DA76A77DAB8}">
      <dgm:prSet/>
      <dgm:spPr/>
      <dgm:t>
        <a:bodyPr/>
        <a:lstStyle/>
        <a:p>
          <a:endParaRPr lang="en-US" sz="1100"/>
        </a:p>
      </dgm:t>
    </dgm:pt>
    <dgm:pt modelId="{B9E6A8E5-9484-4588-B11C-9CC32CA7CA53}">
      <dgm:prSet custT="1"/>
      <dgm:spPr>
        <a:ln>
          <a:solidFill>
            <a:srgbClr val="00CCFF"/>
          </a:solidFill>
        </a:ln>
      </dgm:spPr>
      <dgm:t>
        <a:bodyPr/>
        <a:lstStyle/>
        <a:p>
          <a:pPr rtl="0"/>
          <a:r>
            <a:rPr lang="en-US" sz="1100" b="1" u="none" dirty="0"/>
            <a:t>Re 	3180</a:t>
          </a:r>
          <a:endParaRPr lang="en-US" sz="1100" u="none" dirty="0"/>
        </a:p>
      </dgm:t>
    </dgm:pt>
    <dgm:pt modelId="{997DE8DF-EB5B-4C56-ACFE-1AF1C31F706C}" type="parTrans" cxnId="{394D39FF-1701-46BD-8F04-022C6A49C9BA}">
      <dgm:prSet/>
      <dgm:spPr/>
      <dgm:t>
        <a:bodyPr/>
        <a:lstStyle/>
        <a:p>
          <a:endParaRPr lang="en-US" sz="1100"/>
        </a:p>
      </dgm:t>
    </dgm:pt>
    <dgm:pt modelId="{F18D191C-5A1A-45A2-9C9C-6114E3D7894C}" type="sibTrans" cxnId="{394D39FF-1701-46BD-8F04-022C6A49C9BA}">
      <dgm:prSet/>
      <dgm:spPr/>
      <dgm:t>
        <a:bodyPr/>
        <a:lstStyle/>
        <a:p>
          <a:endParaRPr lang="en-US" sz="1100"/>
        </a:p>
      </dgm:t>
    </dgm:pt>
    <dgm:pt modelId="{C0740198-71A6-4936-88D4-A5F1B60180D6}">
      <dgm:prSet custT="1"/>
      <dgm:spPr>
        <a:ln>
          <a:solidFill>
            <a:srgbClr val="00CCFF"/>
          </a:solidFill>
        </a:ln>
      </dgm:spPr>
      <dgm:t>
        <a:bodyPr/>
        <a:lstStyle/>
        <a:p>
          <a:pPr rtl="0"/>
          <a:r>
            <a:rPr lang="en-US" sz="1100" b="1" u="none" dirty="0"/>
            <a:t>TiC 	3140</a:t>
          </a:r>
          <a:endParaRPr lang="en-US" sz="1100" u="none" dirty="0"/>
        </a:p>
      </dgm:t>
    </dgm:pt>
    <dgm:pt modelId="{812DFC4F-F668-420F-BA2E-E3B563E32935}" type="parTrans" cxnId="{16A84CF4-3E3C-4B38-AD81-55750D95DBB4}">
      <dgm:prSet/>
      <dgm:spPr/>
      <dgm:t>
        <a:bodyPr/>
        <a:lstStyle/>
        <a:p>
          <a:endParaRPr lang="en-US" sz="1100"/>
        </a:p>
      </dgm:t>
    </dgm:pt>
    <dgm:pt modelId="{3411FD64-DBBE-45B5-8410-08139E8278AA}" type="sibTrans" cxnId="{16A84CF4-3E3C-4B38-AD81-55750D95DBB4}">
      <dgm:prSet/>
      <dgm:spPr/>
      <dgm:t>
        <a:bodyPr/>
        <a:lstStyle/>
        <a:p>
          <a:endParaRPr lang="en-US" sz="1100"/>
        </a:p>
      </dgm:t>
    </dgm:pt>
    <dgm:pt modelId="{6F0E37C3-F80E-4CBC-9C4C-970BEEF5D862}">
      <dgm:prSet custT="1"/>
      <dgm:spPr>
        <a:ln>
          <a:solidFill>
            <a:srgbClr val="00CCFF"/>
          </a:solidFill>
        </a:ln>
      </dgm:spPr>
      <dgm:t>
        <a:bodyPr/>
        <a:lstStyle/>
        <a:p>
          <a:pPr rtl="0"/>
          <a:r>
            <a:rPr lang="en-US" sz="1100" b="1" u="none" dirty="0"/>
            <a:t>TaN	3100</a:t>
          </a:r>
          <a:endParaRPr lang="en-US" sz="1100" u="none" dirty="0"/>
        </a:p>
      </dgm:t>
    </dgm:pt>
    <dgm:pt modelId="{54E57892-1771-4533-82DF-721FA0AB56D5}" type="parTrans" cxnId="{A1525D7B-061D-4F68-AECA-9767510A5B70}">
      <dgm:prSet/>
      <dgm:spPr/>
      <dgm:t>
        <a:bodyPr/>
        <a:lstStyle/>
        <a:p>
          <a:endParaRPr lang="en-US" sz="1100"/>
        </a:p>
      </dgm:t>
    </dgm:pt>
    <dgm:pt modelId="{7EE17FA0-89CD-4DD3-BDA2-A93563444B6C}" type="sibTrans" cxnId="{A1525D7B-061D-4F68-AECA-9767510A5B70}">
      <dgm:prSet/>
      <dgm:spPr/>
      <dgm:t>
        <a:bodyPr/>
        <a:lstStyle/>
        <a:p>
          <a:endParaRPr lang="en-US" sz="1100"/>
        </a:p>
      </dgm:t>
    </dgm:pt>
    <dgm:pt modelId="{4FFB15B0-CDD2-4CE1-B4FC-0919363069A2}">
      <dgm:prSet custT="1"/>
      <dgm:spPr>
        <a:ln>
          <a:solidFill>
            <a:srgbClr val="00CCFF"/>
          </a:solidFill>
        </a:ln>
      </dgm:spPr>
      <dgm:t>
        <a:bodyPr/>
        <a:lstStyle/>
        <a:p>
          <a:pPr rtl="0"/>
          <a:r>
            <a:rPr lang="en-US" sz="1100" b="1" u="none" dirty="0"/>
            <a:t>TaB</a:t>
          </a:r>
          <a:r>
            <a:rPr lang="en-US" sz="1100" b="1" u="none" baseline="-25000" dirty="0"/>
            <a:t>2</a:t>
          </a:r>
          <a:r>
            <a:rPr lang="en-US" sz="1100" b="1" u="none" dirty="0"/>
            <a:t> 	3093</a:t>
          </a:r>
          <a:endParaRPr lang="en-US" sz="1100" u="none" dirty="0"/>
        </a:p>
      </dgm:t>
    </dgm:pt>
    <dgm:pt modelId="{4EA5F0E2-4C44-46E6-92C2-2A455608F5D8}" type="parTrans" cxnId="{97E799C1-EA55-48E3-9C2C-6BC781BAC1D6}">
      <dgm:prSet/>
      <dgm:spPr/>
      <dgm:t>
        <a:bodyPr/>
        <a:lstStyle/>
        <a:p>
          <a:endParaRPr lang="en-US" sz="1100"/>
        </a:p>
      </dgm:t>
    </dgm:pt>
    <dgm:pt modelId="{16261DEC-6226-43E0-973E-8C529D9D6325}" type="sibTrans" cxnId="{97E799C1-EA55-48E3-9C2C-6BC781BAC1D6}">
      <dgm:prSet/>
      <dgm:spPr/>
      <dgm:t>
        <a:bodyPr/>
        <a:lstStyle/>
        <a:p>
          <a:endParaRPr lang="en-US" sz="1100"/>
        </a:p>
      </dgm:t>
    </dgm:pt>
    <dgm:pt modelId="{D253148D-C21D-4111-BE8E-E5EDBF8C8AA1}">
      <dgm:prSet custT="1"/>
      <dgm:spPr>
        <a:ln>
          <a:solidFill>
            <a:srgbClr val="00CCFF"/>
          </a:solidFill>
        </a:ln>
      </dgm:spPr>
      <dgm:t>
        <a:bodyPr/>
        <a:lstStyle/>
        <a:p>
          <a:pPr rtl="0"/>
          <a:r>
            <a:rPr lang="en-US" sz="1100" b="1" u="none" dirty="0"/>
            <a:t>ZrB</a:t>
          </a:r>
          <a:r>
            <a:rPr lang="en-US" sz="1100" b="1" u="none" baseline="-25000" dirty="0"/>
            <a:t>2</a:t>
          </a:r>
          <a:r>
            <a:rPr lang="en-US" sz="1100" b="1" u="none" dirty="0"/>
            <a:t> 	3038</a:t>
          </a:r>
          <a:endParaRPr lang="en-US" sz="1100" u="none" dirty="0"/>
        </a:p>
      </dgm:t>
    </dgm:pt>
    <dgm:pt modelId="{665F2418-B096-49D9-9AAD-4A709BC07E17}" type="parTrans" cxnId="{F5D7DB34-F1A6-4652-B018-2F537E242F85}">
      <dgm:prSet/>
      <dgm:spPr/>
      <dgm:t>
        <a:bodyPr/>
        <a:lstStyle/>
        <a:p>
          <a:endParaRPr lang="en-US" sz="1100"/>
        </a:p>
      </dgm:t>
    </dgm:pt>
    <dgm:pt modelId="{5FEDDC3A-06F7-4B6C-BBD4-B77B9AF71216}" type="sibTrans" cxnId="{F5D7DB34-F1A6-4652-B018-2F537E242F85}">
      <dgm:prSet/>
      <dgm:spPr/>
      <dgm:t>
        <a:bodyPr/>
        <a:lstStyle/>
        <a:p>
          <a:endParaRPr lang="en-US" sz="1100"/>
        </a:p>
      </dgm:t>
    </dgm:pt>
    <dgm:pt modelId="{49C7281A-FCFE-46C2-81EC-EF1B9CDECF03}">
      <dgm:prSet custT="1"/>
      <dgm:spPr>
        <a:ln>
          <a:solidFill>
            <a:srgbClr val="00CCFF"/>
          </a:solidFill>
        </a:ln>
      </dgm:spPr>
      <dgm:t>
        <a:bodyPr/>
        <a:lstStyle/>
        <a:p>
          <a:pPr rtl="0"/>
          <a:r>
            <a:rPr lang="en-US" sz="1100" b="1" u="none" dirty="0"/>
            <a:t>Ta 	3014</a:t>
          </a:r>
          <a:endParaRPr lang="en-US" sz="1100" u="none" dirty="0"/>
        </a:p>
      </dgm:t>
    </dgm:pt>
    <dgm:pt modelId="{2566B49B-C3E9-48FE-92A1-B969AE71402E}" type="parTrans" cxnId="{ED90D258-2FFE-40C7-AEB4-5CCA484042C8}">
      <dgm:prSet/>
      <dgm:spPr/>
      <dgm:t>
        <a:bodyPr/>
        <a:lstStyle/>
        <a:p>
          <a:endParaRPr lang="en-US" sz="1100"/>
        </a:p>
      </dgm:t>
    </dgm:pt>
    <dgm:pt modelId="{EC1EAEFE-9976-4EB5-A16A-20A1458DA041}" type="sibTrans" cxnId="{ED90D258-2FFE-40C7-AEB4-5CCA484042C8}">
      <dgm:prSet/>
      <dgm:spPr/>
      <dgm:t>
        <a:bodyPr/>
        <a:lstStyle/>
        <a:p>
          <a:endParaRPr lang="en-US" sz="1100"/>
        </a:p>
      </dgm:t>
    </dgm:pt>
    <dgm:pt modelId="{B340B106-45C6-4D24-A441-CE8DCC67E651}">
      <dgm:prSet custT="1"/>
      <dgm:spPr>
        <a:ln>
          <a:solidFill>
            <a:srgbClr val="00CCFF"/>
          </a:solidFill>
        </a:ln>
      </dgm:spPr>
      <dgm:t>
        <a:bodyPr/>
        <a:lstStyle/>
        <a:p>
          <a:pPr rtl="0"/>
          <a:r>
            <a:rPr lang="en-US" sz="1100" b="1" u="none" dirty="0"/>
            <a:t>BN	3000</a:t>
          </a:r>
          <a:endParaRPr lang="en-US" sz="1100" u="none" dirty="0"/>
        </a:p>
      </dgm:t>
    </dgm:pt>
    <dgm:pt modelId="{F193180B-6F76-4BED-98F4-63B98C5C4B70}" type="parTrans" cxnId="{16505260-5139-4EB6-A5A0-59903B16324C}">
      <dgm:prSet/>
      <dgm:spPr/>
      <dgm:t>
        <a:bodyPr/>
        <a:lstStyle/>
        <a:p>
          <a:endParaRPr lang="en-US" sz="1100"/>
        </a:p>
      </dgm:t>
    </dgm:pt>
    <dgm:pt modelId="{274E5527-AA77-4942-8FC2-70908683CD56}" type="sibTrans" cxnId="{16505260-5139-4EB6-A5A0-59903B16324C}">
      <dgm:prSet/>
      <dgm:spPr/>
      <dgm:t>
        <a:bodyPr/>
        <a:lstStyle/>
        <a:p>
          <a:endParaRPr lang="en-US" sz="1100"/>
        </a:p>
      </dgm:t>
    </dgm:pt>
    <dgm:pt modelId="{D84ABED7-55C5-4EE3-92D8-EA8C5CEF7808}">
      <dgm:prSet custT="1"/>
      <dgm:spPr>
        <a:ln>
          <a:solidFill>
            <a:srgbClr val="00CCFF"/>
          </a:solidFill>
        </a:ln>
      </dgm:spPr>
      <dgm:t>
        <a:bodyPr/>
        <a:lstStyle/>
        <a:p>
          <a:pPr rtl="0"/>
          <a:r>
            <a:rPr lang="en-US" sz="1100" b="1" u="none" dirty="0"/>
            <a:t>ZrN 	2980</a:t>
          </a:r>
          <a:endParaRPr lang="en-US" sz="1100" u="none" dirty="0"/>
        </a:p>
      </dgm:t>
    </dgm:pt>
    <dgm:pt modelId="{7542A5BA-9F28-47D8-A579-7B4BE2CBD6A3}" type="parTrans" cxnId="{5696CF8F-515B-418E-92C6-EF3D1F7B93C3}">
      <dgm:prSet/>
      <dgm:spPr/>
      <dgm:t>
        <a:bodyPr/>
        <a:lstStyle/>
        <a:p>
          <a:endParaRPr lang="en-US" sz="1100"/>
        </a:p>
      </dgm:t>
    </dgm:pt>
    <dgm:pt modelId="{C4BA1EDE-EC96-41CD-BEEF-1711997DD2D5}" type="sibTrans" cxnId="{5696CF8F-515B-418E-92C6-EF3D1F7B93C3}">
      <dgm:prSet/>
      <dgm:spPr/>
      <dgm:t>
        <a:bodyPr/>
        <a:lstStyle/>
        <a:p>
          <a:endParaRPr lang="en-US" sz="1100"/>
        </a:p>
      </dgm:t>
    </dgm:pt>
    <dgm:pt modelId="{DF069C1F-757F-49E7-A64B-A5D77C734708}" type="pres">
      <dgm:prSet presAssocID="{525108FC-2738-44BE-A1A5-06BDEA3CFEC1}" presName="vert0" presStyleCnt="0">
        <dgm:presLayoutVars>
          <dgm:dir/>
          <dgm:animOne val="branch"/>
          <dgm:animLvl val="lvl"/>
        </dgm:presLayoutVars>
      </dgm:prSet>
      <dgm:spPr/>
    </dgm:pt>
    <dgm:pt modelId="{28D04527-59BB-4B7D-96A8-8604D97143E3}" type="pres">
      <dgm:prSet presAssocID="{950E685F-C759-445C-8C8E-1DEE15E09129}" presName="thickLine" presStyleLbl="alignNode1" presStyleIdx="0" presStyleCnt="16" custLinFactNeighborY="-3401"/>
      <dgm:spPr>
        <a:ln>
          <a:solidFill>
            <a:srgbClr val="00CCFF"/>
          </a:solidFill>
        </a:ln>
      </dgm:spPr>
    </dgm:pt>
    <dgm:pt modelId="{293E19E0-44F2-491F-A1E1-02F45D70C583}" type="pres">
      <dgm:prSet presAssocID="{950E685F-C759-445C-8C8E-1DEE15E09129}" presName="horz1" presStyleCnt="0"/>
      <dgm:spPr/>
    </dgm:pt>
    <dgm:pt modelId="{C732EEF0-41B0-48AA-864B-DD2C87254D94}" type="pres">
      <dgm:prSet presAssocID="{950E685F-C759-445C-8C8E-1DEE15E09129}" presName="tx1" presStyleLbl="revTx" presStyleIdx="0" presStyleCnt="16" custLinFactNeighborX="2209" custLinFactNeighborY="-9068"/>
      <dgm:spPr/>
    </dgm:pt>
    <dgm:pt modelId="{BE0D7671-D264-4464-9729-8F1A90B8BF37}" type="pres">
      <dgm:prSet presAssocID="{950E685F-C759-445C-8C8E-1DEE15E09129}" presName="vert1" presStyleCnt="0"/>
      <dgm:spPr/>
    </dgm:pt>
    <dgm:pt modelId="{3663C3CF-990F-4931-97F3-21EA30B9FE36}" type="pres">
      <dgm:prSet presAssocID="{84933D1A-D0E6-43DB-B217-57072A2AC451}" presName="thickLine" presStyleLbl="alignNode1" presStyleIdx="1" presStyleCnt="16"/>
      <dgm:spPr>
        <a:ln>
          <a:solidFill>
            <a:srgbClr val="00CCFF"/>
          </a:solidFill>
        </a:ln>
      </dgm:spPr>
    </dgm:pt>
    <dgm:pt modelId="{E9A411CF-848A-4EE8-A83B-808C43A791C4}" type="pres">
      <dgm:prSet presAssocID="{84933D1A-D0E6-43DB-B217-57072A2AC451}" presName="horz1" presStyleCnt="0"/>
      <dgm:spPr/>
    </dgm:pt>
    <dgm:pt modelId="{1098006F-E0C0-4854-8502-8BDC1C7FC7B0}" type="pres">
      <dgm:prSet presAssocID="{84933D1A-D0E6-43DB-B217-57072A2AC451}" presName="tx1" presStyleLbl="revTx" presStyleIdx="1" presStyleCnt="16"/>
      <dgm:spPr/>
    </dgm:pt>
    <dgm:pt modelId="{6CF16B28-482B-4A10-A265-F685C7B12808}" type="pres">
      <dgm:prSet presAssocID="{84933D1A-D0E6-43DB-B217-57072A2AC451}" presName="vert1" presStyleCnt="0"/>
      <dgm:spPr/>
    </dgm:pt>
    <dgm:pt modelId="{C3C4DB79-8006-4743-9568-9BEC6DEFAC32}" type="pres">
      <dgm:prSet presAssocID="{CB17E5C4-3FE4-4443-A554-70F3CBE5C83B}" presName="thickLine" presStyleLbl="alignNode1" presStyleIdx="2" presStyleCnt="16"/>
      <dgm:spPr>
        <a:ln>
          <a:solidFill>
            <a:srgbClr val="00CCFF"/>
          </a:solidFill>
        </a:ln>
      </dgm:spPr>
    </dgm:pt>
    <dgm:pt modelId="{9555208F-2819-44E4-8809-A44CF3792CE0}" type="pres">
      <dgm:prSet presAssocID="{CB17E5C4-3FE4-4443-A554-70F3CBE5C83B}" presName="horz1" presStyleCnt="0"/>
      <dgm:spPr/>
    </dgm:pt>
    <dgm:pt modelId="{B10966CC-A99A-42E2-BBC5-2DEA9C3E29DB}" type="pres">
      <dgm:prSet presAssocID="{CB17E5C4-3FE4-4443-A554-70F3CBE5C83B}" presName="tx1" presStyleLbl="revTx" presStyleIdx="2" presStyleCnt="16"/>
      <dgm:spPr/>
    </dgm:pt>
    <dgm:pt modelId="{2DC9BB46-7A0B-4C8D-8995-3DE732A4DDD3}" type="pres">
      <dgm:prSet presAssocID="{CB17E5C4-3FE4-4443-A554-70F3CBE5C83B}" presName="vert1" presStyleCnt="0"/>
      <dgm:spPr/>
    </dgm:pt>
    <dgm:pt modelId="{2C06E127-FBB9-45BB-A614-632E9062DB88}" type="pres">
      <dgm:prSet presAssocID="{288F398B-8600-42A6-B595-4E433C4C92AA}" presName="thickLine" presStyleLbl="alignNode1" presStyleIdx="3" presStyleCnt="16"/>
      <dgm:spPr>
        <a:ln>
          <a:solidFill>
            <a:srgbClr val="00CCFF"/>
          </a:solidFill>
        </a:ln>
      </dgm:spPr>
    </dgm:pt>
    <dgm:pt modelId="{7167F968-0C7B-49CB-B473-0F4E8369239B}" type="pres">
      <dgm:prSet presAssocID="{288F398B-8600-42A6-B595-4E433C4C92AA}" presName="horz1" presStyleCnt="0"/>
      <dgm:spPr/>
    </dgm:pt>
    <dgm:pt modelId="{4C5EA8DA-405E-4211-8914-249D964F25D6}" type="pres">
      <dgm:prSet presAssocID="{288F398B-8600-42A6-B595-4E433C4C92AA}" presName="tx1" presStyleLbl="revTx" presStyleIdx="3" presStyleCnt="16"/>
      <dgm:spPr/>
    </dgm:pt>
    <dgm:pt modelId="{E85F0F17-A2F6-4D30-ACA5-B8122495CECF}" type="pres">
      <dgm:prSet presAssocID="{288F398B-8600-42A6-B595-4E433C4C92AA}" presName="vert1" presStyleCnt="0"/>
      <dgm:spPr/>
    </dgm:pt>
    <dgm:pt modelId="{BE935AE8-145F-4DCE-B422-3AEE16A3646D}" type="pres">
      <dgm:prSet presAssocID="{E322E371-5765-4963-9E22-43933E2B2EC6}" presName="thickLine" presStyleLbl="alignNode1" presStyleIdx="4" presStyleCnt="16"/>
      <dgm:spPr>
        <a:ln>
          <a:solidFill>
            <a:srgbClr val="00CCFF"/>
          </a:solidFill>
        </a:ln>
      </dgm:spPr>
    </dgm:pt>
    <dgm:pt modelId="{1B5728A9-BDB7-4E89-895F-E7ECAE4F7373}" type="pres">
      <dgm:prSet presAssocID="{E322E371-5765-4963-9E22-43933E2B2EC6}" presName="horz1" presStyleCnt="0"/>
      <dgm:spPr/>
    </dgm:pt>
    <dgm:pt modelId="{8FE1FBD2-3C48-4BD1-9C1A-54A4598B7A8F}" type="pres">
      <dgm:prSet presAssocID="{E322E371-5765-4963-9E22-43933E2B2EC6}" presName="tx1" presStyleLbl="revTx" presStyleIdx="4" presStyleCnt="16"/>
      <dgm:spPr/>
    </dgm:pt>
    <dgm:pt modelId="{C33F4638-7914-4CE4-B815-C2280D8A1327}" type="pres">
      <dgm:prSet presAssocID="{E322E371-5765-4963-9E22-43933E2B2EC6}" presName="vert1" presStyleCnt="0"/>
      <dgm:spPr/>
    </dgm:pt>
    <dgm:pt modelId="{6084DD68-AE17-4906-B4C2-689B26F5E38B}" type="pres">
      <dgm:prSet presAssocID="{0A693BCC-032E-406A-BED1-8C76D233DBFB}" presName="thickLine" presStyleLbl="alignNode1" presStyleIdx="5" presStyleCnt="16"/>
      <dgm:spPr>
        <a:ln>
          <a:solidFill>
            <a:srgbClr val="00CCFF"/>
          </a:solidFill>
        </a:ln>
      </dgm:spPr>
    </dgm:pt>
    <dgm:pt modelId="{6E5EC293-2230-425E-8F20-B5700CEA25E3}" type="pres">
      <dgm:prSet presAssocID="{0A693BCC-032E-406A-BED1-8C76D233DBFB}" presName="horz1" presStyleCnt="0"/>
      <dgm:spPr/>
    </dgm:pt>
    <dgm:pt modelId="{1EBC5353-9635-4AD7-A3C4-55FFC614E0D5}" type="pres">
      <dgm:prSet presAssocID="{0A693BCC-032E-406A-BED1-8C76D233DBFB}" presName="tx1" presStyleLbl="revTx" presStyleIdx="5" presStyleCnt="16"/>
      <dgm:spPr/>
    </dgm:pt>
    <dgm:pt modelId="{BF9999F5-3B2C-4957-AB71-BACEEB30D535}" type="pres">
      <dgm:prSet presAssocID="{0A693BCC-032E-406A-BED1-8C76D233DBFB}" presName="vert1" presStyleCnt="0"/>
      <dgm:spPr/>
    </dgm:pt>
    <dgm:pt modelId="{EE1BA91D-E7D8-4E00-A315-63761C1500C5}" type="pres">
      <dgm:prSet presAssocID="{B852C096-2B18-4FA7-B3D0-F95057E95B49}" presName="thickLine" presStyleLbl="alignNode1" presStyleIdx="6" presStyleCnt="16"/>
      <dgm:spPr>
        <a:ln>
          <a:solidFill>
            <a:srgbClr val="00CCFF"/>
          </a:solidFill>
        </a:ln>
      </dgm:spPr>
    </dgm:pt>
    <dgm:pt modelId="{C636B6A3-404D-4497-B5B9-3A7FD2F87520}" type="pres">
      <dgm:prSet presAssocID="{B852C096-2B18-4FA7-B3D0-F95057E95B49}" presName="horz1" presStyleCnt="0"/>
      <dgm:spPr/>
    </dgm:pt>
    <dgm:pt modelId="{6F1D5457-D8F7-44BE-ACEC-3ED131699E7F}" type="pres">
      <dgm:prSet presAssocID="{B852C096-2B18-4FA7-B3D0-F95057E95B49}" presName="tx1" presStyleLbl="revTx" presStyleIdx="6" presStyleCnt="16"/>
      <dgm:spPr/>
    </dgm:pt>
    <dgm:pt modelId="{73BFCA12-7649-47A4-A0F8-A42560A37449}" type="pres">
      <dgm:prSet presAssocID="{B852C096-2B18-4FA7-B3D0-F95057E95B49}" presName="vert1" presStyleCnt="0"/>
      <dgm:spPr/>
    </dgm:pt>
    <dgm:pt modelId="{D7D3A325-7C95-4D5C-BB44-D54DE0E199EC}" type="pres">
      <dgm:prSet presAssocID="{70BEA370-49A8-48BC-9958-E208E51943A1}" presName="thickLine" presStyleLbl="alignNode1" presStyleIdx="7" presStyleCnt="16"/>
      <dgm:spPr>
        <a:ln>
          <a:solidFill>
            <a:srgbClr val="00CCFF"/>
          </a:solidFill>
        </a:ln>
      </dgm:spPr>
    </dgm:pt>
    <dgm:pt modelId="{E2B20C41-19F8-46E6-873E-2C474C68B53B}" type="pres">
      <dgm:prSet presAssocID="{70BEA370-49A8-48BC-9958-E208E51943A1}" presName="horz1" presStyleCnt="0"/>
      <dgm:spPr/>
    </dgm:pt>
    <dgm:pt modelId="{9980E49D-4292-4E2D-A909-9646B7DD59F7}" type="pres">
      <dgm:prSet presAssocID="{70BEA370-49A8-48BC-9958-E208E51943A1}" presName="tx1" presStyleLbl="revTx" presStyleIdx="7" presStyleCnt="16"/>
      <dgm:spPr/>
    </dgm:pt>
    <dgm:pt modelId="{595F44AE-678D-439D-A2DF-3079DE9283BD}" type="pres">
      <dgm:prSet presAssocID="{70BEA370-49A8-48BC-9958-E208E51943A1}" presName="vert1" presStyleCnt="0"/>
      <dgm:spPr/>
    </dgm:pt>
    <dgm:pt modelId="{EE0CB862-1084-4505-8994-ECA6A6E5DCF5}" type="pres">
      <dgm:prSet presAssocID="{B9E6A8E5-9484-4588-B11C-9CC32CA7CA53}" presName="thickLine" presStyleLbl="alignNode1" presStyleIdx="8" presStyleCnt="16"/>
      <dgm:spPr>
        <a:ln>
          <a:solidFill>
            <a:srgbClr val="00CCFF"/>
          </a:solidFill>
        </a:ln>
      </dgm:spPr>
    </dgm:pt>
    <dgm:pt modelId="{7E1CB733-A3AE-46CF-A7C7-D5CB34B48B0B}" type="pres">
      <dgm:prSet presAssocID="{B9E6A8E5-9484-4588-B11C-9CC32CA7CA53}" presName="horz1" presStyleCnt="0"/>
      <dgm:spPr/>
    </dgm:pt>
    <dgm:pt modelId="{06F2B603-9310-4A48-96D4-409665A9E28A}" type="pres">
      <dgm:prSet presAssocID="{B9E6A8E5-9484-4588-B11C-9CC32CA7CA53}" presName="tx1" presStyleLbl="revTx" presStyleIdx="8" presStyleCnt="16"/>
      <dgm:spPr/>
    </dgm:pt>
    <dgm:pt modelId="{097927A1-EED2-4F56-A0C9-E5A679D7740B}" type="pres">
      <dgm:prSet presAssocID="{B9E6A8E5-9484-4588-B11C-9CC32CA7CA53}" presName="vert1" presStyleCnt="0"/>
      <dgm:spPr/>
    </dgm:pt>
    <dgm:pt modelId="{0BA91EFD-59C7-4E34-979A-B46B08381A16}" type="pres">
      <dgm:prSet presAssocID="{C0740198-71A6-4936-88D4-A5F1B60180D6}" presName="thickLine" presStyleLbl="alignNode1" presStyleIdx="9" presStyleCnt="16"/>
      <dgm:spPr>
        <a:ln>
          <a:solidFill>
            <a:srgbClr val="00CCFF"/>
          </a:solidFill>
        </a:ln>
      </dgm:spPr>
    </dgm:pt>
    <dgm:pt modelId="{9583C054-3502-4CFF-871E-47574C1A53AA}" type="pres">
      <dgm:prSet presAssocID="{C0740198-71A6-4936-88D4-A5F1B60180D6}" presName="horz1" presStyleCnt="0"/>
      <dgm:spPr/>
    </dgm:pt>
    <dgm:pt modelId="{7990D7EC-BD19-4B96-B263-3058236922FD}" type="pres">
      <dgm:prSet presAssocID="{C0740198-71A6-4936-88D4-A5F1B60180D6}" presName="tx1" presStyleLbl="revTx" presStyleIdx="9" presStyleCnt="16"/>
      <dgm:spPr/>
    </dgm:pt>
    <dgm:pt modelId="{4AE231A5-827D-4C84-81CF-5832738AC4D9}" type="pres">
      <dgm:prSet presAssocID="{C0740198-71A6-4936-88D4-A5F1B60180D6}" presName="vert1" presStyleCnt="0"/>
      <dgm:spPr/>
    </dgm:pt>
    <dgm:pt modelId="{65C6DE39-2E2D-46DF-BBE0-2A12ACD8BAB1}" type="pres">
      <dgm:prSet presAssocID="{6F0E37C3-F80E-4CBC-9C4C-970BEEF5D862}" presName="thickLine" presStyleLbl="alignNode1" presStyleIdx="10" presStyleCnt="16"/>
      <dgm:spPr>
        <a:ln>
          <a:solidFill>
            <a:srgbClr val="00CCFF"/>
          </a:solidFill>
        </a:ln>
      </dgm:spPr>
    </dgm:pt>
    <dgm:pt modelId="{4B1EE01A-2661-446F-B4F8-EDC763B6BA8A}" type="pres">
      <dgm:prSet presAssocID="{6F0E37C3-F80E-4CBC-9C4C-970BEEF5D862}" presName="horz1" presStyleCnt="0"/>
      <dgm:spPr/>
    </dgm:pt>
    <dgm:pt modelId="{9C973974-FF3C-4BB8-AFDC-0C706D0C7726}" type="pres">
      <dgm:prSet presAssocID="{6F0E37C3-F80E-4CBC-9C4C-970BEEF5D862}" presName="tx1" presStyleLbl="revTx" presStyleIdx="10" presStyleCnt="16"/>
      <dgm:spPr/>
    </dgm:pt>
    <dgm:pt modelId="{5ADFAFAE-B21A-4F50-93D0-E3D18B66D3BE}" type="pres">
      <dgm:prSet presAssocID="{6F0E37C3-F80E-4CBC-9C4C-970BEEF5D862}" presName="vert1" presStyleCnt="0"/>
      <dgm:spPr/>
    </dgm:pt>
    <dgm:pt modelId="{01A23C5F-296F-4756-B0C3-A3ADBC399912}" type="pres">
      <dgm:prSet presAssocID="{4FFB15B0-CDD2-4CE1-B4FC-0919363069A2}" presName="thickLine" presStyleLbl="alignNode1" presStyleIdx="11" presStyleCnt="16"/>
      <dgm:spPr>
        <a:ln>
          <a:solidFill>
            <a:srgbClr val="00CCFF"/>
          </a:solidFill>
        </a:ln>
      </dgm:spPr>
    </dgm:pt>
    <dgm:pt modelId="{6BAE1439-20FC-48D6-B428-E59537C0F09F}" type="pres">
      <dgm:prSet presAssocID="{4FFB15B0-CDD2-4CE1-B4FC-0919363069A2}" presName="horz1" presStyleCnt="0"/>
      <dgm:spPr/>
    </dgm:pt>
    <dgm:pt modelId="{84E9844E-6A2E-4869-8FB5-A3791A3CCBD4}" type="pres">
      <dgm:prSet presAssocID="{4FFB15B0-CDD2-4CE1-B4FC-0919363069A2}" presName="tx1" presStyleLbl="revTx" presStyleIdx="11" presStyleCnt="16"/>
      <dgm:spPr/>
    </dgm:pt>
    <dgm:pt modelId="{98773439-56D0-4B85-95E7-A5F11A50B34E}" type="pres">
      <dgm:prSet presAssocID="{4FFB15B0-CDD2-4CE1-B4FC-0919363069A2}" presName="vert1" presStyleCnt="0"/>
      <dgm:spPr/>
    </dgm:pt>
    <dgm:pt modelId="{7D874A2C-9779-4608-94D6-934BD6C0385A}" type="pres">
      <dgm:prSet presAssocID="{D253148D-C21D-4111-BE8E-E5EDBF8C8AA1}" presName="thickLine" presStyleLbl="alignNode1" presStyleIdx="12" presStyleCnt="16"/>
      <dgm:spPr>
        <a:ln>
          <a:solidFill>
            <a:srgbClr val="00CCFF"/>
          </a:solidFill>
        </a:ln>
      </dgm:spPr>
    </dgm:pt>
    <dgm:pt modelId="{CD103FE6-3ED2-4B75-A4CA-D74714A36057}" type="pres">
      <dgm:prSet presAssocID="{D253148D-C21D-4111-BE8E-E5EDBF8C8AA1}" presName="horz1" presStyleCnt="0"/>
      <dgm:spPr/>
    </dgm:pt>
    <dgm:pt modelId="{3B7E7DEF-9707-41AE-9AD6-9FEFCAE520F3}" type="pres">
      <dgm:prSet presAssocID="{D253148D-C21D-4111-BE8E-E5EDBF8C8AA1}" presName="tx1" presStyleLbl="revTx" presStyleIdx="12" presStyleCnt="16"/>
      <dgm:spPr/>
    </dgm:pt>
    <dgm:pt modelId="{D8293874-7547-4919-ACF3-CF5194F2F0CD}" type="pres">
      <dgm:prSet presAssocID="{D253148D-C21D-4111-BE8E-E5EDBF8C8AA1}" presName="vert1" presStyleCnt="0"/>
      <dgm:spPr/>
    </dgm:pt>
    <dgm:pt modelId="{2BB74B63-8B7C-497F-8DC3-CB1E51E688D2}" type="pres">
      <dgm:prSet presAssocID="{49C7281A-FCFE-46C2-81EC-EF1B9CDECF03}" presName="thickLine" presStyleLbl="alignNode1" presStyleIdx="13" presStyleCnt="16"/>
      <dgm:spPr>
        <a:ln>
          <a:solidFill>
            <a:srgbClr val="00CCFF"/>
          </a:solidFill>
        </a:ln>
      </dgm:spPr>
    </dgm:pt>
    <dgm:pt modelId="{F1EF4911-F578-4146-8AB4-67C29C268C70}" type="pres">
      <dgm:prSet presAssocID="{49C7281A-FCFE-46C2-81EC-EF1B9CDECF03}" presName="horz1" presStyleCnt="0"/>
      <dgm:spPr/>
    </dgm:pt>
    <dgm:pt modelId="{9CA32E88-9178-42A8-80AE-23D11AFD6278}" type="pres">
      <dgm:prSet presAssocID="{49C7281A-FCFE-46C2-81EC-EF1B9CDECF03}" presName="tx1" presStyleLbl="revTx" presStyleIdx="13" presStyleCnt="16"/>
      <dgm:spPr/>
    </dgm:pt>
    <dgm:pt modelId="{911D51E0-12D1-491B-80EE-47B69F25B6DB}" type="pres">
      <dgm:prSet presAssocID="{49C7281A-FCFE-46C2-81EC-EF1B9CDECF03}" presName="vert1" presStyleCnt="0"/>
      <dgm:spPr/>
    </dgm:pt>
    <dgm:pt modelId="{40381D60-2BC7-45BB-A613-ABF622A8B63E}" type="pres">
      <dgm:prSet presAssocID="{B340B106-45C6-4D24-A441-CE8DCC67E651}" presName="thickLine" presStyleLbl="alignNode1" presStyleIdx="14" presStyleCnt="16"/>
      <dgm:spPr>
        <a:ln>
          <a:solidFill>
            <a:srgbClr val="00CCFF"/>
          </a:solidFill>
        </a:ln>
      </dgm:spPr>
    </dgm:pt>
    <dgm:pt modelId="{C67A922D-4238-4391-A33D-45B2F7D9683F}" type="pres">
      <dgm:prSet presAssocID="{B340B106-45C6-4D24-A441-CE8DCC67E651}" presName="horz1" presStyleCnt="0"/>
      <dgm:spPr/>
    </dgm:pt>
    <dgm:pt modelId="{E651CAA9-AB86-49C5-B863-66EA465FBD43}" type="pres">
      <dgm:prSet presAssocID="{B340B106-45C6-4D24-A441-CE8DCC67E651}" presName="tx1" presStyleLbl="revTx" presStyleIdx="14" presStyleCnt="16"/>
      <dgm:spPr/>
    </dgm:pt>
    <dgm:pt modelId="{AA4F3631-8E43-449A-A2F6-AEE9BF21A700}" type="pres">
      <dgm:prSet presAssocID="{B340B106-45C6-4D24-A441-CE8DCC67E651}" presName="vert1" presStyleCnt="0"/>
      <dgm:spPr/>
    </dgm:pt>
    <dgm:pt modelId="{91DF58F5-0B5C-439D-B1E0-C73728FF444B}" type="pres">
      <dgm:prSet presAssocID="{D84ABED7-55C5-4EE3-92D8-EA8C5CEF7808}" presName="thickLine" presStyleLbl="alignNode1" presStyleIdx="15" presStyleCnt="16"/>
      <dgm:spPr>
        <a:ln>
          <a:solidFill>
            <a:srgbClr val="00CCFF"/>
          </a:solidFill>
        </a:ln>
      </dgm:spPr>
    </dgm:pt>
    <dgm:pt modelId="{838423B8-0889-4511-8D97-732AFFF6D4B6}" type="pres">
      <dgm:prSet presAssocID="{D84ABED7-55C5-4EE3-92D8-EA8C5CEF7808}" presName="horz1" presStyleCnt="0"/>
      <dgm:spPr/>
    </dgm:pt>
    <dgm:pt modelId="{5C970419-BA2C-4042-87EC-25427AEF16C0}" type="pres">
      <dgm:prSet presAssocID="{D84ABED7-55C5-4EE3-92D8-EA8C5CEF7808}" presName="tx1" presStyleLbl="revTx" presStyleIdx="15" presStyleCnt="16"/>
      <dgm:spPr/>
    </dgm:pt>
    <dgm:pt modelId="{62BD723D-EFD1-4572-A51C-040CF1E812F1}" type="pres">
      <dgm:prSet presAssocID="{D84ABED7-55C5-4EE3-92D8-EA8C5CEF7808}" presName="vert1" presStyleCnt="0"/>
      <dgm:spPr/>
    </dgm:pt>
  </dgm:ptLst>
  <dgm:cxnLst>
    <dgm:cxn modelId="{8E0AFA04-D3FD-402A-91F0-FA4F6D70C5DD}" type="presOf" srcId="{84933D1A-D0E6-43DB-B217-57072A2AC451}" destId="{1098006F-E0C0-4854-8502-8BDC1C7FC7B0}" srcOrd="0" destOrd="0" presId="urn:microsoft.com/office/officeart/2008/layout/LinedList"/>
    <dgm:cxn modelId="{331EBF10-AB0A-45CB-A221-BCCF4601EF1D}" type="presOf" srcId="{C0740198-71A6-4936-88D4-A5F1B60180D6}" destId="{7990D7EC-BD19-4B96-B263-3058236922FD}" srcOrd="0" destOrd="0" presId="urn:microsoft.com/office/officeart/2008/layout/LinedList"/>
    <dgm:cxn modelId="{CDA39916-A1EE-4817-B019-19F05394CC1F}" type="presOf" srcId="{288F398B-8600-42A6-B595-4E433C4C92AA}" destId="{4C5EA8DA-405E-4211-8914-249D964F25D6}" srcOrd="0" destOrd="0" presId="urn:microsoft.com/office/officeart/2008/layout/LinedList"/>
    <dgm:cxn modelId="{E67AA928-36B9-4C04-826D-7FAF350507B3}" srcId="{525108FC-2738-44BE-A1A5-06BDEA3CFEC1}" destId="{0A693BCC-032E-406A-BED1-8C76D233DBFB}" srcOrd="5" destOrd="0" parTransId="{86211BD8-1090-43DB-9DF3-995CA25B0B81}" sibTransId="{1EC54B14-02F3-4708-A009-6ED54958E344}"/>
    <dgm:cxn modelId="{517AA731-31AC-4A0C-83FA-F5D624449DD5}" type="presOf" srcId="{E322E371-5765-4963-9E22-43933E2B2EC6}" destId="{8FE1FBD2-3C48-4BD1-9C1A-54A4598B7A8F}" srcOrd="0" destOrd="0" presId="urn:microsoft.com/office/officeart/2008/layout/LinedList"/>
    <dgm:cxn modelId="{F5D7DB34-F1A6-4652-B018-2F537E242F85}" srcId="{525108FC-2738-44BE-A1A5-06BDEA3CFEC1}" destId="{D253148D-C21D-4111-BE8E-E5EDBF8C8AA1}" srcOrd="12" destOrd="0" parTransId="{665F2418-B096-49D9-9AAD-4A709BC07E17}" sibTransId="{5FEDDC3A-06F7-4B6C-BBD4-B77B9AF71216}"/>
    <dgm:cxn modelId="{16505260-5139-4EB6-A5A0-59903B16324C}" srcId="{525108FC-2738-44BE-A1A5-06BDEA3CFEC1}" destId="{B340B106-45C6-4D24-A441-CE8DCC67E651}" srcOrd="14" destOrd="0" parTransId="{F193180B-6F76-4BED-98F4-63B98C5C4B70}" sibTransId="{274E5527-AA77-4942-8FC2-70908683CD56}"/>
    <dgm:cxn modelId="{28C7E342-5E6A-4E36-BC5D-2A786EF4E23B}" srcId="{525108FC-2738-44BE-A1A5-06BDEA3CFEC1}" destId="{84933D1A-D0E6-43DB-B217-57072A2AC451}" srcOrd="1" destOrd="0" parTransId="{EB6D8703-430B-44EB-996D-BBC230006389}" sibTransId="{E092B377-7EC4-43DA-97FE-6AC4A4D6490E}"/>
    <dgm:cxn modelId="{078B1365-D8FE-496A-86FD-70B5DF1FE494}" type="presOf" srcId="{CB17E5C4-3FE4-4443-A554-70F3CBE5C83B}" destId="{B10966CC-A99A-42E2-BBC5-2DEA9C3E29DB}" srcOrd="0" destOrd="0" presId="urn:microsoft.com/office/officeart/2008/layout/LinedList"/>
    <dgm:cxn modelId="{F0DC1948-E75B-470B-9BAB-FD32E0C6EAAD}" srcId="{525108FC-2738-44BE-A1A5-06BDEA3CFEC1}" destId="{CB17E5C4-3FE4-4443-A554-70F3CBE5C83B}" srcOrd="2" destOrd="0" parTransId="{51A47515-0665-42ED-A297-03A304D8103F}" sibTransId="{5D378414-9CBA-4209-B3A8-4918FE95DD5F}"/>
    <dgm:cxn modelId="{4CD3706A-CE7A-43C6-8763-7FD3BC09D0DD}" srcId="{525108FC-2738-44BE-A1A5-06BDEA3CFEC1}" destId="{288F398B-8600-42A6-B595-4E433C4C92AA}" srcOrd="3" destOrd="0" parTransId="{744DDDF7-BB33-4517-9EF1-9E18A22A7C7C}" sibTransId="{1B28A000-2738-42E5-A313-C4171045707D}"/>
    <dgm:cxn modelId="{13C40C6F-E5DB-4B21-AE7D-2066925B96A8}" type="presOf" srcId="{B340B106-45C6-4D24-A441-CE8DCC67E651}" destId="{E651CAA9-AB86-49C5-B863-66EA465FBD43}" srcOrd="0" destOrd="0" presId="urn:microsoft.com/office/officeart/2008/layout/LinedList"/>
    <dgm:cxn modelId="{23B6E471-1023-46F2-880E-6EFAB42D4C6B}" type="presOf" srcId="{D84ABED7-55C5-4EE3-92D8-EA8C5CEF7808}" destId="{5C970419-BA2C-4042-87EC-25427AEF16C0}" srcOrd="0" destOrd="0" presId="urn:microsoft.com/office/officeart/2008/layout/LinedList"/>
    <dgm:cxn modelId="{ED90D258-2FFE-40C7-AEB4-5CCA484042C8}" srcId="{525108FC-2738-44BE-A1A5-06BDEA3CFEC1}" destId="{49C7281A-FCFE-46C2-81EC-EF1B9CDECF03}" srcOrd="13" destOrd="0" parTransId="{2566B49B-C3E9-48FE-92A1-B969AE71402E}" sibTransId="{EC1EAEFE-9976-4EB5-A16A-20A1458DA041}"/>
    <dgm:cxn modelId="{A1525D7B-061D-4F68-AECA-9767510A5B70}" srcId="{525108FC-2738-44BE-A1A5-06BDEA3CFEC1}" destId="{6F0E37C3-F80E-4CBC-9C4C-970BEEF5D862}" srcOrd="10" destOrd="0" parTransId="{54E57892-1771-4533-82DF-721FA0AB56D5}" sibTransId="{7EE17FA0-89CD-4DD3-BDA2-A93563444B6C}"/>
    <dgm:cxn modelId="{FB642E84-0DA4-43BB-ACA0-B73A20E54EDB}" type="presOf" srcId="{6F0E37C3-F80E-4CBC-9C4C-970BEEF5D862}" destId="{9C973974-FF3C-4BB8-AFDC-0C706D0C7726}" srcOrd="0" destOrd="0" presId="urn:microsoft.com/office/officeart/2008/layout/LinedList"/>
    <dgm:cxn modelId="{3EB4838D-C622-4282-86AC-0FA439339666}" type="presOf" srcId="{B852C096-2B18-4FA7-B3D0-F95057E95B49}" destId="{6F1D5457-D8F7-44BE-ACEC-3ED131699E7F}" srcOrd="0" destOrd="0" presId="urn:microsoft.com/office/officeart/2008/layout/LinedList"/>
    <dgm:cxn modelId="{78D0468E-7C92-4979-9BAC-D73C88881D7C}" type="presOf" srcId="{70BEA370-49A8-48BC-9958-E208E51943A1}" destId="{9980E49D-4292-4E2D-A909-9646B7DD59F7}" srcOrd="0" destOrd="0" presId="urn:microsoft.com/office/officeart/2008/layout/LinedList"/>
    <dgm:cxn modelId="{5696CF8F-515B-418E-92C6-EF3D1F7B93C3}" srcId="{525108FC-2738-44BE-A1A5-06BDEA3CFEC1}" destId="{D84ABED7-55C5-4EE3-92D8-EA8C5CEF7808}" srcOrd="15" destOrd="0" parTransId="{7542A5BA-9F28-47D8-A579-7B4BE2CBD6A3}" sibTransId="{C4BA1EDE-EC96-41CD-BEEF-1711997DD2D5}"/>
    <dgm:cxn modelId="{66059B95-A215-4E13-8EC2-987B71EDB12B}" type="presOf" srcId="{950E685F-C759-445C-8C8E-1DEE15E09129}" destId="{C732EEF0-41B0-48AA-864B-DD2C87254D94}" srcOrd="0" destOrd="0" presId="urn:microsoft.com/office/officeart/2008/layout/LinedList"/>
    <dgm:cxn modelId="{B5D3249E-143A-470C-9864-D7A212277CC4}" type="presOf" srcId="{D253148D-C21D-4111-BE8E-E5EDBF8C8AA1}" destId="{3B7E7DEF-9707-41AE-9AD6-9FEFCAE520F3}" srcOrd="0" destOrd="0" presId="urn:microsoft.com/office/officeart/2008/layout/LinedList"/>
    <dgm:cxn modelId="{928C089F-898F-4D26-A355-EFC1F84EFD50}" type="presOf" srcId="{B9E6A8E5-9484-4588-B11C-9CC32CA7CA53}" destId="{06F2B603-9310-4A48-96D4-409665A9E28A}" srcOrd="0" destOrd="0" presId="urn:microsoft.com/office/officeart/2008/layout/LinedList"/>
    <dgm:cxn modelId="{267C76A7-314E-4782-997B-5F5077DC4ED8}" type="presOf" srcId="{0A693BCC-032E-406A-BED1-8C76D233DBFB}" destId="{1EBC5353-9635-4AD7-A3C4-55FFC614E0D5}" srcOrd="0" destOrd="0" presId="urn:microsoft.com/office/officeart/2008/layout/LinedList"/>
    <dgm:cxn modelId="{97E799C1-EA55-48E3-9C2C-6BC781BAC1D6}" srcId="{525108FC-2738-44BE-A1A5-06BDEA3CFEC1}" destId="{4FFB15B0-CDD2-4CE1-B4FC-0919363069A2}" srcOrd="11" destOrd="0" parTransId="{4EA5F0E2-4C44-46E6-92C2-2A455608F5D8}" sibTransId="{16261DEC-6226-43E0-973E-8C529D9D6325}"/>
    <dgm:cxn modelId="{6EC579CF-0E63-4D59-BF3A-57580B5BAFC6}" type="presOf" srcId="{525108FC-2738-44BE-A1A5-06BDEA3CFEC1}" destId="{DF069C1F-757F-49E7-A64B-A5D77C734708}" srcOrd="0" destOrd="0" presId="urn:microsoft.com/office/officeart/2008/layout/LinedList"/>
    <dgm:cxn modelId="{1C450BD4-075C-48A0-812E-0DA76A77DAB8}" srcId="{525108FC-2738-44BE-A1A5-06BDEA3CFEC1}" destId="{70BEA370-49A8-48BC-9958-E208E51943A1}" srcOrd="7" destOrd="0" parTransId="{95915D74-0FEE-4C6A-94A7-34587B80AD66}" sibTransId="{CF6851A6-81E0-4F8C-B583-73597826DC18}"/>
    <dgm:cxn modelId="{075D36DE-2C80-483F-9A8E-BF1BEB2E173F}" srcId="{525108FC-2738-44BE-A1A5-06BDEA3CFEC1}" destId="{B852C096-2B18-4FA7-B3D0-F95057E95B49}" srcOrd="6" destOrd="0" parTransId="{9675D663-E7CD-43F8-AB3B-4CEFC07AC65B}" sibTransId="{E3540A00-203A-4F34-A613-82E93897C1A1}"/>
    <dgm:cxn modelId="{A3C7DDF1-A751-4F3D-999E-2C2BE41A09FC}" srcId="{525108FC-2738-44BE-A1A5-06BDEA3CFEC1}" destId="{950E685F-C759-445C-8C8E-1DEE15E09129}" srcOrd="0" destOrd="0" parTransId="{CEE9274C-8700-4664-A771-643A09CDF2F8}" sibTransId="{71E4872A-6997-4B0B-8D84-520852F41F20}"/>
    <dgm:cxn modelId="{DD3524F2-906F-4FDD-9ACB-5F58D50AA20E}" srcId="{525108FC-2738-44BE-A1A5-06BDEA3CFEC1}" destId="{E322E371-5765-4963-9E22-43933E2B2EC6}" srcOrd="4" destOrd="0" parTransId="{B84F74AB-7917-40B3-B88A-E707B1DE44DB}" sibTransId="{87C3841A-A25D-438A-8DC5-5DC8CBC2FF51}"/>
    <dgm:cxn modelId="{16A84CF4-3E3C-4B38-AD81-55750D95DBB4}" srcId="{525108FC-2738-44BE-A1A5-06BDEA3CFEC1}" destId="{C0740198-71A6-4936-88D4-A5F1B60180D6}" srcOrd="9" destOrd="0" parTransId="{812DFC4F-F668-420F-BA2E-E3B563E32935}" sibTransId="{3411FD64-DBBE-45B5-8410-08139E8278AA}"/>
    <dgm:cxn modelId="{A57822F9-BACF-4A3D-B03B-32BCFF0D359F}" type="presOf" srcId="{49C7281A-FCFE-46C2-81EC-EF1B9CDECF03}" destId="{9CA32E88-9178-42A8-80AE-23D11AFD6278}" srcOrd="0" destOrd="0" presId="urn:microsoft.com/office/officeart/2008/layout/LinedList"/>
    <dgm:cxn modelId="{499008FE-E1AA-4329-B2CA-23F03BEF7668}" type="presOf" srcId="{4FFB15B0-CDD2-4CE1-B4FC-0919363069A2}" destId="{84E9844E-6A2E-4869-8FB5-A3791A3CCBD4}" srcOrd="0" destOrd="0" presId="urn:microsoft.com/office/officeart/2008/layout/LinedList"/>
    <dgm:cxn modelId="{394D39FF-1701-46BD-8F04-022C6A49C9BA}" srcId="{525108FC-2738-44BE-A1A5-06BDEA3CFEC1}" destId="{B9E6A8E5-9484-4588-B11C-9CC32CA7CA53}" srcOrd="8" destOrd="0" parTransId="{997DE8DF-EB5B-4C56-ACFE-1AF1C31F706C}" sibTransId="{F18D191C-5A1A-45A2-9C9C-6114E3D7894C}"/>
    <dgm:cxn modelId="{05217FDC-7437-4D9E-A42A-93C49FE6AC0D}" type="presParOf" srcId="{DF069C1F-757F-49E7-A64B-A5D77C734708}" destId="{28D04527-59BB-4B7D-96A8-8604D97143E3}" srcOrd="0" destOrd="0" presId="urn:microsoft.com/office/officeart/2008/layout/LinedList"/>
    <dgm:cxn modelId="{9B8EEF43-E1AB-43DD-81BC-44B8467073B0}" type="presParOf" srcId="{DF069C1F-757F-49E7-A64B-A5D77C734708}" destId="{293E19E0-44F2-491F-A1E1-02F45D70C583}" srcOrd="1" destOrd="0" presId="urn:microsoft.com/office/officeart/2008/layout/LinedList"/>
    <dgm:cxn modelId="{1AA8D1F5-298F-48AA-98F4-959ECC0D8800}" type="presParOf" srcId="{293E19E0-44F2-491F-A1E1-02F45D70C583}" destId="{C732EEF0-41B0-48AA-864B-DD2C87254D94}" srcOrd="0" destOrd="0" presId="urn:microsoft.com/office/officeart/2008/layout/LinedList"/>
    <dgm:cxn modelId="{BE28674E-BCB1-4D4C-85F3-D43B221C5843}" type="presParOf" srcId="{293E19E0-44F2-491F-A1E1-02F45D70C583}" destId="{BE0D7671-D264-4464-9729-8F1A90B8BF37}" srcOrd="1" destOrd="0" presId="urn:microsoft.com/office/officeart/2008/layout/LinedList"/>
    <dgm:cxn modelId="{646308C3-D550-47E3-B32C-12A55D44C765}" type="presParOf" srcId="{DF069C1F-757F-49E7-A64B-A5D77C734708}" destId="{3663C3CF-990F-4931-97F3-21EA30B9FE36}" srcOrd="2" destOrd="0" presId="urn:microsoft.com/office/officeart/2008/layout/LinedList"/>
    <dgm:cxn modelId="{35FA7D27-7036-43BC-A182-837EE1E8CF33}" type="presParOf" srcId="{DF069C1F-757F-49E7-A64B-A5D77C734708}" destId="{E9A411CF-848A-4EE8-A83B-808C43A791C4}" srcOrd="3" destOrd="0" presId="urn:microsoft.com/office/officeart/2008/layout/LinedList"/>
    <dgm:cxn modelId="{8B5E8486-B8F9-464D-8729-F0C103178B0F}" type="presParOf" srcId="{E9A411CF-848A-4EE8-A83B-808C43A791C4}" destId="{1098006F-E0C0-4854-8502-8BDC1C7FC7B0}" srcOrd="0" destOrd="0" presId="urn:microsoft.com/office/officeart/2008/layout/LinedList"/>
    <dgm:cxn modelId="{AB0458AF-A829-469F-B508-00554C2BEFA3}" type="presParOf" srcId="{E9A411CF-848A-4EE8-A83B-808C43A791C4}" destId="{6CF16B28-482B-4A10-A265-F685C7B12808}" srcOrd="1" destOrd="0" presId="urn:microsoft.com/office/officeart/2008/layout/LinedList"/>
    <dgm:cxn modelId="{2E646250-3804-4AD3-BAA0-45E5DB46E450}" type="presParOf" srcId="{DF069C1F-757F-49E7-A64B-A5D77C734708}" destId="{C3C4DB79-8006-4743-9568-9BEC6DEFAC32}" srcOrd="4" destOrd="0" presId="urn:microsoft.com/office/officeart/2008/layout/LinedList"/>
    <dgm:cxn modelId="{D6564B70-6FF1-44E0-BCB2-217F30E12B2D}" type="presParOf" srcId="{DF069C1F-757F-49E7-A64B-A5D77C734708}" destId="{9555208F-2819-44E4-8809-A44CF3792CE0}" srcOrd="5" destOrd="0" presId="urn:microsoft.com/office/officeart/2008/layout/LinedList"/>
    <dgm:cxn modelId="{0AFC826F-33D8-4F7E-B148-67E0721B267E}" type="presParOf" srcId="{9555208F-2819-44E4-8809-A44CF3792CE0}" destId="{B10966CC-A99A-42E2-BBC5-2DEA9C3E29DB}" srcOrd="0" destOrd="0" presId="urn:microsoft.com/office/officeart/2008/layout/LinedList"/>
    <dgm:cxn modelId="{7E4A0633-C9DD-4D8C-A011-E7C99940B3E8}" type="presParOf" srcId="{9555208F-2819-44E4-8809-A44CF3792CE0}" destId="{2DC9BB46-7A0B-4C8D-8995-3DE732A4DDD3}" srcOrd="1" destOrd="0" presId="urn:microsoft.com/office/officeart/2008/layout/LinedList"/>
    <dgm:cxn modelId="{6693BEA2-6958-4BB9-89E4-59D2BC541BB1}" type="presParOf" srcId="{DF069C1F-757F-49E7-A64B-A5D77C734708}" destId="{2C06E127-FBB9-45BB-A614-632E9062DB88}" srcOrd="6" destOrd="0" presId="urn:microsoft.com/office/officeart/2008/layout/LinedList"/>
    <dgm:cxn modelId="{5780535D-B591-4CC3-9CC8-9884AE628422}" type="presParOf" srcId="{DF069C1F-757F-49E7-A64B-A5D77C734708}" destId="{7167F968-0C7B-49CB-B473-0F4E8369239B}" srcOrd="7" destOrd="0" presId="urn:microsoft.com/office/officeart/2008/layout/LinedList"/>
    <dgm:cxn modelId="{81217EE6-590E-4C04-B2BF-8B7E976E8608}" type="presParOf" srcId="{7167F968-0C7B-49CB-B473-0F4E8369239B}" destId="{4C5EA8DA-405E-4211-8914-249D964F25D6}" srcOrd="0" destOrd="0" presId="urn:microsoft.com/office/officeart/2008/layout/LinedList"/>
    <dgm:cxn modelId="{02DE7BE1-DAD7-48F6-BB49-F8D366C6424A}" type="presParOf" srcId="{7167F968-0C7B-49CB-B473-0F4E8369239B}" destId="{E85F0F17-A2F6-4D30-ACA5-B8122495CECF}" srcOrd="1" destOrd="0" presId="urn:microsoft.com/office/officeart/2008/layout/LinedList"/>
    <dgm:cxn modelId="{2F4B0110-B560-41A6-911E-B82F4603F0C2}" type="presParOf" srcId="{DF069C1F-757F-49E7-A64B-A5D77C734708}" destId="{BE935AE8-145F-4DCE-B422-3AEE16A3646D}" srcOrd="8" destOrd="0" presId="urn:microsoft.com/office/officeart/2008/layout/LinedList"/>
    <dgm:cxn modelId="{48F2DD4F-A102-4EBA-8066-E2E86A741E49}" type="presParOf" srcId="{DF069C1F-757F-49E7-A64B-A5D77C734708}" destId="{1B5728A9-BDB7-4E89-895F-E7ECAE4F7373}" srcOrd="9" destOrd="0" presId="urn:microsoft.com/office/officeart/2008/layout/LinedList"/>
    <dgm:cxn modelId="{CE1EEF5C-D170-4C64-ACCA-AC01F176ADEC}" type="presParOf" srcId="{1B5728A9-BDB7-4E89-895F-E7ECAE4F7373}" destId="{8FE1FBD2-3C48-4BD1-9C1A-54A4598B7A8F}" srcOrd="0" destOrd="0" presId="urn:microsoft.com/office/officeart/2008/layout/LinedList"/>
    <dgm:cxn modelId="{070BC5C9-E401-465A-8C4D-D2AEEEB0AA2E}" type="presParOf" srcId="{1B5728A9-BDB7-4E89-895F-E7ECAE4F7373}" destId="{C33F4638-7914-4CE4-B815-C2280D8A1327}" srcOrd="1" destOrd="0" presId="urn:microsoft.com/office/officeart/2008/layout/LinedList"/>
    <dgm:cxn modelId="{B5DB07CA-2D62-4057-B015-923CB6D3F57E}" type="presParOf" srcId="{DF069C1F-757F-49E7-A64B-A5D77C734708}" destId="{6084DD68-AE17-4906-B4C2-689B26F5E38B}" srcOrd="10" destOrd="0" presId="urn:microsoft.com/office/officeart/2008/layout/LinedList"/>
    <dgm:cxn modelId="{099A891C-13EA-4E66-B498-AF5EAEE35A90}" type="presParOf" srcId="{DF069C1F-757F-49E7-A64B-A5D77C734708}" destId="{6E5EC293-2230-425E-8F20-B5700CEA25E3}" srcOrd="11" destOrd="0" presId="urn:microsoft.com/office/officeart/2008/layout/LinedList"/>
    <dgm:cxn modelId="{41F2DD17-B9B9-43F3-8E1B-EFB15DB4ABA6}" type="presParOf" srcId="{6E5EC293-2230-425E-8F20-B5700CEA25E3}" destId="{1EBC5353-9635-4AD7-A3C4-55FFC614E0D5}" srcOrd="0" destOrd="0" presId="urn:microsoft.com/office/officeart/2008/layout/LinedList"/>
    <dgm:cxn modelId="{A90C45BD-A021-4900-A0D6-9741EE431EE8}" type="presParOf" srcId="{6E5EC293-2230-425E-8F20-B5700CEA25E3}" destId="{BF9999F5-3B2C-4957-AB71-BACEEB30D535}" srcOrd="1" destOrd="0" presId="urn:microsoft.com/office/officeart/2008/layout/LinedList"/>
    <dgm:cxn modelId="{77AA6420-AF28-44C1-B840-512DA2BC6B62}" type="presParOf" srcId="{DF069C1F-757F-49E7-A64B-A5D77C734708}" destId="{EE1BA91D-E7D8-4E00-A315-63761C1500C5}" srcOrd="12" destOrd="0" presId="urn:microsoft.com/office/officeart/2008/layout/LinedList"/>
    <dgm:cxn modelId="{220DF02E-2150-467B-A75D-9BC36D124B98}" type="presParOf" srcId="{DF069C1F-757F-49E7-A64B-A5D77C734708}" destId="{C636B6A3-404D-4497-B5B9-3A7FD2F87520}" srcOrd="13" destOrd="0" presId="urn:microsoft.com/office/officeart/2008/layout/LinedList"/>
    <dgm:cxn modelId="{0BE05241-BBF6-450A-9075-01C05063C8A2}" type="presParOf" srcId="{C636B6A3-404D-4497-B5B9-3A7FD2F87520}" destId="{6F1D5457-D8F7-44BE-ACEC-3ED131699E7F}" srcOrd="0" destOrd="0" presId="urn:microsoft.com/office/officeart/2008/layout/LinedList"/>
    <dgm:cxn modelId="{44952432-87CD-4238-BEB9-9D9A0A82F157}" type="presParOf" srcId="{C636B6A3-404D-4497-B5B9-3A7FD2F87520}" destId="{73BFCA12-7649-47A4-A0F8-A42560A37449}" srcOrd="1" destOrd="0" presId="urn:microsoft.com/office/officeart/2008/layout/LinedList"/>
    <dgm:cxn modelId="{ED3F79B6-1207-4F6D-9DE4-F7EC9F18B49C}" type="presParOf" srcId="{DF069C1F-757F-49E7-A64B-A5D77C734708}" destId="{D7D3A325-7C95-4D5C-BB44-D54DE0E199EC}" srcOrd="14" destOrd="0" presId="urn:microsoft.com/office/officeart/2008/layout/LinedList"/>
    <dgm:cxn modelId="{53CD6520-4D69-452E-A68F-C65F190C9FA4}" type="presParOf" srcId="{DF069C1F-757F-49E7-A64B-A5D77C734708}" destId="{E2B20C41-19F8-46E6-873E-2C474C68B53B}" srcOrd="15" destOrd="0" presId="urn:microsoft.com/office/officeart/2008/layout/LinedList"/>
    <dgm:cxn modelId="{9FB7ABB9-F827-48DA-A370-2EF67FD797B7}" type="presParOf" srcId="{E2B20C41-19F8-46E6-873E-2C474C68B53B}" destId="{9980E49D-4292-4E2D-A909-9646B7DD59F7}" srcOrd="0" destOrd="0" presId="urn:microsoft.com/office/officeart/2008/layout/LinedList"/>
    <dgm:cxn modelId="{1A0C53D0-4C3F-4111-A073-3FECB0D1E4EF}" type="presParOf" srcId="{E2B20C41-19F8-46E6-873E-2C474C68B53B}" destId="{595F44AE-678D-439D-A2DF-3079DE9283BD}" srcOrd="1" destOrd="0" presId="urn:microsoft.com/office/officeart/2008/layout/LinedList"/>
    <dgm:cxn modelId="{457D58FE-4041-4223-B303-8AE22BAA44EC}" type="presParOf" srcId="{DF069C1F-757F-49E7-A64B-A5D77C734708}" destId="{EE0CB862-1084-4505-8994-ECA6A6E5DCF5}" srcOrd="16" destOrd="0" presId="urn:microsoft.com/office/officeart/2008/layout/LinedList"/>
    <dgm:cxn modelId="{8A9D5DB2-A3F1-4DFA-93D6-07E59D7243FB}" type="presParOf" srcId="{DF069C1F-757F-49E7-A64B-A5D77C734708}" destId="{7E1CB733-A3AE-46CF-A7C7-D5CB34B48B0B}" srcOrd="17" destOrd="0" presId="urn:microsoft.com/office/officeart/2008/layout/LinedList"/>
    <dgm:cxn modelId="{870A33D5-33DF-42CF-8736-A840C4FD2C3F}" type="presParOf" srcId="{7E1CB733-A3AE-46CF-A7C7-D5CB34B48B0B}" destId="{06F2B603-9310-4A48-96D4-409665A9E28A}" srcOrd="0" destOrd="0" presId="urn:microsoft.com/office/officeart/2008/layout/LinedList"/>
    <dgm:cxn modelId="{2F067559-67EF-4F44-B3D5-874B9756FF68}" type="presParOf" srcId="{7E1CB733-A3AE-46CF-A7C7-D5CB34B48B0B}" destId="{097927A1-EED2-4F56-A0C9-E5A679D7740B}" srcOrd="1" destOrd="0" presId="urn:microsoft.com/office/officeart/2008/layout/LinedList"/>
    <dgm:cxn modelId="{8EB81272-B5E0-411A-BFE3-4E804A957B62}" type="presParOf" srcId="{DF069C1F-757F-49E7-A64B-A5D77C734708}" destId="{0BA91EFD-59C7-4E34-979A-B46B08381A16}" srcOrd="18" destOrd="0" presId="urn:microsoft.com/office/officeart/2008/layout/LinedList"/>
    <dgm:cxn modelId="{31F37904-7DBC-425D-BCDC-BEF3B36E77F0}" type="presParOf" srcId="{DF069C1F-757F-49E7-A64B-A5D77C734708}" destId="{9583C054-3502-4CFF-871E-47574C1A53AA}" srcOrd="19" destOrd="0" presId="urn:microsoft.com/office/officeart/2008/layout/LinedList"/>
    <dgm:cxn modelId="{FFF64A76-9314-47F0-8921-75EF6368F497}" type="presParOf" srcId="{9583C054-3502-4CFF-871E-47574C1A53AA}" destId="{7990D7EC-BD19-4B96-B263-3058236922FD}" srcOrd="0" destOrd="0" presId="urn:microsoft.com/office/officeart/2008/layout/LinedList"/>
    <dgm:cxn modelId="{11D3E1B0-1057-45BF-83CC-9A0BD1A418B8}" type="presParOf" srcId="{9583C054-3502-4CFF-871E-47574C1A53AA}" destId="{4AE231A5-827D-4C84-81CF-5832738AC4D9}" srcOrd="1" destOrd="0" presId="urn:microsoft.com/office/officeart/2008/layout/LinedList"/>
    <dgm:cxn modelId="{559C8F32-8306-4D46-AFE3-54058FC2A3D0}" type="presParOf" srcId="{DF069C1F-757F-49E7-A64B-A5D77C734708}" destId="{65C6DE39-2E2D-46DF-BBE0-2A12ACD8BAB1}" srcOrd="20" destOrd="0" presId="urn:microsoft.com/office/officeart/2008/layout/LinedList"/>
    <dgm:cxn modelId="{9B58A934-DD3E-4207-B996-C3121CEB198E}" type="presParOf" srcId="{DF069C1F-757F-49E7-A64B-A5D77C734708}" destId="{4B1EE01A-2661-446F-B4F8-EDC763B6BA8A}" srcOrd="21" destOrd="0" presId="urn:microsoft.com/office/officeart/2008/layout/LinedList"/>
    <dgm:cxn modelId="{22E5274A-23EE-4564-9187-B6D470ED23BC}" type="presParOf" srcId="{4B1EE01A-2661-446F-B4F8-EDC763B6BA8A}" destId="{9C973974-FF3C-4BB8-AFDC-0C706D0C7726}" srcOrd="0" destOrd="0" presId="urn:microsoft.com/office/officeart/2008/layout/LinedList"/>
    <dgm:cxn modelId="{8A485B55-9ABC-462F-9465-CD750C98AED5}" type="presParOf" srcId="{4B1EE01A-2661-446F-B4F8-EDC763B6BA8A}" destId="{5ADFAFAE-B21A-4F50-93D0-E3D18B66D3BE}" srcOrd="1" destOrd="0" presId="urn:microsoft.com/office/officeart/2008/layout/LinedList"/>
    <dgm:cxn modelId="{E30F9031-D646-44F6-B846-1A575B4990B8}" type="presParOf" srcId="{DF069C1F-757F-49E7-A64B-A5D77C734708}" destId="{01A23C5F-296F-4756-B0C3-A3ADBC399912}" srcOrd="22" destOrd="0" presId="urn:microsoft.com/office/officeart/2008/layout/LinedList"/>
    <dgm:cxn modelId="{7A452DB6-F3B8-43BC-8895-B0EA2A412CCC}" type="presParOf" srcId="{DF069C1F-757F-49E7-A64B-A5D77C734708}" destId="{6BAE1439-20FC-48D6-B428-E59537C0F09F}" srcOrd="23" destOrd="0" presId="urn:microsoft.com/office/officeart/2008/layout/LinedList"/>
    <dgm:cxn modelId="{F716455D-0853-4B64-AC03-0368BB4CFA53}" type="presParOf" srcId="{6BAE1439-20FC-48D6-B428-E59537C0F09F}" destId="{84E9844E-6A2E-4869-8FB5-A3791A3CCBD4}" srcOrd="0" destOrd="0" presId="urn:microsoft.com/office/officeart/2008/layout/LinedList"/>
    <dgm:cxn modelId="{4D87E603-997C-4B6D-81FB-EDCCBE3F79EE}" type="presParOf" srcId="{6BAE1439-20FC-48D6-B428-E59537C0F09F}" destId="{98773439-56D0-4B85-95E7-A5F11A50B34E}" srcOrd="1" destOrd="0" presId="urn:microsoft.com/office/officeart/2008/layout/LinedList"/>
    <dgm:cxn modelId="{5DFD64F7-B28D-4E6C-B1B2-1BC62DA8372A}" type="presParOf" srcId="{DF069C1F-757F-49E7-A64B-A5D77C734708}" destId="{7D874A2C-9779-4608-94D6-934BD6C0385A}" srcOrd="24" destOrd="0" presId="urn:microsoft.com/office/officeart/2008/layout/LinedList"/>
    <dgm:cxn modelId="{056B28C0-24F9-4AF3-92CE-C4AF134AF435}" type="presParOf" srcId="{DF069C1F-757F-49E7-A64B-A5D77C734708}" destId="{CD103FE6-3ED2-4B75-A4CA-D74714A36057}" srcOrd="25" destOrd="0" presId="urn:microsoft.com/office/officeart/2008/layout/LinedList"/>
    <dgm:cxn modelId="{0C6B2337-491B-4003-8431-A4E862680E9C}" type="presParOf" srcId="{CD103FE6-3ED2-4B75-A4CA-D74714A36057}" destId="{3B7E7DEF-9707-41AE-9AD6-9FEFCAE520F3}" srcOrd="0" destOrd="0" presId="urn:microsoft.com/office/officeart/2008/layout/LinedList"/>
    <dgm:cxn modelId="{B6769F9A-5AF7-457A-A333-4EADE0548EFD}" type="presParOf" srcId="{CD103FE6-3ED2-4B75-A4CA-D74714A36057}" destId="{D8293874-7547-4919-ACF3-CF5194F2F0CD}" srcOrd="1" destOrd="0" presId="urn:microsoft.com/office/officeart/2008/layout/LinedList"/>
    <dgm:cxn modelId="{3D61DD81-FDBF-4366-AFD0-0709F05D2483}" type="presParOf" srcId="{DF069C1F-757F-49E7-A64B-A5D77C734708}" destId="{2BB74B63-8B7C-497F-8DC3-CB1E51E688D2}" srcOrd="26" destOrd="0" presId="urn:microsoft.com/office/officeart/2008/layout/LinedList"/>
    <dgm:cxn modelId="{99610087-A539-49EA-B89E-D3A891C7614D}" type="presParOf" srcId="{DF069C1F-757F-49E7-A64B-A5D77C734708}" destId="{F1EF4911-F578-4146-8AB4-67C29C268C70}" srcOrd="27" destOrd="0" presId="urn:microsoft.com/office/officeart/2008/layout/LinedList"/>
    <dgm:cxn modelId="{35A48D0A-AF6C-4968-A9DC-630490CA6973}" type="presParOf" srcId="{F1EF4911-F578-4146-8AB4-67C29C268C70}" destId="{9CA32E88-9178-42A8-80AE-23D11AFD6278}" srcOrd="0" destOrd="0" presId="urn:microsoft.com/office/officeart/2008/layout/LinedList"/>
    <dgm:cxn modelId="{AB2B7BD5-6187-4AFD-A996-E1777B06EFD4}" type="presParOf" srcId="{F1EF4911-F578-4146-8AB4-67C29C268C70}" destId="{911D51E0-12D1-491B-80EE-47B69F25B6DB}" srcOrd="1" destOrd="0" presId="urn:microsoft.com/office/officeart/2008/layout/LinedList"/>
    <dgm:cxn modelId="{BD40B011-003E-4CED-98B5-568A7B7686BB}" type="presParOf" srcId="{DF069C1F-757F-49E7-A64B-A5D77C734708}" destId="{40381D60-2BC7-45BB-A613-ABF622A8B63E}" srcOrd="28" destOrd="0" presId="urn:microsoft.com/office/officeart/2008/layout/LinedList"/>
    <dgm:cxn modelId="{A4CBF147-720F-493A-BDC0-665D953D0D3C}" type="presParOf" srcId="{DF069C1F-757F-49E7-A64B-A5D77C734708}" destId="{C67A922D-4238-4391-A33D-45B2F7D9683F}" srcOrd="29" destOrd="0" presId="urn:microsoft.com/office/officeart/2008/layout/LinedList"/>
    <dgm:cxn modelId="{00DACDC6-85E6-47D6-8C24-1D6232614789}" type="presParOf" srcId="{C67A922D-4238-4391-A33D-45B2F7D9683F}" destId="{E651CAA9-AB86-49C5-B863-66EA465FBD43}" srcOrd="0" destOrd="0" presId="urn:microsoft.com/office/officeart/2008/layout/LinedList"/>
    <dgm:cxn modelId="{5D5ABDC6-EA29-45F5-A792-B6A93E50AEA8}" type="presParOf" srcId="{C67A922D-4238-4391-A33D-45B2F7D9683F}" destId="{AA4F3631-8E43-449A-A2F6-AEE9BF21A700}" srcOrd="1" destOrd="0" presId="urn:microsoft.com/office/officeart/2008/layout/LinedList"/>
    <dgm:cxn modelId="{6BB5AC71-3EB3-4D0E-9B87-527B44EE97C0}" type="presParOf" srcId="{DF069C1F-757F-49E7-A64B-A5D77C734708}" destId="{91DF58F5-0B5C-439D-B1E0-C73728FF444B}" srcOrd="30" destOrd="0" presId="urn:microsoft.com/office/officeart/2008/layout/LinedList"/>
    <dgm:cxn modelId="{7AA333C4-E8C5-498E-8C9D-28ADF019BAC9}" type="presParOf" srcId="{DF069C1F-757F-49E7-A64B-A5D77C734708}" destId="{838423B8-0889-4511-8D97-732AFFF6D4B6}" srcOrd="31" destOrd="0" presId="urn:microsoft.com/office/officeart/2008/layout/LinedList"/>
    <dgm:cxn modelId="{DBE7A343-001C-407C-8BD3-3C7D4E13AE27}" type="presParOf" srcId="{838423B8-0889-4511-8D97-732AFFF6D4B6}" destId="{5C970419-BA2C-4042-87EC-25427AEF16C0}" srcOrd="0" destOrd="0" presId="urn:microsoft.com/office/officeart/2008/layout/LinedList"/>
    <dgm:cxn modelId="{A4CA9615-415A-4C57-8C02-B0B139EB2FB7}" type="presParOf" srcId="{838423B8-0889-4511-8D97-732AFFF6D4B6}" destId="{62BD723D-EFD1-4572-A51C-040CF1E812F1}" srcOrd="1" destOrd="0" presId="urn:microsoft.com/office/officeart/2008/layout/LinedList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4BE511-6D60-4FB3-8101-77524F7AA1A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982856-D07E-46FC-B6EB-5E8888295E01}">
      <dgm:prSet/>
      <dgm:spPr>
        <a:ln>
          <a:solidFill>
            <a:srgbClr val="00CCFF"/>
          </a:solidFill>
        </a:ln>
      </dgm:spPr>
      <dgm:t>
        <a:bodyPr anchor="ctr"/>
        <a:lstStyle/>
        <a:p>
          <a:pPr algn="l" rtl="0"/>
          <a:r>
            <a:rPr lang="en-US" b="1" dirty="0"/>
            <a:t>TiN 	2930</a:t>
          </a:r>
        </a:p>
      </dgm:t>
    </dgm:pt>
    <dgm:pt modelId="{BBDA88E5-64F9-4E5B-8D65-10667A9A135E}" type="parTrans" cxnId="{EBFCB7AD-E584-4131-A97C-ECCFA98B46BF}">
      <dgm:prSet/>
      <dgm:spPr/>
      <dgm:t>
        <a:bodyPr/>
        <a:lstStyle/>
        <a:p>
          <a:endParaRPr lang="en-US" b="1"/>
        </a:p>
      </dgm:t>
    </dgm:pt>
    <dgm:pt modelId="{E875AB41-6827-4E17-BDF9-B56FEC13BDC7}" type="sibTrans" cxnId="{EBFCB7AD-E584-4131-A97C-ECCFA98B46BF}">
      <dgm:prSet/>
      <dgm:spPr/>
      <dgm:t>
        <a:bodyPr/>
        <a:lstStyle/>
        <a:p>
          <a:endParaRPr lang="en-US" b="1"/>
        </a:p>
      </dgm:t>
    </dgm:pt>
    <dgm:pt modelId="{16427A01-A031-4101-BA8E-B0A2D6F04D7E}">
      <dgm:prSet/>
      <dgm:spPr>
        <a:ln>
          <a:noFill/>
        </a:ln>
      </dgm:spPr>
      <dgm:t>
        <a:bodyPr anchor="ctr"/>
        <a:lstStyle/>
        <a:p>
          <a:pPr algn="l" rtl="0"/>
          <a:r>
            <a:rPr lang="en-US" b="1" dirty="0"/>
            <a:t>NbB</a:t>
          </a:r>
          <a:r>
            <a:rPr lang="en-US" b="1" baseline="-25000" dirty="0"/>
            <a:t>2</a:t>
          </a:r>
          <a:r>
            <a:rPr lang="en-US" b="1" dirty="0"/>
            <a:t> 	2900</a:t>
          </a:r>
        </a:p>
      </dgm:t>
    </dgm:pt>
    <dgm:pt modelId="{B2001A7E-BCE1-4BEB-B401-867A2FCDC2CF}" type="parTrans" cxnId="{0D8A8079-6E99-4EC2-B1D3-6CF5733B939E}">
      <dgm:prSet/>
      <dgm:spPr/>
      <dgm:t>
        <a:bodyPr/>
        <a:lstStyle/>
        <a:p>
          <a:endParaRPr lang="en-US" b="1"/>
        </a:p>
      </dgm:t>
    </dgm:pt>
    <dgm:pt modelId="{3D7D12F2-4458-4832-973F-A7A6868B2710}" type="sibTrans" cxnId="{0D8A8079-6E99-4EC2-B1D3-6CF5733B939E}">
      <dgm:prSet/>
      <dgm:spPr/>
      <dgm:t>
        <a:bodyPr/>
        <a:lstStyle/>
        <a:p>
          <a:endParaRPr lang="en-US" b="1"/>
        </a:p>
      </dgm:t>
    </dgm:pt>
    <dgm:pt modelId="{6902E416-6F35-49B6-A9D6-95893BB0501E}">
      <dgm:prSet/>
      <dgm:spPr>
        <a:ln>
          <a:solidFill>
            <a:srgbClr val="00CCFF"/>
          </a:solidFill>
        </a:ln>
      </dgm:spPr>
      <dgm:t>
        <a:bodyPr anchor="ctr"/>
        <a:lstStyle/>
        <a:p>
          <a:pPr algn="l" rtl="0"/>
          <a:r>
            <a:rPr lang="en-US" b="1" dirty="0"/>
            <a:t>HfO</a:t>
          </a:r>
          <a:r>
            <a:rPr lang="en-US" b="1" baseline="-25000" dirty="0"/>
            <a:t>2</a:t>
          </a:r>
          <a:r>
            <a:rPr lang="en-US" b="1" dirty="0"/>
            <a:t> 	2897</a:t>
          </a:r>
        </a:p>
      </dgm:t>
    </dgm:pt>
    <dgm:pt modelId="{F82FCB01-C698-496E-AD3A-DBA3F465D95D}" type="parTrans" cxnId="{A7AA34F7-8849-4E15-8D6E-143D4DAFD45A}">
      <dgm:prSet/>
      <dgm:spPr/>
      <dgm:t>
        <a:bodyPr/>
        <a:lstStyle/>
        <a:p>
          <a:endParaRPr lang="en-US" b="1"/>
        </a:p>
      </dgm:t>
    </dgm:pt>
    <dgm:pt modelId="{2B0A737E-2AA1-4A9B-8F16-656C337520B3}" type="sibTrans" cxnId="{A7AA34F7-8849-4E15-8D6E-143D4DAFD45A}">
      <dgm:prSet/>
      <dgm:spPr/>
      <dgm:t>
        <a:bodyPr/>
        <a:lstStyle/>
        <a:p>
          <a:endParaRPr lang="en-US" b="1"/>
        </a:p>
      </dgm:t>
    </dgm:pt>
    <dgm:pt modelId="{CD88CDBB-67F4-40EA-AC0A-78CA4998888D}">
      <dgm:prSet/>
      <dgm:spPr>
        <a:ln>
          <a:solidFill>
            <a:srgbClr val="00CCFF"/>
          </a:solidFill>
        </a:ln>
      </dgm:spPr>
      <dgm:t>
        <a:bodyPr anchor="ctr"/>
        <a:lstStyle/>
        <a:p>
          <a:pPr algn="l" rtl="0"/>
          <a:r>
            <a:rPr lang="en-US" b="1" dirty="0"/>
            <a:t>TiB</a:t>
          </a:r>
          <a:r>
            <a:rPr lang="en-US" b="1" baseline="-25000" dirty="0"/>
            <a:t>2</a:t>
          </a:r>
          <a:r>
            <a:rPr lang="en-US" b="1" dirty="0"/>
            <a:t> 	2871 </a:t>
          </a:r>
        </a:p>
      </dgm:t>
    </dgm:pt>
    <dgm:pt modelId="{49371935-B6AB-482C-B674-2FF66EF746B0}" type="parTrans" cxnId="{67B7DCA0-1DAD-4C63-A08A-DEC897F1CCE8}">
      <dgm:prSet/>
      <dgm:spPr/>
      <dgm:t>
        <a:bodyPr/>
        <a:lstStyle/>
        <a:p>
          <a:endParaRPr lang="en-US" b="1"/>
        </a:p>
      </dgm:t>
    </dgm:pt>
    <dgm:pt modelId="{E459DDDD-7D39-4FC1-A1FC-EE6FA305861A}" type="sibTrans" cxnId="{67B7DCA0-1DAD-4C63-A08A-DEC897F1CCE8}">
      <dgm:prSet/>
      <dgm:spPr/>
      <dgm:t>
        <a:bodyPr/>
        <a:lstStyle/>
        <a:p>
          <a:endParaRPr lang="en-US" b="1"/>
        </a:p>
      </dgm:t>
    </dgm:pt>
    <dgm:pt modelId="{0079DD7D-9CCC-46B7-85F5-6F05B1F9ABCE}">
      <dgm:prSet/>
      <dgm:spPr>
        <a:ln>
          <a:solidFill>
            <a:srgbClr val="00CCFF"/>
          </a:solidFill>
        </a:ln>
      </dgm:spPr>
      <dgm:t>
        <a:bodyPr anchor="ctr"/>
        <a:lstStyle/>
        <a:p>
          <a:pPr algn="l" rtl="0"/>
          <a:r>
            <a:rPr lang="en-US" b="1" dirty="0"/>
            <a:t>VC 	2810 </a:t>
          </a:r>
        </a:p>
      </dgm:t>
    </dgm:pt>
    <dgm:pt modelId="{BD22651C-AEBC-467A-9582-BC6F055463A9}" type="parTrans" cxnId="{EB277CF6-CCCF-435F-A14A-A3D19506BA44}">
      <dgm:prSet/>
      <dgm:spPr/>
      <dgm:t>
        <a:bodyPr/>
        <a:lstStyle/>
        <a:p>
          <a:endParaRPr lang="en-US" b="1"/>
        </a:p>
      </dgm:t>
    </dgm:pt>
    <dgm:pt modelId="{E50D75E0-8417-4EE1-9D10-26112E6219FF}" type="sibTrans" cxnId="{EB277CF6-CCCF-435F-A14A-A3D19506BA44}">
      <dgm:prSet/>
      <dgm:spPr/>
      <dgm:t>
        <a:bodyPr/>
        <a:lstStyle/>
        <a:p>
          <a:endParaRPr lang="en-US" b="1"/>
        </a:p>
      </dgm:t>
    </dgm:pt>
    <dgm:pt modelId="{8B216A1A-378E-42D8-94A4-70CB216F1DD2}">
      <dgm:prSet/>
      <dgm:spPr>
        <a:ln>
          <a:solidFill>
            <a:srgbClr val="00CCFF"/>
          </a:solidFill>
        </a:ln>
      </dgm:spPr>
      <dgm:t>
        <a:bodyPr anchor="ctr"/>
        <a:lstStyle/>
        <a:p>
          <a:pPr algn="l" rtl="0"/>
          <a:r>
            <a:rPr lang="en-US" b="1" dirty="0"/>
            <a:t>SiC 	2797</a:t>
          </a:r>
        </a:p>
      </dgm:t>
    </dgm:pt>
    <dgm:pt modelId="{31161EC4-8FA0-4FBD-95A2-233CF51CD2D7}" type="parTrans" cxnId="{521E7224-9003-4257-8B96-717B847EAFDA}">
      <dgm:prSet/>
      <dgm:spPr/>
      <dgm:t>
        <a:bodyPr/>
        <a:lstStyle/>
        <a:p>
          <a:endParaRPr lang="en-US" b="1"/>
        </a:p>
      </dgm:t>
    </dgm:pt>
    <dgm:pt modelId="{CA9DAFF2-289A-49BB-BACB-2B64000955AB}" type="sibTrans" cxnId="{521E7224-9003-4257-8B96-717B847EAFDA}">
      <dgm:prSet/>
      <dgm:spPr/>
      <dgm:t>
        <a:bodyPr/>
        <a:lstStyle/>
        <a:p>
          <a:endParaRPr lang="en-US" b="1"/>
        </a:p>
      </dgm:t>
    </dgm:pt>
    <dgm:pt modelId="{A232FB7E-D45C-4DF7-B473-E8E58E1141D5}">
      <dgm:prSet/>
      <dgm:spPr>
        <a:ln>
          <a:solidFill>
            <a:srgbClr val="00CCFF"/>
          </a:solidFill>
        </a:ln>
      </dgm:spPr>
      <dgm:t>
        <a:bodyPr anchor="ctr"/>
        <a:lstStyle/>
        <a:p>
          <a:pPr algn="l" rtl="0"/>
          <a:r>
            <a:rPr lang="en-US" b="1" dirty="0"/>
            <a:t>WC 	2777</a:t>
          </a:r>
        </a:p>
      </dgm:t>
    </dgm:pt>
    <dgm:pt modelId="{AA9B6CF4-B1C7-47D9-B405-5D460F8A15E9}" type="parTrans" cxnId="{6D34D180-47C3-48A4-941A-E25099F0A360}">
      <dgm:prSet/>
      <dgm:spPr/>
      <dgm:t>
        <a:bodyPr/>
        <a:lstStyle/>
        <a:p>
          <a:endParaRPr lang="en-US" b="1"/>
        </a:p>
      </dgm:t>
    </dgm:pt>
    <dgm:pt modelId="{0313F613-E95F-4950-BA41-F58990726573}" type="sibTrans" cxnId="{6D34D180-47C3-48A4-941A-E25099F0A360}">
      <dgm:prSet/>
      <dgm:spPr/>
      <dgm:t>
        <a:bodyPr/>
        <a:lstStyle/>
        <a:p>
          <a:endParaRPr lang="en-US" b="1"/>
        </a:p>
      </dgm:t>
    </dgm:pt>
    <dgm:pt modelId="{42F9E523-08CE-4099-B632-5D09894D4E9A}">
      <dgm:prSet/>
      <dgm:spPr>
        <a:ln>
          <a:solidFill>
            <a:srgbClr val="00CCFF"/>
          </a:solidFill>
        </a:ln>
      </dgm:spPr>
      <dgm:t>
        <a:bodyPr anchor="ctr"/>
        <a:lstStyle/>
        <a:p>
          <a:pPr algn="l" rtl="0"/>
          <a:r>
            <a:rPr lang="en-US" b="1" dirty="0"/>
            <a:t>ZrO</a:t>
          </a:r>
          <a:r>
            <a:rPr lang="en-US" b="1" baseline="-25000" dirty="0"/>
            <a:t>2</a:t>
          </a:r>
          <a:r>
            <a:rPr lang="en-US" b="1" dirty="0"/>
            <a:t> 	2715 </a:t>
          </a:r>
        </a:p>
      </dgm:t>
    </dgm:pt>
    <dgm:pt modelId="{4A6CDE5F-3EB5-453C-88FA-BE9960C09E3E}" type="parTrans" cxnId="{BAD9E6D3-E93B-4061-AA6B-C45E780DEB17}">
      <dgm:prSet/>
      <dgm:spPr/>
      <dgm:t>
        <a:bodyPr/>
        <a:lstStyle/>
        <a:p>
          <a:endParaRPr lang="en-US" b="1"/>
        </a:p>
      </dgm:t>
    </dgm:pt>
    <dgm:pt modelId="{2C950BEA-A64E-4F35-90FC-DA301A939F08}" type="sibTrans" cxnId="{BAD9E6D3-E93B-4061-AA6B-C45E780DEB17}">
      <dgm:prSet/>
      <dgm:spPr/>
      <dgm:t>
        <a:bodyPr/>
        <a:lstStyle/>
        <a:p>
          <a:endParaRPr lang="en-US" b="1"/>
        </a:p>
      </dgm:t>
    </dgm:pt>
    <dgm:pt modelId="{3D9B721D-E9A7-43D1-99D0-4029E12CFCBA}">
      <dgm:prSet/>
      <dgm:spPr>
        <a:ln>
          <a:solidFill>
            <a:srgbClr val="00CCFF"/>
          </a:solidFill>
        </a:ln>
      </dgm:spPr>
      <dgm:t>
        <a:bodyPr anchor="ctr"/>
        <a:lstStyle/>
        <a:p>
          <a:pPr algn="l" rtl="0"/>
          <a:r>
            <a:rPr lang="en-US" b="1" dirty="0"/>
            <a:t>W</a:t>
          </a:r>
          <a:r>
            <a:rPr lang="en-US" b="1" baseline="-25000" dirty="0"/>
            <a:t>2</a:t>
          </a:r>
          <a:r>
            <a:rPr lang="en-US" b="1" dirty="0"/>
            <a:t>B	2671 </a:t>
          </a:r>
        </a:p>
      </dgm:t>
    </dgm:pt>
    <dgm:pt modelId="{6336FB20-2453-41CE-A9F6-44DA9B143ACA}" type="parTrans" cxnId="{66DC2EF1-F6AB-48EE-9321-1A7AD8A58006}">
      <dgm:prSet/>
      <dgm:spPr/>
      <dgm:t>
        <a:bodyPr/>
        <a:lstStyle/>
        <a:p>
          <a:endParaRPr lang="en-US" b="1"/>
        </a:p>
      </dgm:t>
    </dgm:pt>
    <dgm:pt modelId="{C4D012F4-B849-4571-8382-881BC34CD410}" type="sibTrans" cxnId="{66DC2EF1-F6AB-48EE-9321-1A7AD8A58006}">
      <dgm:prSet/>
      <dgm:spPr/>
      <dgm:t>
        <a:bodyPr/>
        <a:lstStyle/>
        <a:p>
          <a:endParaRPr lang="en-US" b="1"/>
        </a:p>
      </dgm:t>
    </dgm:pt>
    <dgm:pt modelId="{0D8E3390-8703-47CA-BACF-41B89E01032B}">
      <dgm:prSet/>
      <dgm:spPr>
        <a:ln>
          <a:solidFill>
            <a:srgbClr val="00CCFF"/>
          </a:solidFill>
        </a:ln>
      </dgm:spPr>
      <dgm:t>
        <a:bodyPr anchor="ctr"/>
        <a:lstStyle/>
        <a:p>
          <a:pPr algn="l" rtl="0"/>
          <a:r>
            <a:rPr lang="en-US" b="1" dirty="0"/>
            <a:t>Mo 	2610</a:t>
          </a:r>
        </a:p>
      </dgm:t>
    </dgm:pt>
    <dgm:pt modelId="{754CF99C-D4EB-4FA4-9126-703B390D3C98}" type="parTrans" cxnId="{A8382422-76B3-43EF-9258-6205805C2218}">
      <dgm:prSet/>
      <dgm:spPr/>
      <dgm:t>
        <a:bodyPr/>
        <a:lstStyle/>
        <a:p>
          <a:endParaRPr lang="en-US" b="1"/>
        </a:p>
      </dgm:t>
    </dgm:pt>
    <dgm:pt modelId="{9280CC49-3E20-4EC0-85A9-AAE05E131CFF}" type="sibTrans" cxnId="{A8382422-76B3-43EF-9258-6205805C2218}">
      <dgm:prSet/>
      <dgm:spPr/>
      <dgm:t>
        <a:bodyPr/>
        <a:lstStyle/>
        <a:p>
          <a:endParaRPr lang="en-US" b="1"/>
        </a:p>
      </dgm:t>
    </dgm:pt>
    <dgm:pt modelId="{3E96D992-2176-4E86-B558-86B0D8BDB81A}">
      <dgm:prSet/>
      <dgm:spPr>
        <a:ln>
          <a:solidFill>
            <a:srgbClr val="00CCFF"/>
          </a:solidFill>
        </a:ln>
      </dgm:spPr>
      <dgm:t>
        <a:bodyPr anchor="ctr"/>
        <a:lstStyle/>
        <a:p>
          <a:pPr algn="l" rtl="0"/>
          <a:r>
            <a:rPr lang="en-US" b="1" dirty="0"/>
            <a:t>Nb 	2468</a:t>
          </a:r>
        </a:p>
      </dgm:t>
    </dgm:pt>
    <dgm:pt modelId="{A4077FAC-411D-47D3-B01A-E9F01283B49A}" type="parTrans" cxnId="{DCD9143C-E033-4DE3-9A3C-87E1D607305B}">
      <dgm:prSet/>
      <dgm:spPr/>
      <dgm:t>
        <a:bodyPr/>
        <a:lstStyle/>
        <a:p>
          <a:endParaRPr lang="en-US" b="1"/>
        </a:p>
      </dgm:t>
    </dgm:pt>
    <dgm:pt modelId="{15BCC60D-6EA7-41B1-B771-896C397ADE2D}" type="sibTrans" cxnId="{DCD9143C-E033-4DE3-9A3C-87E1D607305B}">
      <dgm:prSet/>
      <dgm:spPr/>
      <dgm:t>
        <a:bodyPr/>
        <a:lstStyle/>
        <a:p>
          <a:endParaRPr lang="en-US" b="1"/>
        </a:p>
      </dgm:t>
    </dgm:pt>
    <dgm:pt modelId="{5B1F4B00-3624-4513-B5CB-1F6B41E0372C}">
      <dgm:prSet/>
      <dgm:spPr>
        <a:ln>
          <a:solidFill>
            <a:srgbClr val="00CCFF"/>
          </a:solidFill>
        </a:ln>
      </dgm:spPr>
      <dgm:t>
        <a:bodyPr anchor="ctr"/>
        <a:lstStyle/>
        <a:p>
          <a:pPr algn="l" rtl="0"/>
          <a:r>
            <a:rPr lang="en-US" b="1" dirty="0"/>
            <a:t>Ir 	2443</a:t>
          </a:r>
        </a:p>
      </dgm:t>
    </dgm:pt>
    <dgm:pt modelId="{18503074-095E-49DC-96D6-20D3CD30E3ED}" type="parTrans" cxnId="{BCEC7ED8-B3CD-4699-AEF4-3BEBD2A512E7}">
      <dgm:prSet/>
      <dgm:spPr/>
      <dgm:t>
        <a:bodyPr/>
        <a:lstStyle/>
        <a:p>
          <a:endParaRPr lang="en-US" b="1"/>
        </a:p>
      </dgm:t>
    </dgm:pt>
    <dgm:pt modelId="{25E5993C-1B95-4EC5-B408-C0FDF5E77A70}" type="sibTrans" cxnId="{BCEC7ED8-B3CD-4699-AEF4-3BEBD2A512E7}">
      <dgm:prSet/>
      <dgm:spPr/>
      <dgm:t>
        <a:bodyPr/>
        <a:lstStyle/>
        <a:p>
          <a:endParaRPr lang="en-US" b="1"/>
        </a:p>
      </dgm:t>
    </dgm:pt>
    <dgm:pt modelId="{7B2F53F4-472A-4396-A7A6-0889CF432092}">
      <dgm:prSet/>
      <dgm:spPr>
        <a:ln>
          <a:solidFill>
            <a:srgbClr val="00CCFF"/>
          </a:solidFill>
        </a:ln>
      </dgm:spPr>
      <dgm:t>
        <a:bodyPr anchor="ctr"/>
        <a:lstStyle/>
        <a:p>
          <a:pPr algn="l" rtl="0"/>
          <a:r>
            <a:rPr lang="en-US" b="1" dirty="0"/>
            <a:t>B</a:t>
          </a:r>
          <a:r>
            <a:rPr lang="en-US" b="1" baseline="-25000" dirty="0"/>
            <a:t>4</a:t>
          </a:r>
          <a:r>
            <a:rPr lang="en-US" b="1" dirty="0"/>
            <a:t>C 	2350</a:t>
          </a:r>
        </a:p>
      </dgm:t>
    </dgm:pt>
    <dgm:pt modelId="{79E68481-6C27-41D8-B8AE-037915E86944}" type="parTrans" cxnId="{0A1C4EAA-85AF-4BC0-95EA-7D104ADE2E52}">
      <dgm:prSet/>
      <dgm:spPr/>
      <dgm:t>
        <a:bodyPr/>
        <a:lstStyle/>
        <a:p>
          <a:endParaRPr lang="en-US" b="1"/>
        </a:p>
      </dgm:t>
    </dgm:pt>
    <dgm:pt modelId="{61E8AE23-179C-468A-9791-1BE8294CFAE4}" type="sibTrans" cxnId="{0A1C4EAA-85AF-4BC0-95EA-7D104ADE2E52}">
      <dgm:prSet/>
      <dgm:spPr/>
      <dgm:t>
        <a:bodyPr/>
        <a:lstStyle/>
        <a:p>
          <a:endParaRPr lang="en-US" b="1"/>
        </a:p>
      </dgm:t>
    </dgm:pt>
    <dgm:pt modelId="{7976C57F-2903-4CEC-AEAA-BE65683E530E}">
      <dgm:prSet/>
      <dgm:spPr>
        <a:ln>
          <a:solidFill>
            <a:srgbClr val="00CCFF"/>
          </a:solidFill>
        </a:ln>
      </dgm:spPr>
      <dgm:t>
        <a:bodyPr anchor="ctr"/>
        <a:lstStyle/>
        <a:p>
          <a:pPr algn="l" rtl="0"/>
          <a:r>
            <a:rPr lang="en-US" b="1" dirty="0"/>
            <a:t>NbN 	2327</a:t>
          </a:r>
        </a:p>
      </dgm:t>
    </dgm:pt>
    <dgm:pt modelId="{3C5E4739-9820-4DD2-A013-5222772E4C90}" type="parTrans" cxnId="{278FD752-5BEF-4428-9395-E92F30A6991E}">
      <dgm:prSet/>
      <dgm:spPr/>
      <dgm:t>
        <a:bodyPr/>
        <a:lstStyle/>
        <a:p>
          <a:endParaRPr lang="en-US" b="1"/>
        </a:p>
      </dgm:t>
    </dgm:pt>
    <dgm:pt modelId="{2F7AFFF3-EABD-4A21-9DD8-9DA0BE85AB3F}" type="sibTrans" cxnId="{278FD752-5BEF-4428-9395-E92F30A6991E}">
      <dgm:prSet/>
      <dgm:spPr/>
      <dgm:t>
        <a:bodyPr/>
        <a:lstStyle/>
        <a:p>
          <a:endParaRPr lang="en-US" b="1"/>
        </a:p>
      </dgm:t>
    </dgm:pt>
    <dgm:pt modelId="{85C9F0A7-3113-42E8-8B0D-7636C9AB1872}">
      <dgm:prSet/>
      <dgm:spPr>
        <a:ln>
          <a:solidFill>
            <a:srgbClr val="00CCFF"/>
          </a:solidFill>
        </a:ln>
      </dgm:spPr>
      <dgm:t>
        <a:bodyPr anchor="ctr"/>
        <a:lstStyle/>
        <a:p>
          <a:pPr algn="l" rtl="0"/>
          <a:r>
            <a:rPr lang="en-US" b="1" dirty="0"/>
            <a:t>VN 	2320</a:t>
          </a:r>
        </a:p>
      </dgm:t>
    </dgm:pt>
    <dgm:pt modelId="{D1531E54-8270-4351-A4C5-3CC2DC9113C9}" type="parTrans" cxnId="{4E43B50B-D9FC-4093-A839-0D2FFC9F7381}">
      <dgm:prSet/>
      <dgm:spPr/>
      <dgm:t>
        <a:bodyPr/>
        <a:lstStyle/>
        <a:p>
          <a:endParaRPr lang="en-US" b="1"/>
        </a:p>
      </dgm:t>
    </dgm:pt>
    <dgm:pt modelId="{9F8C7A64-20C1-40F7-976C-F6AD0A06049D}" type="sibTrans" cxnId="{4E43B50B-D9FC-4093-A839-0D2FFC9F7381}">
      <dgm:prSet/>
      <dgm:spPr/>
      <dgm:t>
        <a:bodyPr/>
        <a:lstStyle/>
        <a:p>
          <a:endParaRPr lang="en-US" b="1"/>
        </a:p>
      </dgm:t>
    </dgm:pt>
    <dgm:pt modelId="{7ECA843A-6484-4F17-9DC3-86871F8A88A2}">
      <dgm:prSet/>
      <dgm:spPr>
        <a:ln>
          <a:noFill/>
        </a:ln>
      </dgm:spPr>
      <dgm:t>
        <a:bodyPr anchor="ctr"/>
        <a:lstStyle/>
        <a:p>
          <a:pPr algn="l" rtl="0"/>
          <a:r>
            <a:rPr lang="en-US" b="1" dirty="0"/>
            <a:t>Hf 	2227</a:t>
          </a:r>
        </a:p>
      </dgm:t>
    </dgm:pt>
    <dgm:pt modelId="{EBA568C9-5F6F-40E0-B63C-2164AE38DC02}" type="parTrans" cxnId="{B3CE1D8E-4D2B-4963-B921-5E7A6869BF95}">
      <dgm:prSet/>
      <dgm:spPr/>
      <dgm:t>
        <a:bodyPr/>
        <a:lstStyle/>
        <a:p>
          <a:endParaRPr lang="en-US" b="1"/>
        </a:p>
      </dgm:t>
    </dgm:pt>
    <dgm:pt modelId="{582DCD54-6569-4A08-8BD0-F63ED872B8A4}" type="sibTrans" cxnId="{B3CE1D8E-4D2B-4963-B921-5E7A6869BF95}">
      <dgm:prSet/>
      <dgm:spPr/>
      <dgm:t>
        <a:bodyPr/>
        <a:lstStyle/>
        <a:p>
          <a:endParaRPr lang="en-US" b="1"/>
        </a:p>
      </dgm:t>
    </dgm:pt>
    <dgm:pt modelId="{3FC18E9E-4435-4A80-9492-9BA2AED9ACB2}" type="pres">
      <dgm:prSet presAssocID="{6C4BE511-6D60-4FB3-8101-77524F7AA1A9}" presName="vert0" presStyleCnt="0">
        <dgm:presLayoutVars>
          <dgm:dir/>
          <dgm:animOne val="branch"/>
          <dgm:animLvl val="lvl"/>
        </dgm:presLayoutVars>
      </dgm:prSet>
      <dgm:spPr/>
    </dgm:pt>
    <dgm:pt modelId="{3DC98F0C-51BC-4D10-B170-7B824C7A2D3F}" type="pres">
      <dgm:prSet presAssocID="{E9982856-D07E-46FC-B6EB-5E8888295E01}" presName="thickLine" presStyleLbl="alignNode1" presStyleIdx="0" presStyleCnt="16"/>
      <dgm:spPr>
        <a:ln>
          <a:solidFill>
            <a:srgbClr val="00CCFF"/>
          </a:solidFill>
        </a:ln>
      </dgm:spPr>
    </dgm:pt>
    <dgm:pt modelId="{8F690664-4E72-4861-9C6C-19552031CC62}" type="pres">
      <dgm:prSet presAssocID="{E9982856-D07E-46FC-B6EB-5E8888295E01}" presName="horz1" presStyleCnt="0"/>
      <dgm:spPr/>
    </dgm:pt>
    <dgm:pt modelId="{3C1A0CDB-FCA7-461E-945C-CE05F5375B66}" type="pres">
      <dgm:prSet presAssocID="{E9982856-D07E-46FC-B6EB-5E8888295E01}" presName="tx1" presStyleLbl="revTx" presStyleIdx="0" presStyleCnt="16"/>
      <dgm:spPr/>
    </dgm:pt>
    <dgm:pt modelId="{67C4BD05-43FC-465D-8033-E3827DE3BD07}" type="pres">
      <dgm:prSet presAssocID="{E9982856-D07E-46FC-B6EB-5E8888295E01}" presName="vert1" presStyleCnt="0"/>
      <dgm:spPr/>
    </dgm:pt>
    <dgm:pt modelId="{DF137D42-AC2B-4DCB-A5A6-5906D234E24D}" type="pres">
      <dgm:prSet presAssocID="{16427A01-A031-4101-BA8E-B0A2D6F04D7E}" presName="thickLine" presStyleLbl="alignNode1" presStyleIdx="1" presStyleCnt="16"/>
      <dgm:spPr>
        <a:ln>
          <a:solidFill>
            <a:srgbClr val="00CCFF"/>
          </a:solidFill>
        </a:ln>
      </dgm:spPr>
    </dgm:pt>
    <dgm:pt modelId="{6FA4BF98-8EAD-44E6-87FD-951931975E31}" type="pres">
      <dgm:prSet presAssocID="{16427A01-A031-4101-BA8E-B0A2D6F04D7E}" presName="horz1" presStyleCnt="0"/>
      <dgm:spPr/>
    </dgm:pt>
    <dgm:pt modelId="{B6226CD2-C3F4-45A9-A1BE-A02830F52CA1}" type="pres">
      <dgm:prSet presAssocID="{16427A01-A031-4101-BA8E-B0A2D6F04D7E}" presName="tx1" presStyleLbl="revTx" presStyleIdx="1" presStyleCnt="16"/>
      <dgm:spPr/>
    </dgm:pt>
    <dgm:pt modelId="{225C0550-BE75-447E-9594-AD7ACD7B9347}" type="pres">
      <dgm:prSet presAssocID="{16427A01-A031-4101-BA8E-B0A2D6F04D7E}" presName="vert1" presStyleCnt="0"/>
      <dgm:spPr/>
    </dgm:pt>
    <dgm:pt modelId="{27C169CD-440C-4CE1-833D-5F3A824188AD}" type="pres">
      <dgm:prSet presAssocID="{6902E416-6F35-49B6-A9D6-95893BB0501E}" presName="thickLine" presStyleLbl="alignNode1" presStyleIdx="2" presStyleCnt="16"/>
      <dgm:spPr>
        <a:ln>
          <a:solidFill>
            <a:srgbClr val="00CCFF"/>
          </a:solidFill>
        </a:ln>
      </dgm:spPr>
    </dgm:pt>
    <dgm:pt modelId="{B2146092-9DEB-44ED-A49F-99A7C51A5EB3}" type="pres">
      <dgm:prSet presAssocID="{6902E416-6F35-49B6-A9D6-95893BB0501E}" presName="horz1" presStyleCnt="0"/>
      <dgm:spPr/>
    </dgm:pt>
    <dgm:pt modelId="{C7AA464E-D4A0-459E-AB37-6D308B6B2CCA}" type="pres">
      <dgm:prSet presAssocID="{6902E416-6F35-49B6-A9D6-95893BB0501E}" presName="tx1" presStyleLbl="revTx" presStyleIdx="2" presStyleCnt="16"/>
      <dgm:spPr/>
    </dgm:pt>
    <dgm:pt modelId="{C08766BC-3027-48B1-BDD7-D7A67C9EEFA1}" type="pres">
      <dgm:prSet presAssocID="{6902E416-6F35-49B6-A9D6-95893BB0501E}" presName="vert1" presStyleCnt="0"/>
      <dgm:spPr/>
    </dgm:pt>
    <dgm:pt modelId="{6D412267-A42C-4BBD-B2C5-9FABBC7FA282}" type="pres">
      <dgm:prSet presAssocID="{CD88CDBB-67F4-40EA-AC0A-78CA4998888D}" presName="thickLine" presStyleLbl="alignNode1" presStyleIdx="3" presStyleCnt="16"/>
      <dgm:spPr>
        <a:ln>
          <a:solidFill>
            <a:srgbClr val="00CCFF"/>
          </a:solidFill>
        </a:ln>
      </dgm:spPr>
    </dgm:pt>
    <dgm:pt modelId="{2D9DC0F7-7BB1-46E6-A782-E141402E2F25}" type="pres">
      <dgm:prSet presAssocID="{CD88CDBB-67F4-40EA-AC0A-78CA4998888D}" presName="horz1" presStyleCnt="0"/>
      <dgm:spPr/>
    </dgm:pt>
    <dgm:pt modelId="{3D18D89F-EA72-4A6C-A9C7-A901A19E0B15}" type="pres">
      <dgm:prSet presAssocID="{CD88CDBB-67F4-40EA-AC0A-78CA4998888D}" presName="tx1" presStyleLbl="revTx" presStyleIdx="3" presStyleCnt="16"/>
      <dgm:spPr/>
    </dgm:pt>
    <dgm:pt modelId="{3ED15FDF-D200-41D5-84A4-260E9FEE79BE}" type="pres">
      <dgm:prSet presAssocID="{CD88CDBB-67F4-40EA-AC0A-78CA4998888D}" presName="vert1" presStyleCnt="0"/>
      <dgm:spPr/>
    </dgm:pt>
    <dgm:pt modelId="{40D79292-53B1-48BA-9B17-32A1D1FB095D}" type="pres">
      <dgm:prSet presAssocID="{0079DD7D-9CCC-46B7-85F5-6F05B1F9ABCE}" presName="thickLine" presStyleLbl="alignNode1" presStyleIdx="4" presStyleCnt="16"/>
      <dgm:spPr>
        <a:ln>
          <a:solidFill>
            <a:srgbClr val="00CCFF"/>
          </a:solidFill>
        </a:ln>
      </dgm:spPr>
    </dgm:pt>
    <dgm:pt modelId="{28F54B17-ADE9-48D9-A719-44CF93071CB4}" type="pres">
      <dgm:prSet presAssocID="{0079DD7D-9CCC-46B7-85F5-6F05B1F9ABCE}" presName="horz1" presStyleCnt="0"/>
      <dgm:spPr/>
    </dgm:pt>
    <dgm:pt modelId="{684B5BDC-8179-4D44-9338-5A2B400155D9}" type="pres">
      <dgm:prSet presAssocID="{0079DD7D-9CCC-46B7-85F5-6F05B1F9ABCE}" presName="tx1" presStyleLbl="revTx" presStyleIdx="4" presStyleCnt="16"/>
      <dgm:spPr/>
    </dgm:pt>
    <dgm:pt modelId="{1A3676F6-6C52-4511-88FD-DBD0A5031056}" type="pres">
      <dgm:prSet presAssocID="{0079DD7D-9CCC-46B7-85F5-6F05B1F9ABCE}" presName="vert1" presStyleCnt="0"/>
      <dgm:spPr/>
    </dgm:pt>
    <dgm:pt modelId="{9A18A7C7-C998-42FC-949E-EB521DF6AB7C}" type="pres">
      <dgm:prSet presAssocID="{8B216A1A-378E-42D8-94A4-70CB216F1DD2}" presName="thickLine" presStyleLbl="alignNode1" presStyleIdx="5" presStyleCnt="16"/>
      <dgm:spPr>
        <a:ln>
          <a:solidFill>
            <a:srgbClr val="00CCFF"/>
          </a:solidFill>
        </a:ln>
      </dgm:spPr>
    </dgm:pt>
    <dgm:pt modelId="{B47191EF-CE03-4ED5-A1CE-ADC3D8A2383E}" type="pres">
      <dgm:prSet presAssocID="{8B216A1A-378E-42D8-94A4-70CB216F1DD2}" presName="horz1" presStyleCnt="0"/>
      <dgm:spPr/>
    </dgm:pt>
    <dgm:pt modelId="{E787F5DB-4325-4219-AE10-09E6AECB5EA3}" type="pres">
      <dgm:prSet presAssocID="{8B216A1A-378E-42D8-94A4-70CB216F1DD2}" presName="tx1" presStyleLbl="revTx" presStyleIdx="5" presStyleCnt="16"/>
      <dgm:spPr/>
    </dgm:pt>
    <dgm:pt modelId="{45D61631-BF42-414E-B18A-1D7184D796AD}" type="pres">
      <dgm:prSet presAssocID="{8B216A1A-378E-42D8-94A4-70CB216F1DD2}" presName="vert1" presStyleCnt="0"/>
      <dgm:spPr/>
    </dgm:pt>
    <dgm:pt modelId="{767F9122-EB30-49EA-B04B-E9CFD7008E7F}" type="pres">
      <dgm:prSet presAssocID="{A232FB7E-D45C-4DF7-B473-E8E58E1141D5}" presName="thickLine" presStyleLbl="alignNode1" presStyleIdx="6" presStyleCnt="16"/>
      <dgm:spPr>
        <a:ln>
          <a:solidFill>
            <a:srgbClr val="00CCFF"/>
          </a:solidFill>
        </a:ln>
      </dgm:spPr>
    </dgm:pt>
    <dgm:pt modelId="{8DE588A9-8A92-4311-91C2-02F3552B3E26}" type="pres">
      <dgm:prSet presAssocID="{A232FB7E-D45C-4DF7-B473-E8E58E1141D5}" presName="horz1" presStyleCnt="0"/>
      <dgm:spPr/>
    </dgm:pt>
    <dgm:pt modelId="{9D82F85E-D5EA-4AF8-8AF0-87212622668C}" type="pres">
      <dgm:prSet presAssocID="{A232FB7E-D45C-4DF7-B473-E8E58E1141D5}" presName="tx1" presStyleLbl="revTx" presStyleIdx="6" presStyleCnt="16"/>
      <dgm:spPr/>
    </dgm:pt>
    <dgm:pt modelId="{37963D23-B2F2-4F8F-BF34-CD4BDD7F93B8}" type="pres">
      <dgm:prSet presAssocID="{A232FB7E-D45C-4DF7-B473-E8E58E1141D5}" presName="vert1" presStyleCnt="0"/>
      <dgm:spPr/>
    </dgm:pt>
    <dgm:pt modelId="{F36D0EF1-A2C1-40F2-8AE7-D0750DC460B3}" type="pres">
      <dgm:prSet presAssocID="{42F9E523-08CE-4099-B632-5D09894D4E9A}" presName="thickLine" presStyleLbl="alignNode1" presStyleIdx="7" presStyleCnt="16"/>
      <dgm:spPr>
        <a:ln>
          <a:solidFill>
            <a:srgbClr val="00CCFF"/>
          </a:solidFill>
        </a:ln>
      </dgm:spPr>
    </dgm:pt>
    <dgm:pt modelId="{B4E7DB68-C795-48A4-BCC4-6D40F1F25916}" type="pres">
      <dgm:prSet presAssocID="{42F9E523-08CE-4099-B632-5D09894D4E9A}" presName="horz1" presStyleCnt="0"/>
      <dgm:spPr/>
    </dgm:pt>
    <dgm:pt modelId="{1ECD6D89-3F0B-4563-8EE3-55CF5E273679}" type="pres">
      <dgm:prSet presAssocID="{42F9E523-08CE-4099-B632-5D09894D4E9A}" presName="tx1" presStyleLbl="revTx" presStyleIdx="7" presStyleCnt="16"/>
      <dgm:spPr/>
    </dgm:pt>
    <dgm:pt modelId="{3243E30F-874E-4E99-8936-249A4D80EDC6}" type="pres">
      <dgm:prSet presAssocID="{42F9E523-08CE-4099-B632-5D09894D4E9A}" presName="vert1" presStyleCnt="0"/>
      <dgm:spPr/>
    </dgm:pt>
    <dgm:pt modelId="{07FF0816-B475-47DB-A115-D345ADFF989B}" type="pres">
      <dgm:prSet presAssocID="{3D9B721D-E9A7-43D1-99D0-4029E12CFCBA}" presName="thickLine" presStyleLbl="alignNode1" presStyleIdx="8" presStyleCnt="16"/>
      <dgm:spPr>
        <a:ln>
          <a:solidFill>
            <a:srgbClr val="00CCFF"/>
          </a:solidFill>
        </a:ln>
      </dgm:spPr>
    </dgm:pt>
    <dgm:pt modelId="{9DAB5E58-8F53-4539-B0C6-36CDCB4EB344}" type="pres">
      <dgm:prSet presAssocID="{3D9B721D-E9A7-43D1-99D0-4029E12CFCBA}" presName="horz1" presStyleCnt="0"/>
      <dgm:spPr/>
    </dgm:pt>
    <dgm:pt modelId="{39B8152E-B072-48D6-A06E-569503028070}" type="pres">
      <dgm:prSet presAssocID="{3D9B721D-E9A7-43D1-99D0-4029E12CFCBA}" presName="tx1" presStyleLbl="revTx" presStyleIdx="8" presStyleCnt="16"/>
      <dgm:spPr/>
    </dgm:pt>
    <dgm:pt modelId="{44B5DDFA-32AF-463D-AE89-8D508D29ACE8}" type="pres">
      <dgm:prSet presAssocID="{3D9B721D-E9A7-43D1-99D0-4029E12CFCBA}" presName="vert1" presStyleCnt="0"/>
      <dgm:spPr/>
    </dgm:pt>
    <dgm:pt modelId="{DEDDE27F-AB3C-4066-A837-991CFBA8F14F}" type="pres">
      <dgm:prSet presAssocID="{0D8E3390-8703-47CA-BACF-41B89E01032B}" presName="thickLine" presStyleLbl="alignNode1" presStyleIdx="9" presStyleCnt="16"/>
      <dgm:spPr>
        <a:ln>
          <a:solidFill>
            <a:srgbClr val="00CCFF"/>
          </a:solidFill>
        </a:ln>
      </dgm:spPr>
    </dgm:pt>
    <dgm:pt modelId="{E509CF4B-C5AE-4B98-AAF1-790354A52E0B}" type="pres">
      <dgm:prSet presAssocID="{0D8E3390-8703-47CA-BACF-41B89E01032B}" presName="horz1" presStyleCnt="0"/>
      <dgm:spPr/>
    </dgm:pt>
    <dgm:pt modelId="{646C73BE-2FBB-4794-97BC-FA62D9DB2CAA}" type="pres">
      <dgm:prSet presAssocID="{0D8E3390-8703-47CA-BACF-41B89E01032B}" presName="tx1" presStyleLbl="revTx" presStyleIdx="9" presStyleCnt="16"/>
      <dgm:spPr/>
    </dgm:pt>
    <dgm:pt modelId="{D3B21DE1-BC10-4E87-B677-43B91A1C62AE}" type="pres">
      <dgm:prSet presAssocID="{0D8E3390-8703-47CA-BACF-41B89E01032B}" presName="vert1" presStyleCnt="0"/>
      <dgm:spPr/>
    </dgm:pt>
    <dgm:pt modelId="{74B4B8C1-C9C8-4D88-9FF7-F958609D5830}" type="pres">
      <dgm:prSet presAssocID="{3E96D992-2176-4E86-B558-86B0D8BDB81A}" presName="thickLine" presStyleLbl="alignNode1" presStyleIdx="10" presStyleCnt="16"/>
      <dgm:spPr>
        <a:ln>
          <a:solidFill>
            <a:srgbClr val="00CCFF"/>
          </a:solidFill>
        </a:ln>
      </dgm:spPr>
    </dgm:pt>
    <dgm:pt modelId="{BF288DDC-58D8-4B07-A218-DB97EBD9407F}" type="pres">
      <dgm:prSet presAssocID="{3E96D992-2176-4E86-B558-86B0D8BDB81A}" presName="horz1" presStyleCnt="0"/>
      <dgm:spPr/>
    </dgm:pt>
    <dgm:pt modelId="{8637056B-08D1-4D8A-9AC0-46460878C741}" type="pres">
      <dgm:prSet presAssocID="{3E96D992-2176-4E86-B558-86B0D8BDB81A}" presName="tx1" presStyleLbl="revTx" presStyleIdx="10" presStyleCnt="16"/>
      <dgm:spPr/>
    </dgm:pt>
    <dgm:pt modelId="{C02B41C3-544E-4421-9AB1-E0D87513160A}" type="pres">
      <dgm:prSet presAssocID="{3E96D992-2176-4E86-B558-86B0D8BDB81A}" presName="vert1" presStyleCnt="0"/>
      <dgm:spPr/>
    </dgm:pt>
    <dgm:pt modelId="{9C90293D-90C7-4FDF-93AA-146575CFFA0E}" type="pres">
      <dgm:prSet presAssocID="{5B1F4B00-3624-4513-B5CB-1F6B41E0372C}" presName="thickLine" presStyleLbl="alignNode1" presStyleIdx="11" presStyleCnt="16"/>
      <dgm:spPr>
        <a:ln>
          <a:solidFill>
            <a:srgbClr val="00CCFF"/>
          </a:solidFill>
        </a:ln>
      </dgm:spPr>
    </dgm:pt>
    <dgm:pt modelId="{B2C928BF-D7F8-440B-B702-848DD8DEB369}" type="pres">
      <dgm:prSet presAssocID="{5B1F4B00-3624-4513-B5CB-1F6B41E0372C}" presName="horz1" presStyleCnt="0"/>
      <dgm:spPr/>
    </dgm:pt>
    <dgm:pt modelId="{A49D590C-C3FA-48A9-84CB-CABC843FD9DC}" type="pres">
      <dgm:prSet presAssocID="{5B1F4B00-3624-4513-B5CB-1F6B41E0372C}" presName="tx1" presStyleLbl="revTx" presStyleIdx="11" presStyleCnt="16"/>
      <dgm:spPr/>
    </dgm:pt>
    <dgm:pt modelId="{E6222F7C-6ED2-4D65-BC0A-24D765E51A8F}" type="pres">
      <dgm:prSet presAssocID="{5B1F4B00-3624-4513-B5CB-1F6B41E0372C}" presName="vert1" presStyleCnt="0"/>
      <dgm:spPr/>
    </dgm:pt>
    <dgm:pt modelId="{0CCD90F7-7EBB-483D-A1CE-60A1ECEFD8B4}" type="pres">
      <dgm:prSet presAssocID="{7B2F53F4-472A-4396-A7A6-0889CF432092}" presName="thickLine" presStyleLbl="alignNode1" presStyleIdx="12" presStyleCnt="16"/>
      <dgm:spPr>
        <a:ln>
          <a:solidFill>
            <a:srgbClr val="00CCFF"/>
          </a:solidFill>
        </a:ln>
      </dgm:spPr>
    </dgm:pt>
    <dgm:pt modelId="{0E3DAF94-8BAD-4BFF-A228-7FE4F7AE2EFE}" type="pres">
      <dgm:prSet presAssocID="{7B2F53F4-472A-4396-A7A6-0889CF432092}" presName="horz1" presStyleCnt="0"/>
      <dgm:spPr/>
    </dgm:pt>
    <dgm:pt modelId="{B71697D4-F957-42A6-B2BF-EB9939AE2ECB}" type="pres">
      <dgm:prSet presAssocID="{7B2F53F4-472A-4396-A7A6-0889CF432092}" presName="tx1" presStyleLbl="revTx" presStyleIdx="12" presStyleCnt="16"/>
      <dgm:spPr/>
    </dgm:pt>
    <dgm:pt modelId="{B24BBDA8-C31F-4F69-9584-ECCC75817DE8}" type="pres">
      <dgm:prSet presAssocID="{7B2F53F4-472A-4396-A7A6-0889CF432092}" presName="vert1" presStyleCnt="0"/>
      <dgm:spPr/>
    </dgm:pt>
    <dgm:pt modelId="{C8935352-8F72-4464-9C35-250838EBE16C}" type="pres">
      <dgm:prSet presAssocID="{7976C57F-2903-4CEC-AEAA-BE65683E530E}" presName="thickLine" presStyleLbl="alignNode1" presStyleIdx="13" presStyleCnt="16"/>
      <dgm:spPr>
        <a:ln>
          <a:solidFill>
            <a:srgbClr val="00CCFF"/>
          </a:solidFill>
        </a:ln>
      </dgm:spPr>
    </dgm:pt>
    <dgm:pt modelId="{EF3823F4-0FBC-4EA3-BCFC-909061EB5AD0}" type="pres">
      <dgm:prSet presAssocID="{7976C57F-2903-4CEC-AEAA-BE65683E530E}" presName="horz1" presStyleCnt="0"/>
      <dgm:spPr/>
    </dgm:pt>
    <dgm:pt modelId="{F898C73A-E863-4CF8-A919-495A5F1B95D8}" type="pres">
      <dgm:prSet presAssocID="{7976C57F-2903-4CEC-AEAA-BE65683E530E}" presName="tx1" presStyleLbl="revTx" presStyleIdx="13" presStyleCnt="16"/>
      <dgm:spPr/>
    </dgm:pt>
    <dgm:pt modelId="{6AB352BD-948A-47B3-8B39-19D7A59A6925}" type="pres">
      <dgm:prSet presAssocID="{7976C57F-2903-4CEC-AEAA-BE65683E530E}" presName="vert1" presStyleCnt="0"/>
      <dgm:spPr/>
    </dgm:pt>
    <dgm:pt modelId="{EF8E1CDD-F86E-4006-929A-C2CA2F9948B6}" type="pres">
      <dgm:prSet presAssocID="{85C9F0A7-3113-42E8-8B0D-7636C9AB1872}" presName="thickLine" presStyleLbl="alignNode1" presStyleIdx="14" presStyleCnt="16"/>
      <dgm:spPr>
        <a:ln>
          <a:solidFill>
            <a:srgbClr val="00CCFF"/>
          </a:solidFill>
        </a:ln>
      </dgm:spPr>
    </dgm:pt>
    <dgm:pt modelId="{3ED2516C-09BB-49BA-9B82-B0CE5F7B6D9A}" type="pres">
      <dgm:prSet presAssocID="{85C9F0A7-3113-42E8-8B0D-7636C9AB1872}" presName="horz1" presStyleCnt="0"/>
      <dgm:spPr/>
    </dgm:pt>
    <dgm:pt modelId="{BE8A59C7-F842-41A5-BDC1-B6378C41FD4B}" type="pres">
      <dgm:prSet presAssocID="{85C9F0A7-3113-42E8-8B0D-7636C9AB1872}" presName="tx1" presStyleLbl="revTx" presStyleIdx="14" presStyleCnt="16"/>
      <dgm:spPr/>
    </dgm:pt>
    <dgm:pt modelId="{0FA14336-23B9-41AC-BA8D-3A01980FF6C2}" type="pres">
      <dgm:prSet presAssocID="{85C9F0A7-3113-42E8-8B0D-7636C9AB1872}" presName="vert1" presStyleCnt="0"/>
      <dgm:spPr/>
    </dgm:pt>
    <dgm:pt modelId="{5449C724-E17C-4FC4-B25B-6889490D2936}" type="pres">
      <dgm:prSet presAssocID="{7ECA843A-6484-4F17-9DC3-86871F8A88A2}" presName="thickLine" presStyleLbl="alignNode1" presStyleIdx="15" presStyleCnt="16"/>
      <dgm:spPr>
        <a:ln>
          <a:solidFill>
            <a:srgbClr val="00CCFF"/>
          </a:solidFill>
        </a:ln>
      </dgm:spPr>
    </dgm:pt>
    <dgm:pt modelId="{844EBC11-9AC0-4CA5-A7FF-535958BBCDBC}" type="pres">
      <dgm:prSet presAssocID="{7ECA843A-6484-4F17-9DC3-86871F8A88A2}" presName="horz1" presStyleCnt="0"/>
      <dgm:spPr/>
    </dgm:pt>
    <dgm:pt modelId="{CB2F46AE-D385-40F2-AAD4-99F80CB6D0E3}" type="pres">
      <dgm:prSet presAssocID="{7ECA843A-6484-4F17-9DC3-86871F8A88A2}" presName="tx1" presStyleLbl="revTx" presStyleIdx="15" presStyleCnt="16"/>
      <dgm:spPr/>
    </dgm:pt>
    <dgm:pt modelId="{295ABD48-5046-4ECF-B079-ECEE00AC10D4}" type="pres">
      <dgm:prSet presAssocID="{7ECA843A-6484-4F17-9DC3-86871F8A88A2}" presName="vert1" presStyleCnt="0"/>
      <dgm:spPr/>
    </dgm:pt>
  </dgm:ptLst>
  <dgm:cxnLst>
    <dgm:cxn modelId="{D15B6909-4D5C-419C-933F-CE22DDC2EF49}" type="presOf" srcId="{0D8E3390-8703-47CA-BACF-41B89E01032B}" destId="{646C73BE-2FBB-4794-97BC-FA62D9DB2CAA}" srcOrd="0" destOrd="0" presId="urn:microsoft.com/office/officeart/2008/layout/LinedList"/>
    <dgm:cxn modelId="{4E43B50B-D9FC-4093-A839-0D2FFC9F7381}" srcId="{6C4BE511-6D60-4FB3-8101-77524F7AA1A9}" destId="{85C9F0A7-3113-42E8-8B0D-7636C9AB1872}" srcOrd="14" destOrd="0" parTransId="{D1531E54-8270-4351-A4C5-3CC2DC9113C9}" sibTransId="{9F8C7A64-20C1-40F7-976C-F6AD0A06049D}"/>
    <dgm:cxn modelId="{3D740A14-52E6-4F1F-949E-12B89221391D}" type="presOf" srcId="{7ECA843A-6484-4F17-9DC3-86871F8A88A2}" destId="{CB2F46AE-D385-40F2-AAD4-99F80CB6D0E3}" srcOrd="0" destOrd="0" presId="urn:microsoft.com/office/officeart/2008/layout/LinedList"/>
    <dgm:cxn modelId="{4979ED19-0336-4B5B-B3CC-BBE7A60DA752}" type="presOf" srcId="{6C4BE511-6D60-4FB3-8101-77524F7AA1A9}" destId="{3FC18E9E-4435-4A80-9492-9BA2AED9ACB2}" srcOrd="0" destOrd="0" presId="urn:microsoft.com/office/officeart/2008/layout/LinedList"/>
    <dgm:cxn modelId="{50087E1A-101D-450B-AAC2-F5AE0E8A7548}" type="presOf" srcId="{7B2F53F4-472A-4396-A7A6-0889CF432092}" destId="{B71697D4-F957-42A6-B2BF-EB9939AE2ECB}" srcOrd="0" destOrd="0" presId="urn:microsoft.com/office/officeart/2008/layout/LinedList"/>
    <dgm:cxn modelId="{A8382422-76B3-43EF-9258-6205805C2218}" srcId="{6C4BE511-6D60-4FB3-8101-77524F7AA1A9}" destId="{0D8E3390-8703-47CA-BACF-41B89E01032B}" srcOrd="9" destOrd="0" parTransId="{754CF99C-D4EB-4FA4-9126-703B390D3C98}" sibTransId="{9280CC49-3E20-4EC0-85A9-AAE05E131CFF}"/>
    <dgm:cxn modelId="{521E7224-9003-4257-8B96-717B847EAFDA}" srcId="{6C4BE511-6D60-4FB3-8101-77524F7AA1A9}" destId="{8B216A1A-378E-42D8-94A4-70CB216F1DD2}" srcOrd="5" destOrd="0" parTransId="{31161EC4-8FA0-4FBD-95A2-233CF51CD2D7}" sibTransId="{CA9DAFF2-289A-49BB-BACB-2B64000955AB}"/>
    <dgm:cxn modelId="{ADBE9B26-1760-4AF4-AF40-90E33C74D227}" type="presOf" srcId="{E9982856-D07E-46FC-B6EB-5E8888295E01}" destId="{3C1A0CDB-FCA7-461E-945C-CE05F5375B66}" srcOrd="0" destOrd="0" presId="urn:microsoft.com/office/officeart/2008/layout/LinedList"/>
    <dgm:cxn modelId="{19003827-ACF5-4FFD-8FE0-DED6999C5581}" type="presOf" srcId="{7976C57F-2903-4CEC-AEAA-BE65683E530E}" destId="{F898C73A-E863-4CF8-A919-495A5F1B95D8}" srcOrd="0" destOrd="0" presId="urn:microsoft.com/office/officeart/2008/layout/LinedList"/>
    <dgm:cxn modelId="{DCACB93B-B2F2-4A3B-A057-9A9495DE95E6}" type="presOf" srcId="{6902E416-6F35-49B6-A9D6-95893BB0501E}" destId="{C7AA464E-D4A0-459E-AB37-6D308B6B2CCA}" srcOrd="0" destOrd="0" presId="urn:microsoft.com/office/officeart/2008/layout/LinedList"/>
    <dgm:cxn modelId="{DCD9143C-E033-4DE3-9A3C-87E1D607305B}" srcId="{6C4BE511-6D60-4FB3-8101-77524F7AA1A9}" destId="{3E96D992-2176-4E86-B558-86B0D8BDB81A}" srcOrd="10" destOrd="0" parTransId="{A4077FAC-411D-47D3-B01A-E9F01283B49A}" sibTransId="{15BCC60D-6EA7-41B1-B771-896C397ADE2D}"/>
    <dgm:cxn modelId="{C667E060-6AC9-4D73-845C-526924E1CEB5}" type="presOf" srcId="{42F9E523-08CE-4099-B632-5D09894D4E9A}" destId="{1ECD6D89-3F0B-4563-8EE3-55CF5E273679}" srcOrd="0" destOrd="0" presId="urn:microsoft.com/office/officeart/2008/layout/LinedList"/>
    <dgm:cxn modelId="{E35EE96A-EAE5-4ED2-990A-860CB7151F9C}" type="presOf" srcId="{3E96D992-2176-4E86-B558-86B0D8BDB81A}" destId="{8637056B-08D1-4D8A-9AC0-46460878C741}" srcOrd="0" destOrd="0" presId="urn:microsoft.com/office/officeart/2008/layout/LinedList"/>
    <dgm:cxn modelId="{278FD752-5BEF-4428-9395-E92F30A6991E}" srcId="{6C4BE511-6D60-4FB3-8101-77524F7AA1A9}" destId="{7976C57F-2903-4CEC-AEAA-BE65683E530E}" srcOrd="13" destOrd="0" parTransId="{3C5E4739-9820-4DD2-A013-5222772E4C90}" sibTransId="{2F7AFFF3-EABD-4A21-9DD8-9DA0BE85AB3F}"/>
    <dgm:cxn modelId="{32021F78-E18D-43DE-B4DF-5BEACACA400B}" type="presOf" srcId="{CD88CDBB-67F4-40EA-AC0A-78CA4998888D}" destId="{3D18D89F-EA72-4A6C-A9C7-A901A19E0B15}" srcOrd="0" destOrd="0" presId="urn:microsoft.com/office/officeart/2008/layout/LinedList"/>
    <dgm:cxn modelId="{0D8A8079-6E99-4EC2-B1D3-6CF5733B939E}" srcId="{6C4BE511-6D60-4FB3-8101-77524F7AA1A9}" destId="{16427A01-A031-4101-BA8E-B0A2D6F04D7E}" srcOrd="1" destOrd="0" parTransId="{B2001A7E-BCE1-4BEB-B401-867A2FCDC2CF}" sibTransId="{3D7D12F2-4458-4832-973F-A7A6868B2710}"/>
    <dgm:cxn modelId="{76312C5A-10D9-49CD-9C87-6DEAFD8A05BC}" type="presOf" srcId="{85C9F0A7-3113-42E8-8B0D-7636C9AB1872}" destId="{BE8A59C7-F842-41A5-BDC1-B6378C41FD4B}" srcOrd="0" destOrd="0" presId="urn:microsoft.com/office/officeart/2008/layout/LinedList"/>
    <dgm:cxn modelId="{6D34D180-47C3-48A4-941A-E25099F0A360}" srcId="{6C4BE511-6D60-4FB3-8101-77524F7AA1A9}" destId="{A232FB7E-D45C-4DF7-B473-E8E58E1141D5}" srcOrd="6" destOrd="0" parTransId="{AA9B6CF4-B1C7-47D9-B405-5D460F8A15E9}" sibTransId="{0313F613-E95F-4950-BA41-F58990726573}"/>
    <dgm:cxn modelId="{B3CE1D8E-4D2B-4963-B921-5E7A6869BF95}" srcId="{6C4BE511-6D60-4FB3-8101-77524F7AA1A9}" destId="{7ECA843A-6484-4F17-9DC3-86871F8A88A2}" srcOrd="15" destOrd="0" parTransId="{EBA568C9-5F6F-40E0-B63C-2164AE38DC02}" sibTransId="{582DCD54-6569-4A08-8BD0-F63ED872B8A4}"/>
    <dgm:cxn modelId="{67B7DCA0-1DAD-4C63-A08A-DEC897F1CCE8}" srcId="{6C4BE511-6D60-4FB3-8101-77524F7AA1A9}" destId="{CD88CDBB-67F4-40EA-AC0A-78CA4998888D}" srcOrd="3" destOrd="0" parTransId="{49371935-B6AB-482C-B674-2FF66EF746B0}" sibTransId="{E459DDDD-7D39-4FC1-A1FC-EE6FA305861A}"/>
    <dgm:cxn modelId="{0A1C4EAA-85AF-4BC0-95EA-7D104ADE2E52}" srcId="{6C4BE511-6D60-4FB3-8101-77524F7AA1A9}" destId="{7B2F53F4-472A-4396-A7A6-0889CF432092}" srcOrd="12" destOrd="0" parTransId="{79E68481-6C27-41D8-B8AE-037915E86944}" sibTransId="{61E8AE23-179C-468A-9791-1BE8294CFAE4}"/>
    <dgm:cxn modelId="{EBFCB7AD-E584-4131-A97C-ECCFA98B46BF}" srcId="{6C4BE511-6D60-4FB3-8101-77524F7AA1A9}" destId="{E9982856-D07E-46FC-B6EB-5E8888295E01}" srcOrd="0" destOrd="0" parTransId="{BBDA88E5-64F9-4E5B-8D65-10667A9A135E}" sibTransId="{E875AB41-6827-4E17-BDF9-B56FEC13BDC7}"/>
    <dgm:cxn modelId="{6DBE5CC1-E496-41BE-8BDE-7172AEAA6171}" type="presOf" srcId="{0079DD7D-9CCC-46B7-85F5-6F05B1F9ABCE}" destId="{684B5BDC-8179-4D44-9338-5A2B400155D9}" srcOrd="0" destOrd="0" presId="urn:microsoft.com/office/officeart/2008/layout/LinedList"/>
    <dgm:cxn modelId="{A023ECD0-8142-4D44-8E1E-5ABCBFA7DDD0}" type="presOf" srcId="{A232FB7E-D45C-4DF7-B473-E8E58E1141D5}" destId="{9D82F85E-D5EA-4AF8-8AF0-87212622668C}" srcOrd="0" destOrd="0" presId="urn:microsoft.com/office/officeart/2008/layout/LinedList"/>
    <dgm:cxn modelId="{BAD9E6D3-E93B-4061-AA6B-C45E780DEB17}" srcId="{6C4BE511-6D60-4FB3-8101-77524F7AA1A9}" destId="{42F9E523-08CE-4099-B632-5D09894D4E9A}" srcOrd="7" destOrd="0" parTransId="{4A6CDE5F-3EB5-453C-88FA-BE9960C09E3E}" sibTransId="{2C950BEA-A64E-4F35-90FC-DA301A939F08}"/>
    <dgm:cxn modelId="{BCEC7ED8-B3CD-4699-AEF4-3BEBD2A512E7}" srcId="{6C4BE511-6D60-4FB3-8101-77524F7AA1A9}" destId="{5B1F4B00-3624-4513-B5CB-1F6B41E0372C}" srcOrd="11" destOrd="0" parTransId="{18503074-095E-49DC-96D6-20D3CD30E3ED}" sibTransId="{25E5993C-1B95-4EC5-B408-C0FDF5E77A70}"/>
    <dgm:cxn modelId="{66DC2EF1-F6AB-48EE-9321-1A7AD8A58006}" srcId="{6C4BE511-6D60-4FB3-8101-77524F7AA1A9}" destId="{3D9B721D-E9A7-43D1-99D0-4029E12CFCBA}" srcOrd="8" destOrd="0" parTransId="{6336FB20-2453-41CE-A9F6-44DA9B143ACA}" sibTransId="{C4D012F4-B849-4571-8382-881BC34CD410}"/>
    <dgm:cxn modelId="{70D1FAF1-4207-4C39-9E2E-CF25C7688304}" type="presOf" srcId="{16427A01-A031-4101-BA8E-B0A2D6F04D7E}" destId="{B6226CD2-C3F4-45A9-A1BE-A02830F52CA1}" srcOrd="0" destOrd="0" presId="urn:microsoft.com/office/officeart/2008/layout/LinedList"/>
    <dgm:cxn modelId="{86A62DF2-7528-418D-B906-0D958F385008}" type="presOf" srcId="{5B1F4B00-3624-4513-B5CB-1F6B41E0372C}" destId="{A49D590C-C3FA-48A9-84CB-CABC843FD9DC}" srcOrd="0" destOrd="0" presId="urn:microsoft.com/office/officeart/2008/layout/LinedList"/>
    <dgm:cxn modelId="{950AF4F3-1D1C-432A-9B1B-8334E934699B}" type="presOf" srcId="{3D9B721D-E9A7-43D1-99D0-4029E12CFCBA}" destId="{39B8152E-B072-48D6-A06E-569503028070}" srcOrd="0" destOrd="0" presId="urn:microsoft.com/office/officeart/2008/layout/LinedList"/>
    <dgm:cxn modelId="{EB277CF6-CCCF-435F-A14A-A3D19506BA44}" srcId="{6C4BE511-6D60-4FB3-8101-77524F7AA1A9}" destId="{0079DD7D-9CCC-46B7-85F5-6F05B1F9ABCE}" srcOrd="4" destOrd="0" parTransId="{BD22651C-AEBC-467A-9582-BC6F055463A9}" sibTransId="{E50D75E0-8417-4EE1-9D10-26112E6219FF}"/>
    <dgm:cxn modelId="{D75F2DF7-1D4A-4AAA-8773-55681E095200}" type="presOf" srcId="{8B216A1A-378E-42D8-94A4-70CB216F1DD2}" destId="{E787F5DB-4325-4219-AE10-09E6AECB5EA3}" srcOrd="0" destOrd="0" presId="urn:microsoft.com/office/officeart/2008/layout/LinedList"/>
    <dgm:cxn modelId="{A7AA34F7-8849-4E15-8D6E-143D4DAFD45A}" srcId="{6C4BE511-6D60-4FB3-8101-77524F7AA1A9}" destId="{6902E416-6F35-49B6-A9D6-95893BB0501E}" srcOrd="2" destOrd="0" parTransId="{F82FCB01-C698-496E-AD3A-DBA3F465D95D}" sibTransId="{2B0A737E-2AA1-4A9B-8F16-656C337520B3}"/>
    <dgm:cxn modelId="{9F12D45D-FA53-4A7E-B5C6-A4B6E1C39294}" type="presParOf" srcId="{3FC18E9E-4435-4A80-9492-9BA2AED9ACB2}" destId="{3DC98F0C-51BC-4D10-B170-7B824C7A2D3F}" srcOrd="0" destOrd="0" presId="urn:microsoft.com/office/officeart/2008/layout/LinedList"/>
    <dgm:cxn modelId="{72203BED-1AD8-413F-B961-8051F6B92976}" type="presParOf" srcId="{3FC18E9E-4435-4A80-9492-9BA2AED9ACB2}" destId="{8F690664-4E72-4861-9C6C-19552031CC62}" srcOrd="1" destOrd="0" presId="urn:microsoft.com/office/officeart/2008/layout/LinedList"/>
    <dgm:cxn modelId="{09B1EB94-A7F2-4D17-BAC7-D2173E18F0A8}" type="presParOf" srcId="{8F690664-4E72-4861-9C6C-19552031CC62}" destId="{3C1A0CDB-FCA7-461E-945C-CE05F5375B66}" srcOrd="0" destOrd="0" presId="urn:microsoft.com/office/officeart/2008/layout/LinedList"/>
    <dgm:cxn modelId="{568F7955-1B8F-4E1B-8A8F-7B2A72BDF68D}" type="presParOf" srcId="{8F690664-4E72-4861-9C6C-19552031CC62}" destId="{67C4BD05-43FC-465D-8033-E3827DE3BD07}" srcOrd="1" destOrd="0" presId="urn:microsoft.com/office/officeart/2008/layout/LinedList"/>
    <dgm:cxn modelId="{5700C0E6-A95E-4982-AF64-DA07DE27641A}" type="presParOf" srcId="{3FC18E9E-4435-4A80-9492-9BA2AED9ACB2}" destId="{DF137D42-AC2B-4DCB-A5A6-5906D234E24D}" srcOrd="2" destOrd="0" presId="urn:microsoft.com/office/officeart/2008/layout/LinedList"/>
    <dgm:cxn modelId="{656DEB21-1DB9-4692-AD0E-37A5138C8E87}" type="presParOf" srcId="{3FC18E9E-4435-4A80-9492-9BA2AED9ACB2}" destId="{6FA4BF98-8EAD-44E6-87FD-951931975E31}" srcOrd="3" destOrd="0" presId="urn:microsoft.com/office/officeart/2008/layout/LinedList"/>
    <dgm:cxn modelId="{313AB4EA-F9BA-4CD6-831A-7A7ED74F18BC}" type="presParOf" srcId="{6FA4BF98-8EAD-44E6-87FD-951931975E31}" destId="{B6226CD2-C3F4-45A9-A1BE-A02830F52CA1}" srcOrd="0" destOrd="0" presId="urn:microsoft.com/office/officeart/2008/layout/LinedList"/>
    <dgm:cxn modelId="{2C701CFA-9405-467E-BFF8-7038204E7487}" type="presParOf" srcId="{6FA4BF98-8EAD-44E6-87FD-951931975E31}" destId="{225C0550-BE75-447E-9594-AD7ACD7B9347}" srcOrd="1" destOrd="0" presId="urn:microsoft.com/office/officeart/2008/layout/LinedList"/>
    <dgm:cxn modelId="{3E9AC545-71C2-4C7D-856E-94BDA843CDFA}" type="presParOf" srcId="{3FC18E9E-4435-4A80-9492-9BA2AED9ACB2}" destId="{27C169CD-440C-4CE1-833D-5F3A824188AD}" srcOrd="4" destOrd="0" presId="urn:microsoft.com/office/officeart/2008/layout/LinedList"/>
    <dgm:cxn modelId="{2C27CA9D-003C-466A-8ABF-EC8ABF87A998}" type="presParOf" srcId="{3FC18E9E-4435-4A80-9492-9BA2AED9ACB2}" destId="{B2146092-9DEB-44ED-A49F-99A7C51A5EB3}" srcOrd="5" destOrd="0" presId="urn:microsoft.com/office/officeart/2008/layout/LinedList"/>
    <dgm:cxn modelId="{E87AE033-FDDB-43B8-831E-4A3CCC02FF69}" type="presParOf" srcId="{B2146092-9DEB-44ED-A49F-99A7C51A5EB3}" destId="{C7AA464E-D4A0-459E-AB37-6D308B6B2CCA}" srcOrd="0" destOrd="0" presId="urn:microsoft.com/office/officeart/2008/layout/LinedList"/>
    <dgm:cxn modelId="{8C2111BB-1C4F-4466-8615-B52790916598}" type="presParOf" srcId="{B2146092-9DEB-44ED-A49F-99A7C51A5EB3}" destId="{C08766BC-3027-48B1-BDD7-D7A67C9EEFA1}" srcOrd="1" destOrd="0" presId="urn:microsoft.com/office/officeart/2008/layout/LinedList"/>
    <dgm:cxn modelId="{2A7DF8C9-2EAB-4142-867D-69F56B67D87B}" type="presParOf" srcId="{3FC18E9E-4435-4A80-9492-9BA2AED9ACB2}" destId="{6D412267-A42C-4BBD-B2C5-9FABBC7FA282}" srcOrd="6" destOrd="0" presId="urn:microsoft.com/office/officeart/2008/layout/LinedList"/>
    <dgm:cxn modelId="{6A23C307-3C14-4A09-A8F9-CEECEEA77124}" type="presParOf" srcId="{3FC18E9E-4435-4A80-9492-9BA2AED9ACB2}" destId="{2D9DC0F7-7BB1-46E6-A782-E141402E2F25}" srcOrd="7" destOrd="0" presId="urn:microsoft.com/office/officeart/2008/layout/LinedList"/>
    <dgm:cxn modelId="{257DE5F2-4FCC-4864-B06D-017DC9BAFDFE}" type="presParOf" srcId="{2D9DC0F7-7BB1-46E6-A782-E141402E2F25}" destId="{3D18D89F-EA72-4A6C-A9C7-A901A19E0B15}" srcOrd="0" destOrd="0" presId="urn:microsoft.com/office/officeart/2008/layout/LinedList"/>
    <dgm:cxn modelId="{FF73AFF7-1F66-4DBE-9421-B578E6A0A3A0}" type="presParOf" srcId="{2D9DC0F7-7BB1-46E6-A782-E141402E2F25}" destId="{3ED15FDF-D200-41D5-84A4-260E9FEE79BE}" srcOrd="1" destOrd="0" presId="urn:microsoft.com/office/officeart/2008/layout/LinedList"/>
    <dgm:cxn modelId="{FBA7127C-D49C-4083-B3C1-16AE03BE7FCA}" type="presParOf" srcId="{3FC18E9E-4435-4A80-9492-9BA2AED9ACB2}" destId="{40D79292-53B1-48BA-9B17-32A1D1FB095D}" srcOrd="8" destOrd="0" presId="urn:microsoft.com/office/officeart/2008/layout/LinedList"/>
    <dgm:cxn modelId="{B75577C8-6B1A-4025-93D9-20BC7712878E}" type="presParOf" srcId="{3FC18E9E-4435-4A80-9492-9BA2AED9ACB2}" destId="{28F54B17-ADE9-48D9-A719-44CF93071CB4}" srcOrd="9" destOrd="0" presId="urn:microsoft.com/office/officeart/2008/layout/LinedList"/>
    <dgm:cxn modelId="{ABD7992F-4447-4CEC-A74C-DC4CE045C468}" type="presParOf" srcId="{28F54B17-ADE9-48D9-A719-44CF93071CB4}" destId="{684B5BDC-8179-4D44-9338-5A2B400155D9}" srcOrd="0" destOrd="0" presId="urn:microsoft.com/office/officeart/2008/layout/LinedList"/>
    <dgm:cxn modelId="{322BF785-E9B5-4CEB-BAE8-C17C94A2A882}" type="presParOf" srcId="{28F54B17-ADE9-48D9-A719-44CF93071CB4}" destId="{1A3676F6-6C52-4511-88FD-DBD0A5031056}" srcOrd="1" destOrd="0" presId="urn:microsoft.com/office/officeart/2008/layout/LinedList"/>
    <dgm:cxn modelId="{1675D648-4DCE-42C9-BADB-EDEEC27ED700}" type="presParOf" srcId="{3FC18E9E-4435-4A80-9492-9BA2AED9ACB2}" destId="{9A18A7C7-C998-42FC-949E-EB521DF6AB7C}" srcOrd="10" destOrd="0" presId="urn:microsoft.com/office/officeart/2008/layout/LinedList"/>
    <dgm:cxn modelId="{6A5D6FFF-BD62-4EB7-9D79-56C30A9D412F}" type="presParOf" srcId="{3FC18E9E-4435-4A80-9492-9BA2AED9ACB2}" destId="{B47191EF-CE03-4ED5-A1CE-ADC3D8A2383E}" srcOrd="11" destOrd="0" presId="urn:microsoft.com/office/officeart/2008/layout/LinedList"/>
    <dgm:cxn modelId="{F956F252-0D50-4D7B-9ACA-1B267619E7B4}" type="presParOf" srcId="{B47191EF-CE03-4ED5-A1CE-ADC3D8A2383E}" destId="{E787F5DB-4325-4219-AE10-09E6AECB5EA3}" srcOrd="0" destOrd="0" presId="urn:microsoft.com/office/officeart/2008/layout/LinedList"/>
    <dgm:cxn modelId="{C071BFEE-2305-46CD-9398-73BC0A7C5B1B}" type="presParOf" srcId="{B47191EF-CE03-4ED5-A1CE-ADC3D8A2383E}" destId="{45D61631-BF42-414E-B18A-1D7184D796AD}" srcOrd="1" destOrd="0" presId="urn:microsoft.com/office/officeart/2008/layout/LinedList"/>
    <dgm:cxn modelId="{C8311905-9727-4EF2-8C3D-0F4B0F412E1A}" type="presParOf" srcId="{3FC18E9E-4435-4A80-9492-9BA2AED9ACB2}" destId="{767F9122-EB30-49EA-B04B-E9CFD7008E7F}" srcOrd="12" destOrd="0" presId="urn:microsoft.com/office/officeart/2008/layout/LinedList"/>
    <dgm:cxn modelId="{D8E1A1F5-D024-42D7-A7CD-4BDEBF6869DC}" type="presParOf" srcId="{3FC18E9E-4435-4A80-9492-9BA2AED9ACB2}" destId="{8DE588A9-8A92-4311-91C2-02F3552B3E26}" srcOrd="13" destOrd="0" presId="urn:microsoft.com/office/officeart/2008/layout/LinedList"/>
    <dgm:cxn modelId="{EEA9C24A-8F9F-4B36-8587-6B51FBC93FAE}" type="presParOf" srcId="{8DE588A9-8A92-4311-91C2-02F3552B3E26}" destId="{9D82F85E-D5EA-4AF8-8AF0-87212622668C}" srcOrd="0" destOrd="0" presId="urn:microsoft.com/office/officeart/2008/layout/LinedList"/>
    <dgm:cxn modelId="{17A1588B-C4BA-452D-879C-56E3FC8C528C}" type="presParOf" srcId="{8DE588A9-8A92-4311-91C2-02F3552B3E26}" destId="{37963D23-B2F2-4F8F-BF34-CD4BDD7F93B8}" srcOrd="1" destOrd="0" presId="urn:microsoft.com/office/officeart/2008/layout/LinedList"/>
    <dgm:cxn modelId="{95E5F12A-4F5A-4D40-A867-F9E66B3E8410}" type="presParOf" srcId="{3FC18E9E-4435-4A80-9492-9BA2AED9ACB2}" destId="{F36D0EF1-A2C1-40F2-8AE7-D0750DC460B3}" srcOrd="14" destOrd="0" presId="urn:microsoft.com/office/officeart/2008/layout/LinedList"/>
    <dgm:cxn modelId="{F0D3A98F-6A2E-4EAA-93CF-2D0880F224F8}" type="presParOf" srcId="{3FC18E9E-4435-4A80-9492-9BA2AED9ACB2}" destId="{B4E7DB68-C795-48A4-BCC4-6D40F1F25916}" srcOrd="15" destOrd="0" presId="urn:microsoft.com/office/officeart/2008/layout/LinedList"/>
    <dgm:cxn modelId="{3DDD749D-23E7-4046-83C2-16FC35347C4D}" type="presParOf" srcId="{B4E7DB68-C795-48A4-BCC4-6D40F1F25916}" destId="{1ECD6D89-3F0B-4563-8EE3-55CF5E273679}" srcOrd="0" destOrd="0" presId="urn:microsoft.com/office/officeart/2008/layout/LinedList"/>
    <dgm:cxn modelId="{A85ACAE0-1EB4-404B-AB60-63A6DED35C72}" type="presParOf" srcId="{B4E7DB68-C795-48A4-BCC4-6D40F1F25916}" destId="{3243E30F-874E-4E99-8936-249A4D80EDC6}" srcOrd="1" destOrd="0" presId="urn:microsoft.com/office/officeart/2008/layout/LinedList"/>
    <dgm:cxn modelId="{F0C427EA-09BA-41DC-9482-8575ADEA6E92}" type="presParOf" srcId="{3FC18E9E-4435-4A80-9492-9BA2AED9ACB2}" destId="{07FF0816-B475-47DB-A115-D345ADFF989B}" srcOrd="16" destOrd="0" presId="urn:microsoft.com/office/officeart/2008/layout/LinedList"/>
    <dgm:cxn modelId="{043B7948-3F1D-4B5B-B4C1-F87C59333D6A}" type="presParOf" srcId="{3FC18E9E-4435-4A80-9492-9BA2AED9ACB2}" destId="{9DAB5E58-8F53-4539-B0C6-36CDCB4EB344}" srcOrd="17" destOrd="0" presId="urn:microsoft.com/office/officeart/2008/layout/LinedList"/>
    <dgm:cxn modelId="{37E0F8EE-8892-4E89-91CA-339A23E8F9C2}" type="presParOf" srcId="{9DAB5E58-8F53-4539-B0C6-36CDCB4EB344}" destId="{39B8152E-B072-48D6-A06E-569503028070}" srcOrd="0" destOrd="0" presId="urn:microsoft.com/office/officeart/2008/layout/LinedList"/>
    <dgm:cxn modelId="{0626FFCE-421C-4EBC-9BE8-634759E88C7F}" type="presParOf" srcId="{9DAB5E58-8F53-4539-B0C6-36CDCB4EB344}" destId="{44B5DDFA-32AF-463D-AE89-8D508D29ACE8}" srcOrd="1" destOrd="0" presId="urn:microsoft.com/office/officeart/2008/layout/LinedList"/>
    <dgm:cxn modelId="{32EA9EDB-1E17-4334-8A00-C3DCA3853BDB}" type="presParOf" srcId="{3FC18E9E-4435-4A80-9492-9BA2AED9ACB2}" destId="{DEDDE27F-AB3C-4066-A837-991CFBA8F14F}" srcOrd="18" destOrd="0" presId="urn:microsoft.com/office/officeart/2008/layout/LinedList"/>
    <dgm:cxn modelId="{5A7F74FE-E4A8-43C2-92B0-F104F9EAC429}" type="presParOf" srcId="{3FC18E9E-4435-4A80-9492-9BA2AED9ACB2}" destId="{E509CF4B-C5AE-4B98-AAF1-790354A52E0B}" srcOrd="19" destOrd="0" presId="urn:microsoft.com/office/officeart/2008/layout/LinedList"/>
    <dgm:cxn modelId="{A9820DE2-A04B-453D-BFC3-3297863E7909}" type="presParOf" srcId="{E509CF4B-C5AE-4B98-AAF1-790354A52E0B}" destId="{646C73BE-2FBB-4794-97BC-FA62D9DB2CAA}" srcOrd="0" destOrd="0" presId="urn:microsoft.com/office/officeart/2008/layout/LinedList"/>
    <dgm:cxn modelId="{40C06F29-7024-4445-93E3-F0AD407FA305}" type="presParOf" srcId="{E509CF4B-C5AE-4B98-AAF1-790354A52E0B}" destId="{D3B21DE1-BC10-4E87-B677-43B91A1C62AE}" srcOrd="1" destOrd="0" presId="urn:microsoft.com/office/officeart/2008/layout/LinedList"/>
    <dgm:cxn modelId="{C395F6BC-668D-4423-88AC-6ADE9B2EA559}" type="presParOf" srcId="{3FC18E9E-4435-4A80-9492-9BA2AED9ACB2}" destId="{74B4B8C1-C9C8-4D88-9FF7-F958609D5830}" srcOrd="20" destOrd="0" presId="urn:microsoft.com/office/officeart/2008/layout/LinedList"/>
    <dgm:cxn modelId="{9FE3022F-E252-4729-8F07-462935EC7FA9}" type="presParOf" srcId="{3FC18E9E-4435-4A80-9492-9BA2AED9ACB2}" destId="{BF288DDC-58D8-4B07-A218-DB97EBD9407F}" srcOrd="21" destOrd="0" presId="urn:microsoft.com/office/officeart/2008/layout/LinedList"/>
    <dgm:cxn modelId="{72343785-0155-4449-A85A-FA7A49AA8E18}" type="presParOf" srcId="{BF288DDC-58D8-4B07-A218-DB97EBD9407F}" destId="{8637056B-08D1-4D8A-9AC0-46460878C741}" srcOrd="0" destOrd="0" presId="urn:microsoft.com/office/officeart/2008/layout/LinedList"/>
    <dgm:cxn modelId="{8B58B213-0498-416F-8FF0-0BB41495D7CE}" type="presParOf" srcId="{BF288DDC-58D8-4B07-A218-DB97EBD9407F}" destId="{C02B41C3-544E-4421-9AB1-E0D87513160A}" srcOrd="1" destOrd="0" presId="urn:microsoft.com/office/officeart/2008/layout/LinedList"/>
    <dgm:cxn modelId="{AFC72276-D57F-4349-B1AF-23AF2C7E05BB}" type="presParOf" srcId="{3FC18E9E-4435-4A80-9492-9BA2AED9ACB2}" destId="{9C90293D-90C7-4FDF-93AA-146575CFFA0E}" srcOrd="22" destOrd="0" presId="urn:microsoft.com/office/officeart/2008/layout/LinedList"/>
    <dgm:cxn modelId="{7A631B05-DAA7-495C-B89A-A20087EB0007}" type="presParOf" srcId="{3FC18E9E-4435-4A80-9492-9BA2AED9ACB2}" destId="{B2C928BF-D7F8-440B-B702-848DD8DEB369}" srcOrd="23" destOrd="0" presId="urn:microsoft.com/office/officeart/2008/layout/LinedList"/>
    <dgm:cxn modelId="{36FF01FB-1D41-437D-AB92-0C242264FDBC}" type="presParOf" srcId="{B2C928BF-D7F8-440B-B702-848DD8DEB369}" destId="{A49D590C-C3FA-48A9-84CB-CABC843FD9DC}" srcOrd="0" destOrd="0" presId="urn:microsoft.com/office/officeart/2008/layout/LinedList"/>
    <dgm:cxn modelId="{43D02F2A-94CB-4E0E-8D48-57BC52B5D8A8}" type="presParOf" srcId="{B2C928BF-D7F8-440B-B702-848DD8DEB369}" destId="{E6222F7C-6ED2-4D65-BC0A-24D765E51A8F}" srcOrd="1" destOrd="0" presId="urn:microsoft.com/office/officeart/2008/layout/LinedList"/>
    <dgm:cxn modelId="{E40E133D-5CAD-4D17-9FED-C5E4B24A1DAD}" type="presParOf" srcId="{3FC18E9E-4435-4A80-9492-9BA2AED9ACB2}" destId="{0CCD90F7-7EBB-483D-A1CE-60A1ECEFD8B4}" srcOrd="24" destOrd="0" presId="urn:microsoft.com/office/officeart/2008/layout/LinedList"/>
    <dgm:cxn modelId="{0A3C9BA3-299F-4EE3-9465-BE51FBE9439F}" type="presParOf" srcId="{3FC18E9E-4435-4A80-9492-9BA2AED9ACB2}" destId="{0E3DAF94-8BAD-4BFF-A228-7FE4F7AE2EFE}" srcOrd="25" destOrd="0" presId="urn:microsoft.com/office/officeart/2008/layout/LinedList"/>
    <dgm:cxn modelId="{65C1213D-9213-42A6-BCB5-E5B9D1F9D593}" type="presParOf" srcId="{0E3DAF94-8BAD-4BFF-A228-7FE4F7AE2EFE}" destId="{B71697D4-F957-42A6-B2BF-EB9939AE2ECB}" srcOrd="0" destOrd="0" presId="urn:microsoft.com/office/officeart/2008/layout/LinedList"/>
    <dgm:cxn modelId="{1C632355-DB04-4384-B62D-966825DCAE34}" type="presParOf" srcId="{0E3DAF94-8BAD-4BFF-A228-7FE4F7AE2EFE}" destId="{B24BBDA8-C31F-4F69-9584-ECCC75817DE8}" srcOrd="1" destOrd="0" presId="urn:microsoft.com/office/officeart/2008/layout/LinedList"/>
    <dgm:cxn modelId="{28D9710A-0573-4001-977C-581A63C47DE9}" type="presParOf" srcId="{3FC18E9E-4435-4A80-9492-9BA2AED9ACB2}" destId="{C8935352-8F72-4464-9C35-250838EBE16C}" srcOrd="26" destOrd="0" presId="urn:microsoft.com/office/officeart/2008/layout/LinedList"/>
    <dgm:cxn modelId="{9AF8BCED-663F-444B-B505-E3A6A5D96CF4}" type="presParOf" srcId="{3FC18E9E-4435-4A80-9492-9BA2AED9ACB2}" destId="{EF3823F4-0FBC-4EA3-BCFC-909061EB5AD0}" srcOrd="27" destOrd="0" presId="urn:microsoft.com/office/officeart/2008/layout/LinedList"/>
    <dgm:cxn modelId="{D6603B27-C93B-4935-94E7-1D04DA13B155}" type="presParOf" srcId="{EF3823F4-0FBC-4EA3-BCFC-909061EB5AD0}" destId="{F898C73A-E863-4CF8-A919-495A5F1B95D8}" srcOrd="0" destOrd="0" presId="urn:microsoft.com/office/officeart/2008/layout/LinedList"/>
    <dgm:cxn modelId="{3CFB1614-6376-4BD3-90FB-CDD9F53FE85D}" type="presParOf" srcId="{EF3823F4-0FBC-4EA3-BCFC-909061EB5AD0}" destId="{6AB352BD-948A-47B3-8B39-19D7A59A6925}" srcOrd="1" destOrd="0" presId="urn:microsoft.com/office/officeart/2008/layout/LinedList"/>
    <dgm:cxn modelId="{0F29D48F-4DD1-493B-AAFF-0FDA5EC0B5F5}" type="presParOf" srcId="{3FC18E9E-4435-4A80-9492-9BA2AED9ACB2}" destId="{EF8E1CDD-F86E-4006-929A-C2CA2F9948B6}" srcOrd="28" destOrd="0" presId="urn:microsoft.com/office/officeart/2008/layout/LinedList"/>
    <dgm:cxn modelId="{763178AA-1409-461F-970A-652E0EB0B396}" type="presParOf" srcId="{3FC18E9E-4435-4A80-9492-9BA2AED9ACB2}" destId="{3ED2516C-09BB-49BA-9B82-B0CE5F7B6D9A}" srcOrd="29" destOrd="0" presId="urn:microsoft.com/office/officeart/2008/layout/LinedList"/>
    <dgm:cxn modelId="{E4FDF805-4772-4E5E-ABEF-27AF59C452C4}" type="presParOf" srcId="{3ED2516C-09BB-49BA-9B82-B0CE5F7B6D9A}" destId="{BE8A59C7-F842-41A5-BDC1-B6378C41FD4B}" srcOrd="0" destOrd="0" presId="urn:microsoft.com/office/officeart/2008/layout/LinedList"/>
    <dgm:cxn modelId="{67C668D7-A5A3-461A-9D3B-4EB8E0E3FFA8}" type="presParOf" srcId="{3ED2516C-09BB-49BA-9B82-B0CE5F7B6D9A}" destId="{0FA14336-23B9-41AC-BA8D-3A01980FF6C2}" srcOrd="1" destOrd="0" presId="urn:microsoft.com/office/officeart/2008/layout/LinedList"/>
    <dgm:cxn modelId="{6EB89D28-7D74-449B-BB4F-5E05BC505101}" type="presParOf" srcId="{3FC18E9E-4435-4A80-9492-9BA2AED9ACB2}" destId="{5449C724-E17C-4FC4-B25B-6889490D2936}" srcOrd="30" destOrd="0" presId="urn:microsoft.com/office/officeart/2008/layout/LinedList"/>
    <dgm:cxn modelId="{CE988E99-5D52-460B-A68D-6C34DC520AD3}" type="presParOf" srcId="{3FC18E9E-4435-4A80-9492-9BA2AED9ACB2}" destId="{844EBC11-9AC0-4CA5-A7FF-535958BBCDBC}" srcOrd="31" destOrd="0" presId="urn:microsoft.com/office/officeart/2008/layout/LinedList"/>
    <dgm:cxn modelId="{2C7402BD-0947-43A8-ABEC-CE7D23FC12B0}" type="presParOf" srcId="{844EBC11-9AC0-4CA5-A7FF-535958BBCDBC}" destId="{CB2F46AE-D385-40F2-AAD4-99F80CB6D0E3}" srcOrd="0" destOrd="0" presId="urn:microsoft.com/office/officeart/2008/layout/LinedList"/>
    <dgm:cxn modelId="{16BCED32-1BCF-4C6D-AF31-EB2D93B923B8}" type="presParOf" srcId="{844EBC11-9AC0-4CA5-A7FF-535958BBCDBC}" destId="{295ABD48-5046-4ECF-B079-ECEE00AC10D4}" srcOrd="1" destOrd="0" presId="urn:microsoft.com/office/officeart/2008/layout/LinedList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43EA31-2900-41C7-9BB8-728D14E7290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0EA367-CDFC-4F70-BB78-8C7830A2F3CF}">
      <dgm:prSet custT="1"/>
      <dgm:spPr>
        <a:noFill/>
        <a:ln>
          <a:solidFill>
            <a:srgbClr val="00CCFF"/>
          </a:solidFill>
        </a:ln>
      </dgm:spPr>
      <dgm:t>
        <a:bodyPr anchor="ctr"/>
        <a:lstStyle/>
        <a:p>
          <a:pPr rtl="0"/>
          <a:r>
            <a:rPr lang="en-US" sz="1000" b="1" dirty="0"/>
            <a:t>B	2027</a:t>
          </a:r>
          <a:endParaRPr lang="en-US" sz="1000" dirty="0"/>
        </a:p>
      </dgm:t>
    </dgm:pt>
    <dgm:pt modelId="{C2D6DFC5-FB57-4CC6-963C-5CCF22F8F647}" type="parTrans" cxnId="{2CF50914-4FBD-4B53-A22D-109908AB33C3}">
      <dgm:prSet/>
      <dgm:spPr/>
      <dgm:t>
        <a:bodyPr/>
        <a:lstStyle/>
        <a:p>
          <a:endParaRPr lang="en-US" sz="1000"/>
        </a:p>
      </dgm:t>
    </dgm:pt>
    <dgm:pt modelId="{07342F43-E341-4665-B43C-373DA9C3CA70}" type="sibTrans" cxnId="{2CF50914-4FBD-4B53-A22D-109908AB33C3}">
      <dgm:prSet/>
      <dgm:spPr/>
      <dgm:t>
        <a:bodyPr/>
        <a:lstStyle/>
        <a:p>
          <a:endParaRPr lang="en-US" sz="1000"/>
        </a:p>
      </dgm:t>
    </dgm:pt>
    <dgm:pt modelId="{D8D8EC34-EA50-4482-970C-F8D331F54917}">
      <dgm:prSet custT="1"/>
      <dgm:spPr>
        <a:noFill/>
        <a:ln>
          <a:solidFill>
            <a:srgbClr val="00CCFF"/>
          </a:solidFill>
        </a:ln>
      </dgm:spPr>
      <dgm:t>
        <a:bodyPr anchor="ctr"/>
        <a:lstStyle/>
        <a:p>
          <a:pPr rtl="0"/>
          <a:r>
            <a:rPr lang="en-US" sz="1000" b="1" dirty="0"/>
            <a:t>Rh	1966</a:t>
          </a:r>
          <a:endParaRPr lang="en-US" sz="1000" dirty="0"/>
        </a:p>
      </dgm:t>
    </dgm:pt>
    <dgm:pt modelId="{2DA5034A-8797-4C9D-B88C-8229D0FB8926}" type="parTrans" cxnId="{36D5A606-C235-4993-AF49-DFEEFE9B8A4C}">
      <dgm:prSet/>
      <dgm:spPr/>
      <dgm:t>
        <a:bodyPr/>
        <a:lstStyle/>
        <a:p>
          <a:endParaRPr lang="en-US" sz="1000"/>
        </a:p>
      </dgm:t>
    </dgm:pt>
    <dgm:pt modelId="{36A6916F-111F-4FB1-8D9C-801DE13639BD}" type="sibTrans" cxnId="{36D5A606-C235-4993-AF49-DFEEFE9B8A4C}">
      <dgm:prSet/>
      <dgm:spPr/>
      <dgm:t>
        <a:bodyPr/>
        <a:lstStyle/>
        <a:p>
          <a:endParaRPr lang="en-US" sz="1000"/>
        </a:p>
      </dgm:t>
    </dgm:pt>
    <dgm:pt modelId="{F0E1FF23-323C-46B6-B13F-5AB4F5921E0A}">
      <dgm:prSet custT="1"/>
      <dgm:spPr>
        <a:noFill/>
        <a:ln>
          <a:solidFill>
            <a:srgbClr val="00CCFF"/>
          </a:solidFill>
        </a:ln>
      </dgm:spPr>
      <dgm:t>
        <a:bodyPr anchor="ctr"/>
        <a:lstStyle/>
        <a:p>
          <a:pPr rtl="0"/>
          <a:r>
            <a:rPr lang="en-US" sz="1000" b="1" dirty="0"/>
            <a:t>Si</a:t>
          </a:r>
          <a:r>
            <a:rPr lang="en-US" sz="1000" b="1" baseline="-25000" dirty="0"/>
            <a:t>3</a:t>
          </a:r>
          <a:r>
            <a:rPr lang="en-US" sz="1000" b="1" dirty="0"/>
            <a:t>N</a:t>
          </a:r>
          <a:r>
            <a:rPr lang="en-US" sz="1000" b="1" baseline="-25000" dirty="0"/>
            <a:t>4	</a:t>
          </a:r>
          <a:r>
            <a:rPr lang="en-US" sz="1000" b="1" dirty="0"/>
            <a:t>1900</a:t>
          </a:r>
          <a:endParaRPr lang="en-US" sz="1000" dirty="0"/>
        </a:p>
      </dgm:t>
    </dgm:pt>
    <dgm:pt modelId="{62AFD7D9-9881-4F00-9E9A-F46FD9BC3687}" type="parTrans" cxnId="{37955BD9-6858-4364-BAA4-A6F1978D3D24}">
      <dgm:prSet/>
      <dgm:spPr/>
      <dgm:t>
        <a:bodyPr/>
        <a:lstStyle/>
        <a:p>
          <a:endParaRPr lang="en-US" sz="1000"/>
        </a:p>
      </dgm:t>
    </dgm:pt>
    <dgm:pt modelId="{3EE63F87-EF46-4043-9B18-E189A843B533}" type="sibTrans" cxnId="{37955BD9-6858-4364-BAA4-A6F1978D3D24}">
      <dgm:prSet/>
      <dgm:spPr/>
      <dgm:t>
        <a:bodyPr/>
        <a:lstStyle/>
        <a:p>
          <a:endParaRPr lang="en-US" sz="1000"/>
        </a:p>
      </dgm:t>
    </dgm:pt>
    <dgm:pt modelId="{A8452B56-CF5D-45F7-BEC3-E52AED87334A}">
      <dgm:prSet custT="1"/>
      <dgm:spPr>
        <a:noFill/>
        <a:ln>
          <a:solidFill>
            <a:srgbClr val="00CCFF"/>
          </a:solidFill>
        </a:ln>
      </dgm:spPr>
      <dgm:t>
        <a:bodyPr anchor="ctr"/>
        <a:lstStyle/>
        <a:p>
          <a:pPr rtl="0"/>
          <a:r>
            <a:rPr lang="en-US" sz="1000" b="1" dirty="0"/>
            <a:t>V	1890</a:t>
          </a:r>
          <a:endParaRPr lang="en-US" sz="1000" dirty="0"/>
        </a:p>
      </dgm:t>
    </dgm:pt>
    <dgm:pt modelId="{90EDDD98-08F2-4E9A-9BB0-4A84577EEF97}" type="parTrans" cxnId="{6B9530EC-F78C-4481-A6F3-E61A9E2D6BB9}">
      <dgm:prSet/>
      <dgm:spPr/>
      <dgm:t>
        <a:bodyPr/>
        <a:lstStyle/>
        <a:p>
          <a:endParaRPr lang="en-US" sz="1000"/>
        </a:p>
      </dgm:t>
    </dgm:pt>
    <dgm:pt modelId="{69F70427-BFB3-4B4B-B2B7-E015CF68DAE6}" type="sibTrans" cxnId="{6B9530EC-F78C-4481-A6F3-E61A9E2D6BB9}">
      <dgm:prSet/>
      <dgm:spPr/>
      <dgm:t>
        <a:bodyPr/>
        <a:lstStyle/>
        <a:p>
          <a:endParaRPr lang="en-US" sz="1000"/>
        </a:p>
      </dgm:t>
    </dgm:pt>
    <dgm:pt modelId="{2F053829-0063-4839-8A38-07020E844C00}">
      <dgm:prSet custT="1"/>
      <dgm:spPr>
        <a:noFill/>
        <a:ln>
          <a:solidFill>
            <a:srgbClr val="00CCFF"/>
          </a:solidFill>
        </a:ln>
      </dgm:spPr>
      <dgm:t>
        <a:bodyPr anchor="ctr"/>
        <a:lstStyle/>
        <a:p>
          <a:pPr rtl="0"/>
          <a:r>
            <a:rPr lang="en-US" sz="1000" b="1" dirty="0"/>
            <a:t>Ta</a:t>
          </a:r>
          <a:r>
            <a:rPr lang="en-US" sz="1000" b="1" baseline="-25000" dirty="0"/>
            <a:t>2</a:t>
          </a:r>
          <a:r>
            <a:rPr lang="en-US" sz="1000" b="1" dirty="0"/>
            <a:t>O</a:t>
          </a:r>
          <a:r>
            <a:rPr lang="en-US" sz="1000" b="1" baseline="-25000" dirty="0"/>
            <a:t>5	</a:t>
          </a:r>
          <a:r>
            <a:rPr lang="en-US" sz="1000" b="1" dirty="0"/>
            <a:t>1872</a:t>
          </a:r>
          <a:endParaRPr lang="en-US" sz="1000" dirty="0"/>
        </a:p>
      </dgm:t>
    </dgm:pt>
    <dgm:pt modelId="{722C05D3-8D56-427A-AAFA-4014AD9A83DF}" type="parTrans" cxnId="{A9DD44C7-4D5A-49A5-BB90-A7D65418E8BB}">
      <dgm:prSet/>
      <dgm:spPr/>
      <dgm:t>
        <a:bodyPr/>
        <a:lstStyle/>
        <a:p>
          <a:endParaRPr lang="en-US" sz="1000"/>
        </a:p>
      </dgm:t>
    </dgm:pt>
    <dgm:pt modelId="{BA85DF9A-07F0-4795-8114-5ED6509EFF4C}" type="sibTrans" cxnId="{A9DD44C7-4D5A-49A5-BB90-A7D65418E8BB}">
      <dgm:prSet/>
      <dgm:spPr/>
      <dgm:t>
        <a:bodyPr/>
        <a:lstStyle/>
        <a:p>
          <a:endParaRPr lang="en-US" sz="1000"/>
        </a:p>
      </dgm:t>
    </dgm:pt>
    <dgm:pt modelId="{DBB1F914-3855-4AC2-975F-135FFAFA8F87}">
      <dgm:prSet custT="1"/>
      <dgm:spPr>
        <a:noFill/>
        <a:ln>
          <a:solidFill>
            <a:srgbClr val="00CCFF"/>
          </a:solidFill>
        </a:ln>
      </dgm:spPr>
      <dgm:t>
        <a:bodyPr anchor="ctr"/>
        <a:lstStyle/>
        <a:p>
          <a:pPr rtl="0"/>
          <a:r>
            <a:rPr lang="en-US" sz="1000" b="1" dirty="0"/>
            <a:t>Zr	1852</a:t>
          </a:r>
          <a:endParaRPr lang="en-US" sz="1000" dirty="0"/>
        </a:p>
      </dgm:t>
    </dgm:pt>
    <dgm:pt modelId="{09726B6C-D3B1-4646-AA1A-7E6ED8D25ECF}" type="parTrans" cxnId="{C8B48978-30FE-426A-973F-99FC56D99CD2}">
      <dgm:prSet/>
      <dgm:spPr/>
      <dgm:t>
        <a:bodyPr/>
        <a:lstStyle/>
        <a:p>
          <a:endParaRPr lang="en-US" sz="1000"/>
        </a:p>
      </dgm:t>
    </dgm:pt>
    <dgm:pt modelId="{5912FA9A-3BD7-4406-9972-E55B59DE3BA8}" type="sibTrans" cxnId="{C8B48978-30FE-426A-973F-99FC56D99CD2}">
      <dgm:prSet/>
      <dgm:spPr/>
      <dgm:t>
        <a:bodyPr/>
        <a:lstStyle/>
        <a:p>
          <a:endParaRPr lang="en-US" sz="1000"/>
        </a:p>
      </dgm:t>
    </dgm:pt>
    <dgm:pt modelId="{3D30E606-D750-4007-88B2-3E1CD8114F1E}">
      <dgm:prSet custT="1"/>
      <dgm:spPr>
        <a:noFill/>
        <a:ln>
          <a:solidFill>
            <a:srgbClr val="00CCFF"/>
          </a:solidFill>
        </a:ln>
      </dgm:spPr>
      <dgm:t>
        <a:bodyPr anchor="ctr"/>
        <a:lstStyle/>
        <a:p>
          <a:pPr rtl="0"/>
          <a:r>
            <a:rPr lang="en-US" sz="1000" b="1" dirty="0"/>
            <a:t>TiO</a:t>
          </a:r>
          <a:r>
            <a:rPr lang="en-US" sz="1000" b="1" baseline="-25000" dirty="0"/>
            <a:t>2	</a:t>
          </a:r>
          <a:r>
            <a:rPr lang="en-US" sz="1000" b="1" dirty="0"/>
            <a:t>1840</a:t>
          </a:r>
          <a:endParaRPr lang="en-US" sz="1000" dirty="0"/>
        </a:p>
      </dgm:t>
    </dgm:pt>
    <dgm:pt modelId="{D2AA0F6A-AC87-4052-B5AC-DBB2FF9AF314}" type="parTrans" cxnId="{292C61CC-481D-4802-8744-75625660DAF6}">
      <dgm:prSet/>
      <dgm:spPr/>
      <dgm:t>
        <a:bodyPr/>
        <a:lstStyle/>
        <a:p>
          <a:endParaRPr lang="en-US" sz="1000"/>
        </a:p>
      </dgm:t>
    </dgm:pt>
    <dgm:pt modelId="{A8910568-116A-4823-B2B0-D4B3643EEA43}" type="sibTrans" cxnId="{292C61CC-481D-4802-8744-75625660DAF6}">
      <dgm:prSet/>
      <dgm:spPr/>
      <dgm:t>
        <a:bodyPr/>
        <a:lstStyle/>
        <a:p>
          <a:endParaRPr lang="en-US" sz="1000"/>
        </a:p>
      </dgm:t>
    </dgm:pt>
    <dgm:pt modelId="{1B2CF581-1C58-42BE-B3BC-2C3499C43506}">
      <dgm:prSet custT="1"/>
      <dgm:spPr>
        <a:noFill/>
        <a:ln>
          <a:solidFill>
            <a:srgbClr val="00CCFF"/>
          </a:solidFill>
        </a:ln>
      </dgm:spPr>
      <dgm:t>
        <a:bodyPr anchor="ctr"/>
        <a:lstStyle/>
        <a:p>
          <a:pPr rtl="0"/>
          <a:r>
            <a:rPr lang="en-US" sz="1000" b="1" dirty="0"/>
            <a:t>Pt	1772</a:t>
          </a:r>
          <a:endParaRPr lang="en-US" sz="1000" dirty="0"/>
        </a:p>
      </dgm:t>
    </dgm:pt>
    <dgm:pt modelId="{48FA4CA9-CB87-4070-8A67-A58AE157D0AE}" type="parTrans" cxnId="{FBF2ACCC-8A64-4E0A-B6E6-735BBF8186EC}">
      <dgm:prSet/>
      <dgm:spPr/>
      <dgm:t>
        <a:bodyPr/>
        <a:lstStyle/>
        <a:p>
          <a:endParaRPr lang="en-US" sz="1000"/>
        </a:p>
      </dgm:t>
    </dgm:pt>
    <dgm:pt modelId="{A854646F-291E-4141-8764-1039742263F0}" type="sibTrans" cxnId="{FBF2ACCC-8A64-4E0A-B6E6-735BBF8186EC}">
      <dgm:prSet/>
      <dgm:spPr/>
      <dgm:t>
        <a:bodyPr/>
        <a:lstStyle/>
        <a:p>
          <a:endParaRPr lang="en-US" sz="1000"/>
        </a:p>
      </dgm:t>
    </dgm:pt>
    <dgm:pt modelId="{B66334CC-3337-4CE3-B1CD-DC83D7F8225F}">
      <dgm:prSet custT="1"/>
      <dgm:spPr>
        <a:noFill/>
        <a:ln>
          <a:solidFill>
            <a:srgbClr val="00CCFF"/>
          </a:solidFill>
        </a:ln>
      </dgm:spPr>
      <dgm:t>
        <a:bodyPr anchor="ctr"/>
        <a:lstStyle/>
        <a:p>
          <a:pPr rtl="0"/>
          <a:r>
            <a:rPr lang="en-US" sz="1000" b="1" dirty="0"/>
            <a:t>SiO</a:t>
          </a:r>
          <a:r>
            <a:rPr lang="en-US" sz="1000" b="1" baseline="-25000" dirty="0"/>
            <a:t>2	</a:t>
          </a:r>
          <a:r>
            <a:rPr lang="en-US" sz="1000" b="1" dirty="0"/>
            <a:t>1723</a:t>
          </a:r>
          <a:endParaRPr lang="en-US" sz="1000" dirty="0"/>
        </a:p>
      </dgm:t>
    </dgm:pt>
    <dgm:pt modelId="{794F5424-9446-4A4D-9D2B-72F2ABBC9005}" type="parTrans" cxnId="{7A4ED51B-63D1-49D0-B77C-232F65CB714E}">
      <dgm:prSet/>
      <dgm:spPr/>
      <dgm:t>
        <a:bodyPr/>
        <a:lstStyle/>
        <a:p>
          <a:endParaRPr lang="en-US" sz="1000"/>
        </a:p>
      </dgm:t>
    </dgm:pt>
    <dgm:pt modelId="{26D8F91E-D9B1-4B19-BAFB-6C67F00CB8AC}" type="sibTrans" cxnId="{7A4ED51B-63D1-49D0-B77C-232F65CB714E}">
      <dgm:prSet/>
      <dgm:spPr/>
      <dgm:t>
        <a:bodyPr/>
        <a:lstStyle/>
        <a:p>
          <a:endParaRPr lang="en-US" sz="1000"/>
        </a:p>
      </dgm:t>
    </dgm:pt>
    <dgm:pt modelId="{8B53149B-E5A4-4C66-9DD3-D8A1624736B7}">
      <dgm:prSet custT="1"/>
      <dgm:spPr>
        <a:noFill/>
        <a:ln>
          <a:solidFill>
            <a:srgbClr val="00CCFF"/>
          </a:solidFill>
        </a:ln>
      </dgm:spPr>
      <dgm:t>
        <a:bodyPr anchor="ctr"/>
        <a:lstStyle/>
        <a:p>
          <a:pPr rtl="0"/>
          <a:r>
            <a:rPr lang="en-US" sz="1000" b="1" dirty="0"/>
            <a:t>Ti</a:t>
          </a:r>
          <a:r>
            <a:rPr lang="en-US" sz="1000" b="1" baseline="-25000" dirty="0"/>
            <a:t>	</a:t>
          </a:r>
          <a:r>
            <a:rPr lang="en-US" sz="1000" b="1" dirty="0"/>
            <a:t>1660</a:t>
          </a:r>
          <a:endParaRPr lang="en-US" sz="1000" dirty="0"/>
        </a:p>
      </dgm:t>
    </dgm:pt>
    <dgm:pt modelId="{897ED8AF-DAB1-4DEE-B4BD-9ADBC23697DC}" type="parTrans" cxnId="{3E7F0604-7C99-4FCC-8016-7BC342EB07C9}">
      <dgm:prSet/>
      <dgm:spPr/>
      <dgm:t>
        <a:bodyPr/>
        <a:lstStyle/>
        <a:p>
          <a:endParaRPr lang="en-US" sz="1000"/>
        </a:p>
      </dgm:t>
    </dgm:pt>
    <dgm:pt modelId="{C044D734-F4BE-4F56-8D58-DEED119C4B15}" type="sibTrans" cxnId="{3E7F0604-7C99-4FCC-8016-7BC342EB07C9}">
      <dgm:prSet/>
      <dgm:spPr/>
      <dgm:t>
        <a:bodyPr/>
        <a:lstStyle/>
        <a:p>
          <a:endParaRPr lang="en-US" sz="1000"/>
        </a:p>
      </dgm:t>
    </dgm:pt>
    <dgm:pt modelId="{1C9FA4C3-D76D-4965-A084-4BFC30B5EE04}">
      <dgm:prSet custT="1"/>
      <dgm:spPr>
        <a:noFill/>
        <a:ln>
          <a:solidFill>
            <a:srgbClr val="00CCFF"/>
          </a:solidFill>
        </a:ln>
      </dgm:spPr>
      <dgm:t>
        <a:bodyPr anchor="ctr"/>
        <a:lstStyle/>
        <a:p>
          <a:pPr rtl="0"/>
          <a:r>
            <a:rPr lang="en-US" sz="1000" b="1" dirty="0"/>
            <a:t>Fe	1535</a:t>
          </a:r>
          <a:endParaRPr lang="en-US" sz="1000" dirty="0"/>
        </a:p>
      </dgm:t>
    </dgm:pt>
    <dgm:pt modelId="{5E12D59F-D6FE-4542-886B-F97AC54FA788}" type="parTrans" cxnId="{DC7B4B89-1A9F-4200-AEEA-E9F0C2DD2F90}">
      <dgm:prSet/>
      <dgm:spPr/>
      <dgm:t>
        <a:bodyPr/>
        <a:lstStyle/>
        <a:p>
          <a:endParaRPr lang="en-US" sz="1000"/>
        </a:p>
      </dgm:t>
    </dgm:pt>
    <dgm:pt modelId="{A3D9AEB1-E0B0-42AC-8967-D6206EE88AFB}" type="sibTrans" cxnId="{DC7B4B89-1A9F-4200-AEEA-E9F0C2DD2F90}">
      <dgm:prSet/>
      <dgm:spPr/>
      <dgm:t>
        <a:bodyPr/>
        <a:lstStyle/>
        <a:p>
          <a:endParaRPr lang="en-US" sz="1000"/>
        </a:p>
      </dgm:t>
    </dgm:pt>
    <dgm:pt modelId="{27651BEF-8FD3-4E4A-BE03-AA4778B72392}">
      <dgm:prSet custT="1"/>
      <dgm:spPr>
        <a:noFill/>
        <a:ln>
          <a:solidFill>
            <a:srgbClr val="00CCFF"/>
          </a:solidFill>
        </a:ln>
      </dgm:spPr>
      <dgm:t>
        <a:bodyPr anchor="ctr"/>
        <a:lstStyle/>
        <a:p>
          <a:pPr rtl="0"/>
          <a:r>
            <a:rPr lang="en-US" sz="1000" b="1" dirty="0"/>
            <a:t>Ni	1455</a:t>
          </a:r>
          <a:endParaRPr lang="en-US" sz="1000" dirty="0"/>
        </a:p>
      </dgm:t>
    </dgm:pt>
    <dgm:pt modelId="{58D163C6-500A-49CB-93D0-8D64F03807D0}" type="parTrans" cxnId="{C938F5B0-689A-4E18-98BE-9F580230BB0D}">
      <dgm:prSet/>
      <dgm:spPr/>
      <dgm:t>
        <a:bodyPr/>
        <a:lstStyle/>
        <a:p>
          <a:endParaRPr lang="en-US" sz="1000"/>
        </a:p>
      </dgm:t>
    </dgm:pt>
    <dgm:pt modelId="{A3C57FF3-1534-435B-9942-97255D468D01}" type="sibTrans" cxnId="{C938F5B0-689A-4E18-98BE-9F580230BB0D}">
      <dgm:prSet/>
      <dgm:spPr/>
      <dgm:t>
        <a:bodyPr/>
        <a:lstStyle/>
        <a:p>
          <a:endParaRPr lang="en-US" sz="1000"/>
        </a:p>
      </dgm:t>
    </dgm:pt>
    <dgm:pt modelId="{0373E2DF-BEB1-429F-8F1E-514EC128145A}">
      <dgm:prSet custT="1"/>
      <dgm:spPr>
        <a:noFill/>
        <a:ln>
          <a:solidFill>
            <a:srgbClr val="00CCFF"/>
          </a:solidFill>
        </a:ln>
      </dgm:spPr>
      <dgm:t>
        <a:bodyPr anchor="ctr"/>
        <a:lstStyle/>
        <a:p>
          <a:pPr rtl="0"/>
          <a:r>
            <a:rPr lang="en-US" sz="1000" b="1" dirty="0"/>
            <a:t>Si	1410</a:t>
          </a:r>
          <a:endParaRPr lang="en-US" sz="1000" dirty="0"/>
        </a:p>
      </dgm:t>
    </dgm:pt>
    <dgm:pt modelId="{9388AB22-8B4D-438B-908B-9585441A1CF9}" type="parTrans" cxnId="{5940EF86-D195-4384-B2A0-7D408C39E167}">
      <dgm:prSet/>
      <dgm:spPr/>
      <dgm:t>
        <a:bodyPr/>
        <a:lstStyle/>
        <a:p>
          <a:endParaRPr lang="en-US" sz="1000"/>
        </a:p>
      </dgm:t>
    </dgm:pt>
    <dgm:pt modelId="{08B5F1F8-D391-46E1-BD27-01195D48E931}" type="sibTrans" cxnId="{5940EF86-D195-4384-B2A0-7D408C39E167}">
      <dgm:prSet/>
      <dgm:spPr/>
      <dgm:t>
        <a:bodyPr/>
        <a:lstStyle/>
        <a:p>
          <a:endParaRPr lang="en-US" sz="1000"/>
        </a:p>
      </dgm:t>
    </dgm:pt>
    <dgm:pt modelId="{4A4068D3-7E4E-4731-9637-C6BF3DB3D1E0}">
      <dgm:prSet custT="1"/>
      <dgm:spPr>
        <a:noFill/>
        <a:ln>
          <a:solidFill>
            <a:srgbClr val="00CCFF"/>
          </a:solidFill>
        </a:ln>
      </dgm:spPr>
      <dgm:t>
        <a:bodyPr anchor="ctr"/>
        <a:lstStyle/>
        <a:p>
          <a:pPr rtl="0"/>
          <a:r>
            <a:rPr lang="en-US" sz="1000" b="1" dirty="0"/>
            <a:t>Cu	1083</a:t>
          </a:r>
          <a:endParaRPr lang="en-US" sz="1000" dirty="0"/>
        </a:p>
      </dgm:t>
    </dgm:pt>
    <dgm:pt modelId="{6CC35627-8126-493B-90A4-75A1CB3C060B}" type="parTrans" cxnId="{72362479-B5F7-4001-A295-D611C3B4C14B}">
      <dgm:prSet/>
      <dgm:spPr/>
      <dgm:t>
        <a:bodyPr/>
        <a:lstStyle/>
        <a:p>
          <a:endParaRPr lang="en-US" sz="1000"/>
        </a:p>
      </dgm:t>
    </dgm:pt>
    <dgm:pt modelId="{37A83279-1A75-4BC9-96A7-EA3B1953F16C}" type="sibTrans" cxnId="{72362479-B5F7-4001-A295-D611C3B4C14B}">
      <dgm:prSet/>
      <dgm:spPr/>
      <dgm:t>
        <a:bodyPr/>
        <a:lstStyle/>
        <a:p>
          <a:endParaRPr lang="en-US" sz="1000"/>
        </a:p>
      </dgm:t>
    </dgm:pt>
    <dgm:pt modelId="{57314C8B-DA81-40D8-ACF3-1A0D98E83A14}" type="pres">
      <dgm:prSet presAssocID="{F143EA31-2900-41C7-9BB8-728D14E7290E}" presName="vert0" presStyleCnt="0">
        <dgm:presLayoutVars>
          <dgm:dir/>
          <dgm:animOne val="branch"/>
          <dgm:animLvl val="lvl"/>
        </dgm:presLayoutVars>
      </dgm:prSet>
      <dgm:spPr/>
    </dgm:pt>
    <dgm:pt modelId="{1A11542E-7006-4692-8D53-2524F53E882E}" type="pres">
      <dgm:prSet presAssocID="{790EA367-CDFC-4F70-BB78-8C7830A2F3CF}" presName="thickLine" presStyleLbl="alignNode1" presStyleIdx="0" presStyleCnt="14" custLinFactNeighborY="-3368"/>
      <dgm:spPr>
        <a:noFill/>
        <a:ln>
          <a:solidFill>
            <a:srgbClr val="00CCFF"/>
          </a:solidFill>
        </a:ln>
      </dgm:spPr>
    </dgm:pt>
    <dgm:pt modelId="{473DCF79-74F1-4B1C-B5A7-E6B5167438A4}" type="pres">
      <dgm:prSet presAssocID="{790EA367-CDFC-4F70-BB78-8C7830A2F3CF}" presName="horz1" presStyleCnt="0"/>
      <dgm:spPr/>
    </dgm:pt>
    <dgm:pt modelId="{DF9FE493-88B8-4109-94AC-943879AA03CC}" type="pres">
      <dgm:prSet presAssocID="{790EA367-CDFC-4F70-BB78-8C7830A2F3CF}" presName="tx1" presStyleLbl="revTx" presStyleIdx="0" presStyleCnt="14" custLinFactNeighborX="902"/>
      <dgm:spPr/>
    </dgm:pt>
    <dgm:pt modelId="{0879C0B4-E8D2-4801-8518-610316851FF4}" type="pres">
      <dgm:prSet presAssocID="{790EA367-CDFC-4F70-BB78-8C7830A2F3CF}" presName="vert1" presStyleCnt="0"/>
      <dgm:spPr/>
    </dgm:pt>
    <dgm:pt modelId="{852FE939-8CCA-4FE9-80F0-8093FDC0DDF4}" type="pres">
      <dgm:prSet presAssocID="{D8D8EC34-EA50-4482-970C-F8D331F54917}" presName="thickLine" presStyleLbl="alignNode1" presStyleIdx="1" presStyleCnt="14"/>
      <dgm:spPr>
        <a:noFill/>
        <a:ln>
          <a:solidFill>
            <a:srgbClr val="00CCFF"/>
          </a:solidFill>
        </a:ln>
      </dgm:spPr>
    </dgm:pt>
    <dgm:pt modelId="{D2F44886-803C-4F27-AEBF-18D983911968}" type="pres">
      <dgm:prSet presAssocID="{D8D8EC34-EA50-4482-970C-F8D331F54917}" presName="horz1" presStyleCnt="0"/>
      <dgm:spPr/>
    </dgm:pt>
    <dgm:pt modelId="{824FA4DE-9A29-4416-9E06-558EDC97AA84}" type="pres">
      <dgm:prSet presAssocID="{D8D8EC34-EA50-4482-970C-F8D331F54917}" presName="tx1" presStyleLbl="revTx" presStyleIdx="1" presStyleCnt="14"/>
      <dgm:spPr/>
    </dgm:pt>
    <dgm:pt modelId="{1B4D99C7-EC0B-48DF-ABE0-7C439758AF92}" type="pres">
      <dgm:prSet presAssocID="{D8D8EC34-EA50-4482-970C-F8D331F54917}" presName="vert1" presStyleCnt="0"/>
      <dgm:spPr/>
    </dgm:pt>
    <dgm:pt modelId="{16124A86-56D4-4DB3-B868-BDDDDA066322}" type="pres">
      <dgm:prSet presAssocID="{F0E1FF23-323C-46B6-B13F-5AB4F5921E0A}" presName="thickLine" presStyleLbl="alignNode1" presStyleIdx="2" presStyleCnt="14"/>
      <dgm:spPr>
        <a:noFill/>
        <a:ln>
          <a:solidFill>
            <a:srgbClr val="00CCFF"/>
          </a:solidFill>
        </a:ln>
      </dgm:spPr>
    </dgm:pt>
    <dgm:pt modelId="{8341640B-4573-4FA3-AC65-DE7D1DE6207B}" type="pres">
      <dgm:prSet presAssocID="{F0E1FF23-323C-46B6-B13F-5AB4F5921E0A}" presName="horz1" presStyleCnt="0"/>
      <dgm:spPr/>
    </dgm:pt>
    <dgm:pt modelId="{9EDA7790-D925-4819-9AB2-50A1074AD448}" type="pres">
      <dgm:prSet presAssocID="{F0E1FF23-323C-46B6-B13F-5AB4F5921E0A}" presName="tx1" presStyleLbl="revTx" presStyleIdx="2" presStyleCnt="14"/>
      <dgm:spPr/>
    </dgm:pt>
    <dgm:pt modelId="{357FC768-246D-4579-90F8-6982295886FD}" type="pres">
      <dgm:prSet presAssocID="{F0E1FF23-323C-46B6-B13F-5AB4F5921E0A}" presName="vert1" presStyleCnt="0"/>
      <dgm:spPr/>
    </dgm:pt>
    <dgm:pt modelId="{1D038CF8-CCA8-44F4-8941-CC7EA6F64F2F}" type="pres">
      <dgm:prSet presAssocID="{A8452B56-CF5D-45F7-BEC3-E52AED87334A}" presName="thickLine" presStyleLbl="alignNode1" presStyleIdx="3" presStyleCnt="14"/>
      <dgm:spPr>
        <a:noFill/>
        <a:ln>
          <a:solidFill>
            <a:srgbClr val="00CCFF"/>
          </a:solidFill>
        </a:ln>
      </dgm:spPr>
    </dgm:pt>
    <dgm:pt modelId="{12F4691C-54D4-4C4B-97E0-DC976B51570C}" type="pres">
      <dgm:prSet presAssocID="{A8452B56-CF5D-45F7-BEC3-E52AED87334A}" presName="horz1" presStyleCnt="0"/>
      <dgm:spPr/>
    </dgm:pt>
    <dgm:pt modelId="{145E1BDE-E4F7-4032-A4EB-EDE03D6773D5}" type="pres">
      <dgm:prSet presAssocID="{A8452B56-CF5D-45F7-BEC3-E52AED87334A}" presName="tx1" presStyleLbl="revTx" presStyleIdx="3" presStyleCnt="14"/>
      <dgm:spPr/>
    </dgm:pt>
    <dgm:pt modelId="{9C22ADFF-58B4-443E-B208-1CBAEF6D7771}" type="pres">
      <dgm:prSet presAssocID="{A8452B56-CF5D-45F7-BEC3-E52AED87334A}" presName="vert1" presStyleCnt="0"/>
      <dgm:spPr/>
    </dgm:pt>
    <dgm:pt modelId="{F2194C69-AD9E-4FF7-869B-4B7A1A013295}" type="pres">
      <dgm:prSet presAssocID="{2F053829-0063-4839-8A38-07020E844C00}" presName="thickLine" presStyleLbl="alignNode1" presStyleIdx="4" presStyleCnt="14" custLinFactNeighborX="-1803"/>
      <dgm:spPr>
        <a:noFill/>
        <a:ln>
          <a:solidFill>
            <a:srgbClr val="00CCFF"/>
          </a:solidFill>
        </a:ln>
      </dgm:spPr>
    </dgm:pt>
    <dgm:pt modelId="{ABC1EE67-21E2-4B94-855A-4F571F23C772}" type="pres">
      <dgm:prSet presAssocID="{2F053829-0063-4839-8A38-07020E844C00}" presName="horz1" presStyleCnt="0"/>
      <dgm:spPr/>
    </dgm:pt>
    <dgm:pt modelId="{44E0C4B1-7A5C-4405-AD9A-D9D88BF06EE0}" type="pres">
      <dgm:prSet presAssocID="{2F053829-0063-4839-8A38-07020E844C00}" presName="tx1" presStyleLbl="revTx" presStyleIdx="4" presStyleCnt="14" custLinFactNeighborX="-902"/>
      <dgm:spPr/>
    </dgm:pt>
    <dgm:pt modelId="{4F98AFF5-A55E-46F5-BD4D-B6CDCF173236}" type="pres">
      <dgm:prSet presAssocID="{2F053829-0063-4839-8A38-07020E844C00}" presName="vert1" presStyleCnt="0"/>
      <dgm:spPr/>
    </dgm:pt>
    <dgm:pt modelId="{7DA9ECEA-CBFD-40A9-A054-060029E1B0CD}" type="pres">
      <dgm:prSet presAssocID="{DBB1F914-3855-4AC2-975F-135FFAFA8F87}" presName="thickLine" presStyleLbl="alignNode1" presStyleIdx="5" presStyleCnt="14"/>
      <dgm:spPr>
        <a:noFill/>
        <a:ln>
          <a:solidFill>
            <a:srgbClr val="00CCFF"/>
          </a:solidFill>
        </a:ln>
      </dgm:spPr>
    </dgm:pt>
    <dgm:pt modelId="{8CF3F019-E6AC-40D9-A07B-9413D26AE48C}" type="pres">
      <dgm:prSet presAssocID="{DBB1F914-3855-4AC2-975F-135FFAFA8F87}" presName="horz1" presStyleCnt="0"/>
      <dgm:spPr/>
    </dgm:pt>
    <dgm:pt modelId="{ABB74EAC-4D9A-4F38-BC0C-580F6BC8E318}" type="pres">
      <dgm:prSet presAssocID="{DBB1F914-3855-4AC2-975F-135FFAFA8F87}" presName="tx1" presStyleLbl="revTx" presStyleIdx="5" presStyleCnt="14"/>
      <dgm:spPr/>
    </dgm:pt>
    <dgm:pt modelId="{74015455-3257-4891-94A0-17579B82BAA6}" type="pres">
      <dgm:prSet presAssocID="{DBB1F914-3855-4AC2-975F-135FFAFA8F87}" presName="vert1" presStyleCnt="0"/>
      <dgm:spPr/>
    </dgm:pt>
    <dgm:pt modelId="{ADA18B95-24D1-4A5C-8B19-E0FCEAD6C1E0}" type="pres">
      <dgm:prSet presAssocID="{3D30E606-D750-4007-88B2-3E1CD8114F1E}" presName="thickLine" presStyleLbl="alignNode1" presStyleIdx="6" presStyleCnt="14"/>
      <dgm:spPr>
        <a:noFill/>
        <a:ln>
          <a:solidFill>
            <a:srgbClr val="00CCFF"/>
          </a:solidFill>
        </a:ln>
      </dgm:spPr>
    </dgm:pt>
    <dgm:pt modelId="{8925477C-C21F-4064-A9E0-9DAC9DFB0477}" type="pres">
      <dgm:prSet presAssocID="{3D30E606-D750-4007-88B2-3E1CD8114F1E}" presName="horz1" presStyleCnt="0"/>
      <dgm:spPr/>
    </dgm:pt>
    <dgm:pt modelId="{7A340D61-5131-4DE3-8757-7C997F9866DE}" type="pres">
      <dgm:prSet presAssocID="{3D30E606-D750-4007-88B2-3E1CD8114F1E}" presName="tx1" presStyleLbl="revTx" presStyleIdx="6" presStyleCnt="14"/>
      <dgm:spPr/>
    </dgm:pt>
    <dgm:pt modelId="{96A060DF-2E12-4331-8B0C-73D7D5565CF5}" type="pres">
      <dgm:prSet presAssocID="{3D30E606-D750-4007-88B2-3E1CD8114F1E}" presName="vert1" presStyleCnt="0"/>
      <dgm:spPr/>
    </dgm:pt>
    <dgm:pt modelId="{AFBBE441-574D-4DA8-944D-080B88EA6930}" type="pres">
      <dgm:prSet presAssocID="{1B2CF581-1C58-42BE-B3BC-2C3499C43506}" presName="thickLine" presStyleLbl="alignNode1" presStyleIdx="7" presStyleCnt="14"/>
      <dgm:spPr>
        <a:noFill/>
        <a:ln>
          <a:solidFill>
            <a:srgbClr val="00CCFF"/>
          </a:solidFill>
        </a:ln>
      </dgm:spPr>
    </dgm:pt>
    <dgm:pt modelId="{2F02BD2E-8804-4430-9870-B4849F14C9DC}" type="pres">
      <dgm:prSet presAssocID="{1B2CF581-1C58-42BE-B3BC-2C3499C43506}" presName="horz1" presStyleCnt="0"/>
      <dgm:spPr/>
    </dgm:pt>
    <dgm:pt modelId="{BFFD23A0-3D7E-46F5-B1E9-F6243A3016FC}" type="pres">
      <dgm:prSet presAssocID="{1B2CF581-1C58-42BE-B3BC-2C3499C43506}" presName="tx1" presStyleLbl="revTx" presStyleIdx="7" presStyleCnt="14"/>
      <dgm:spPr/>
    </dgm:pt>
    <dgm:pt modelId="{55937D28-AF75-4003-842B-0D8D650549DB}" type="pres">
      <dgm:prSet presAssocID="{1B2CF581-1C58-42BE-B3BC-2C3499C43506}" presName="vert1" presStyleCnt="0"/>
      <dgm:spPr/>
    </dgm:pt>
    <dgm:pt modelId="{AA371EC2-3814-47FB-A86C-B22A0C3BAFC4}" type="pres">
      <dgm:prSet presAssocID="{B66334CC-3337-4CE3-B1CD-DC83D7F8225F}" presName="thickLine" presStyleLbl="alignNode1" presStyleIdx="8" presStyleCnt="14"/>
      <dgm:spPr>
        <a:noFill/>
        <a:ln>
          <a:solidFill>
            <a:srgbClr val="00CCFF"/>
          </a:solidFill>
        </a:ln>
      </dgm:spPr>
    </dgm:pt>
    <dgm:pt modelId="{BC8AF0E3-CD42-4098-975D-6A944536FB59}" type="pres">
      <dgm:prSet presAssocID="{B66334CC-3337-4CE3-B1CD-DC83D7F8225F}" presName="horz1" presStyleCnt="0"/>
      <dgm:spPr/>
    </dgm:pt>
    <dgm:pt modelId="{BC654DAD-F819-4C08-B0E1-9F0915E51CEA}" type="pres">
      <dgm:prSet presAssocID="{B66334CC-3337-4CE3-B1CD-DC83D7F8225F}" presName="tx1" presStyleLbl="revTx" presStyleIdx="8" presStyleCnt="14"/>
      <dgm:spPr/>
    </dgm:pt>
    <dgm:pt modelId="{AF10A54D-2753-4C26-A73D-6072CD723C20}" type="pres">
      <dgm:prSet presAssocID="{B66334CC-3337-4CE3-B1CD-DC83D7F8225F}" presName="vert1" presStyleCnt="0"/>
      <dgm:spPr/>
    </dgm:pt>
    <dgm:pt modelId="{24A24A69-D0F0-4B3A-8230-25DF635064F0}" type="pres">
      <dgm:prSet presAssocID="{8B53149B-E5A4-4C66-9DD3-D8A1624736B7}" presName="thickLine" presStyleLbl="alignNode1" presStyleIdx="9" presStyleCnt="14"/>
      <dgm:spPr>
        <a:noFill/>
        <a:ln>
          <a:solidFill>
            <a:srgbClr val="00CCFF"/>
          </a:solidFill>
        </a:ln>
      </dgm:spPr>
    </dgm:pt>
    <dgm:pt modelId="{0563D9DF-E900-4CB6-8524-EC761D82715E}" type="pres">
      <dgm:prSet presAssocID="{8B53149B-E5A4-4C66-9DD3-D8A1624736B7}" presName="horz1" presStyleCnt="0"/>
      <dgm:spPr/>
    </dgm:pt>
    <dgm:pt modelId="{04BBB7D9-2240-4A21-8BBA-0434DF70EA2D}" type="pres">
      <dgm:prSet presAssocID="{8B53149B-E5A4-4C66-9DD3-D8A1624736B7}" presName="tx1" presStyleLbl="revTx" presStyleIdx="9" presStyleCnt="14"/>
      <dgm:spPr/>
    </dgm:pt>
    <dgm:pt modelId="{AE7078EC-5B08-49E1-9F12-91C4B389EFD5}" type="pres">
      <dgm:prSet presAssocID="{8B53149B-E5A4-4C66-9DD3-D8A1624736B7}" presName="vert1" presStyleCnt="0"/>
      <dgm:spPr/>
    </dgm:pt>
    <dgm:pt modelId="{4205C434-7696-4128-AB78-1873CB323CDF}" type="pres">
      <dgm:prSet presAssocID="{1C9FA4C3-D76D-4965-A084-4BFC30B5EE04}" presName="thickLine" presStyleLbl="alignNode1" presStyleIdx="10" presStyleCnt="14"/>
      <dgm:spPr>
        <a:noFill/>
        <a:ln>
          <a:solidFill>
            <a:srgbClr val="00CCFF"/>
          </a:solidFill>
        </a:ln>
      </dgm:spPr>
    </dgm:pt>
    <dgm:pt modelId="{B32BF4D6-3594-44DD-8348-D5BC39AB8C5B}" type="pres">
      <dgm:prSet presAssocID="{1C9FA4C3-D76D-4965-A084-4BFC30B5EE04}" presName="horz1" presStyleCnt="0"/>
      <dgm:spPr/>
    </dgm:pt>
    <dgm:pt modelId="{86DBBCAE-E35D-4B53-A033-753E0F61B494}" type="pres">
      <dgm:prSet presAssocID="{1C9FA4C3-D76D-4965-A084-4BFC30B5EE04}" presName="tx1" presStyleLbl="revTx" presStyleIdx="10" presStyleCnt="14"/>
      <dgm:spPr/>
    </dgm:pt>
    <dgm:pt modelId="{363890F9-3FF4-4A56-9958-3EE8C733062D}" type="pres">
      <dgm:prSet presAssocID="{1C9FA4C3-D76D-4965-A084-4BFC30B5EE04}" presName="vert1" presStyleCnt="0"/>
      <dgm:spPr/>
    </dgm:pt>
    <dgm:pt modelId="{5F50B2AA-9EC2-40EC-B783-C66CFEBEB00D}" type="pres">
      <dgm:prSet presAssocID="{27651BEF-8FD3-4E4A-BE03-AA4778B72392}" presName="thickLine" presStyleLbl="alignNode1" presStyleIdx="11" presStyleCnt="14"/>
      <dgm:spPr>
        <a:noFill/>
        <a:ln>
          <a:solidFill>
            <a:srgbClr val="00CCFF"/>
          </a:solidFill>
        </a:ln>
      </dgm:spPr>
    </dgm:pt>
    <dgm:pt modelId="{E69BED3D-DEC6-44FA-A16B-2FAB86D2F695}" type="pres">
      <dgm:prSet presAssocID="{27651BEF-8FD3-4E4A-BE03-AA4778B72392}" presName="horz1" presStyleCnt="0"/>
      <dgm:spPr/>
    </dgm:pt>
    <dgm:pt modelId="{7CF6CB52-85BF-4373-B314-C4EF47DEFDCF}" type="pres">
      <dgm:prSet presAssocID="{27651BEF-8FD3-4E4A-BE03-AA4778B72392}" presName="tx1" presStyleLbl="revTx" presStyleIdx="11" presStyleCnt="14"/>
      <dgm:spPr/>
    </dgm:pt>
    <dgm:pt modelId="{98C0E834-E32E-4914-874B-DF5C1AAF2544}" type="pres">
      <dgm:prSet presAssocID="{27651BEF-8FD3-4E4A-BE03-AA4778B72392}" presName="vert1" presStyleCnt="0"/>
      <dgm:spPr/>
    </dgm:pt>
    <dgm:pt modelId="{0A1A1703-E8F0-4CE8-AB22-9EB5E2F8B5E6}" type="pres">
      <dgm:prSet presAssocID="{0373E2DF-BEB1-429F-8F1E-514EC128145A}" presName="thickLine" presStyleLbl="alignNode1" presStyleIdx="12" presStyleCnt="14"/>
      <dgm:spPr>
        <a:noFill/>
        <a:ln>
          <a:solidFill>
            <a:srgbClr val="00CCFF"/>
          </a:solidFill>
        </a:ln>
      </dgm:spPr>
    </dgm:pt>
    <dgm:pt modelId="{CBAE96E8-931D-42A0-89E6-114FFA063CC2}" type="pres">
      <dgm:prSet presAssocID="{0373E2DF-BEB1-429F-8F1E-514EC128145A}" presName="horz1" presStyleCnt="0"/>
      <dgm:spPr/>
    </dgm:pt>
    <dgm:pt modelId="{5834A02C-2E2D-4764-A8EB-DA19CC4817BD}" type="pres">
      <dgm:prSet presAssocID="{0373E2DF-BEB1-429F-8F1E-514EC128145A}" presName="tx1" presStyleLbl="revTx" presStyleIdx="12" presStyleCnt="14"/>
      <dgm:spPr/>
    </dgm:pt>
    <dgm:pt modelId="{6D751450-54B7-4929-9DDE-C5EBD4C67FA6}" type="pres">
      <dgm:prSet presAssocID="{0373E2DF-BEB1-429F-8F1E-514EC128145A}" presName="vert1" presStyleCnt="0"/>
      <dgm:spPr/>
    </dgm:pt>
    <dgm:pt modelId="{B1EADA34-4803-4084-8F83-7313E4A76CDB}" type="pres">
      <dgm:prSet presAssocID="{4A4068D3-7E4E-4731-9637-C6BF3DB3D1E0}" presName="thickLine" presStyleLbl="alignNode1" presStyleIdx="13" presStyleCnt="14"/>
      <dgm:spPr>
        <a:noFill/>
        <a:ln>
          <a:solidFill>
            <a:srgbClr val="00CCFF"/>
          </a:solidFill>
        </a:ln>
      </dgm:spPr>
    </dgm:pt>
    <dgm:pt modelId="{F16D657E-DF98-46B6-996A-2D28C735712F}" type="pres">
      <dgm:prSet presAssocID="{4A4068D3-7E4E-4731-9637-C6BF3DB3D1E0}" presName="horz1" presStyleCnt="0"/>
      <dgm:spPr/>
    </dgm:pt>
    <dgm:pt modelId="{DEBDCA58-F385-4800-8691-037907121292}" type="pres">
      <dgm:prSet presAssocID="{4A4068D3-7E4E-4731-9637-C6BF3DB3D1E0}" presName="tx1" presStyleLbl="revTx" presStyleIdx="13" presStyleCnt="14"/>
      <dgm:spPr/>
    </dgm:pt>
    <dgm:pt modelId="{3528A248-BE54-49E9-AA02-303DF268A022}" type="pres">
      <dgm:prSet presAssocID="{4A4068D3-7E4E-4731-9637-C6BF3DB3D1E0}" presName="vert1" presStyleCnt="0"/>
      <dgm:spPr/>
    </dgm:pt>
  </dgm:ptLst>
  <dgm:cxnLst>
    <dgm:cxn modelId="{56D1A802-1B76-4D2E-B5C9-67C5832C060F}" type="presOf" srcId="{790EA367-CDFC-4F70-BB78-8C7830A2F3CF}" destId="{DF9FE493-88B8-4109-94AC-943879AA03CC}" srcOrd="0" destOrd="0" presId="urn:microsoft.com/office/officeart/2008/layout/LinedList"/>
    <dgm:cxn modelId="{3E7F0604-7C99-4FCC-8016-7BC342EB07C9}" srcId="{F143EA31-2900-41C7-9BB8-728D14E7290E}" destId="{8B53149B-E5A4-4C66-9DD3-D8A1624736B7}" srcOrd="9" destOrd="0" parTransId="{897ED8AF-DAB1-4DEE-B4BD-9ADBC23697DC}" sibTransId="{C044D734-F4BE-4F56-8D58-DEED119C4B15}"/>
    <dgm:cxn modelId="{36D5A606-C235-4993-AF49-DFEEFE9B8A4C}" srcId="{F143EA31-2900-41C7-9BB8-728D14E7290E}" destId="{D8D8EC34-EA50-4482-970C-F8D331F54917}" srcOrd="1" destOrd="0" parTransId="{2DA5034A-8797-4C9D-B88C-8229D0FB8926}" sibTransId="{36A6916F-111F-4FB1-8D9C-801DE13639BD}"/>
    <dgm:cxn modelId="{AE1FE207-C008-42D1-A8FE-A4910D213082}" type="presOf" srcId="{27651BEF-8FD3-4E4A-BE03-AA4778B72392}" destId="{7CF6CB52-85BF-4373-B314-C4EF47DEFDCF}" srcOrd="0" destOrd="0" presId="urn:microsoft.com/office/officeart/2008/layout/LinedList"/>
    <dgm:cxn modelId="{878DA813-F982-4A98-A4CE-F628049EB26E}" type="presOf" srcId="{B66334CC-3337-4CE3-B1CD-DC83D7F8225F}" destId="{BC654DAD-F819-4C08-B0E1-9F0915E51CEA}" srcOrd="0" destOrd="0" presId="urn:microsoft.com/office/officeart/2008/layout/LinedList"/>
    <dgm:cxn modelId="{6014C413-9827-427B-B18A-B95A0360E0D4}" type="presOf" srcId="{A8452B56-CF5D-45F7-BEC3-E52AED87334A}" destId="{145E1BDE-E4F7-4032-A4EB-EDE03D6773D5}" srcOrd="0" destOrd="0" presId="urn:microsoft.com/office/officeart/2008/layout/LinedList"/>
    <dgm:cxn modelId="{2CF50914-4FBD-4B53-A22D-109908AB33C3}" srcId="{F143EA31-2900-41C7-9BB8-728D14E7290E}" destId="{790EA367-CDFC-4F70-BB78-8C7830A2F3CF}" srcOrd="0" destOrd="0" parTransId="{C2D6DFC5-FB57-4CC6-963C-5CCF22F8F647}" sibTransId="{07342F43-E341-4665-B43C-373DA9C3CA70}"/>
    <dgm:cxn modelId="{7A934A14-40B2-447C-9D53-B27325AA804C}" type="presOf" srcId="{4A4068D3-7E4E-4731-9637-C6BF3DB3D1E0}" destId="{DEBDCA58-F385-4800-8691-037907121292}" srcOrd="0" destOrd="0" presId="urn:microsoft.com/office/officeart/2008/layout/LinedList"/>
    <dgm:cxn modelId="{7A4ED51B-63D1-49D0-B77C-232F65CB714E}" srcId="{F143EA31-2900-41C7-9BB8-728D14E7290E}" destId="{B66334CC-3337-4CE3-B1CD-DC83D7F8225F}" srcOrd="8" destOrd="0" parTransId="{794F5424-9446-4A4D-9D2B-72F2ABBC9005}" sibTransId="{26D8F91E-D9B1-4B19-BAFB-6C67F00CB8AC}"/>
    <dgm:cxn modelId="{5C9FC232-7096-4013-89B8-F870E69148AE}" type="presOf" srcId="{2F053829-0063-4839-8A38-07020E844C00}" destId="{44E0C4B1-7A5C-4405-AD9A-D9D88BF06EE0}" srcOrd="0" destOrd="0" presId="urn:microsoft.com/office/officeart/2008/layout/LinedList"/>
    <dgm:cxn modelId="{60FF5B35-000F-4BAB-82EB-4FE432F612D9}" type="presOf" srcId="{0373E2DF-BEB1-429F-8F1E-514EC128145A}" destId="{5834A02C-2E2D-4764-A8EB-DA19CC4817BD}" srcOrd="0" destOrd="0" presId="urn:microsoft.com/office/officeart/2008/layout/LinedList"/>
    <dgm:cxn modelId="{DFEE9635-3858-448A-BFE6-BD6B4EE1D41F}" type="presOf" srcId="{1B2CF581-1C58-42BE-B3BC-2C3499C43506}" destId="{BFFD23A0-3D7E-46F5-B1E9-F6243A3016FC}" srcOrd="0" destOrd="0" presId="urn:microsoft.com/office/officeart/2008/layout/LinedList"/>
    <dgm:cxn modelId="{92C87640-920E-410A-8BBE-1A02666B0D49}" type="presOf" srcId="{3D30E606-D750-4007-88B2-3E1CD8114F1E}" destId="{7A340D61-5131-4DE3-8757-7C997F9866DE}" srcOrd="0" destOrd="0" presId="urn:microsoft.com/office/officeart/2008/layout/LinedList"/>
    <dgm:cxn modelId="{7C9DB346-8D9E-4507-A947-13644484E734}" type="presOf" srcId="{D8D8EC34-EA50-4482-970C-F8D331F54917}" destId="{824FA4DE-9A29-4416-9E06-558EDC97AA84}" srcOrd="0" destOrd="0" presId="urn:microsoft.com/office/officeart/2008/layout/LinedList"/>
    <dgm:cxn modelId="{E0F62174-FA71-4567-A6AC-DCF02356555D}" type="presOf" srcId="{F0E1FF23-323C-46B6-B13F-5AB4F5921E0A}" destId="{9EDA7790-D925-4819-9AB2-50A1074AD448}" srcOrd="0" destOrd="0" presId="urn:microsoft.com/office/officeart/2008/layout/LinedList"/>
    <dgm:cxn modelId="{C8B48978-30FE-426A-973F-99FC56D99CD2}" srcId="{F143EA31-2900-41C7-9BB8-728D14E7290E}" destId="{DBB1F914-3855-4AC2-975F-135FFAFA8F87}" srcOrd="5" destOrd="0" parTransId="{09726B6C-D3B1-4646-AA1A-7E6ED8D25ECF}" sibTransId="{5912FA9A-3BD7-4406-9972-E55B59DE3BA8}"/>
    <dgm:cxn modelId="{72362479-B5F7-4001-A295-D611C3B4C14B}" srcId="{F143EA31-2900-41C7-9BB8-728D14E7290E}" destId="{4A4068D3-7E4E-4731-9637-C6BF3DB3D1E0}" srcOrd="13" destOrd="0" parTransId="{6CC35627-8126-493B-90A4-75A1CB3C060B}" sibTransId="{37A83279-1A75-4BC9-96A7-EA3B1953F16C}"/>
    <dgm:cxn modelId="{5940EF86-D195-4384-B2A0-7D408C39E167}" srcId="{F143EA31-2900-41C7-9BB8-728D14E7290E}" destId="{0373E2DF-BEB1-429F-8F1E-514EC128145A}" srcOrd="12" destOrd="0" parTransId="{9388AB22-8B4D-438B-908B-9585441A1CF9}" sibTransId="{08B5F1F8-D391-46E1-BD27-01195D48E931}"/>
    <dgm:cxn modelId="{DC7B4B89-1A9F-4200-AEEA-E9F0C2DD2F90}" srcId="{F143EA31-2900-41C7-9BB8-728D14E7290E}" destId="{1C9FA4C3-D76D-4965-A084-4BFC30B5EE04}" srcOrd="10" destOrd="0" parTransId="{5E12D59F-D6FE-4542-886B-F97AC54FA788}" sibTransId="{A3D9AEB1-E0B0-42AC-8967-D6206EE88AFB}"/>
    <dgm:cxn modelId="{81A88B90-28A5-4B89-A735-6067D8918621}" type="presOf" srcId="{F143EA31-2900-41C7-9BB8-728D14E7290E}" destId="{57314C8B-DA81-40D8-ACF3-1A0D98E83A14}" srcOrd="0" destOrd="0" presId="urn:microsoft.com/office/officeart/2008/layout/LinedList"/>
    <dgm:cxn modelId="{AE0918AC-773C-4EFC-8AC9-97CB41F7253D}" type="presOf" srcId="{1C9FA4C3-D76D-4965-A084-4BFC30B5EE04}" destId="{86DBBCAE-E35D-4B53-A033-753E0F61B494}" srcOrd="0" destOrd="0" presId="urn:microsoft.com/office/officeart/2008/layout/LinedList"/>
    <dgm:cxn modelId="{C938F5B0-689A-4E18-98BE-9F580230BB0D}" srcId="{F143EA31-2900-41C7-9BB8-728D14E7290E}" destId="{27651BEF-8FD3-4E4A-BE03-AA4778B72392}" srcOrd="11" destOrd="0" parTransId="{58D163C6-500A-49CB-93D0-8D64F03807D0}" sibTransId="{A3C57FF3-1534-435B-9942-97255D468D01}"/>
    <dgm:cxn modelId="{DE163BBC-7467-4790-8DD5-1B312DDCF216}" type="presOf" srcId="{DBB1F914-3855-4AC2-975F-135FFAFA8F87}" destId="{ABB74EAC-4D9A-4F38-BC0C-580F6BC8E318}" srcOrd="0" destOrd="0" presId="urn:microsoft.com/office/officeart/2008/layout/LinedList"/>
    <dgm:cxn modelId="{A9DD44C7-4D5A-49A5-BB90-A7D65418E8BB}" srcId="{F143EA31-2900-41C7-9BB8-728D14E7290E}" destId="{2F053829-0063-4839-8A38-07020E844C00}" srcOrd="4" destOrd="0" parTransId="{722C05D3-8D56-427A-AAFA-4014AD9A83DF}" sibTransId="{BA85DF9A-07F0-4795-8114-5ED6509EFF4C}"/>
    <dgm:cxn modelId="{292C61CC-481D-4802-8744-75625660DAF6}" srcId="{F143EA31-2900-41C7-9BB8-728D14E7290E}" destId="{3D30E606-D750-4007-88B2-3E1CD8114F1E}" srcOrd="6" destOrd="0" parTransId="{D2AA0F6A-AC87-4052-B5AC-DBB2FF9AF314}" sibTransId="{A8910568-116A-4823-B2B0-D4B3643EEA43}"/>
    <dgm:cxn modelId="{FBF2ACCC-8A64-4E0A-B6E6-735BBF8186EC}" srcId="{F143EA31-2900-41C7-9BB8-728D14E7290E}" destId="{1B2CF581-1C58-42BE-B3BC-2C3499C43506}" srcOrd="7" destOrd="0" parTransId="{48FA4CA9-CB87-4070-8A67-A58AE157D0AE}" sibTransId="{A854646F-291E-4141-8764-1039742263F0}"/>
    <dgm:cxn modelId="{37955BD9-6858-4364-BAA4-A6F1978D3D24}" srcId="{F143EA31-2900-41C7-9BB8-728D14E7290E}" destId="{F0E1FF23-323C-46B6-B13F-5AB4F5921E0A}" srcOrd="2" destOrd="0" parTransId="{62AFD7D9-9881-4F00-9E9A-F46FD9BC3687}" sibTransId="{3EE63F87-EF46-4043-9B18-E189A843B533}"/>
    <dgm:cxn modelId="{6B9530EC-F78C-4481-A6F3-E61A9E2D6BB9}" srcId="{F143EA31-2900-41C7-9BB8-728D14E7290E}" destId="{A8452B56-CF5D-45F7-BEC3-E52AED87334A}" srcOrd="3" destOrd="0" parTransId="{90EDDD98-08F2-4E9A-9BB0-4A84577EEF97}" sibTransId="{69F70427-BFB3-4B4B-B2B7-E015CF68DAE6}"/>
    <dgm:cxn modelId="{374E0EED-C78E-490F-AE86-C491DF6EF689}" type="presOf" srcId="{8B53149B-E5A4-4C66-9DD3-D8A1624736B7}" destId="{04BBB7D9-2240-4A21-8BBA-0434DF70EA2D}" srcOrd="0" destOrd="0" presId="urn:microsoft.com/office/officeart/2008/layout/LinedList"/>
    <dgm:cxn modelId="{A89EACC4-66AE-4590-9270-EA825929E167}" type="presParOf" srcId="{57314C8B-DA81-40D8-ACF3-1A0D98E83A14}" destId="{1A11542E-7006-4692-8D53-2524F53E882E}" srcOrd="0" destOrd="0" presId="urn:microsoft.com/office/officeart/2008/layout/LinedList"/>
    <dgm:cxn modelId="{DC2A547F-A952-4D1C-9F59-2FA3ACC60F67}" type="presParOf" srcId="{57314C8B-DA81-40D8-ACF3-1A0D98E83A14}" destId="{473DCF79-74F1-4B1C-B5A7-E6B5167438A4}" srcOrd="1" destOrd="0" presId="urn:microsoft.com/office/officeart/2008/layout/LinedList"/>
    <dgm:cxn modelId="{6B923127-FE68-4FFE-B25A-2DE9A012EE15}" type="presParOf" srcId="{473DCF79-74F1-4B1C-B5A7-E6B5167438A4}" destId="{DF9FE493-88B8-4109-94AC-943879AA03CC}" srcOrd="0" destOrd="0" presId="urn:microsoft.com/office/officeart/2008/layout/LinedList"/>
    <dgm:cxn modelId="{C820556A-82F7-4C6C-B44E-E75EE59EA231}" type="presParOf" srcId="{473DCF79-74F1-4B1C-B5A7-E6B5167438A4}" destId="{0879C0B4-E8D2-4801-8518-610316851FF4}" srcOrd="1" destOrd="0" presId="urn:microsoft.com/office/officeart/2008/layout/LinedList"/>
    <dgm:cxn modelId="{51AF5C29-C3D4-4915-A5D9-B4296BA863D1}" type="presParOf" srcId="{57314C8B-DA81-40D8-ACF3-1A0D98E83A14}" destId="{852FE939-8CCA-4FE9-80F0-8093FDC0DDF4}" srcOrd="2" destOrd="0" presId="urn:microsoft.com/office/officeart/2008/layout/LinedList"/>
    <dgm:cxn modelId="{CA5D0423-8A0A-4292-AA43-E0BB075101F4}" type="presParOf" srcId="{57314C8B-DA81-40D8-ACF3-1A0D98E83A14}" destId="{D2F44886-803C-4F27-AEBF-18D983911968}" srcOrd="3" destOrd="0" presId="urn:microsoft.com/office/officeart/2008/layout/LinedList"/>
    <dgm:cxn modelId="{885C5C45-BE99-461B-AA5A-824C07935D03}" type="presParOf" srcId="{D2F44886-803C-4F27-AEBF-18D983911968}" destId="{824FA4DE-9A29-4416-9E06-558EDC97AA84}" srcOrd="0" destOrd="0" presId="urn:microsoft.com/office/officeart/2008/layout/LinedList"/>
    <dgm:cxn modelId="{757A2D16-0CC0-4EDB-9EBD-7C49F008D834}" type="presParOf" srcId="{D2F44886-803C-4F27-AEBF-18D983911968}" destId="{1B4D99C7-EC0B-48DF-ABE0-7C439758AF92}" srcOrd="1" destOrd="0" presId="urn:microsoft.com/office/officeart/2008/layout/LinedList"/>
    <dgm:cxn modelId="{B35D26E5-AE62-4339-913C-E314B078DEF6}" type="presParOf" srcId="{57314C8B-DA81-40D8-ACF3-1A0D98E83A14}" destId="{16124A86-56D4-4DB3-B868-BDDDDA066322}" srcOrd="4" destOrd="0" presId="urn:microsoft.com/office/officeart/2008/layout/LinedList"/>
    <dgm:cxn modelId="{5FCF7A2D-251D-41A9-AAF2-7D3862462DB6}" type="presParOf" srcId="{57314C8B-DA81-40D8-ACF3-1A0D98E83A14}" destId="{8341640B-4573-4FA3-AC65-DE7D1DE6207B}" srcOrd="5" destOrd="0" presId="urn:microsoft.com/office/officeart/2008/layout/LinedList"/>
    <dgm:cxn modelId="{F44858C7-FAE8-411C-8ECE-F4DBB0B15167}" type="presParOf" srcId="{8341640B-4573-4FA3-AC65-DE7D1DE6207B}" destId="{9EDA7790-D925-4819-9AB2-50A1074AD448}" srcOrd="0" destOrd="0" presId="urn:microsoft.com/office/officeart/2008/layout/LinedList"/>
    <dgm:cxn modelId="{158F0B8B-0216-40F9-8197-E47A40917F63}" type="presParOf" srcId="{8341640B-4573-4FA3-AC65-DE7D1DE6207B}" destId="{357FC768-246D-4579-90F8-6982295886FD}" srcOrd="1" destOrd="0" presId="urn:microsoft.com/office/officeart/2008/layout/LinedList"/>
    <dgm:cxn modelId="{5347F307-5D1F-421A-966B-C994D1043143}" type="presParOf" srcId="{57314C8B-DA81-40D8-ACF3-1A0D98E83A14}" destId="{1D038CF8-CCA8-44F4-8941-CC7EA6F64F2F}" srcOrd="6" destOrd="0" presId="urn:microsoft.com/office/officeart/2008/layout/LinedList"/>
    <dgm:cxn modelId="{D002D5D3-0C19-4457-A105-B6B4BCAB4A97}" type="presParOf" srcId="{57314C8B-DA81-40D8-ACF3-1A0D98E83A14}" destId="{12F4691C-54D4-4C4B-97E0-DC976B51570C}" srcOrd="7" destOrd="0" presId="urn:microsoft.com/office/officeart/2008/layout/LinedList"/>
    <dgm:cxn modelId="{E1CCC3A2-D037-4482-AC9F-F89F981C7C0E}" type="presParOf" srcId="{12F4691C-54D4-4C4B-97E0-DC976B51570C}" destId="{145E1BDE-E4F7-4032-A4EB-EDE03D6773D5}" srcOrd="0" destOrd="0" presId="urn:microsoft.com/office/officeart/2008/layout/LinedList"/>
    <dgm:cxn modelId="{9243BC84-165C-4349-80A4-5EAFBC72E49F}" type="presParOf" srcId="{12F4691C-54D4-4C4B-97E0-DC976B51570C}" destId="{9C22ADFF-58B4-443E-B208-1CBAEF6D7771}" srcOrd="1" destOrd="0" presId="urn:microsoft.com/office/officeart/2008/layout/LinedList"/>
    <dgm:cxn modelId="{3862DAC1-81F1-41B4-988B-D15B61D954AA}" type="presParOf" srcId="{57314C8B-DA81-40D8-ACF3-1A0D98E83A14}" destId="{F2194C69-AD9E-4FF7-869B-4B7A1A013295}" srcOrd="8" destOrd="0" presId="urn:microsoft.com/office/officeart/2008/layout/LinedList"/>
    <dgm:cxn modelId="{CB387F75-D3D1-45E5-9080-F59D1E090005}" type="presParOf" srcId="{57314C8B-DA81-40D8-ACF3-1A0D98E83A14}" destId="{ABC1EE67-21E2-4B94-855A-4F571F23C772}" srcOrd="9" destOrd="0" presId="urn:microsoft.com/office/officeart/2008/layout/LinedList"/>
    <dgm:cxn modelId="{353FE7E2-D52A-486E-ADFB-B571328DF2CC}" type="presParOf" srcId="{ABC1EE67-21E2-4B94-855A-4F571F23C772}" destId="{44E0C4B1-7A5C-4405-AD9A-D9D88BF06EE0}" srcOrd="0" destOrd="0" presId="urn:microsoft.com/office/officeart/2008/layout/LinedList"/>
    <dgm:cxn modelId="{B2AF590C-F565-4899-919C-E5D20B5170F4}" type="presParOf" srcId="{ABC1EE67-21E2-4B94-855A-4F571F23C772}" destId="{4F98AFF5-A55E-46F5-BD4D-B6CDCF173236}" srcOrd="1" destOrd="0" presId="urn:microsoft.com/office/officeart/2008/layout/LinedList"/>
    <dgm:cxn modelId="{FB8114C1-C0E5-4528-B19D-34DFE48C2A4A}" type="presParOf" srcId="{57314C8B-DA81-40D8-ACF3-1A0D98E83A14}" destId="{7DA9ECEA-CBFD-40A9-A054-060029E1B0CD}" srcOrd="10" destOrd="0" presId="urn:microsoft.com/office/officeart/2008/layout/LinedList"/>
    <dgm:cxn modelId="{BB94223E-1782-449E-8B9A-20390613FF33}" type="presParOf" srcId="{57314C8B-DA81-40D8-ACF3-1A0D98E83A14}" destId="{8CF3F019-E6AC-40D9-A07B-9413D26AE48C}" srcOrd="11" destOrd="0" presId="urn:microsoft.com/office/officeart/2008/layout/LinedList"/>
    <dgm:cxn modelId="{15E3709E-4204-4012-A129-686DDBE38BC7}" type="presParOf" srcId="{8CF3F019-E6AC-40D9-A07B-9413D26AE48C}" destId="{ABB74EAC-4D9A-4F38-BC0C-580F6BC8E318}" srcOrd="0" destOrd="0" presId="urn:microsoft.com/office/officeart/2008/layout/LinedList"/>
    <dgm:cxn modelId="{A5037B10-4809-4DEF-A8F0-FF1A817605CD}" type="presParOf" srcId="{8CF3F019-E6AC-40D9-A07B-9413D26AE48C}" destId="{74015455-3257-4891-94A0-17579B82BAA6}" srcOrd="1" destOrd="0" presId="urn:microsoft.com/office/officeart/2008/layout/LinedList"/>
    <dgm:cxn modelId="{AE71438A-6C51-43AB-995A-A596BE6E3FFE}" type="presParOf" srcId="{57314C8B-DA81-40D8-ACF3-1A0D98E83A14}" destId="{ADA18B95-24D1-4A5C-8B19-E0FCEAD6C1E0}" srcOrd="12" destOrd="0" presId="urn:microsoft.com/office/officeart/2008/layout/LinedList"/>
    <dgm:cxn modelId="{DF96EC18-A67A-4C06-9A6E-D34EE721EDD8}" type="presParOf" srcId="{57314C8B-DA81-40D8-ACF3-1A0D98E83A14}" destId="{8925477C-C21F-4064-A9E0-9DAC9DFB0477}" srcOrd="13" destOrd="0" presId="urn:microsoft.com/office/officeart/2008/layout/LinedList"/>
    <dgm:cxn modelId="{FBCF7E11-0960-4B17-A0A4-6F914F3BD78B}" type="presParOf" srcId="{8925477C-C21F-4064-A9E0-9DAC9DFB0477}" destId="{7A340D61-5131-4DE3-8757-7C997F9866DE}" srcOrd="0" destOrd="0" presId="urn:microsoft.com/office/officeart/2008/layout/LinedList"/>
    <dgm:cxn modelId="{70C1E8B8-3D16-4743-BEAF-9FB7EF87D2AB}" type="presParOf" srcId="{8925477C-C21F-4064-A9E0-9DAC9DFB0477}" destId="{96A060DF-2E12-4331-8B0C-73D7D5565CF5}" srcOrd="1" destOrd="0" presId="urn:microsoft.com/office/officeart/2008/layout/LinedList"/>
    <dgm:cxn modelId="{1D1E2760-553A-4D52-ACA4-EACA61131CF2}" type="presParOf" srcId="{57314C8B-DA81-40D8-ACF3-1A0D98E83A14}" destId="{AFBBE441-574D-4DA8-944D-080B88EA6930}" srcOrd="14" destOrd="0" presId="urn:microsoft.com/office/officeart/2008/layout/LinedList"/>
    <dgm:cxn modelId="{C6A63783-75E2-46D6-95A8-3D940FD55BEA}" type="presParOf" srcId="{57314C8B-DA81-40D8-ACF3-1A0D98E83A14}" destId="{2F02BD2E-8804-4430-9870-B4849F14C9DC}" srcOrd="15" destOrd="0" presId="urn:microsoft.com/office/officeart/2008/layout/LinedList"/>
    <dgm:cxn modelId="{6DCE902F-58FF-435F-A2CF-A5D606F6548D}" type="presParOf" srcId="{2F02BD2E-8804-4430-9870-B4849F14C9DC}" destId="{BFFD23A0-3D7E-46F5-B1E9-F6243A3016FC}" srcOrd="0" destOrd="0" presId="urn:microsoft.com/office/officeart/2008/layout/LinedList"/>
    <dgm:cxn modelId="{FEBC7B0A-F1DC-4DE2-9B7A-20B344E17AD4}" type="presParOf" srcId="{2F02BD2E-8804-4430-9870-B4849F14C9DC}" destId="{55937D28-AF75-4003-842B-0D8D650549DB}" srcOrd="1" destOrd="0" presId="urn:microsoft.com/office/officeart/2008/layout/LinedList"/>
    <dgm:cxn modelId="{3881FF13-0E60-4E9E-B3E0-F94A1A706EAA}" type="presParOf" srcId="{57314C8B-DA81-40D8-ACF3-1A0D98E83A14}" destId="{AA371EC2-3814-47FB-A86C-B22A0C3BAFC4}" srcOrd="16" destOrd="0" presId="urn:microsoft.com/office/officeart/2008/layout/LinedList"/>
    <dgm:cxn modelId="{1D72F500-9FD7-453F-B5C0-F69E9F3E82B4}" type="presParOf" srcId="{57314C8B-DA81-40D8-ACF3-1A0D98E83A14}" destId="{BC8AF0E3-CD42-4098-975D-6A944536FB59}" srcOrd="17" destOrd="0" presId="urn:microsoft.com/office/officeart/2008/layout/LinedList"/>
    <dgm:cxn modelId="{7DB4A8FF-D8EE-46DF-BCBB-5C6346BC6147}" type="presParOf" srcId="{BC8AF0E3-CD42-4098-975D-6A944536FB59}" destId="{BC654DAD-F819-4C08-B0E1-9F0915E51CEA}" srcOrd="0" destOrd="0" presId="urn:microsoft.com/office/officeart/2008/layout/LinedList"/>
    <dgm:cxn modelId="{DE0FF273-2397-4451-95A6-E1F537E73B3F}" type="presParOf" srcId="{BC8AF0E3-CD42-4098-975D-6A944536FB59}" destId="{AF10A54D-2753-4C26-A73D-6072CD723C20}" srcOrd="1" destOrd="0" presId="urn:microsoft.com/office/officeart/2008/layout/LinedList"/>
    <dgm:cxn modelId="{2834202C-3408-48F1-BEC7-3EFDC762FB8F}" type="presParOf" srcId="{57314C8B-DA81-40D8-ACF3-1A0D98E83A14}" destId="{24A24A69-D0F0-4B3A-8230-25DF635064F0}" srcOrd="18" destOrd="0" presId="urn:microsoft.com/office/officeart/2008/layout/LinedList"/>
    <dgm:cxn modelId="{BEA063A0-AD0F-475E-A5AF-07D563000DA4}" type="presParOf" srcId="{57314C8B-DA81-40D8-ACF3-1A0D98E83A14}" destId="{0563D9DF-E900-4CB6-8524-EC761D82715E}" srcOrd="19" destOrd="0" presId="urn:microsoft.com/office/officeart/2008/layout/LinedList"/>
    <dgm:cxn modelId="{2DD58FD7-80BA-47EC-931B-BB6EC5ACF7CE}" type="presParOf" srcId="{0563D9DF-E900-4CB6-8524-EC761D82715E}" destId="{04BBB7D9-2240-4A21-8BBA-0434DF70EA2D}" srcOrd="0" destOrd="0" presId="urn:microsoft.com/office/officeart/2008/layout/LinedList"/>
    <dgm:cxn modelId="{5BDA2E3A-E3DA-4FFF-92F9-FAB1A097293E}" type="presParOf" srcId="{0563D9DF-E900-4CB6-8524-EC761D82715E}" destId="{AE7078EC-5B08-49E1-9F12-91C4B389EFD5}" srcOrd="1" destOrd="0" presId="urn:microsoft.com/office/officeart/2008/layout/LinedList"/>
    <dgm:cxn modelId="{B7D2EB90-1E9B-4C9C-85B9-FAE3D58537CA}" type="presParOf" srcId="{57314C8B-DA81-40D8-ACF3-1A0D98E83A14}" destId="{4205C434-7696-4128-AB78-1873CB323CDF}" srcOrd="20" destOrd="0" presId="urn:microsoft.com/office/officeart/2008/layout/LinedList"/>
    <dgm:cxn modelId="{835D640F-F5D0-4A5A-9263-B58AA977FB3B}" type="presParOf" srcId="{57314C8B-DA81-40D8-ACF3-1A0D98E83A14}" destId="{B32BF4D6-3594-44DD-8348-D5BC39AB8C5B}" srcOrd="21" destOrd="0" presId="urn:microsoft.com/office/officeart/2008/layout/LinedList"/>
    <dgm:cxn modelId="{A5C8FE59-E5BB-4E27-9629-97078EF75681}" type="presParOf" srcId="{B32BF4D6-3594-44DD-8348-D5BC39AB8C5B}" destId="{86DBBCAE-E35D-4B53-A033-753E0F61B494}" srcOrd="0" destOrd="0" presId="urn:microsoft.com/office/officeart/2008/layout/LinedList"/>
    <dgm:cxn modelId="{C18A0076-FF7D-4E80-B08D-D3B2EB82ABC3}" type="presParOf" srcId="{B32BF4D6-3594-44DD-8348-D5BC39AB8C5B}" destId="{363890F9-3FF4-4A56-9958-3EE8C733062D}" srcOrd="1" destOrd="0" presId="urn:microsoft.com/office/officeart/2008/layout/LinedList"/>
    <dgm:cxn modelId="{EAB2A471-7876-4597-9E39-00F554C6CED5}" type="presParOf" srcId="{57314C8B-DA81-40D8-ACF3-1A0D98E83A14}" destId="{5F50B2AA-9EC2-40EC-B783-C66CFEBEB00D}" srcOrd="22" destOrd="0" presId="urn:microsoft.com/office/officeart/2008/layout/LinedList"/>
    <dgm:cxn modelId="{C3ED6F4E-EE6F-4001-94C5-6BDA9963EF84}" type="presParOf" srcId="{57314C8B-DA81-40D8-ACF3-1A0D98E83A14}" destId="{E69BED3D-DEC6-44FA-A16B-2FAB86D2F695}" srcOrd="23" destOrd="0" presId="urn:microsoft.com/office/officeart/2008/layout/LinedList"/>
    <dgm:cxn modelId="{0C50A902-D081-4D35-A46A-46F5DC33C7E4}" type="presParOf" srcId="{E69BED3D-DEC6-44FA-A16B-2FAB86D2F695}" destId="{7CF6CB52-85BF-4373-B314-C4EF47DEFDCF}" srcOrd="0" destOrd="0" presId="urn:microsoft.com/office/officeart/2008/layout/LinedList"/>
    <dgm:cxn modelId="{FC7A10DC-B0E9-4D25-A6A4-8B8D35C46EE0}" type="presParOf" srcId="{E69BED3D-DEC6-44FA-A16B-2FAB86D2F695}" destId="{98C0E834-E32E-4914-874B-DF5C1AAF2544}" srcOrd="1" destOrd="0" presId="urn:microsoft.com/office/officeart/2008/layout/LinedList"/>
    <dgm:cxn modelId="{6514E526-EB48-4D2F-89E7-3948F4CD184E}" type="presParOf" srcId="{57314C8B-DA81-40D8-ACF3-1A0D98E83A14}" destId="{0A1A1703-E8F0-4CE8-AB22-9EB5E2F8B5E6}" srcOrd="24" destOrd="0" presId="urn:microsoft.com/office/officeart/2008/layout/LinedList"/>
    <dgm:cxn modelId="{8BCFB7C5-F025-4D15-9BE6-4ED5CEB78465}" type="presParOf" srcId="{57314C8B-DA81-40D8-ACF3-1A0D98E83A14}" destId="{CBAE96E8-931D-42A0-89E6-114FFA063CC2}" srcOrd="25" destOrd="0" presId="urn:microsoft.com/office/officeart/2008/layout/LinedList"/>
    <dgm:cxn modelId="{4244A6E6-ACF2-408E-89F7-420D62997708}" type="presParOf" srcId="{CBAE96E8-931D-42A0-89E6-114FFA063CC2}" destId="{5834A02C-2E2D-4764-A8EB-DA19CC4817BD}" srcOrd="0" destOrd="0" presId="urn:microsoft.com/office/officeart/2008/layout/LinedList"/>
    <dgm:cxn modelId="{E6E579BB-DE40-45DA-B24D-4D0118BB1113}" type="presParOf" srcId="{CBAE96E8-931D-42A0-89E6-114FFA063CC2}" destId="{6D751450-54B7-4929-9DDE-C5EBD4C67FA6}" srcOrd="1" destOrd="0" presId="urn:microsoft.com/office/officeart/2008/layout/LinedList"/>
    <dgm:cxn modelId="{DDF79BF8-FD66-418A-984C-9536742917D8}" type="presParOf" srcId="{57314C8B-DA81-40D8-ACF3-1A0D98E83A14}" destId="{B1EADA34-4803-4084-8F83-7313E4A76CDB}" srcOrd="26" destOrd="0" presId="urn:microsoft.com/office/officeart/2008/layout/LinedList"/>
    <dgm:cxn modelId="{A28AD4D0-6696-4333-81D3-B4399625B3D8}" type="presParOf" srcId="{57314C8B-DA81-40D8-ACF3-1A0D98E83A14}" destId="{F16D657E-DF98-46B6-996A-2D28C735712F}" srcOrd="27" destOrd="0" presId="urn:microsoft.com/office/officeart/2008/layout/LinedList"/>
    <dgm:cxn modelId="{20D19D82-23D4-4AA9-B693-CE026AC6AF0D}" type="presParOf" srcId="{F16D657E-DF98-46B6-996A-2D28C735712F}" destId="{DEBDCA58-F385-4800-8691-037907121292}" srcOrd="0" destOrd="0" presId="urn:microsoft.com/office/officeart/2008/layout/LinedList"/>
    <dgm:cxn modelId="{3B5732D8-D73B-4672-9600-3DEC3A3AC16F}" type="presParOf" srcId="{F16D657E-DF98-46B6-996A-2D28C735712F}" destId="{3528A248-BE54-49E9-AA02-303DF268A022}" srcOrd="1" destOrd="0" presId="urn:microsoft.com/office/officeart/2008/layout/LinedList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04527-59BB-4B7D-96A8-8604D97143E3}">
      <dsp:nvSpPr>
        <dsp:cNvPr id="0" name=""/>
        <dsp:cNvSpPr/>
      </dsp:nvSpPr>
      <dsp:spPr>
        <a:xfrm>
          <a:off x="0" y="0"/>
          <a:ext cx="860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32EEF0-41B0-48AA-864B-DD2C87254D94}">
      <dsp:nvSpPr>
        <dsp:cNvPr id="0" name=""/>
        <dsp:cNvSpPr/>
      </dsp:nvSpPr>
      <dsp:spPr>
        <a:xfrm>
          <a:off x="0" y="0"/>
          <a:ext cx="860372" cy="309836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none" kern="1200" dirty="0"/>
            <a:t>TaC	3987 	</a:t>
          </a:r>
          <a:endParaRPr lang="en-US" sz="1100" u="none" kern="1200" dirty="0"/>
        </a:p>
      </dsp:txBody>
      <dsp:txXfrm>
        <a:off x="0" y="0"/>
        <a:ext cx="860372" cy="309836"/>
      </dsp:txXfrm>
    </dsp:sp>
    <dsp:sp modelId="{3663C3CF-990F-4931-97F3-21EA30B9FE36}">
      <dsp:nvSpPr>
        <dsp:cNvPr id="0" name=""/>
        <dsp:cNvSpPr/>
      </dsp:nvSpPr>
      <dsp:spPr>
        <a:xfrm>
          <a:off x="0" y="309836"/>
          <a:ext cx="860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8006F-E0C0-4854-8502-8BDC1C7FC7B0}">
      <dsp:nvSpPr>
        <dsp:cNvPr id="0" name=""/>
        <dsp:cNvSpPr/>
      </dsp:nvSpPr>
      <dsp:spPr>
        <a:xfrm>
          <a:off x="0" y="309836"/>
          <a:ext cx="860372" cy="309836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none" kern="1200" dirty="0"/>
            <a:t>HfC 	3947</a:t>
          </a:r>
          <a:endParaRPr lang="en-US" sz="1100" u="none" kern="1200" dirty="0"/>
        </a:p>
      </dsp:txBody>
      <dsp:txXfrm>
        <a:off x="0" y="309836"/>
        <a:ext cx="860372" cy="309836"/>
      </dsp:txXfrm>
    </dsp:sp>
    <dsp:sp modelId="{C3C4DB79-8006-4743-9568-9BEC6DEFAC32}">
      <dsp:nvSpPr>
        <dsp:cNvPr id="0" name=""/>
        <dsp:cNvSpPr/>
      </dsp:nvSpPr>
      <dsp:spPr>
        <a:xfrm>
          <a:off x="0" y="619672"/>
          <a:ext cx="860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0966CC-A99A-42E2-BBC5-2DEA9C3E29DB}">
      <dsp:nvSpPr>
        <dsp:cNvPr id="0" name=""/>
        <dsp:cNvSpPr/>
      </dsp:nvSpPr>
      <dsp:spPr>
        <a:xfrm>
          <a:off x="0" y="619672"/>
          <a:ext cx="860372" cy="309836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none" kern="1200" dirty="0"/>
            <a:t>C 	3827 </a:t>
          </a:r>
          <a:endParaRPr lang="en-US" sz="1100" u="none" kern="1200" dirty="0"/>
        </a:p>
      </dsp:txBody>
      <dsp:txXfrm>
        <a:off x="0" y="619672"/>
        <a:ext cx="860372" cy="309836"/>
      </dsp:txXfrm>
    </dsp:sp>
    <dsp:sp modelId="{2C06E127-FBB9-45BB-A614-632E9062DB88}">
      <dsp:nvSpPr>
        <dsp:cNvPr id="0" name=""/>
        <dsp:cNvSpPr/>
      </dsp:nvSpPr>
      <dsp:spPr>
        <a:xfrm>
          <a:off x="0" y="929509"/>
          <a:ext cx="860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5EA8DA-405E-4211-8914-249D964F25D6}">
      <dsp:nvSpPr>
        <dsp:cNvPr id="0" name=""/>
        <dsp:cNvSpPr/>
      </dsp:nvSpPr>
      <dsp:spPr>
        <a:xfrm>
          <a:off x="0" y="929509"/>
          <a:ext cx="860372" cy="309836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none" kern="1200" dirty="0"/>
            <a:t>ZrC 	3540</a:t>
          </a:r>
          <a:endParaRPr lang="en-US" sz="1100" u="none" kern="1200" dirty="0"/>
        </a:p>
      </dsp:txBody>
      <dsp:txXfrm>
        <a:off x="0" y="929509"/>
        <a:ext cx="860372" cy="309836"/>
      </dsp:txXfrm>
    </dsp:sp>
    <dsp:sp modelId="{BE935AE8-145F-4DCE-B422-3AEE16A3646D}">
      <dsp:nvSpPr>
        <dsp:cNvPr id="0" name=""/>
        <dsp:cNvSpPr/>
      </dsp:nvSpPr>
      <dsp:spPr>
        <a:xfrm>
          <a:off x="0" y="1239345"/>
          <a:ext cx="860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E1FBD2-3C48-4BD1-9C1A-54A4598B7A8F}">
      <dsp:nvSpPr>
        <dsp:cNvPr id="0" name=""/>
        <dsp:cNvSpPr/>
      </dsp:nvSpPr>
      <dsp:spPr>
        <a:xfrm>
          <a:off x="0" y="1239345"/>
          <a:ext cx="860372" cy="309836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none" kern="1200" dirty="0"/>
            <a:t>NbC 	3500  </a:t>
          </a:r>
          <a:endParaRPr lang="en-US" sz="1100" u="none" kern="1200" dirty="0"/>
        </a:p>
      </dsp:txBody>
      <dsp:txXfrm>
        <a:off x="0" y="1239345"/>
        <a:ext cx="860372" cy="309836"/>
      </dsp:txXfrm>
    </dsp:sp>
    <dsp:sp modelId="{6084DD68-AE17-4906-B4C2-689B26F5E38B}">
      <dsp:nvSpPr>
        <dsp:cNvPr id="0" name=""/>
        <dsp:cNvSpPr/>
      </dsp:nvSpPr>
      <dsp:spPr>
        <a:xfrm>
          <a:off x="0" y="1549182"/>
          <a:ext cx="860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C5353-9635-4AD7-A3C4-55FFC614E0D5}">
      <dsp:nvSpPr>
        <dsp:cNvPr id="0" name=""/>
        <dsp:cNvSpPr/>
      </dsp:nvSpPr>
      <dsp:spPr>
        <a:xfrm>
          <a:off x="0" y="1549182"/>
          <a:ext cx="860372" cy="309836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none" kern="1200" dirty="0"/>
            <a:t>W 	3410</a:t>
          </a:r>
          <a:endParaRPr lang="en-US" sz="1100" u="none" kern="1200" dirty="0"/>
        </a:p>
      </dsp:txBody>
      <dsp:txXfrm>
        <a:off x="0" y="1549182"/>
        <a:ext cx="860372" cy="309836"/>
      </dsp:txXfrm>
    </dsp:sp>
    <dsp:sp modelId="{EE1BA91D-E7D8-4E00-A315-63761C1500C5}">
      <dsp:nvSpPr>
        <dsp:cNvPr id="0" name=""/>
        <dsp:cNvSpPr/>
      </dsp:nvSpPr>
      <dsp:spPr>
        <a:xfrm>
          <a:off x="0" y="1859018"/>
          <a:ext cx="860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D5457-D8F7-44BE-ACEC-3ED131699E7F}">
      <dsp:nvSpPr>
        <dsp:cNvPr id="0" name=""/>
        <dsp:cNvSpPr/>
      </dsp:nvSpPr>
      <dsp:spPr>
        <a:xfrm>
          <a:off x="0" y="1859019"/>
          <a:ext cx="860372" cy="309836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none" kern="1200" dirty="0"/>
            <a:t>HfN 	3305</a:t>
          </a:r>
          <a:endParaRPr lang="en-US" sz="1100" u="none" kern="1200" dirty="0"/>
        </a:p>
      </dsp:txBody>
      <dsp:txXfrm>
        <a:off x="0" y="1859019"/>
        <a:ext cx="860372" cy="309836"/>
      </dsp:txXfrm>
    </dsp:sp>
    <dsp:sp modelId="{D7D3A325-7C95-4D5C-BB44-D54DE0E199EC}">
      <dsp:nvSpPr>
        <dsp:cNvPr id="0" name=""/>
        <dsp:cNvSpPr/>
      </dsp:nvSpPr>
      <dsp:spPr>
        <a:xfrm>
          <a:off x="0" y="2168855"/>
          <a:ext cx="860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80E49D-4292-4E2D-A909-9646B7DD59F7}">
      <dsp:nvSpPr>
        <dsp:cNvPr id="0" name=""/>
        <dsp:cNvSpPr/>
      </dsp:nvSpPr>
      <dsp:spPr>
        <a:xfrm>
          <a:off x="0" y="2168855"/>
          <a:ext cx="860372" cy="309836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none" kern="1200" dirty="0"/>
            <a:t>HfB</a:t>
          </a:r>
          <a:r>
            <a:rPr lang="en-US" sz="1100" b="1" u="none" kern="1200" baseline="-25000" dirty="0"/>
            <a:t>2</a:t>
          </a:r>
          <a:r>
            <a:rPr lang="en-US" sz="1100" b="1" u="none" kern="1200" dirty="0"/>
            <a:t> 	3250</a:t>
          </a:r>
          <a:endParaRPr lang="en-US" sz="1100" u="none" kern="1200" dirty="0"/>
        </a:p>
      </dsp:txBody>
      <dsp:txXfrm>
        <a:off x="0" y="2168855"/>
        <a:ext cx="860372" cy="309836"/>
      </dsp:txXfrm>
    </dsp:sp>
    <dsp:sp modelId="{EE0CB862-1084-4505-8994-ECA6A6E5DCF5}">
      <dsp:nvSpPr>
        <dsp:cNvPr id="0" name=""/>
        <dsp:cNvSpPr/>
      </dsp:nvSpPr>
      <dsp:spPr>
        <a:xfrm>
          <a:off x="0" y="2478691"/>
          <a:ext cx="860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2B603-9310-4A48-96D4-409665A9E28A}">
      <dsp:nvSpPr>
        <dsp:cNvPr id="0" name=""/>
        <dsp:cNvSpPr/>
      </dsp:nvSpPr>
      <dsp:spPr>
        <a:xfrm>
          <a:off x="0" y="2478692"/>
          <a:ext cx="860372" cy="309836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none" kern="1200" dirty="0"/>
            <a:t>Re 	3180</a:t>
          </a:r>
          <a:endParaRPr lang="en-US" sz="1100" u="none" kern="1200" dirty="0"/>
        </a:p>
      </dsp:txBody>
      <dsp:txXfrm>
        <a:off x="0" y="2478692"/>
        <a:ext cx="860372" cy="309836"/>
      </dsp:txXfrm>
    </dsp:sp>
    <dsp:sp modelId="{0BA91EFD-59C7-4E34-979A-B46B08381A16}">
      <dsp:nvSpPr>
        <dsp:cNvPr id="0" name=""/>
        <dsp:cNvSpPr/>
      </dsp:nvSpPr>
      <dsp:spPr>
        <a:xfrm>
          <a:off x="0" y="2788528"/>
          <a:ext cx="860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90D7EC-BD19-4B96-B263-3058236922FD}">
      <dsp:nvSpPr>
        <dsp:cNvPr id="0" name=""/>
        <dsp:cNvSpPr/>
      </dsp:nvSpPr>
      <dsp:spPr>
        <a:xfrm>
          <a:off x="0" y="2788528"/>
          <a:ext cx="860372" cy="309836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none" kern="1200" dirty="0"/>
            <a:t>TiC 	3140</a:t>
          </a:r>
          <a:endParaRPr lang="en-US" sz="1100" u="none" kern="1200" dirty="0"/>
        </a:p>
      </dsp:txBody>
      <dsp:txXfrm>
        <a:off x="0" y="2788528"/>
        <a:ext cx="860372" cy="309836"/>
      </dsp:txXfrm>
    </dsp:sp>
    <dsp:sp modelId="{65C6DE39-2E2D-46DF-BBE0-2A12ACD8BAB1}">
      <dsp:nvSpPr>
        <dsp:cNvPr id="0" name=""/>
        <dsp:cNvSpPr/>
      </dsp:nvSpPr>
      <dsp:spPr>
        <a:xfrm>
          <a:off x="0" y="3098365"/>
          <a:ext cx="860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973974-FF3C-4BB8-AFDC-0C706D0C7726}">
      <dsp:nvSpPr>
        <dsp:cNvPr id="0" name=""/>
        <dsp:cNvSpPr/>
      </dsp:nvSpPr>
      <dsp:spPr>
        <a:xfrm>
          <a:off x="0" y="3098365"/>
          <a:ext cx="860372" cy="309836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none" kern="1200" dirty="0"/>
            <a:t>TaN	3100</a:t>
          </a:r>
          <a:endParaRPr lang="en-US" sz="1100" u="none" kern="1200" dirty="0"/>
        </a:p>
      </dsp:txBody>
      <dsp:txXfrm>
        <a:off x="0" y="3098365"/>
        <a:ext cx="860372" cy="309836"/>
      </dsp:txXfrm>
    </dsp:sp>
    <dsp:sp modelId="{01A23C5F-296F-4756-B0C3-A3ADBC399912}">
      <dsp:nvSpPr>
        <dsp:cNvPr id="0" name=""/>
        <dsp:cNvSpPr/>
      </dsp:nvSpPr>
      <dsp:spPr>
        <a:xfrm>
          <a:off x="0" y="3408201"/>
          <a:ext cx="860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9844E-6A2E-4869-8FB5-A3791A3CCBD4}">
      <dsp:nvSpPr>
        <dsp:cNvPr id="0" name=""/>
        <dsp:cNvSpPr/>
      </dsp:nvSpPr>
      <dsp:spPr>
        <a:xfrm>
          <a:off x="0" y="3408201"/>
          <a:ext cx="860372" cy="309836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none" kern="1200" dirty="0"/>
            <a:t>TaB</a:t>
          </a:r>
          <a:r>
            <a:rPr lang="en-US" sz="1100" b="1" u="none" kern="1200" baseline="-25000" dirty="0"/>
            <a:t>2</a:t>
          </a:r>
          <a:r>
            <a:rPr lang="en-US" sz="1100" b="1" u="none" kern="1200" dirty="0"/>
            <a:t> 	3093</a:t>
          </a:r>
          <a:endParaRPr lang="en-US" sz="1100" u="none" kern="1200" dirty="0"/>
        </a:p>
      </dsp:txBody>
      <dsp:txXfrm>
        <a:off x="0" y="3408201"/>
        <a:ext cx="860372" cy="309836"/>
      </dsp:txXfrm>
    </dsp:sp>
    <dsp:sp modelId="{7D874A2C-9779-4608-94D6-934BD6C0385A}">
      <dsp:nvSpPr>
        <dsp:cNvPr id="0" name=""/>
        <dsp:cNvSpPr/>
      </dsp:nvSpPr>
      <dsp:spPr>
        <a:xfrm>
          <a:off x="0" y="3718037"/>
          <a:ext cx="860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7E7DEF-9707-41AE-9AD6-9FEFCAE520F3}">
      <dsp:nvSpPr>
        <dsp:cNvPr id="0" name=""/>
        <dsp:cNvSpPr/>
      </dsp:nvSpPr>
      <dsp:spPr>
        <a:xfrm>
          <a:off x="0" y="3718038"/>
          <a:ext cx="860372" cy="309836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none" kern="1200" dirty="0"/>
            <a:t>ZrB</a:t>
          </a:r>
          <a:r>
            <a:rPr lang="en-US" sz="1100" b="1" u="none" kern="1200" baseline="-25000" dirty="0"/>
            <a:t>2</a:t>
          </a:r>
          <a:r>
            <a:rPr lang="en-US" sz="1100" b="1" u="none" kern="1200" dirty="0"/>
            <a:t> 	3038</a:t>
          </a:r>
          <a:endParaRPr lang="en-US" sz="1100" u="none" kern="1200" dirty="0"/>
        </a:p>
      </dsp:txBody>
      <dsp:txXfrm>
        <a:off x="0" y="3718038"/>
        <a:ext cx="860372" cy="309836"/>
      </dsp:txXfrm>
    </dsp:sp>
    <dsp:sp modelId="{2BB74B63-8B7C-497F-8DC3-CB1E51E688D2}">
      <dsp:nvSpPr>
        <dsp:cNvPr id="0" name=""/>
        <dsp:cNvSpPr/>
      </dsp:nvSpPr>
      <dsp:spPr>
        <a:xfrm>
          <a:off x="0" y="4027874"/>
          <a:ext cx="860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A32E88-9178-42A8-80AE-23D11AFD6278}">
      <dsp:nvSpPr>
        <dsp:cNvPr id="0" name=""/>
        <dsp:cNvSpPr/>
      </dsp:nvSpPr>
      <dsp:spPr>
        <a:xfrm>
          <a:off x="0" y="4027874"/>
          <a:ext cx="860372" cy="309836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none" kern="1200" dirty="0"/>
            <a:t>Ta 	3014</a:t>
          </a:r>
          <a:endParaRPr lang="en-US" sz="1100" u="none" kern="1200" dirty="0"/>
        </a:p>
      </dsp:txBody>
      <dsp:txXfrm>
        <a:off x="0" y="4027874"/>
        <a:ext cx="860372" cy="309836"/>
      </dsp:txXfrm>
    </dsp:sp>
    <dsp:sp modelId="{40381D60-2BC7-45BB-A613-ABF622A8B63E}">
      <dsp:nvSpPr>
        <dsp:cNvPr id="0" name=""/>
        <dsp:cNvSpPr/>
      </dsp:nvSpPr>
      <dsp:spPr>
        <a:xfrm>
          <a:off x="0" y="4337711"/>
          <a:ext cx="860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1CAA9-AB86-49C5-B863-66EA465FBD43}">
      <dsp:nvSpPr>
        <dsp:cNvPr id="0" name=""/>
        <dsp:cNvSpPr/>
      </dsp:nvSpPr>
      <dsp:spPr>
        <a:xfrm>
          <a:off x="0" y="4337711"/>
          <a:ext cx="860372" cy="309836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none" kern="1200" dirty="0"/>
            <a:t>BN	3000</a:t>
          </a:r>
          <a:endParaRPr lang="en-US" sz="1100" u="none" kern="1200" dirty="0"/>
        </a:p>
      </dsp:txBody>
      <dsp:txXfrm>
        <a:off x="0" y="4337711"/>
        <a:ext cx="860372" cy="309836"/>
      </dsp:txXfrm>
    </dsp:sp>
    <dsp:sp modelId="{91DF58F5-0B5C-439D-B1E0-C73728FF444B}">
      <dsp:nvSpPr>
        <dsp:cNvPr id="0" name=""/>
        <dsp:cNvSpPr/>
      </dsp:nvSpPr>
      <dsp:spPr>
        <a:xfrm>
          <a:off x="0" y="4647547"/>
          <a:ext cx="8603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70419-BA2C-4042-87EC-25427AEF16C0}">
      <dsp:nvSpPr>
        <dsp:cNvPr id="0" name=""/>
        <dsp:cNvSpPr/>
      </dsp:nvSpPr>
      <dsp:spPr>
        <a:xfrm>
          <a:off x="0" y="4647547"/>
          <a:ext cx="860372" cy="309836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none" kern="1200" dirty="0"/>
            <a:t>ZrN 	2980</a:t>
          </a:r>
          <a:endParaRPr lang="en-US" sz="1100" u="none" kern="1200" dirty="0"/>
        </a:p>
      </dsp:txBody>
      <dsp:txXfrm>
        <a:off x="0" y="4647547"/>
        <a:ext cx="860372" cy="3098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C98F0C-51BC-4D10-B170-7B824C7A2D3F}">
      <dsp:nvSpPr>
        <dsp:cNvPr id="0" name=""/>
        <dsp:cNvSpPr/>
      </dsp:nvSpPr>
      <dsp:spPr>
        <a:xfrm>
          <a:off x="0" y="0"/>
          <a:ext cx="853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A0CDB-FCA7-461E-945C-CE05F5375B66}">
      <dsp:nvSpPr>
        <dsp:cNvPr id="0" name=""/>
        <dsp:cNvSpPr/>
      </dsp:nvSpPr>
      <dsp:spPr>
        <a:xfrm>
          <a:off x="0" y="0"/>
          <a:ext cx="853664" cy="312797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TiN 	2930</a:t>
          </a:r>
        </a:p>
      </dsp:txBody>
      <dsp:txXfrm>
        <a:off x="0" y="0"/>
        <a:ext cx="853664" cy="312797"/>
      </dsp:txXfrm>
    </dsp:sp>
    <dsp:sp modelId="{DF137D42-AC2B-4DCB-A5A6-5906D234E24D}">
      <dsp:nvSpPr>
        <dsp:cNvPr id="0" name=""/>
        <dsp:cNvSpPr/>
      </dsp:nvSpPr>
      <dsp:spPr>
        <a:xfrm>
          <a:off x="0" y="312797"/>
          <a:ext cx="853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226CD2-C3F4-45A9-A1BE-A02830F52CA1}">
      <dsp:nvSpPr>
        <dsp:cNvPr id="0" name=""/>
        <dsp:cNvSpPr/>
      </dsp:nvSpPr>
      <dsp:spPr>
        <a:xfrm>
          <a:off x="0" y="312797"/>
          <a:ext cx="853664" cy="312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NbB</a:t>
          </a:r>
          <a:r>
            <a:rPr lang="en-US" sz="1000" b="1" kern="1200" baseline="-25000" dirty="0"/>
            <a:t>2</a:t>
          </a:r>
          <a:r>
            <a:rPr lang="en-US" sz="1000" b="1" kern="1200" dirty="0"/>
            <a:t> 	2900</a:t>
          </a:r>
        </a:p>
      </dsp:txBody>
      <dsp:txXfrm>
        <a:off x="0" y="312797"/>
        <a:ext cx="853664" cy="312797"/>
      </dsp:txXfrm>
    </dsp:sp>
    <dsp:sp modelId="{27C169CD-440C-4CE1-833D-5F3A824188AD}">
      <dsp:nvSpPr>
        <dsp:cNvPr id="0" name=""/>
        <dsp:cNvSpPr/>
      </dsp:nvSpPr>
      <dsp:spPr>
        <a:xfrm>
          <a:off x="0" y="625595"/>
          <a:ext cx="853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A464E-D4A0-459E-AB37-6D308B6B2CCA}">
      <dsp:nvSpPr>
        <dsp:cNvPr id="0" name=""/>
        <dsp:cNvSpPr/>
      </dsp:nvSpPr>
      <dsp:spPr>
        <a:xfrm>
          <a:off x="0" y="625595"/>
          <a:ext cx="853664" cy="312797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HfO</a:t>
          </a:r>
          <a:r>
            <a:rPr lang="en-US" sz="1000" b="1" kern="1200" baseline="-25000" dirty="0"/>
            <a:t>2</a:t>
          </a:r>
          <a:r>
            <a:rPr lang="en-US" sz="1000" b="1" kern="1200" dirty="0"/>
            <a:t> 	2897</a:t>
          </a:r>
        </a:p>
      </dsp:txBody>
      <dsp:txXfrm>
        <a:off x="0" y="625595"/>
        <a:ext cx="853664" cy="312797"/>
      </dsp:txXfrm>
    </dsp:sp>
    <dsp:sp modelId="{6D412267-A42C-4BBD-B2C5-9FABBC7FA282}">
      <dsp:nvSpPr>
        <dsp:cNvPr id="0" name=""/>
        <dsp:cNvSpPr/>
      </dsp:nvSpPr>
      <dsp:spPr>
        <a:xfrm>
          <a:off x="0" y="938393"/>
          <a:ext cx="853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18D89F-EA72-4A6C-A9C7-A901A19E0B15}">
      <dsp:nvSpPr>
        <dsp:cNvPr id="0" name=""/>
        <dsp:cNvSpPr/>
      </dsp:nvSpPr>
      <dsp:spPr>
        <a:xfrm>
          <a:off x="0" y="938393"/>
          <a:ext cx="853664" cy="312797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TiB</a:t>
          </a:r>
          <a:r>
            <a:rPr lang="en-US" sz="1000" b="1" kern="1200" baseline="-25000" dirty="0"/>
            <a:t>2</a:t>
          </a:r>
          <a:r>
            <a:rPr lang="en-US" sz="1000" b="1" kern="1200" dirty="0"/>
            <a:t> 	2871 </a:t>
          </a:r>
        </a:p>
      </dsp:txBody>
      <dsp:txXfrm>
        <a:off x="0" y="938393"/>
        <a:ext cx="853664" cy="312797"/>
      </dsp:txXfrm>
    </dsp:sp>
    <dsp:sp modelId="{40D79292-53B1-48BA-9B17-32A1D1FB095D}">
      <dsp:nvSpPr>
        <dsp:cNvPr id="0" name=""/>
        <dsp:cNvSpPr/>
      </dsp:nvSpPr>
      <dsp:spPr>
        <a:xfrm>
          <a:off x="0" y="1251191"/>
          <a:ext cx="853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4B5BDC-8179-4D44-9338-5A2B400155D9}">
      <dsp:nvSpPr>
        <dsp:cNvPr id="0" name=""/>
        <dsp:cNvSpPr/>
      </dsp:nvSpPr>
      <dsp:spPr>
        <a:xfrm>
          <a:off x="0" y="1251191"/>
          <a:ext cx="853664" cy="312797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VC 	2810 </a:t>
          </a:r>
        </a:p>
      </dsp:txBody>
      <dsp:txXfrm>
        <a:off x="0" y="1251191"/>
        <a:ext cx="853664" cy="312797"/>
      </dsp:txXfrm>
    </dsp:sp>
    <dsp:sp modelId="{9A18A7C7-C998-42FC-949E-EB521DF6AB7C}">
      <dsp:nvSpPr>
        <dsp:cNvPr id="0" name=""/>
        <dsp:cNvSpPr/>
      </dsp:nvSpPr>
      <dsp:spPr>
        <a:xfrm>
          <a:off x="0" y="1563989"/>
          <a:ext cx="853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87F5DB-4325-4219-AE10-09E6AECB5EA3}">
      <dsp:nvSpPr>
        <dsp:cNvPr id="0" name=""/>
        <dsp:cNvSpPr/>
      </dsp:nvSpPr>
      <dsp:spPr>
        <a:xfrm>
          <a:off x="0" y="1563989"/>
          <a:ext cx="853664" cy="312797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SiC 	2797</a:t>
          </a:r>
        </a:p>
      </dsp:txBody>
      <dsp:txXfrm>
        <a:off x="0" y="1563989"/>
        <a:ext cx="853664" cy="312797"/>
      </dsp:txXfrm>
    </dsp:sp>
    <dsp:sp modelId="{767F9122-EB30-49EA-B04B-E9CFD7008E7F}">
      <dsp:nvSpPr>
        <dsp:cNvPr id="0" name=""/>
        <dsp:cNvSpPr/>
      </dsp:nvSpPr>
      <dsp:spPr>
        <a:xfrm>
          <a:off x="0" y="1876787"/>
          <a:ext cx="853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82F85E-D5EA-4AF8-8AF0-87212622668C}">
      <dsp:nvSpPr>
        <dsp:cNvPr id="0" name=""/>
        <dsp:cNvSpPr/>
      </dsp:nvSpPr>
      <dsp:spPr>
        <a:xfrm>
          <a:off x="0" y="1876787"/>
          <a:ext cx="853664" cy="312797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WC 	2777</a:t>
          </a:r>
        </a:p>
      </dsp:txBody>
      <dsp:txXfrm>
        <a:off x="0" y="1876787"/>
        <a:ext cx="853664" cy="312797"/>
      </dsp:txXfrm>
    </dsp:sp>
    <dsp:sp modelId="{F36D0EF1-A2C1-40F2-8AE7-D0750DC460B3}">
      <dsp:nvSpPr>
        <dsp:cNvPr id="0" name=""/>
        <dsp:cNvSpPr/>
      </dsp:nvSpPr>
      <dsp:spPr>
        <a:xfrm>
          <a:off x="0" y="2189585"/>
          <a:ext cx="853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D6D89-3F0B-4563-8EE3-55CF5E273679}">
      <dsp:nvSpPr>
        <dsp:cNvPr id="0" name=""/>
        <dsp:cNvSpPr/>
      </dsp:nvSpPr>
      <dsp:spPr>
        <a:xfrm>
          <a:off x="0" y="2189585"/>
          <a:ext cx="853664" cy="312797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ZrO</a:t>
          </a:r>
          <a:r>
            <a:rPr lang="en-US" sz="1000" b="1" kern="1200" baseline="-25000" dirty="0"/>
            <a:t>2</a:t>
          </a:r>
          <a:r>
            <a:rPr lang="en-US" sz="1000" b="1" kern="1200" dirty="0"/>
            <a:t> 	2715 </a:t>
          </a:r>
        </a:p>
      </dsp:txBody>
      <dsp:txXfrm>
        <a:off x="0" y="2189585"/>
        <a:ext cx="853664" cy="312797"/>
      </dsp:txXfrm>
    </dsp:sp>
    <dsp:sp modelId="{07FF0816-B475-47DB-A115-D345ADFF989B}">
      <dsp:nvSpPr>
        <dsp:cNvPr id="0" name=""/>
        <dsp:cNvSpPr/>
      </dsp:nvSpPr>
      <dsp:spPr>
        <a:xfrm>
          <a:off x="0" y="2502383"/>
          <a:ext cx="853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B8152E-B072-48D6-A06E-569503028070}">
      <dsp:nvSpPr>
        <dsp:cNvPr id="0" name=""/>
        <dsp:cNvSpPr/>
      </dsp:nvSpPr>
      <dsp:spPr>
        <a:xfrm>
          <a:off x="0" y="2502383"/>
          <a:ext cx="853664" cy="312797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W</a:t>
          </a:r>
          <a:r>
            <a:rPr lang="en-US" sz="1000" b="1" kern="1200" baseline="-25000" dirty="0"/>
            <a:t>2</a:t>
          </a:r>
          <a:r>
            <a:rPr lang="en-US" sz="1000" b="1" kern="1200" dirty="0"/>
            <a:t>B	2671 </a:t>
          </a:r>
        </a:p>
      </dsp:txBody>
      <dsp:txXfrm>
        <a:off x="0" y="2502383"/>
        <a:ext cx="853664" cy="312797"/>
      </dsp:txXfrm>
    </dsp:sp>
    <dsp:sp modelId="{DEDDE27F-AB3C-4066-A837-991CFBA8F14F}">
      <dsp:nvSpPr>
        <dsp:cNvPr id="0" name=""/>
        <dsp:cNvSpPr/>
      </dsp:nvSpPr>
      <dsp:spPr>
        <a:xfrm>
          <a:off x="0" y="2815180"/>
          <a:ext cx="853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6C73BE-2FBB-4794-97BC-FA62D9DB2CAA}">
      <dsp:nvSpPr>
        <dsp:cNvPr id="0" name=""/>
        <dsp:cNvSpPr/>
      </dsp:nvSpPr>
      <dsp:spPr>
        <a:xfrm>
          <a:off x="0" y="2815180"/>
          <a:ext cx="853664" cy="312797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Mo 	2610</a:t>
          </a:r>
        </a:p>
      </dsp:txBody>
      <dsp:txXfrm>
        <a:off x="0" y="2815180"/>
        <a:ext cx="853664" cy="312797"/>
      </dsp:txXfrm>
    </dsp:sp>
    <dsp:sp modelId="{74B4B8C1-C9C8-4D88-9FF7-F958609D5830}">
      <dsp:nvSpPr>
        <dsp:cNvPr id="0" name=""/>
        <dsp:cNvSpPr/>
      </dsp:nvSpPr>
      <dsp:spPr>
        <a:xfrm>
          <a:off x="0" y="3127978"/>
          <a:ext cx="853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37056B-08D1-4D8A-9AC0-46460878C741}">
      <dsp:nvSpPr>
        <dsp:cNvPr id="0" name=""/>
        <dsp:cNvSpPr/>
      </dsp:nvSpPr>
      <dsp:spPr>
        <a:xfrm>
          <a:off x="0" y="3127978"/>
          <a:ext cx="853664" cy="312797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Nb 	2468</a:t>
          </a:r>
        </a:p>
      </dsp:txBody>
      <dsp:txXfrm>
        <a:off x="0" y="3127978"/>
        <a:ext cx="853664" cy="312797"/>
      </dsp:txXfrm>
    </dsp:sp>
    <dsp:sp modelId="{9C90293D-90C7-4FDF-93AA-146575CFFA0E}">
      <dsp:nvSpPr>
        <dsp:cNvPr id="0" name=""/>
        <dsp:cNvSpPr/>
      </dsp:nvSpPr>
      <dsp:spPr>
        <a:xfrm>
          <a:off x="0" y="3440776"/>
          <a:ext cx="853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9D590C-C3FA-48A9-84CB-CABC843FD9DC}">
      <dsp:nvSpPr>
        <dsp:cNvPr id="0" name=""/>
        <dsp:cNvSpPr/>
      </dsp:nvSpPr>
      <dsp:spPr>
        <a:xfrm>
          <a:off x="0" y="3440776"/>
          <a:ext cx="853664" cy="312797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Ir 	2443</a:t>
          </a:r>
        </a:p>
      </dsp:txBody>
      <dsp:txXfrm>
        <a:off x="0" y="3440776"/>
        <a:ext cx="853664" cy="312797"/>
      </dsp:txXfrm>
    </dsp:sp>
    <dsp:sp modelId="{0CCD90F7-7EBB-483D-A1CE-60A1ECEFD8B4}">
      <dsp:nvSpPr>
        <dsp:cNvPr id="0" name=""/>
        <dsp:cNvSpPr/>
      </dsp:nvSpPr>
      <dsp:spPr>
        <a:xfrm>
          <a:off x="0" y="3753574"/>
          <a:ext cx="853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1697D4-F957-42A6-B2BF-EB9939AE2ECB}">
      <dsp:nvSpPr>
        <dsp:cNvPr id="0" name=""/>
        <dsp:cNvSpPr/>
      </dsp:nvSpPr>
      <dsp:spPr>
        <a:xfrm>
          <a:off x="0" y="3753574"/>
          <a:ext cx="853664" cy="312797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B</a:t>
          </a:r>
          <a:r>
            <a:rPr lang="en-US" sz="1000" b="1" kern="1200" baseline="-25000" dirty="0"/>
            <a:t>4</a:t>
          </a:r>
          <a:r>
            <a:rPr lang="en-US" sz="1000" b="1" kern="1200" dirty="0"/>
            <a:t>C 	2350</a:t>
          </a:r>
        </a:p>
      </dsp:txBody>
      <dsp:txXfrm>
        <a:off x="0" y="3753574"/>
        <a:ext cx="853664" cy="312797"/>
      </dsp:txXfrm>
    </dsp:sp>
    <dsp:sp modelId="{C8935352-8F72-4464-9C35-250838EBE16C}">
      <dsp:nvSpPr>
        <dsp:cNvPr id="0" name=""/>
        <dsp:cNvSpPr/>
      </dsp:nvSpPr>
      <dsp:spPr>
        <a:xfrm>
          <a:off x="0" y="4066372"/>
          <a:ext cx="853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8C73A-E863-4CF8-A919-495A5F1B95D8}">
      <dsp:nvSpPr>
        <dsp:cNvPr id="0" name=""/>
        <dsp:cNvSpPr/>
      </dsp:nvSpPr>
      <dsp:spPr>
        <a:xfrm>
          <a:off x="0" y="4066372"/>
          <a:ext cx="853664" cy="312797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NbN 	2327</a:t>
          </a:r>
        </a:p>
      </dsp:txBody>
      <dsp:txXfrm>
        <a:off x="0" y="4066372"/>
        <a:ext cx="853664" cy="312797"/>
      </dsp:txXfrm>
    </dsp:sp>
    <dsp:sp modelId="{EF8E1CDD-F86E-4006-929A-C2CA2F9948B6}">
      <dsp:nvSpPr>
        <dsp:cNvPr id="0" name=""/>
        <dsp:cNvSpPr/>
      </dsp:nvSpPr>
      <dsp:spPr>
        <a:xfrm>
          <a:off x="0" y="4379170"/>
          <a:ext cx="853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A59C7-F842-41A5-BDC1-B6378C41FD4B}">
      <dsp:nvSpPr>
        <dsp:cNvPr id="0" name=""/>
        <dsp:cNvSpPr/>
      </dsp:nvSpPr>
      <dsp:spPr>
        <a:xfrm>
          <a:off x="0" y="4379170"/>
          <a:ext cx="853664" cy="312797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VN 	2320</a:t>
          </a:r>
        </a:p>
      </dsp:txBody>
      <dsp:txXfrm>
        <a:off x="0" y="4379170"/>
        <a:ext cx="853664" cy="312797"/>
      </dsp:txXfrm>
    </dsp:sp>
    <dsp:sp modelId="{5449C724-E17C-4FC4-B25B-6889490D2936}">
      <dsp:nvSpPr>
        <dsp:cNvPr id="0" name=""/>
        <dsp:cNvSpPr/>
      </dsp:nvSpPr>
      <dsp:spPr>
        <a:xfrm>
          <a:off x="0" y="4691968"/>
          <a:ext cx="8536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2F46AE-D385-40F2-AAD4-99F80CB6D0E3}">
      <dsp:nvSpPr>
        <dsp:cNvPr id="0" name=""/>
        <dsp:cNvSpPr/>
      </dsp:nvSpPr>
      <dsp:spPr>
        <a:xfrm>
          <a:off x="0" y="4691968"/>
          <a:ext cx="853664" cy="312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Hf 	2227</a:t>
          </a:r>
        </a:p>
      </dsp:txBody>
      <dsp:txXfrm>
        <a:off x="0" y="4691968"/>
        <a:ext cx="853664" cy="3127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11542E-7006-4692-8D53-2524F53E882E}">
      <dsp:nvSpPr>
        <dsp:cNvPr id="0" name=""/>
        <dsp:cNvSpPr/>
      </dsp:nvSpPr>
      <dsp:spPr>
        <a:xfrm>
          <a:off x="0" y="0"/>
          <a:ext cx="853558" cy="0"/>
        </a:xfrm>
        <a:prstGeom prst="line">
          <a:avLst/>
        </a:prstGeom>
        <a:noFill/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FE493-88B8-4109-94AC-943879AA03CC}">
      <dsp:nvSpPr>
        <dsp:cNvPr id="0" name=""/>
        <dsp:cNvSpPr/>
      </dsp:nvSpPr>
      <dsp:spPr>
        <a:xfrm>
          <a:off x="0" y="602"/>
          <a:ext cx="853558" cy="352300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B	2027</a:t>
          </a:r>
          <a:endParaRPr lang="en-US" sz="1000" kern="1200" dirty="0"/>
        </a:p>
      </dsp:txBody>
      <dsp:txXfrm>
        <a:off x="0" y="602"/>
        <a:ext cx="853558" cy="352300"/>
      </dsp:txXfrm>
    </dsp:sp>
    <dsp:sp modelId="{852FE939-8CCA-4FE9-80F0-8093FDC0DDF4}">
      <dsp:nvSpPr>
        <dsp:cNvPr id="0" name=""/>
        <dsp:cNvSpPr/>
      </dsp:nvSpPr>
      <dsp:spPr>
        <a:xfrm>
          <a:off x="0" y="352903"/>
          <a:ext cx="853558" cy="0"/>
        </a:xfrm>
        <a:prstGeom prst="line">
          <a:avLst/>
        </a:prstGeom>
        <a:noFill/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4FA4DE-9A29-4416-9E06-558EDC97AA84}">
      <dsp:nvSpPr>
        <dsp:cNvPr id="0" name=""/>
        <dsp:cNvSpPr/>
      </dsp:nvSpPr>
      <dsp:spPr>
        <a:xfrm>
          <a:off x="0" y="352903"/>
          <a:ext cx="853558" cy="352300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Rh	1966</a:t>
          </a:r>
          <a:endParaRPr lang="en-US" sz="1000" kern="1200" dirty="0"/>
        </a:p>
      </dsp:txBody>
      <dsp:txXfrm>
        <a:off x="0" y="352903"/>
        <a:ext cx="853558" cy="352300"/>
      </dsp:txXfrm>
    </dsp:sp>
    <dsp:sp modelId="{16124A86-56D4-4DB3-B868-BDDDDA066322}">
      <dsp:nvSpPr>
        <dsp:cNvPr id="0" name=""/>
        <dsp:cNvSpPr/>
      </dsp:nvSpPr>
      <dsp:spPr>
        <a:xfrm>
          <a:off x="0" y="705204"/>
          <a:ext cx="853558" cy="0"/>
        </a:xfrm>
        <a:prstGeom prst="line">
          <a:avLst/>
        </a:prstGeom>
        <a:noFill/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A7790-D925-4819-9AB2-50A1074AD448}">
      <dsp:nvSpPr>
        <dsp:cNvPr id="0" name=""/>
        <dsp:cNvSpPr/>
      </dsp:nvSpPr>
      <dsp:spPr>
        <a:xfrm>
          <a:off x="0" y="705204"/>
          <a:ext cx="853558" cy="352300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Si</a:t>
          </a:r>
          <a:r>
            <a:rPr lang="en-US" sz="1000" b="1" kern="1200" baseline="-25000" dirty="0"/>
            <a:t>3</a:t>
          </a:r>
          <a:r>
            <a:rPr lang="en-US" sz="1000" b="1" kern="1200" dirty="0"/>
            <a:t>N</a:t>
          </a:r>
          <a:r>
            <a:rPr lang="en-US" sz="1000" b="1" kern="1200" baseline="-25000" dirty="0"/>
            <a:t>4	</a:t>
          </a:r>
          <a:r>
            <a:rPr lang="en-US" sz="1000" b="1" kern="1200" dirty="0"/>
            <a:t>1900</a:t>
          </a:r>
          <a:endParaRPr lang="en-US" sz="1000" kern="1200" dirty="0"/>
        </a:p>
      </dsp:txBody>
      <dsp:txXfrm>
        <a:off x="0" y="705204"/>
        <a:ext cx="853558" cy="352300"/>
      </dsp:txXfrm>
    </dsp:sp>
    <dsp:sp modelId="{1D038CF8-CCA8-44F4-8941-CC7EA6F64F2F}">
      <dsp:nvSpPr>
        <dsp:cNvPr id="0" name=""/>
        <dsp:cNvSpPr/>
      </dsp:nvSpPr>
      <dsp:spPr>
        <a:xfrm>
          <a:off x="0" y="1057504"/>
          <a:ext cx="853558" cy="0"/>
        </a:xfrm>
        <a:prstGeom prst="line">
          <a:avLst/>
        </a:prstGeom>
        <a:noFill/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5E1BDE-E4F7-4032-A4EB-EDE03D6773D5}">
      <dsp:nvSpPr>
        <dsp:cNvPr id="0" name=""/>
        <dsp:cNvSpPr/>
      </dsp:nvSpPr>
      <dsp:spPr>
        <a:xfrm>
          <a:off x="0" y="1057504"/>
          <a:ext cx="853558" cy="352300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V	1890</a:t>
          </a:r>
          <a:endParaRPr lang="en-US" sz="1000" kern="1200" dirty="0"/>
        </a:p>
      </dsp:txBody>
      <dsp:txXfrm>
        <a:off x="0" y="1057504"/>
        <a:ext cx="853558" cy="352300"/>
      </dsp:txXfrm>
    </dsp:sp>
    <dsp:sp modelId="{F2194C69-AD9E-4FF7-869B-4B7A1A013295}">
      <dsp:nvSpPr>
        <dsp:cNvPr id="0" name=""/>
        <dsp:cNvSpPr/>
      </dsp:nvSpPr>
      <dsp:spPr>
        <a:xfrm>
          <a:off x="0" y="1409805"/>
          <a:ext cx="853558" cy="0"/>
        </a:xfrm>
        <a:prstGeom prst="line">
          <a:avLst/>
        </a:prstGeom>
        <a:noFill/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E0C4B1-7A5C-4405-AD9A-D9D88BF06EE0}">
      <dsp:nvSpPr>
        <dsp:cNvPr id="0" name=""/>
        <dsp:cNvSpPr/>
      </dsp:nvSpPr>
      <dsp:spPr>
        <a:xfrm>
          <a:off x="0" y="1409805"/>
          <a:ext cx="853558" cy="352300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Ta</a:t>
          </a:r>
          <a:r>
            <a:rPr lang="en-US" sz="1000" b="1" kern="1200" baseline="-25000" dirty="0"/>
            <a:t>2</a:t>
          </a:r>
          <a:r>
            <a:rPr lang="en-US" sz="1000" b="1" kern="1200" dirty="0"/>
            <a:t>O</a:t>
          </a:r>
          <a:r>
            <a:rPr lang="en-US" sz="1000" b="1" kern="1200" baseline="-25000" dirty="0"/>
            <a:t>5	</a:t>
          </a:r>
          <a:r>
            <a:rPr lang="en-US" sz="1000" b="1" kern="1200" dirty="0"/>
            <a:t>1872</a:t>
          </a:r>
          <a:endParaRPr lang="en-US" sz="1000" kern="1200" dirty="0"/>
        </a:p>
      </dsp:txBody>
      <dsp:txXfrm>
        <a:off x="0" y="1409805"/>
        <a:ext cx="853558" cy="352300"/>
      </dsp:txXfrm>
    </dsp:sp>
    <dsp:sp modelId="{7DA9ECEA-CBFD-40A9-A054-060029E1B0CD}">
      <dsp:nvSpPr>
        <dsp:cNvPr id="0" name=""/>
        <dsp:cNvSpPr/>
      </dsp:nvSpPr>
      <dsp:spPr>
        <a:xfrm>
          <a:off x="0" y="1762106"/>
          <a:ext cx="853558" cy="0"/>
        </a:xfrm>
        <a:prstGeom prst="line">
          <a:avLst/>
        </a:prstGeom>
        <a:noFill/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B74EAC-4D9A-4F38-BC0C-580F6BC8E318}">
      <dsp:nvSpPr>
        <dsp:cNvPr id="0" name=""/>
        <dsp:cNvSpPr/>
      </dsp:nvSpPr>
      <dsp:spPr>
        <a:xfrm>
          <a:off x="0" y="1762106"/>
          <a:ext cx="853558" cy="352300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Zr	1852</a:t>
          </a:r>
          <a:endParaRPr lang="en-US" sz="1000" kern="1200" dirty="0"/>
        </a:p>
      </dsp:txBody>
      <dsp:txXfrm>
        <a:off x="0" y="1762106"/>
        <a:ext cx="853558" cy="352300"/>
      </dsp:txXfrm>
    </dsp:sp>
    <dsp:sp modelId="{ADA18B95-24D1-4A5C-8B19-E0FCEAD6C1E0}">
      <dsp:nvSpPr>
        <dsp:cNvPr id="0" name=""/>
        <dsp:cNvSpPr/>
      </dsp:nvSpPr>
      <dsp:spPr>
        <a:xfrm>
          <a:off x="0" y="2114407"/>
          <a:ext cx="853558" cy="0"/>
        </a:xfrm>
        <a:prstGeom prst="line">
          <a:avLst/>
        </a:prstGeom>
        <a:noFill/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340D61-5131-4DE3-8757-7C997F9866DE}">
      <dsp:nvSpPr>
        <dsp:cNvPr id="0" name=""/>
        <dsp:cNvSpPr/>
      </dsp:nvSpPr>
      <dsp:spPr>
        <a:xfrm>
          <a:off x="0" y="2114407"/>
          <a:ext cx="853558" cy="352300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TiO</a:t>
          </a:r>
          <a:r>
            <a:rPr lang="en-US" sz="1000" b="1" kern="1200" baseline="-25000" dirty="0"/>
            <a:t>2	</a:t>
          </a:r>
          <a:r>
            <a:rPr lang="en-US" sz="1000" b="1" kern="1200" dirty="0"/>
            <a:t>1840</a:t>
          </a:r>
          <a:endParaRPr lang="en-US" sz="1000" kern="1200" dirty="0"/>
        </a:p>
      </dsp:txBody>
      <dsp:txXfrm>
        <a:off x="0" y="2114407"/>
        <a:ext cx="853558" cy="352300"/>
      </dsp:txXfrm>
    </dsp:sp>
    <dsp:sp modelId="{AFBBE441-574D-4DA8-944D-080B88EA6930}">
      <dsp:nvSpPr>
        <dsp:cNvPr id="0" name=""/>
        <dsp:cNvSpPr/>
      </dsp:nvSpPr>
      <dsp:spPr>
        <a:xfrm>
          <a:off x="0" y="2466708"/>
          <a:ext cx="853558" cy="0"/>
        </a:xfrm>
        <a:prstGeom prst="line">
          <a:avLst/>
        </a:prstGeom>
        <a:noFill/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FD23A0-3D7E-46F5-B1E9-F6243A3016FC}">
      <dsp:nvSpPr>
        <dsp:cNvPr id="0" name=""/>
        <dsp:cNvSpPr/>
      </dsp:nvSpPr>
      <dsp:spPr>
        <a:xfrm>
          <a:off x="0" y="2466708"/>
          <a:ext cx="853558" cy="352300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Pt	1772</a:t>
          </a:r>
          <a:endParaRPr lang="en-US" sz="1000" kern="1200" dirty="0"/>
        </a:p>
      </dsp:txBody>
      <dsp:txXfrm>
        <a:off x="0" y="2466708"/>
        <a:ext cx="853558" cy="352300"/>
      </dsp:txXfrm>
    </dsp:sp>
    <dsp:sp modelId="{AA371EC2-3814-47FB-A86C-B22A0C3BAFC4}">
      <dsp:nvSpPr>
        <dsp:cNvPr id="0" name=""/>
        <dsp:cNvSpPr/>
      </dsp:nvSpPr>
      <dsp:spPr>
        <a:xfrm>
          <a:off x="0" y="2819009"/>
          <a:ext cx="853558" cy="0"/>
        </a:xfrm>
        <a:prstGeom prst="line">
          <a:avLst/>
        </a:prstGeom>
        <a:noFill/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54DAD-F819-4C08-B0E1-9F0915E51CEA}">
      <dsp:nvSpPr>
        <dsp:cNvPr id="0" name=""/>
        <dsp:cNvSpPr/>
      </dsp:nvSpPr>
      <dsp:spPr>
        <a:xfrm>
          <a:off x="0" y="2819009"/>
          <a:ext cx="853558" cy="352300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SiO</a:t>
          </a:r>
          <a:r>
            <a:rPr lang="en-US" sz="1000" b="1" kern="1200" baseline="-25000" dirty="0"/>
            <a:t>2	</a:t>
          </a:r>
          <a:r>
            <a:rPr lang="en-US" sz="1000" b="1" kern="1200" dirty="0"/>
            <a:t>1723</a:t>
          </a:r>
          <a:endParaRPr lang="en-US" sz="1000" kern="1200" dirty="0"/>
        </a:p>
      </dsp:txBody>
      <dsp:txXfrm>
        <a:off x="0" y="2819009"/>
        <a:ext cx="853558" cy="352300"/>
      </dsp:txXfrm>
    </dsp:sp>
    <dsp:sp modelId="{24A24A69-D0F0-4B3A-8230-25DF635064F0}">
      <dsp:nvSpPr>
        <dsp:cNvPr id="0" name=""/>
        <dsp:cNvSpPr/>
      </dsp:nvSpPr>
      <dsp:spPr>
        <a:xfrm>
          <a:off x="0" y="3171310"/>
          <a:ext cx="853558" cy="0"/>
        </a:xfrm>
        <a:prstGeom prst="line">
          <a:avLst/>
        </a:prstGeom>
        <a:noFill/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BBB7D9-2240-4A21-8BBA-0434DF70EA2D}">
      <dsp:nvSpPr>
        <dsp:cNvPr id="0" name=""/>
        <dsp:cNvSpPr/>
      </dsp:nvSpPr>
      <dsp:spPr>
        <a:xfrm>
          <a:off x="0" y="3171310"/>
          <a:ext cx="853558" cy="352300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Ti</a:t>
          </a:r>
          <a:r>
            <a:rPr lang="en-US" sz="1000" b="1" kern="1200" baseline="-25000" dirty="0"/>
            <a:t>	</a:t>
          </a:r>
          <a:r>
            <a:rPr lang="en-US" sz="1000" b="1" kern="1200" dirty="0"/>
            <a:t>1660</a:t>
          </a:r>
          <a:endParaRPr lang="en-US" sz="1000" kern="1200" dirty="0"/>
        </a:p>
      </dsp:txBody>
      <dsp:txXfrm>
        <a:off x="0" y="3171310"/>
        <a:ext cx="853558" cy="352300"/>
      </dsp:txXfrm>
    </dsp:sp>
    <dsp:sp modelId="{4205C434-7696-4128-AB78-1873CB323CDF}">
      <dsp:nvSpPr>
        <dsp:cNvPr id="0" name=""/>
        <dsp:cNvSpPr/>
      </dsp:nvSpPr>
      <dsp:spPr>
        <a:xfrm>
          <a:off x="0" y="3523611"/>
          <a:ext cx="853558" cy="0"/>
        </a:xfrm>
        <a:prstGeom prst="line">
          <a:avLst/>
        </a:prstGeom>
        <a:noFill/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DBBCAE-E35D-4B53-A033-753E0F61B494}">
      <dsp:nvSpPr>
        <dsp:cNvPr id="0" name=""/>
        <dsp:cNvSpPr/>
      </dsp:nvSpPr>
      <dsp:spPr>
        <a:xfrm>
          <a:off x="0" y="3523611"/>
          <a:ext cx="853558" cy="352300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Fe	1535</a:t>
          </a:r>
          <a:endParaRPr lang="en-US" sz="1000" kern="1200" dirty="0"/>
        </a:p>
      </dsp:txBody>
      <dsp:txXfrm>
        <a:off x="0" y="3523611"/>
        <a:ext cx="853558" cy="352300"/>
      </dsp:txXfrm>
    </dsp:sp>
    <dsp:sp modelId="{5F50B2AA-9EC2-40EC-B783-C66CFEBEB00D}">
      <dsp:nvSpPr>
        <dsp:cNvPr id="0" name=""/>
        <dsp:cNvSpPr/>
      </dsp:nvSpPr>
      <dsp:spPr>
        <a:xfrm>
          <a:off x="0" y="3875912"/>
          <a:ext cx="853558" cy="0"/>
        </a:xfrm>
        <a:prstGeom prst="line">
          <a:avLst/>
        </a:prstGeom>
        <a:noFill/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6CB52-85BF-4373-B314-C4EF47DEFDCF}">
      <dsp:nvSpPr>
        <dsp:cNvPr id="0" name=""/>
        <dsp:cNvSpPr/>
      </dsp:nvSpPr>
      <dsp:spPr>
        <a:xfrm>
          <a:off x="0" y="3875912"/>
          <a:ext cx="853558" cy="352300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Ni	1455</a:t>
          </a:r>
          <a:endParaRPr lang="en-US" sz="1000" kern="1200" dirty="0"/>
        </a:p>
      </dsp:txBody>
      <dsp:txXfrm>
        <a:off x="0" y="3875912"/>
        <a:ext cx="853558" cy="352300"/>
      </dsp:txXfrm>
    </dsp:sp>
    <dsp:sp modelId="{0A1A1703-E8F0-4CE8-AB22-9EB5E2F8B5E6}">
      <dsp:nvSpPr>
        <dsp:cNvPr id="0" name=""/>
        <dsp:cNvSpPr/>
      </dsp:nvSpPr>
      <dsp:spPr>
        <a:xfrm>
          <a:off x="0" y="4228212"/>
          <a:ext cx="853558" cy="0"/>
        </a:xfrm>
        <a:prstGeom prst="line">
          <a:avLst/>
        </a:prstGeom>
        <a:noFill/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34A02C-2E2D-4764-A8EB-DA19CC4817BD}">
      <dsp:nvSpPr>
        <dsp:cNvPr id="0" name=""/>
        <dsp:cNvSpPr/>
      </dsp:nvSpPr>
      <dsp:spPr>
        <a:xfrm>
          <a:off x="0" y="4228212"/>
          <a:ext cx="853558" cy="352300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Si	1410</a:t>
          </a:r>
          <a:endParaRPr lang="en-US" sz="1000" kern="1200" dirty="0"/>
        </a:p>
      </dsp:txBody>
      <dsp:txXfrm>
        <a:off x="0" y="4228212"/>
        <a:ext cx="853558" cy="352300"/>
      </dsp:txXfrm>
    </dsp:sp>
    <dsp:sp modelId="{B1EADA34-4803-4084-8F83-7313E4A76CDB}">
      <dsp:nvSpPr>
        <dsp:cNvPr id="0" name=""/>
        <dsp:cNvSpPr/>
      </dsp:nvSpPr>
      <dsp:spPr>
        <a:xfrm>
          <a:off x="0" y="4580513"/>
          <a:ext cx="853558" cy="0"/>
        </a:xfrm>
        <a:prstGeom prst="line">
          <a:avLst/>
        </a:prstGeom>
        <a:noFill/>
        <a:ln w="25400" cap="flat" cmpd="sng" algn="ctr">
          <a:solidFill>
            <a:srgbClr val="00CC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DCA58-F385-4800-8691-037907121292}">
      <dsp:nvSpPr>
        <dsp:cNvPr id="0" name=""/>
        <dsp:cNvSpPr/>
      </dsp:nvSpPr>
      <dsp:spPr>
        <a:xfrm>
          <a:off x="0" y="4580513"/>
          <a:ext cx="853558" cy="352300"/>
        </a:xfrm>
        <a:prstGeom prst="rect">
          <a:avLst/>
        </a:prstGeom>
        <a:noFill/>
        <a:ln>
          <a:solidFill>
            <a:srgbClr val="00CC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Cu	1083</a:t>
          </a:r>
          <a:endParaRPr lang="en-US" sz="1000" kern="1200" dirty="0"/>
        </a:p>
      </dsp:txBody>
      <dsp:txXfrm>
        <a:off x="0" y="4580513"/>
        <a:ext cx="853558" cy="352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9144000" cy="1179576"/>
          </a:xfrm>
          <a:prstGeom prst="rect">
            <a:avLst/>
          </a:prstGeom>
          <a:solidFill>
            <a:srgbClr val="0D0DFF">
              <a:alpha val="1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9" descr="S:\Logo\UnApproved (transparent) Ultramet 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759" y="152400"/>
            <a:ext cx="2494482" cy="85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1962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-30480"/>
            <a:ext cx="9144000" cy="1069848"/>
          </a:xfrm>
          <a:prstGeom prst="rect">
            <a:avLst/>
          </a:prstGeom>
          <a:solidFill>
            <a:srgbClr val="E5E5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9" descr="S:\Logo\UnApproved (transparent) Ultramet 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400"/>
            <a:ext cx="1870953" cy="63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399" y="6477000"/>
            <a:ext cx="600075" cy="365125"/>
          </a:xfrm>
          <a:prstGeom prst="rect">
            <a:avLst/>
          </a:prstGeom>
        </p:spPr>
        <p:txBody>
          <a:bodyPr/>
          <a:lstStyle/>
          <a:p>
            <a:fld id="{69B91356-3347-421A-A443-ED8190A13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602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399" y="6477000"/>
            <a:ext cx="600075" cy="365125"/>
          </a:xfrm>
          <a:prstGeom prst="rect">
            <a:avLst/>
          </a:prstGeom>
        </p:spPr>
        <p:txBody>
          <a:bodyPr/>
          <a:lstStyle/>
          <a:p>
            <a:fld id="{69B91356-3347-421A-A443-ED8190A13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18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5DAF76-157E-4E75-9C28-B5CF2CCE0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153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i="1" kern="1200">
          <a:solidFill>
            <a:srgbClr val="0000F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buFont typeface="Arial" panose="020B0604020202020204" pitchFamily="34" charset="0"/>
        <a:buChar char="–"/>
        <a:defRPr sz="21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buFont typeface="Arial" panose="020B0604020202020204" pitchFamily="34" charset="0"/>
        <a:buChar char="»"/>
        <a:defRPr sz="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oleObject" Target="../embeddings/oleObject1.bin"/><Relationship Id="rId3" Type="http://schemas.openxmlformats.org/officeDocument/2006/relationships/diagramData" Target="../diagrams/data1.xml"/><Relationship Id="rId21" Type="http://schemas.openxmlformats.org/officeDocument/2006/relationships/image" Target="../media/image3.png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6" Type="http://schemas.openxmlformats.org/officeDocument/2006/relationships/diagramColors" Target="../diagrams/colors3.xml"/><Relationship Id="rId20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2.pn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13519" y="1355372"/>
            <a:ext cx="8716962" cy="106172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2800" i="0" dirty="0">
                <a:latin typeface="Arial Black" pitchFamily="34" charset="0"/>
              </a:rPr>
              <a:t>Thin-film CVD Nb</a:t>
            </a:r>
            <a:r>
              <a:rPr lang="en-US" sz="2800" i="0" baseline="-25000" dirty="0">
                <a:latin typeface="Arial Black" pitchFamily="34" charset="0"/>
              </a:rPr>
              <a:t>3</a:t>
            </a:r>
            <a:r>
              <a:rPr lang="en-US" sz="2800" i="0" dirty="0">
                <a:latin typeface="Arial Black" pitchFamily="34" charset="0"/>
              </a:rPr>
              <a:t>Sn Coating Process </a:t>
            </a:r>
            <a:br>
              <a:rPr lang="en-US" sz="2800" i="0" dirty="0">
                <a:latin typeface="Arial Black" pitchFamily="34" charset="0"/>
              </a:rPr>
            </a:br>
            <a:br>
              <a:rPr lang="en-US" sz="300" i="0" dirty="0">
                <a:latin typeface="Arial Black" pitchFamily="34" charset="0"/>
              </a:rPr>
            </a:br>
            <a:r>
              <a:rPr lang="en-US" sz="2800" i="0" dirty="0">
                <a:latin typeface="Arial Black" pitchFamily="34" charset="0"/>
              </a:rPr>
              <a:t>Development for Copper SRF Cavities</a:t>
            </a:r>
            <a:br>
              <a:rPr lang="en-US" altLang="en-US" sz="2800" dirty="0">
                <a:solidFill>
                  <a:schemeClr val="tx1"/>
                </a:solidFill>
                <a:latin typeface="Times New Roman" pitchFamily="18" charset="0"/>
              </a:rPr>
            </a:br>
            <a:endParaRPr lang="en-US" sz="2600" i="0" dirty="0"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7829" y="2403069"/>
            <a:ext cx="9144000" cy="36802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50" b="1" dirty="0">
                <a:solidFill>
                  <a:srgbClr val="0000FF"/>
                </a:solidFill>
              </a:rPr>
              <a:t>Shawn McNeal      Victor Arrieta      Mohamed Cheikh</a:t>
            </a:r>
          </a:p>
          <a:p>
            <a:pPr marL="0" indent="0" algn="ctr">
              <a:spcBef>
                <a:spcPts val="900"/>
              </a:spcBef>
              <a:buNone/>
            </a:pPr>
            <a:r>
              <a:rPr lang="en-US" sz="1650" b="1" dirty="0">
                <a:solidFill>
                  <a:srgbClr val="0000FF"/>
                </a:solidFill>
              </a:rPr>
              <a:t>ULTRAMET</a:t>
            </a:r>
          </a:p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500" i="1" dirty="0">
                <a:solidFill>
                  <a:srgbClr val="0000FF"/>
                </a:solidFill>
              </a:rPr>
              <a:t>Pacoima, California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350" dirty="0">
                <a:solidFill>
                  <a:srgbClr val="0000FF"/>
                </a:solidFill>
              </a:rPr>
              <a:t>ultramet.com 818-899-0236</a:t>
            </a:r>
          </a:p>
          <a:p>
            <a:pPr marL="0" indent="0" algn="ctr">
              <a:spcBef>
                <a:spcPts val="3000"/>
              </a:spcBef>
              <a:buNone/>
              <a:defRPr/>
            </a:pPr>
            <a:r>
              <a:rPr lang="en-US" sz="2100" b="1" dirty="0">
                <a:solidFill>
                  <a:srgbClr val="0000FF"/>
                </a:solidFill>
              </a:rPr>
              <a:t>Nb3SnSRF’20 </a:t>
            </a:r>
          </a:p>
          <a:p>
            <a:pPr marL="0" indent="0" algn="ctr">
              <a:spcBef>
                <a:spcPts val="300"/>
              </a:spcBef>
              <a:spcAft>
                <a:spcPts val="600"/>
              </a:spcAft>
              <a:buNone/>
              <a:defRPr/>
            </a:pPr>
            <a:r>
              <a:rPr lang="en-US" sz="1200" dirty="0">
                <a:solidFill>
                  <a:srgbClr val="0000FF"/>
                </a:solidFill>
              </a:rPr>
              <a:t>Virtual International Workshop on Nb3Sn SRF Science, Technology, and Applications</a:t>
            </a:r>
          </a:p>
          <a:p>
            <a:pPr marL="0" indent="0" algn="ctr">
              <a:spcBef>
                <a:spcPts val="300"/>
              </a:spcBef>
              <a:spcAft>
                <a:spcPts val="0"/>
              </a:spcAft>
              <a:buNone/>
              <a:defRPr/>
            </a:pPr>
            <a:r>
              <a:rPr lang="en-US" sz="1700" b="1" dirty="0">
                <a:solidFill>
                  <a:srgbClr val="0000FF"/>
                </a:solidFill>
              </a:rPr>
              <a:t>Online 10–13 November 2020 </a:t>
            </a:r>
          </a:p>
          <a:p>
            <a:pPr marL="0" indent="0" algn="ctr">
              <a:spcBef>
                <a:spcPts val="300"/>
              </a:spcBef>
              <a:spcAft>
                <a:spcPts val="0"/>
              </a:spcAft>
              <a:buNone/>
              <a:defRPr/>
            </a:pPr>
            <a:endParaRPr lang="en-US" sz="1000" dirty="0">
              <a:solidFill>
                <a:srgbClr val="0000FF"/>
              </a:solidFill>
            </a:endParaRPr>
          </a:p>
          <a:p>
            <a:pPr marL="0" indent="0" algn="ctr">
              <a:spcBef>
                <a:spcPts val="300"/>
              </a:spcBef>
              <a:spcAft>
                <a:spcPts val="0"/>
              </a:spcAft>
              <a:buNone/>
              <a:defRPr/>
            </a:pPr>
            <a:r>
              <a:rPr lang="en-US" sz="1200" i="1" dirty="0">
                <a:solidFill>
                  <a:srgbClr val="0000FF"/>
                </a:solidFill>
              </a:rPr>
              <a:t>Hosted by the National Science Foundation Center for Bright Beams and Cornell University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56B2E3-9AF8-4C28-B6E7-4A6698DE221A}"/>
              </a:ext>
            </a:extLst>
          </p:cNvPr>
          <p:cNvCxnSpPr>
            <a:cxnSpLocks/>
          </p:cNvCxnSpPr>
          <p:nvPr/>
        </p:nvCxnSpPr>
        <p:spPr bwMode="auto">
          <a:xfrm>
            <a:off x="989384" y="4135761"/>
            <a:ext cx="7315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E6">
                <a:alpha val="58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F6623E-B96A-4899-A292-1DF9C9333EBD}"/>
              </a:ext>
            </a:extLst>
          </p:cNvPr>
          <p:cNvCxnSpPr>
            <a:cxnSpLocks/>
          </p:cNvCxnSpPr>
          <p:nvPr/>
        </p:nvCxnSpPr>
        <p:spPr bwMode="auto">
          <a:xfrm>
            <a:off x="989384" y="5883836"/>
            <a:ext cx="7315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E6">
                <a:alpha val="58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109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35DE87-3C1A-4E79-892D-7608AEE2458B}"/>
              </a:ext>
            </a:extLst>
          </p:cNvPr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10</a:t>
            </a:fld>
            <a:endParaRPr lang="en-US" sz="9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304B13-B507-4D0A-98A9-952870502F40}"/>
              </a:ext>
            </a:extLst>
          </p:cNvPr>
          <p:cNvSpPr txBox="1">
            <a:spLocks/>
          </p:cNvSpPr>
          <p:nvPr/>
        </p:nvSpPr>
        <p:spPr>
          <a:xfrm>
            <a:off x="304799" y="179753"/>
            <a:ext cx="595312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650" i="0" dirty="0">
                <a:latin typeface="Arial Black" panose="020B0A04020102020204" pitchFamily="34" charset="0"/>
              </a:rPr>
              <a:t>Copper Cavity Optimization</a:t>
            </a: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>
          <a:xfrm>
            <a:off x="685798" y="5887998"/>
            <a:ext cx="7911562" cy="631608"/>
          </a:xfrm>
          <a:prstGeom prst="rect">
            <a:avLst/>
          </a:prstGeom>
          <a:noFill/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950" b="1" kern="0" dirty="0">
                <a:latin typeface="Arial" panose="020B0604020202020204" pitchFamily="34" charset="0"/>
                <a:cs typeface="Arial" panose="020B0604020202020204" pitchFamily="34" charset="0"/>
              </a:rPr>
              <a:t>Solution: </a:t>
            </a:r>
            <a:r>
              <a:rPr lang="en-US" sz="1950" kern="0" dirty="0">
                <a:latin typeface="Arial" panose="020B0604020202020204" pitchFamily="34" charset="0"/>
                <a:cs typeface="Arial" pitchFamily="34" charset="0"/>
              </a:rPr>
              <a:t>mechanical grind followed by centrifugal barrel polish operation</a:t>
            </a:r>
          </a:p>
        </p:txBody>
      </p:sp>
      <p:sp>
        <p:nvSpPr>
          <p:cNvPr id="26" name="Rectangle 4"/>
          <p:cNvSpPr txBox="1">
            <a:spLocks noChangeArrowheads="1"/>
          </p:cNvSpPr>
          <p:nvPr/>
        </p:nvSpPr>
        <p:spPr>
          <a:xfrm>
            <a:off x="685798" y="1137849"/>
            <a:ext cx="8001002" cy="463879"/>
          </a:xfrm>
          <a:prstGeom prst="rect">
            <a:avLst/>
          </a:prstGeom>
          <a:noFill/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950" b="1" kern="0" dirty="0">
                <a:latin typeface="Arial" panose="020B0604020202020204" pitchFamily="34" charset="0"/>
                <a:cs typeface="Arial" panose="020B0604020202020204" pitchFamily="34" charset="0"/>
              </a:rPr>
              <a:t>Weld bead profile issues: </a:t>
            </a:r>
            <a:r>
              <a:rPr lang="en-US" sz="1950" kern="0" dirty="0">
                <a:latin typeface="Arial" pitchFamily="34" charset="0"/>
                <a:cs typeface="Arial" pitchFamily="34" charset="0"/>
              </a:rPr>
              <a:t>random ID weld bead profile features </a:t>
            </a:r>
          </a:p>
        </p:txBody>
      </p:sp>
      <p:pic>
        <p:nvPicPr>
          <p:cNvPr id="27" name="Picture 2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1936" y="1541430"/>
            <a:ext cx="4074424" cy="19766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30017" y="1379363"/>
            <a:ext cx="1968741" cy="2276978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558637" y="1926874"/>
            <a:ext cx="1976694" cy="1189904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2106096" y="3605710"/>
            <a:ext cx="3447594" cy="222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 rot="5400000">
            <a:off x="499437" y="3873408"/>
            <a:ext cx="2235979" cy="168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00016" y="3597759"/>
            <a:ext cx="3016344" cy="223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65139" y="1870248"/>
            <a:ext cx="1660782" cy="110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7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28"/>
    </mc:Choice>
    <mc:Fallback xmlns="">
      <p:transition spd="slow" advTm="12412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2843595" y="3600430"/>
            <a:ext cx="3162248" cy="223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35DE87-3C1A-4E79-892D-7608AEE2458B}"/>
              </a:ext>
            </a:extLst>
          </p:cNvPr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11</a:t>
            </a:fld>
            <a:endParaRPr lang="en-US" sz="9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304B13-B507-4D0A-98A9-952870502F40}"/>
              </a:ext>
            </a:extLst>
          </p:cNvPr>
          <p:cNvSpPr txBox="1">
            <a:spLocks/>
          </p:cNvSpPr>
          <p:nvPr/>
        </p:nvSpPr>
        <p:spPr>
          <a:xfrm>
            <a:off x="304799" y="179753"/>
            <a:ext cx="555897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650" b="0" i="0" dirty="0">
                <a:latin typeface="Arial Black" panose="020B0A04020102020204" pitchFamily="34" charset="0"/>
              </a:rPr>
              <a:t>Copper Cavity Optimization </a:t>
            </a:r>
            <a:endParaRPr lang="en-US" sz="2850" b="0" i="0" dirty="0">
              <a:latin typeface="Arial Black" panose="020B0A04020102020204" pitchFamily="34" charset="0"/>
            </a:endParaRPr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>
          <a:xfrm>
            <a:off x="291823" y="2269215"/>
            <a:ext cx="8267977" cy="779364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100" b="1" kern="0" dirty="0">
                <a:latin typeface="Arial" panose="020B0604020202020204" pitchFamily="34" charset="0"/>
                <a:cs typeface="Arial" panose="020B0604020202020204" pitchFamily="34" charset="0"/>
              </a:rPr>
              <a:t>Solution:</a:t>
            </a:r>
            <a:r>
              <a:rPr lang="en-US" sz="2100" kern="0" dirty="0">
                <a:latin typeface="Arial" panose="020B0604020202020204" pitchFamily="34" charset="0"/>
                <a:cs typeface="Arial" pitchFamily="34" charset="0"/>
              </a:rPr>
              <a:t> seamless OFHC copper cavities developed by Bailey Tool with double weld scheme to strengthen flange-tube attachment</a:t>
            </a:r>
          </a:p>
        </p:txBody>
      </p:sp>
      <p:pic>
        <p:nvPicPr>
          <p:cNvPr id="16" name="Picture 15" descr="A picture containing indoor, table, sitting, cup&#10;&#10;Description automatically generate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2954" y="3829630"/>
            <a:ext cx="3152154" cy="1773086"/>
          </a:xfrm>
          <a:prstGeom prst="rect">
            <a:avLst/>
          </a:prstGeom>
        </p:spPr>
      </p:pic>
      <p:pic>
        <p:nvPicPr>
          <p:cNvPr id="17" name="Picture 16" descr="A picture containing pan, sitting, board, riding&#10;&#10;Description automatically generate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11411" y="3831241"/>
            <a:ext cx="3150092" cy="1771926"/>
          </a:xfrm>
          <a:prstGeom prst="rect">
            <a:avLst/>
          </a:prstGeom>
        </p:spPr>
      </p:pic>
      <p:pic>
        <p:nvPicPr>
          <p:cNvPr id="8" name="Picture 7" descr="A picture containing indoor, green, blue, sitting&#10;&#10;Description automatically generated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403824" y="3378347"/>
            <a:ext cx="3157376" cy="2670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Rectangle 4"/>
          <p:cNvSpPr txBox="1">
            <a:spLocks noChangeArrowheads="1"/>
          </p:cNvSpPr>
          <p:nvPr/>
        </p:nvSpPr>
        <p:spPr>
          <a:xfrm>
            <a:off x="5289757" y="6315044"/>
            <a:ext cx="2590084" cy="27332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50" kern="0" dirty="0">
                <a:solidFill>
                  <a:srgbClr val="422100"/>
                </a:solidFill>
                <a:latin typeface="Arial" pitchFamily="34" charset="0"/>
                <a:cs typeface="Arial" pitchFamily="34" charset="0"/>
              </a:rPr>
              <a:t>Double weld scheme</a:t>
            </a: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>
          <a:xfrm>
            <a:off x="304798" y="6388639"/>
            <a:ext cx="4743934" cy="25876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50" kern="0" dirty="0">
                <a:solidFill>
                  <a:srgbClr val="422100"/>
                </a:solidFill>
                <a:latin typeface="Arial" pitchFamily="34" charset="0"/>
                <a:cs typeface="Arial" pitchFamily="34" charset="0"/>
              </a:rPr>
              <a:t>Seamless cavity equator ID surface profile</a:t>
            </a: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304798" y="1533500"/>
            <a:ext cx="8354172" cy="660901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100" b="1" kern="0" dirty="0">
                <a:latin typeface="Arial" panose="020B0604020202020204" pitchFamily="34" charset="0"/>
                <a:cs typeface="Arial" pitchFamily="34" charset="0"/>
              </a:rPr>
              <a:t>Single-weld scheme:</a:t>
            </a:r>
            <a:r>
              <a:rPr lang="en-US" sz="2100" kern="0" dirty="0">
                <a:latin typeface="Arial" panose="020B0604020202020204" pitchFamily="34" charset="0"/>
                <a:cs typeface="Arial" pitchFamily="34" charset="0"/>
              </a:rPr>
              <a:t> mechanical stresses during centrifugal barrel polish led to failed flange welds.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B83F4CEB-E966-4588-ABF6-898E54835755}"/>
              </a:ext>
            </a:extLst>
          </p:cNvPr>
          <p:cNvSpPr txBox="1">
            <a:spLocks noChangeArrowheads="1"/>
          </p:cNvSpPr>
          <p:nvPr/>
        </p:nvSpPr>
        <p:spPr>
          <a:xfrm>
            <a:off x="304798" y="1099749"/>
            <a:ext cx="8559802" cy="267093"/>
          </a:xfrm>
          <a:prstGeom prst="rect">
            <a:avLst/>
          </a:prstGeom>
          <a:noFill/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100" b="1" kern="0" dirty="0">
                <a:latin typeface="Arial" panose="020B0604020202020204" pitchFamily="34" charset="0"/>
                <a:cs typeface="Arial" panose="020B0604020202020204" pitchFamily="34" charset="0"/>
              </a:rPr>
              <a:t>Weld bead profile issues: </a:t>
            </a:r>
            <a:r>
              <a:rPr lang="en-US" sz="2100" kern="0" dirty="0">
                <a:latin typeface="Arial" pitchFamily="34" charset="0"/>
                <a:cs typeface="Arial" pitchFamily="34" charset="0"/>
              </a:rPr>
              <a:t>random ID weld bead profile features </a:t>
            </a:r>
          </a:p>
        </p:txBody>
      </p:sp>
    </p:spTree>
    <p:extLst>
      <p:ext uri="{BB962C8B-B14F-4D97-AF65-F5344CB8AC3E}">
        <p14:creationId xmlns:p14="http://schemas.microsoft.com/office/powerpoint/2010/main" val="8032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28"/>
    </mc:Choice>
    <mc:Fallback xmlns="">
      <p:transition spd="slow" advTm="12412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35DE87-3C1A-4E79-892D-7608AEE2458B}"/>
              </a:ext>
            </a:extLst>
          </p:cNvPr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12</a:t>
            </a:fld>
            <a:endParaRPr lang="en-US" sz="900" b="1" dirty="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12736" y="1169807"/>
            <a:ext cx="76824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100" dirty="0">
                <a:latin typeface="Arial" panose="020B0604020202020204" pitchFamily="34" charset="0"/>
                <a:cs typeface="Arial" panose="020B0604020202020204" pitchFamily="34" charset="0"/>
              </a:rPr>
              <a:t>2017 SBIR DOE Phase I </a:t>
            </a:r>
            <a:r>
              <a:rPr lang="en-US" altLang="en-US" sz="2100" b="0" dirty="0">
                <a:latin typeface="Arial" panose="020B0604020202020204" pitchFamily="34" charset="0"/>
                <a:cs typeface="Arial" pitchFamily="34" charset="0"/>
              </a:rPr>
              <a:t>with Cornell’s SRF Group </a:t>
            </a:r>
            <a:br>
              <a:rPr lang="en-US" altLang="en-US" sz="2100" b="0" dirty="0">
                <a:latin typeface="Arial" panose="020B0604020202020204" pitchFamily="34" charset="0"/>
                <a:cs typeface="Arial" pitchFamily="34" charset="0"/>
              </a:rPr>
            </a:br>
            <a:r>
              <a:rPr lang="en-US" altLang="en-US" sz="1700" b="0" dirty="0">
                <a:latin typeface="Arial" pitchFamily="34" charset="0"/>
                <a:cs typeface="Arial" pitchFamily="34" charset="0"/>
              </a:rPr>
              <a:t>“CVD Process Development of Thin Film Triniobium-Tin for SRF Applications”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276224" y="2124859"/>
            <a:ext cx="8591552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100" dirty="0">
                <a:latin typeface="Arial" panose="020B0604020202020204" pitchFamily="34" charset="0"/>
                <a:cs typeface="Arial" panose="020B0604020202020204" pitchFamily="34" charset="0"/>
              </a:rPr>
              <a:t>2018 SBIR DOE Phase II </a:t>
            </a:r>
            <a:r>
              <a:rPr lang="en-US" altLang="en-US" sz="2100" b="0" dirty="0">
                <a:latin typeface="Arial" panose="020B0604020202020204" pitchFamily="34" charset="0"/>
                <a:cs typeface="Arial" pitchFamily="34" charset="0"/>
              </a:rPr>
              <a:t>with Cornell’s SRF Group and FSU - MagLab</a:t>
            </a:r>
          </a:p>
          <a:p>
            <a:pPr>
              <a:spcBef>
                <a:spcPts val="300"/>
              </a:spcBef>
            </a:pPr>
            <a:r>
              <a:rPr lang="en-US" altLang="en-US" sz="1700" b="0" dirty="0">
                <a:latin typeface="Arial" pitchFamily="34" charset="0"/>
                <a:cs typeface="Arial" pitchFamily="34" charset="0"/>
              </a:rPr>
              <a:t>“CVD Process Development of Thin Film Triniobium-Tin on Copper SRF Cavities”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26" y="3394101"/>
            <a:ext cx="3380618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30" y="3394101"/>
            <a:ext cx="3410235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9E580F-2559-488E-9EB3-B7C176CEE4CE}"/>
              </a:ext>
            </a:extLst>
          </p:cNvPr>
          <p:cNvSpPr txBox="1"/>
          <p:nvPr/>
        </p:nvSpPr>
        <p:spPr>
          <a:xfrm>
            <a:off x="4822905" y="5967589"/>
            <a:ext cx="315048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>
                <a:solidFill>
                  <a:srgbClr val="924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Bailey Tool seamless cavities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8C84CA-72AC-47CA-BB85-5F7FD0C67BD0}"/>
              </a:ext>
            </a:extLst>
          </p:cNvPr>
          <p:cNvSpPr txBox="1"/>
          <p:nvPr/>
        </p:nvSpPr>
        <p:spPr>
          <a:xfrm>
            <a:off x="613942" y="5929047"/>
            <a:ext cx="345538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>
                <a:solidFill>
                  <a:srgbClr val="924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Niowave welded cavities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93F4A85-6DE1-43FC-8D2B-F6C7CCC4A027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5286375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650" b="0" i="0" dirty="0">
                <a:latin typeface="Arial Black" panose="020B0A04020102020204" pitchFamily="34" charset="0"/>
              </a:rPr>
              <a:t>Current Project</a:t>
            </a:r>
          </a:p>
        </p:txBody>
      </p:sp>
    </p:spTree>
    <p:extLst>
      <p:ext uri="{BB962C8B-B14F-4D97-AF65-F5344CB8AC3E}">
        <p14:creationId xmlns:p14="http://schemas.microsoft.com/office/powerpoint/2010/main" val="237921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4"/>
    </mc:Choice>
    <mc:Fallback xmlns="">
      <p:transition spd="slow" advTm="257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595F7E6-C535-4990-B59F-CA70BBAFD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173" y="1891826"/>
            <a:ext cx="5771182" cy="237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35DE87-3C1A-4E79-892D-7608AEE2458B}"/>
              </a:ext>
            </a:extLst>
          </p:cNvPr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13</a:t>
            </a:fld>
            <a:endParaRPr lang="en-US" sz="9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304B13-B507-4D0A-98A9-952870502F40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664464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650" b="0" i="0" dirty="0">
                <a:latin typeface="Arial Black" panose="020B0A04020102020204" pitchFamily="34" charset="0"/>
              </a:rPr>
              <a:t>CVD Nb</a:t>
            </a:r>
            <a:r>
              <a:rPr lang="en-US" sz="2650" b="0" i="0" baseline="-25000" dirty="0">
                <a:latin typeface="Arial Black" panose="020B0A04020102020204" pitchFamily="34" charset="0"/>
              </a:rPr>
              <a:t>3</a:t>
            </a:r>
            <a:r>
              <a:rPr lang="en-US" sz="2650" b="0" i="0" dirty="0">
                <a:latin typeface="Arial Black" panose="020B0A04020102020204" pitchFamily="34" charset="0"/>
              </a:rPr>
              <a:t>Sn Process Development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359D560-59C6-412C-B5C0-FE798515BBC7}"/>
              </a:ext>
            </a:extLst>
          </p:cNvPr>
          <p:cNvGrpSpPr/>
          <p:nvPr/>
        </p:nvGrpSpPr>
        <p:grpSpPr>
          <a:xfrm>
            <a:off x="42980" y="2024898"/>
            <a:ext cx="3079093" cy="4000169"/>
            <a:chOff x="421419" y="1827644"/>
            <a:chExt cx="3079093" cy="4000169"/>
          </a:xfrm>
        </p:grpSpPr>
        <p:pic>
          <p:nvPicPr>
            <p:cNvPr id="14" name="Picture 13"/>
            <p:cNvPicPr/>
            <p:nvPr/>
          </p:nvPicPr>
          <p:blipFill rotWithShape="1">
            <a:blip r:embed="rId3" cstate="print"/>
            <a:srcRect r="11723"/>
            <a:stretch/>
          </p:blipFill>
          <p:spPr bwMode="auto">
            <a:xfrm>
              <a:off x="421419" y="1827644"/>
              <a:ext cx="3079093" cy="2286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3"/>
            <p:cNvGrpSpPr/>
            <p:nvPr/>
          </p:nvGrpSpPr>
          <p:grpSpPr>
            <a:xfrm>
              <a:off x="750794" y="4014811"/>
              <a:ext cx="2749718" cy="1813002"/>
              <a:chOff x="2643204" y="3550810"/>
              <a:chExt cx="2749718" cy="1813002"/>
            </a:xfrm>
          </p:grpSpPr>
          <p:pic>
            <p:nvPicPr>
              <p:cNvPr id="15" name="Picture 14"/>
              <p:cNvPicPr/>
              <p:nvPr/>
            </p:nvPicPr>
            <p:blipFill rotWithShape="1">
              <a:blip r:embed="rId4" cstate="print"/>
              <a:srcRect/>
              <a:stretch/>
            </p:blipFill>
            <p:spPr bwMode="auto">
              <a:xfrm>
                <a:off x="2643204" y="3550810"/>
                <a:ext cx="2749718" cy="1813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5"/>
              <p:cNvPicPr/>
              <p:nvPr/>
            </p:nvPicPr>
            <p:blipFill rotWithShape="1">
              <a:blip r:embed="rId4" cstate="print"/>
              <a:srcRect l="84375" t="1535" r="901" b="83842"/>
              <a:stretch/>
            </p:blipFill>
            <p:spPr bwMode="auto">
              <a:xfrm>
                <a:off x="4389788" y="3558761"/>
                <a:ext cx="994226" cy="651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207667" y="6052462"/>
            <a:ext cx="3079093" cy="546652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5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Phase I: 0.75″ diameter copper disk</a:t>
            </a:r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>
          <a:xfrm>
            <a:off x="236528" y="1046085"/>
            <a:ext cx="8755072" cy="685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88925" indent="-234950">
              <a:spcAft>
                <a:spcPts val="300"/>
              </a:spcAft>
              <a:buFontTx/>
              <a:buChar char="•"/>
              <a:defRPr/>
            </a:pPr>
            <a:r>
              <a:rPr lang="en-US" sz="2100" kern="0">
                <a:latin typeface="Arial" panose="020B0604020202020204" pitchFamily="34" charset="0"/>
                <a:cs typeface="Arial" panose="020B0604020202020204" pitchFamily="34" charset="0"/>
              </a:rPr>
              <a:t>ACI</a:t>
            </a:r>
            <a:r>
              <a:rPr lang="en-US" sz="2100" kern="0" dirty="0">
                <a:latin typeface="Arial" panose="020B0604020202020204" pitchFamily="34" charset="0"/>
                <a:cs typeface="Arial" panose="020B0604020202020204" pitchFamily="34" charset="0"/>
              </a:rPr>
              <a:t> Alloys </a:t>
            </a:r>
            <a:r>
              <a:rPr lang="en-US" sz="21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en-US" sz="2100" kern="0" dirty="0">
                <a:latin typeface="Arial" panose="020B0604020202020204" pitchFamily="34" charset="0"/>
                <a:cs typeface="Arial" panose="020B0604020202020204" pitchFamily="34" charset="0"/>
              </a:rPr>
              <a:t> arc-melted CVD precursors</a:t>
            </a:r>
          </a:p>
          <a:p>
            <a:pPr marL="288925" indent="-234950">
              <a:buFontTx/>
              <a:buChar char="•"/>
              <a:defRPr/>
            </a:pPr>
            <a:r>
              <a:rPr lang="en-US" sz="2100" kern="0" dirty="0">
                <a:latin typeface="Arial" panose="020B0604020202020204" pitchFamily="34" charset="0"/>
                <a:cs typeface="Arial" panose="020B0604020202020204" pitchFamily="34" charset="0"/>
              </a:rPr>
              <a:t>Precursor development initiated</a:t>
            </a:r>
            <a:endParaRPr lang="en-US" sz="2100" kern="0" dirty="0">
              <a:highlight>
                <a:srgbClr val="FFFF00"/>
              </a:highlight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1D0730-FFE6-4477-A7CD-296A451708D4}"/>
              </a:ext>
            </a:extLst>
          </p:cNvPr>
          <p:cNvSpPr txBox="1">
            <a:spLocks noChangeArrowheads="1"/>
          </p:cNvSpPr>
          <p:nvPr/>
        </p:nvSpPr>
        <p:spPr>
          <a:xfrm>
            <a:off x="3983521" y="6052462"/>
            <a:ext cx="4102317" cy="582426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5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Phase I: RF test specimen: 5″ diameter Nb</a:t>
            </a:r>
            <a:r>
              <a:rPr lang="en-US" sz="1650" kern="0" baseline="-25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3</a:t>
            </a:r>
            <a:r>
              <a:rPr lang="en-US" sz="1650" kern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Sn-coated copper disk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C2F8DC-3D7F-4D92-A6BB-657AC98AE0A1}"/>
              </a:ext>
            </a:extLst>
          </p:cNvPr>
          <p:cNvGrpSpPr/>
          <p:nvPr/>
        </p:nvGrpSpPr>
        <p:grpSpPr>
          <a:xfrm>
            <a:off x="3277620" y="4262452"/>
            <a:ext cx="5713980" cy="1775700"/>
            <a:chOff x="3247498" y="4129815"/>
            <a:chExt cx="5713980" cy="1775700"/>
          </a:xfrm>
        </p:grpSpPr>
        <p:pic>
          <p:nvPicPr>
            <p:cNvPr id="3075" name="Picture 3">
              <a:extLst>
                <a:ext uri="{FF2B5EF4-FFF2-40B4-BE49-F238E27FC236}">
                  <a16:creationId xmlns:a16="http://schemas.microsoft.com/office/drawing/2014/main" id="{E828E19F-8B51-4B79-AF82-1B53B958D6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7498" y="4129815"/>
              <a:ext cx="5713980" cy="177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4370018E-9630-46D0-9773-49AB7638D1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72000" y="4295413"/>
              <a:ext cx="1893246" cy="115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EECEBD-21C8-4487-A14D-B159540F7164}"/>
              </a:ext>
            </a:extLst>
          </p:cNvPr>
          <p:cNvGrpSpPr/>
          <p:nvPr/>
        </p:nvGrpSpPr>
        <p:grpSpPr>
          <a:xfrm>
            <a:off x="6829018" y="2545462"/>
            <a:ext cx="2130832" cy="1694066"/>
            <a:chOff x="6830552" y="2437131"/>
            <a:chExt cx="2130832" cy="1694066"/>
          </a:xfrm>
        </p:grpSpPr>
        <p:pic>
          <p:nvPicPr>
            <p:cNvPr id="20" name="Picture 10">
              <a:extLst>
                <a:ext uri="{FF2B5EF4-FFF2-40B4-BE49-F238E27FC236}">
                  <a16:creationId xmlns:a16="http://schemas.microsoft.com/office/drawing/2014/main" id="{2C856F20-8821-48B4-A15F-C4571158D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0552" y="2437131"/>
              <a:ext cx="2078192" cy="1694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FB2DF2-8C44-4436-848B-D7EE1CB83F09}"/>
                </a:ext>
              </a:extLst>
            </p:cNvPr>
            <p:cNvSpPr txBox="1"/>
            <p:nvPr/>
          </p:nvSpPr>
          <p:spPr>
            <a:xfrm>
              <a:off x="7026549" y="3515105"/>
              <a:ext cx="193483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Measured 4.2 K average surface resistance of CVD Nb</a:t>
              </a:r>
              <a:r>
                <a:rPr lang="en-US" sz="700" baseline="-2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7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Sn plates PN-10 and PN-11 vs. peak surface magnetic field on plate</a:t>
              </a:r>
              <a:endParaRPr lang="en-US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9449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72"/>
    </mc:Choice>
    <mc:Fallback xmlns="">
      <p:transition spd="slow" advTm="2307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35DE87-3C1A-4E79-892D-7608AEE2458B}"/>
              </a:ext>
            </a:extLst>
          </p:cNvPr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14</a:t>
            </a:fld>
            <a:endParaRPr lang="en-US" sz="9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304B13-B507-4D0A-98A9-952870502F40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6705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650" b="0" i="0" dirty="0">
                <a:latin typeface="Arial Black" panose="020B0A04020102020204" pitchFamily="34" charset="0"/>
              </a:rPr>
              <a:t>Nb</a:t>
            </a:r>
            <a:r>
              <a:rPr lang="en-US" sz="2650" b="0" i="0" baseline="-25000" dirty="0">
                <a:latin typeface="Arial Black" panose="020B0A04020102020204" pitchFamily="34" charset="0"/>
              </a:rPr>
              <a:t>3</a:t>
            </a:r>
            <a:r>
              <a:rPr lang="en-US" sz="2650" b="0" i="0" dirty="0">
                <a:latin typeface="Arial Black" panose="020B0A04020102020204" pitchFamily="34" charset="0"/>
              </a:rPr>
              <a:t>Sn Precursor Development</a:t>
            </a:r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>
          <a:xfrm>
            <a:off x="93535" y="1086458"/>
            <a:ext cx="6244531" cy="296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pPr marL="171450">
              <a:defRPr/>
            </a:pPr>
            <a:r>
              <a:rPr lang="en-US" b="1" kern="0" dirty="0">
                <a:latin typeface="Arial" panose="020B0604020202020204" pitchFamily="34" charset="0"/>
                <a:cs typeface="Arial" panose="020B0604020202020204" pitchFamily="34" charset="0"/>
              </a:rPr>
              <a:t>Phase I development involved ACI material </a:t>
            </a:r>
            <a:br>
              <a:rPr lang="en-US" b="1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kern="0" dirty="0">
                <a:latin typeface="Arial" panose="020B0604020202020204" pitchFamily="34" charset="0"/>
                <a:cs typeface="Arial" panose="020B0604020202020204" pitchFamily="34" charset="0"/>
              </a:rPr>
              <a:t>with varied tin content.</a:t>
            </a:r>
          </a:p>
          <a:p>
            <a:pPr marL="171450">
              <a:spcBef>
                <a:spcPts val="900"/>
              </a:spcBef>
              <a:spcAft>
                <a:spcPts val="300"/>
              </a:spcAft>
              <a:defRPr/>
            </a:pPr>
            <a:r>
              <a:rPr lang="en-US" b="1" kern="0" dirty="0">
                <a:latin typeface="Arial" panose="020B0604020202020204" pitchFamily="34" charset="0"/>
                <a:cs typeface="Arial" panose="020B0604020202020204" pitchFamily="34" charset="0"/>
              </a:rPr>
              <a:t>Initial Phase II work continued with ACI Nb-Sn.</a:t>
            </a:r>
          </a:p>
          <a:p>
            <a:pPr marL="508000" lvl="1" indent="-228600">
              <a:spcAft>
                <a:spcPts val="300"/>
              </a:spcAft>
              <a:buFontTx/>
              <a:buChar char="•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Contaminant constituents found (copper, carbon, etc.)</a:t>
            </a:r>
          </a:p>
          <a:p>
            <a:pPr marL="508000" lvl="1" indent="-228600">
              <a:buFontTx/>
              <a:buChar char="•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Insufficient homogeneity of precursor materials</a:t>
            </a:r>
          </a:p>
          <a:p>
            <a:pPr marL="171450">
              <a:spcBef>
                <a:spcPts val="900"/>
              </a:spcBef>
              <a:spcAft>
                <a:spcPts val="300"/>
              </a:spcAft>
              <a:defRPr/>
            </a:pPr>
            <a:r>
              <a:rPr lang="en-US" b="1" kern="0" dirty="0">
                <a:latin typeface="Arial" panose="020B0604020202020204" pitchFamily="34" charset="0"/>
                <a:cs typeface="Arial" panose="020B0604020202020204" pitchFamily="34" charset="0"/>
              </a:rPr>
              <a:t>FSU fabrication process for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Nb-Sn compounds</a:t>
            </a:r>
          </a:p>
          <a:p>
            <a:pPr marL="508000" lvl="1" indent="-228600">
              <a:spcAft>
                <a:spcPts val="300"/>
              </a:spcAft>
              <a:buFontTx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Process A: improved homogeneity, reduced contamination</a:t>
            </a:r>
          </a:p>
          <a:p>
            <a:pPr marL="508000" lvl="1" indent="-228600">
              <a:buFontTx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Process B: increased material yield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E17488D-F948-4363-B2D8-56E2008770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051313"/>
              </p:ext>
            </p:extLst>
          </p:nvPr>
        </p:nvGraphicFramePr>
        <p:xfrm>
          <a:off x="396240" y="4522215"/>
          <a:ext cx="8303266" cy="2000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7799">
                  <a:extLst>
                    <a:ext uri="{9D8B030D-6E8A-4147-A177-3AD203B41FA5}">
                      <a16:colId xmlns:a16="http://schemas.microsoft.com/office/drawing/2014/main" val="2871934563"/>
                    </a:ext>
                  </a:extLst>
                </a:gridCol>
                <a:gridCol w="1359886">
                  <a:extLst>
                    <a:ext uri="{9D8B030D-6E8A-4147-A177-3AD203B41FA5}">
                      <a16:colId xmlns:a16="http://schemas.microsoft.com/office/drawing/2014/main" val="729993574"/>
                    </a:ext>
                  </a:extLst>
                </a:gridCol>
                <a:gridCol w="1578685">
                  <a:extLst>
                    <a:ext uri="{9D8B030D-6E8A-4147-A177-3AD203B41FA5}">
                      <a16:colId xmlns:a16="http://schemas.microsoft.com/office/drawing/2014/main" val="660141379"/>
                    </a:ext>
                  </a:extLst>
                </a:gridCol>
                <a:gridCol w="4146896">
                  <a:extLst>
                    <a:ext uri="{9D8B030D-6E8A-4147-A177-3AD203B41FA5}">
                      <a16:colId xmlns:a16="http://schemas.microsoft.com/office/drawing/2014/main" val="2815313082"/>
                    </a:ext>
                  </a:extLst>
                </a:gridCol>
              </a:tblGrid>
              <a:tr h="593743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Precursor</a:t>
                      </a:r>
                    </a:p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Supplier</a:t>
                      </a:r>
                    </a:p>
                  </a:txBody>
                  <a:tcPr marT="45267" marB="45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Fabrication process</a:t>
                      </a:r>
                    </a:p>
                  </a:txBody>
                  <a:tcPr marT="45267" marB="45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Precursor</a:t>
                      </a:r>
                    </a:p>
                  </a:txBody>
                  <a:tcPr marT="45267" marB="45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Results</a:t>
                      </a:r>
                    </a:p>
                  </a:txBody>
                  <a:tcPr marT="45267" marB="45267" anchor="ctr"/>
                </a:tc>
                <a:extLst>
                  <a:ext uri="{0D108BD9-81ED-4DB2-BD59-A6C34878D82A}">
                    <a16:rowId xmlns:a16="http://schemas.microsoft.com/office/drawing/2014/main" val="430457469"/>
                  </a:ext>
                </a:extLst>
              </a:tr>
              <a:tr h="355352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</a:t>
                      </a:r>
                    </a:p>
                  </a:txBody>
                  <a:tcPr marT="45267" marB="45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 melt</a:t>
                      </a:r>
                    </a:p>
                  </a:txBody>
                  <a:tcPr marT="45267" marB="45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Nb:Sn-ACI</a:t>
                      </a:r>
                    </a:p>
                  </a:txBody>
                  <a:tcPr marT="45267" marB="45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Contaminated coatings, ceased use</a:t>
                      </a:r>
                    </a:p>
                  </a:txBody>
                  <a:tcPr marT="45267" marB="45267" anchor="ctr"/>
                </a:tc>
                <a:extLst>
                  <a:ext uri="{0D108BD9-81ED-4DB2-BD59-A6C34878D82A}">
                    <a16:rowId xmlns:a16="http://schemas.microsoft.com/office/drawing/2014/main" val="922593260"/>
                  </a:ext>
                </a:extLst>
              </a:tr>
              <a:tr h="345941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FSU</a:t>
                      </a:r>
                    </a:p>
                  </a:txBody>
                  <a:tcPr marT="45267" marB="45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T="45267" marB="45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A-Nb:Sn-1</a:t>
                      </a:r>
                    </a:p>
                  </a:txBody>
                  <a:tcPr marT="45267" marB="45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Demonstration on coupons and ILC cavities</a:t>
                      </a:r>
                    </a:p>
                  </a:txBody>
                  <a:tcPr marT="45267" marB="45267" anchor="ctr"/>
                </a:tc>
                <a:extLst>
                  <a:ext uri="{0D108BD9-81ED-4DB2-BD59-A6C34878D82A}">
                    <a16:rowId xmlns:a16="http://schemas.microsoft.com/office/drawing/2014/main" val="1762385023"/>
                  </a:ext>
                </a:extLst>
              </a:tr>
              <a:tr h="345941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FSU</a:t>
                      </a:r>
                    </a:p>
                  </a:txBody>
                  <a:tcPr marT="45267" marB="45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T="45267" marB="45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A-Nb:Sn-2</a:t>
                      </a:r>
                    </a:p>
                  </a:txBody>
                  <a:tcPr marT="45267" marB="45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Ultramet CVD process development</a:t>
                      </a:r>
                    </a:p>
                  </a:txBody>
                  <a:tcPr marT="45267" marB="45267" anchor="ctr"/>
                </a:tc>
                <a:extLst>
                  <a:ext uri="{0D108BD9-81ED-4DB2-BD59-A6C34878D82A}">
                    <a16:rowId xmlns:a16="http://schemas.microsoft.com/office/drawing/2014/main" val="1917148799"/>
                  </a:ext>
                </a:extLst>
              </a:tr>
              <a:tr h="359844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FSU</a:t>
                      </a:r>
                    </a:p>
                  </a:txBody>
                  <a:tcPr marT="45267" marB="45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T="45267" marB="45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B-Nb-Sn-2</a:t>
                      </a:r>
                    </a:p>
                  </a:txBody>
                  <a:tcPr marT="45267" marB="45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Now In-process at FSU</a:t>
                      </a:r>
                    </a:p>
                  </a:txBody>
                  <a:tcPr marT="45267" marB="45267" anchor="ctr"/>
                </a:tc>
                <a:extLst>
                  <a:ext uri="{0D108BD9-81ED-4DB2-BD59-A6C34878D82A}">
                    <a16:rowId xmlns:a16="http://schemas.microsoft.com/office/drawing/2014/main" val="900499317"/>
                  </a:ext>
                </a:extLst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6198371" y="1080908"/>
            <a:ext cx="2717033" cy="3263338"/>
            <a:chOff x="6655720" y="1449535"/>
            <a:chExt cx="2134290" cy="2563423"/>
          </a:xfrm>
        </p:grpSpPr>
        <p:pic>
          <p:nvPicPr>
            <p:cNvPr id="23" name="Picture 22"/>
            <p:cNvPicPr/>
            <p:nvPr/>
          </p:nvPicPr>
          <p:blipFill rotWithShape="1">
            <a:blip r:embed="rId2" cstate="print"/>
            <a:srcRect l="10167" t="4489" r="17736"/>
            <a:stretch/>
          </p:blipFill>
          <p:spPr bwMode="auto">
            <a:xfrm>
              <a:off x="6705600" y="1449535"/>
              <a:ext cx="2084410" cy="18288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655720" y="3215133"/>
              <a:ext cx="2084410" cy="797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16.5-µm thick tin at 24%; Nb</a:t>
              </a:r>
              <a:r>
                <a:rPr lang="en-US" sz="15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Sn coating applied to niobium coupon using </a:t>
              </a:r>
              <a:b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FSU precursor A</a:t>
              </a:r>
            </a:p>
          </p:txBody>
        </p:sp>
      </p:grpSp>
      <p:sp>
        <p:nvSpPr>
          <p:cNvPr id="9" name="Rectangle 4">
            <a:extLst>
              <a:ext uri="{FF2B5EF4-FFF2-40B4-BE49-F238E27FC236}">
                <a16:creationId xmlns:a16="http://schemas.microsoft.com/office/drawing/2014/main" id="{2CF80877-E699-4663-A470-C1C2EE0260D0}"/>
              </a:ext>
            </a:extLst>
          </p:cNvPr>
          <p:cNvSpPr txBox="1">
            <a:spLocks noChangeArrowheads="1"/>
          </p:cNvSpPr>
          <p:nvPr/>
        </p:nvSpPr>
        <p:spPr>
          <a:xfrm>
            <a:off x="304121" y="4166865"/>
            <a:ext cx="1700525" cy="28273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Bef>
                <a:spcPts val="1200"/>
              </a:spcBef>
              <a:defRPr/>
            </a:pPr>
            <a:r>
              <a:rPr lang="en-US" b="1" kern="0" dirty="0">
                <a:solidFill>
                  <a:srgbClr val="0037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9804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72"/>
    </mc:Choice>
    <mc:Fallback xmlns="">
      <p:transition spd="slow" advTm="2307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6D0A750B-9B82-486B-AF4A-A5719A72F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1" y="4521254"/>
            <a:ext cx="839171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Magnetization vs. temperature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different batches of FSU Nb-Sn precursor samples. Sharp transition is indicative of homogeneity of sample tested, and distribution in T</a:t>
            </a:r>
            <a:r>
              <a:rPr kumimoji="0" lang="en-US" altLang="en-US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between batches is within 0.5 K.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[Data and description courtesy of FSU]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1FB806-6DF5-4D97-88FA-AD3E2BC76E0C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6705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50" b="0" i="0" dirty="0">
                <a:latin typeface="Arial Black" panose="020B0A04020102020204" pitchFamily="34" charset="0"/>
              </a:rPr>
              <a:t>FSU Nb</a:t>
            </a:r>
            <a:r>
              <a:rPr lang="en-US" sz="2850" b="0" i="0" baseline="-25000" dirty="0">
                <a:latin typeface="Arial Black" panose="020B0A04020102020204" pitchFamily="34" charset="0"/>
              </a:rPr>
              <a:t>3</a:t>
            </a:r>
            <a:r>
              <a:rPr lang="en-US" sz="2850" b="0" i="0" dirty="0">
                <a:latin typeface="Arial Black" panose="020B0A04020102020204" pitchFamily="34" charset="0"/>
              </a:rPr>
              <a:t>Sn Precursor Development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63" y="5780134"/>
            <a:ext cx="974695" cy="711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611" y="1145295"/>
            <a:ext cx="4255489" cy="33428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 t="10913" r="13353" b="3999"/>
          <a:stretch/>
        </p:blipFill>
        <p:spPr>
          <a:xfrm>
            <a:off x="4749800" y="1152982"/>
            <a:ext cx="4171351" cy="33428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5611" y="5850748"/>
            <a:ext cx="593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Homogeneity of bulk material is important for achieving reliable CVD coating composition.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31C0F5-D948-4CB0-BCEA-5421D7591AF9}"/>
              </a:ext>
            </a:extLst>
          </p:cNvPr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15</a:t>
            </a:fld>
            <a:endParaRPr lang="en-US" sz="9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BEC9D1-7145-4E77-83F0-855299BCEBA7}"/>
              </a:ext>
            </a:extLst>
          </p:cNvPr>
          <p:cNvSpPr txBox="1"/>
          <p:nvPr/>
        </p:nvSpPr>
        <p:spPr>
          <a:xfrm>
            <a:off x="6844683" y="5416834"/>
            <a:ext cx="214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Results courtesy FSU</a:t>
            </a:r>
          </a:p>
        </p:txBody>
      </p:sp>
    </p:spTree>
    <p:extLst>
      <p:ext uri="{BB962C8B-B14F-4D97-AF65-F5344CB8AC3E}">
        <p14:creationId xmlns:p14="http://schemas.microsoft.com/office/powerpoint/2010/main" val="371704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3E6477A7-8950-4316-9E6E-3CD4E6721BC5}"/>
              </a:ext>
            </a:extLst>
          </p:cNvPr>
          <p:cNvGrpSpPr/>
          <p:nvPr/>
        </p:nvGrpSpPr>
        <p:grpSpPr>
          <a:xfrm>
            <a:off x="30374" y="1238828"/>
            <a:ext cx="9003476" cy="5056206"/>
            <a:chOff x="0" y="2007364"/>
            <a:chExt cx="8594725" cy="482665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91D03ED-6246-4079-9808-52FE8C524342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448054">
              <a:off x="295847" y="2265260"/>
              <a:ext cx="7903464" cy="439630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E38CAB1-45C4-4111-9726-4133C7BCD70A}"/>
                </a:ext>
              </a:extLst>
            </p:cNvPr>
            <p:cNvSpPr/>
            <p:nvPr/>
          </p:nvSpPr>
          <p:spPr>
            <a:xfrm>
              <a:off x="0" y="6399532"/>
              <a:ext cx="8594725" cy="434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B0CE40D-F198-404A-8BFC-AA54C38EFE9E}"/>
                </a:ext>
              </a:extLst>
            </p:cNvPr>
            <p:cNvSpPr/>
            <p:nvPr/>
          </p:nvSpPr>
          <p:spPr>
            <a:xfrm>
              <a:off x="89292" y="2007364"/>
              <a:ext cx="8505433" cy="434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32ADAEE-73AD-4A63-BF02-C9CDFD1F1999}"/>
                </a:ext>
              </a:extLst>
            </p:cNvPr>
            <p:cNvSpPr/>
            <p:nvPr/>
          </p:nvSpPr>
          <p:spPr>
            <a:xfrm rot="5400000">
              <a:off x="6049207" y="4381340"/>
              <a:ext cx="4470875" cy="434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C357876-41D7-478A-97E8-32A9A1A9F231}"/>
                </a:ext>
              </a:extLst>
            </p:cNvPr>
            <p:cNvSpPr/>
            <p:nvPr/>
          </p:nvSpPr>
          <p:spPr>
            <a:xfrm rot="5400000">
              <a:off x="-1891326" y="4274253"/>
              <a:ext cx="4470875" cy="434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35DE87-3C1A-4E79-892D-7608AEE2458B}"/>
              </a:ext>
            </a:extLst>
          </p:cNvPr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16</a:t>
            </a:fld>
            <a:endParaRPr lang="en-US" sz="900" b="1" dirty="0"/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>
          <a:xfrm>
            <a:off x="325849" y="1136328"/>
            <a:ext cx="8784201" cy="55764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sz="1950" b="1" kern="0" dirty="0">
                <a:latin typeface="Arial" panose="020B0604020202020204" pitchFamily="34" charset="0"/>
                <a:cs typeface="Arial" panose="020B0604020202020204" pitchFamily="34" charset="0"/>
              </a:rPr>
              <a:t>First Ultramet CVD Nb</a:t>
            </a:r>
            <a:r>
              <a:rPr lang="en-US" sz="1950" b="1" kern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50" b="1" kern="0" dirty="0">
                <a:latin typeface="Arial" panose="020B0604020202020204" pitchFamily="34" charset="0"/>
                <a:cs typeface="Arial" panose="020B0604020202020204" pitchFamily="34" charset="0"/>
              </a:rPr>
              <a:t>Sn coating on bare copper ILC cavity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F8415AA9-FAC8-4357-8265-DF9CA57D0232}"/>
              </a:ext>
            </a:extLst>
          </p:cNvPr>
          <p:cNvSpPr txBox="1">
            <a:spLocks noChangeArrowheads="1"/>
          </p:cNvSpPr>
          <p:nvPr/>
        </p:nvSpPr>
        <p:spPr>
          <a:xfrm>
            <a:off x="527215" y="5839893"/>
            <a:ext cx="7637714" cy="58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sz="1650" kern="0" dirty="0">
                <a:solidFill>
                  <a:srgbClr val="42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Ultramet CVD Nb</a:t>
            </a:r>
            <a:r>
              <a:rPr lang="en-US" sz="1650" kern="0" baseline="-25000" dirty="0">
                <a:solidFill>
                  <a:srgbClr val="42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50" kern="0" dirty="0">
                <a:solidFill>
                  <a:srgbClr val="42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on bare Niowave welded copper cavity (SN43-45) using FSU A-Nb:Sn-1 precursor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1F1BDF3-5353-4BF6-93FE-B4F6838A1B66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573405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650" b="0" i="0" dirty="0">
                <a:latin typeface="Arial Black" panose="020B0A04020102020204" pitchFamily="34" charset="0"/>
              </a:rPr>
              <a:t>Nb</a:t>
            </a:r>
            <a:r>
              <a:rPr lang="en-US" sz="2650" b="0" i="0" baseline="-25000" dirty="0">
                <a:latin typeface="Arial Black" panose="020B0A04020102020204" pitchFamily="34" charset="0"/>
              </a:rPr>
              <a:t>3</a:t>
            </a:r>
            <a:r>
              <a:rPr lang="en-US" sz="2650" b="0" i="0" dirty="0">
                <a:latin typeface="Arial Black" panose="020B0A04020102020204" pitchFamily="34" charset="0"/>
              </a:rPr>
              <a:t>Sn on Copper Cavity</a:t>
            </a:r>
          </a:p>
        </p:txBody>
      </p:sp>
    </p:spTree>
    <p:extLst>
      <p:ext uri="{BB962C8B-B14F-4D97-AF65-F5344CB8AC3E}">
        <p14:creationId xmlns:p14="http://schemas.microsoft.com/office/powerpoint/2010/main" val="309380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72"/>
    </mc:Choice>
    <mc:Fallback xmlns="">
      <p:transition spd="slow" advTm="2307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1FDA13F-939A-41FB-9AB6-2180204D887E}"/>
              </a:ext>
            </a:extLst>
          </p:cNvPr>
          <p:cNvGrpSpPr/>
          <p:nvPr/>
        </p:nvGrpSpPr>
        <p:grpSpPr>
          <a:xfrm>
            <a:off x="496824" y="3339081"/>
            <a:ext cx="7732776" cy="1942971"/>
            <a:chOff x="496824" y="3643880"/>
            <a:chExt cx="7732776" cy="194297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6CABCF2-3E59-47BC-888F-DF44786CD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101" t="53061" r="6666" b="22267"/>
            <a:stretch/>
          </p:blipFill>
          <p:spPr>
            <a:xfrm>
              <a:off x="496824" y="3643880"/>
              <a:ext cx="7732776" cy="1942971"/>
            </a:xfrm>
            <a:prstGeom prst="rect">
              <a:avLst/>
            </a:prstGeom>
          </p:spPr>
        </p:pic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DA530F4B-4478-4E02-B436-3EE457617849}"/>
                </a:ext>
              </a:extLst>
            </p:cNvPr>
            <p:cNvSpPr/>
            <p:nvPr/>
          </p:nvSpPr>
          <p:spPr>
            <a:xfrm>
              <a:off x="6637568" y="3902333"/>
              <a:ext cx="271360" cy="2713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9748DAA7-BA9A-4AEB-A026-153E0AEFF076}"/>
                </a:ext>
              </a:extLst>
            </p:cNvPr>
            <p:cNvSpPr/>
            <p:nvPr/>
          </p:nvSpPr>
          <p:spPr>
            <a:xfrm>
              <a:off x="5086810" y="3902333"/>
              <a:ext cx="271360" cy="2713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Flowchart: Connector 1">
              <a:extLst>
                <a:ext uri="{FF2B5EF4-FFF2-40B4-BE49-F238E27FC236}">
                  <a16:creationId xmlns:a16="http://schemas.microsoft.com/office/drawing/2014/main" id="{2C8C9BC9-F4FC-42ED-B8B9-F38CF085E24A}"/>
                </a:ext>
              </a:extLst>
            </p:cNvPr>
            <p:cNvSpPr/>
            <p:nvPr/>
          </p:nvSpPr>
          <p:spPr>
            <a:xfrm>
              <a:off x="4245288" y="3902333"/>
              <a:ext cx="271360" cy="2713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5A792CFD-2118-4724-B080-4EC196DFECDA}"/>
                </a:ext>
              </a:extLst>
            </p:cNvPr>
            <p:cNvSpPr/>
            <p:nvPr/>
          </p:nvSpPr>
          <p:spPr>
            <a:xfrm>
              <a:off x="3387702" y="3902333"/>
              <a:ext cx="271360" cy="2713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C00A785A-3DB3-4AEB-8F09-CE614C41CB53}"/>
                </a:ext>
              </a:extLst>
            </p:cNvPr>
            <p:cNvSpPr/>
            <p:nvPr/>
          </p:nvSpPr>
          <p:spPr>
            <a:xfrm>
              <a:off x="1820822" y="3865752"/>
              <a:ext cx="271360" cy="2713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646F0B6-6571-4EE9-B679-FAC2C4CBBB90}"/>
                </a:ext>
              </a:extLst>
            </p:cNvPr>
            <p:cNvSpPr txBox="1"/>
            <p:nvPr/>
          </p:nvSpPr>
          <p:spPr>
            <a:xfrm>
              <a:off x="1734892" y="3802634"/>
              <a:ext cx="4480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1680F5-1600-46A5-AF90-5EB5AACCBCC8}"/>
                </a:ext>
              </a:extLst>
            </p:cNvPr>
            <p:cNvSpPr txBox="1"/>
            <p:nvPr/>
          </p:nvSpPr>
          <p:spPr>
            <a:xfrm>
              <a:off x="3310150" y="3843736"/>
              <a:ext cx="4246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BA1111C-D1CD-45A9-8B0B-053AFA1E0A33}"/>
                </a:ext>
              </a:extLst>
            </p:cNvPr>
            <p:cNvSpPr txBox="1"/>
            <p:nvPr/>
          </p:nvSpPr>
          <p:spPr>
            <a:xfrm>
              <a:off x="5011641" y="3843736"/>
              <a:ext cx="4144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40D51FF-753A-4298-8C62-7A871AA685D1}"/>
                </a:ext>
              </a:extLst>
            </p:cNvPr>
            <p:cNvSpPr txBox="1"/>
            <p:nvPr/>
          </p:nvSpPr>
          <p:spPr>
            <a:xfrm>
              <a:off x="6568519" y="3843736"/>
              <a:ext cx="4246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7567A20-7992-4FDE-B869-51A66A6BAA68}"/>
                </a:ext>
              </a:extLst>
            </p:cNvPr>
            <p:cNvSpPr txBox="1"/>
            <p:nvPr/>
          </p:nvSpPr>
          <p:spPr>
            <a:xfrm>
              <a:off x="4180641" y="3843736"/>
              <a:ext cx="4090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BC5DDC-CA07-4D9E-8E93-BD92E2384823}"/>
              </a:ext>
            </a:extLst>
          </p:cNvPr>
          <p:cNvGrpSpPr/>
          <p:nvPr/>
        </p:nvGrpSpPr>
        <p:grpSpPr>
          <a:xfrm>
            <a:off x="402180" y="1252465"/>
            <a:ext cx="7903620" cy="5124572"/>
            <a:chOff x="569819" y="1553941"/>
            <a:chExt cx="7568341" cy="490718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F685ACC-8FF9-47A7-97E7-C9BA77A80ECF}"/>
                </a:ext>
              </a:extLst>
            </p:cNvPr>
            <p:cNvGrpSpPr/>
            <p:nvPr/>
          </p:nvGrpSpPr>
          <p:grpSpPr>
            <a:xfrm>
              <a:off x="569819" y="1595130"/>
              <a:ext cx="2375288" cy="1966784"/>
              <a:chOff x="569819" y="1595130"/>
              <a:chExt cx="2375288" cy="196678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F00AADA-4CF1-4AC6-A8AD-76ABE4E1753B}"/>
                  </a:ext>
                </a:extLst>
              </p:cNvPr>
              <p:cNvPicPr/>
              <p:nvPr/>
            </p:nvPicPr>
            <p:blipFill rotWithShape="1">
              <a:blip r:embed="rId3" cstate="print"/>
              <a:srcRect l="10386" r="10416"/>
              <a:stretch/>
            </p:blipFill>
            <p:spPr bwMode="auto">
              <a:xfrm>
                <a:off x="569819" y="1595130"/>
                <a:ext cx="2375288" cy="1966784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6F9493A-8C0B-4782-B528-D4DD00CA12CA}"/>
                  </a:ext>
                </a:extLst>
              </p:cNvPr>
              <p:cNvSpPr txBox="1"/>
              <p:nvPr/>
            </p:nvSpPr>
            <p:spPr>
              <a:xfrm>
                <a:off x="1362118" y="2998888"/>
                <a:ext cx="7863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Site 1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ACCB84A-6B64-4907-8606-DAB3A12DBD59}"/>
                </a:ext>
              </a:extLst>
            </p:cNvPr>
            <p:cNvGrpSpPr/>
            <p:nvPr/>
          </p:nvGrpSpPr>
          <p:grpSpPr>
            <a:xfrm>
              <a:off x="3191464" y="1570369"/>
              <a:ext cx="2361036" cy="1952430"/>
              <a:chOff x="3191464" y="1570369"/>
              <a:chExt cx="2361036" cy="195243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F2EE2BF-35AA-438F-AD2E-C9B43442572A}"/>
                  </a:ext>
                </a:extLst>
              </p:cNvPr>
              <p:cNvPicPr/>
              <p:nvPr/>
            </p:nvPicPr>
            <p:blipFill rotWithShape="1">
              <a:blip r:embed="rId4" cstate="print"/>
              <a:srcRect l="10188" r="10516"/>
              <a:stretch/>
            </p:blipFill>
            <p:spPr bwMode="auto">
              <a:xfrm>
                <a:off x="3191464" y="1570369"/>
                <a:ext cx="2361036" cy="195243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FEA38C5-F729-4ECF-8B16-4635565A1ED2}"/>
                  </a:ext>
                </a:extLst>
              </p:cNvPr>
              <p:cNvSpPr txBox="1"/>
              <p:nvPr/>
            </p:nvSpPr>
            <p:spPr>
              <a:xfrm>
                <a:off x="3938277" y="2998888"/>
                <a:ext cx="833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Site 3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9CC0536-CD44-442B-8FF4-D9136640B346}"/>
                </a:ext>
              </a:extLst>
            </p:cNvPr>
            <p:cNvGrpSpPr/>
            <p:nvPr/>
          </p:nvGrpSpPr>
          <p:grpSpPr>
            <a:xfrm>
              <a:off x="5726610" y="1553941"/>
              <a:ext cx="2411550" cy="1996808"/>
              <a:chOff x="5726610" y="1553941"/>
              <a:chExt cx="2411550" cy="199680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819E7FA-981D-41C4-B929-CEB0DE8CE6C7}"/>
                  </a:ext>
                </a:extLst>
              </p:cNvPr>
              <p:cNvPicPr/>
              <p:nvPr/>
            </p:nvPicPr>
            <p:blipFill rotWithShape="1">
              <a:blip r:embed="rId5" cstate="print"/>
              <a:srcRect l="10287" r="10517"/>
              <a:stretch/>
            </p:blipFill>
            <p:spPr bwMode="auto">
              <a:xfrm>
                <a:off x="5726610" y="1553941"/>
                <a:ext cx="2411550" cy="1996808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F8544B4-C8FA-490A-908A-31CF09A674BB}"/>
                  </a:ext>
                </a:extLst>
              </p:cNvPr>
              <p:cNvSpPr txBox="1"/>
              <p:nvPr/>
            </p:nvSpPr>
            <p:spPr>
              <a:xfrm>
                <a:off x="6480257" y="2998888"/>
                <a:ext cx="833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Site 5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F171594-B411-4B44-85E5-40BB8DB995F6}"/>
                </a:ext>
              </a:extLst>
            </p:cNvPr>
            <p:cNvGrpSpPr/>
            <p:nvPr/>
          </p:nvGrpSpPr>
          <p:grpSpPr>
            <a:xfrm>
              <a:off x="569819" y="4181148"/>
              <a:ext cx="2719870" cy="2245993"/>
              <a:chOff x="569819" y="4181148"/>
              <a:chExt cx="2719870" cy="224599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BDBA117-F5E6-45BB-AD39-12F0E82BC2FF}"/>
                  </a:ext>
                </a:extLst>
              </p:cNvPr>
              <p:cNvPicPr/>
              <p:nvPr/>
            </p:nvPicPr>
            <p:blipFill rotWithShape="1">
              <a:blip r:embed="rId6" cstate="print"/>
              <a:srcRect l="10387" r="10317"/>
              <a:stretch/>
            </p:blipFill>
            <p:spPr bwMode="auto">
              <a:xfrm>
                <a:off x="569819" y="4181148"/>
                <a:ext cx="2719870" cy="2245993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63C8878-6871-4A74-BE14-53270F2BA3A5}"/>
                  </a:ext>
                </a:extLst>
              </p:cNvPr>
              <p:cNvSpPr txBox="1"/>
              <p:nvPr/>
            </p:nvSpPr>
            <p:spPr>
              <a:xfrm>
                <a:off x="1496104" y="5849885"/>
                <a:ext cx="833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Site 2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BE6AE0-9417-4406-88AB-E7AD47217289}"/>
                </a:ext>
              </a:extLst>
            </p:cNvPr>
            <p:cNvGrpSpPr/>
            <p:nvPr/>
          </p:nvGrpSpPr>
          <p:grpSpPr>
            <a:xfrm>
              <a:off x="5467592" y="4215131"/>
              <a:ext cx="2670568" cy="2245994"/>
              <a:chOff x="5467592" y="4215131"/>
              <a:chExt cx="2670568" cy="224599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1AEBE04-BCC1-4A81-8D38-0BC91E0F3C26}"/>
                  </a:ext>
                </a:extLst>
              </p:cNvPr>
              <p:cNvPicPr/>
              <p:nvPr/>
            </p:nvPicPr>
            <p:blipFill rotWithShape="1">
              <a:blip r:embed="rId7" cstate="print"/>
              <a:srcRect l="10087" r="10516"/>
              <a:stretch/>
            </p:blipFill>
            <p:spPr bwMode="auto">
              <a:xfrm>
                <a:off x="5467592" y="4215131"/>
                <a:ext cx="2670568" cy="2245994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798D7BE-58E0-4B69-ADD9-ABD4D9B4B35B}"/>
                  </a:ext>
                </a:extLst>
              </p:cNvPr>
              <p:cNvSpPr txBox="1"/>
              <p:nvPr/>
            </p:nvSpPr>
            <p:spPr>
              <a:xfrm>
                <a:off x="6393168" y="5921072"/>
                <a:ext cx="833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Site 4</a:t>
                </a:r>
              </a:p>
            </p:txBody>
          </p:sp>
        </p:grp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35DE87-3C1A-4E79-892D-7608AEE2458B}"/>
              </a:ext>
            </a:extLst>
          </p:cNvPr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17</a:t>
            </a:fld>
            <a:endParaRPr lang="en-US" sz="9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304B13-B507-4D0A-98A9-952870502F40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573405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650" b="0" i="0" dirty="0">
                <a:latin typeface="Arial Black" panose="020B0A04020102020204" pitchFamily="34" charset="0"/>
              </a:rPr>
              <a:t>Nb</a:t>
            </a:r>
            <a:r>
              <a:rPr lang="en-US" sz="2650" b="0" i="0" baseline="-25000" dirty="0">
                <a:latin typeface="Arial Black" panose="020B0A04020102020204" pitchFamily="34" charset="0"/>
              </a:rPr>
              <a:t>3</a:t>
            </a:r>
            <a:r>
              <a:rPr lang="en-US" sz="2650" b="0" i="0" dirty="0">
                <a:latin typeface="Arial Black" panose="020B0A04020102020204" pitchFamily="34" charset="0"/>
              </a:rPr>
              <a:t>Sn on Copper Cavity</a:t>
            </a:r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>
          <a:xfrm>
            <a:off x="312730" y="1097581"/>
            <a:ext cx="8221670" cy="700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950" b="1" kern="0" dirty="0">
                <a:latin typeface="Arial" panose="020B0604020202020204" pitchFamily="34" charset="0"/>
                <a:cs typeface="Arial" panose="020B0604020202020204" pitchFamily="34" charset="0"/>
              </a:rPr>
              <a:t>First Ultramet CVD Nb</a:t>
            </a:r>
            <a:r>
              <a:rPr lang="en-US" sz="1950" b="1" kern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50" b="1" kern="0" dirty="0">
                <a:latin typeface="Arial" panose="020B0604020202020204" pitchFamily="34" charset="0"/>
                <a:cs typeface="Arial" panose="020B0604020202020204" pitchFamily="34" charset="0"/>
              </a:rPr>
              <a:t>Sn coating on bare copper ILC cavity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8C3F2C44-386E-4FD9-97E9-FC9DCAA27008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6003634"/>
            <a:ext cx="8401595" cy="58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sz="1650" kern="0" dirty="0">
                <a:solidFill>
                  <a:srgbClr val="42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 results mapping thickness of Ultramet CVD Nb</a:t>
            </a:r>
            <a:r>
              <a:rPr lang="en-US" sz="1650" kern="0" baseline="30000" dirty="0">
                <a:solidFill>
                  <a:srgbClr val="42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50" kern="0" dirty="0">
                <a:solidFill>
                  <a:srgbClr val="42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coating on bare Niowave welded copper cavity (SN43-45) using precursor FSU A-Nb:Sn-1 </a:t>
            </a:r>
          </a:p>
        </p:txBody>
      </p:sp>
    </p:spTree>
    <p:extLst>
      <p:ext uri="{BB962C8B-B14F-4D97-AF65-F5344CB8AC3E}">
        <p14:creationId xmlns:p14="http://schemas.microsoft.com/office/powerpoint/2010/main" val="33790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72"/>
    </mc:Choice>
    <mc:Fallback xmlns="">
      <p:transition spd="slow" advTm="2307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4304B13-B507-4D0A-98A9-952870502F40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5286375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650" b="0" i="0" dirty="0">
                <a:latin typeface="Arial Black" panose="020B0A04020102020204" pitchFamily="34" charset="0"/>
              </a:rPr>
              <a:t>Nb</a:t>
            </a:r>
            <a:r>
              <a:rPr lang="en-US" sz="2650" b="0" i="0" baseline="-25000" dirty="0">
                <a:latin typeface="Arial Black" panose="020B0A04020102020204" pitchFamily="34" charset="0"/>
              </a:rPr>
              <a:t>3</a:t>
            </a:r>
            <a:r>
              <a:rPr lang="en-US" sz="2650" b="0" i="0" dirty="0">
                <a:latin typeface="Arial Black" panose="020B0A04020102020204" pitchFamily="34" charset="0"/>
              </a:rPr>
              <a:t>Sn on Copper Cavity</a:t>
            </a:r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>
          <a:xfrm>
            <a:off x="309098" y="1092140"/>
            <a:ext cx="7545397" cy="46617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950" b="1" kern="0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en-US" sz="195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Ultramet</a:t>
            </a:r>
            <a:r>
              <a:rPr lang="en-US" sz="1950" b="1" kern="0" dirty="0">
                <a:latin typeface="Arial" panose="020B0604020202020204" pitchFamily="34" charset="0"/>
                <a:cs typeface="Arial" panose="020B0604020202020204" pitchFamily="34" charset="0"/>
              </a:rPr>
              <a:t> CVD Nb</a:t>
            </a:r>
            <a:r>
              <a:rPr lang="en-US" sz="1950" b="1" kern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50" b="1" kern="0" dirty="0">
                <a:latin typeface="Arial" panose="020B0604020202020204" pitchFamily="34" charset="0"/>
                <a:cs typeface="Arial" panose="020B0604020202020204" pitchFamily="34" charset="0"/>
              </a:rPr>
              <a:t>Sn coating on bare copper ILC cavity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972C63-1AF4-46D8-B4FE-18BD45940A1E}"/>
              </a:ext>
            </a:extLst>
          </p:cNvPr>
          <p:cNvGrpSpPr/>
          <p:nvPr/>
        </p:nvGrpSpPr>
        <p:grpSpPr>
          <a:xfrm>
            <a:off x="328745" y="1569899"/>
            <a:ext cx="8149355" cy="4315791"/>
            <a:chOff x="285201" y="2081531"/>
            <a:chExt cx="8149355" cy="431579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6CABCF2-3E59-47BC-888F-DF44786CD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101" t="53061" r="6666" b="22267"/>
            <a:stretch/>
          </p:blipFill>
          <p:spPr>
            <a:xfrm>
              <a:off x="496824" y="3886996"/>
              <a:ext cx="7732776" cy="1942971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424EBC8-4CE6-49B9-9180-3DB773406B0D}"/>
                </a:ext>
              </a:extLst>
            </p:cNvPr>
            <p:cNvGrpSpPr/>
            <p:nvPr/>
          </p:nvGrpSpPr>
          <p:grpSpPr>
            <a:xfrm>
              <a:off x="285201" y="2081531"/>
              <a:ext cx="8149355" cy="4315791"/>
              <a:chOff x="342735" y="1778315"/>
              <a:chExt cx="8149355" cy="4315791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5DBA223-FF05-4DC7-805C-D0DB28183312}"/>
                  </a:ext>
                </a:extLst>
              </p:cNvPr>
              <p:cNvGrpSpPr/>
              <p:nvPr/>
            </p:nvGrpSpPr>
            <p:grpSpPr>
              <a:xfrm>
                <a:off x="5756112" y="1778315"/>
                <a:ext cx="2735978" cy="1752096"/>
                <a:chOff x="5756112" y="1778315"/>
                <a:chExt cx="2735978" cy="1752096"/>
              </a:xfrm>
            </p:grpSpPr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07FBDAAC-13A6-4A15-B7C2-95BAAD5EC9CF}"/>
                    </a:ext>
                  </a:extLst>
                </p:cNvPr>
                <p:cNvPicPr/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756112" y="1778315"/>
                  <a:ext cx="2735978" cy="17520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79FCAF0F-5696-4BB7-9ECA-CCC9173A2055}"/>
                    </a:ext>
                  </a:extLst>
                </p:cNvPr>
                <p:cNvPicPr/>
                <p:nvPr/>
              </p:nvPicPr>
              <p:blipFill rotWithShape="1">
                <a:blip r:embed="rId3" cstate="print"/>
                <a:srcRect l="84809" t="2420" r="5353" b="84613"/>
                <a:stretch/>
              </p:blipFill>
              <p:spPr bwMode="auto">
                <a:xfrm>
                  <a:off x="7396812" y="1791089"/>
                  <a:ext cx="1071214" cy="9041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786C0ACF-3F0D-4F6C-94F7-C3942D0D01DC}"/>
                  </a:ext>
                </a:extLst>
              </p:cNvPr>
              <p:cNvGrpSpPr/>
              <p:nvPr/>
            </p:nvGrpSpPr>
            <p:grpSpPr>
              <a:xfrm>
                <a:off x="680864" y="4309199"/>
                <a:ext cx="2600696" cy="1714744"/>
                <a:chOff x="680864" y="4309199"/>
                <a:chExt cx="2600696" cy="1714744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413813D0-89B0-4497-AC32-2E9A11A46C80}"/>
                    </a:ext>
                  </a:extLst>
                </p:cNvPr>
                <p:cNvPicPr/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680864" y="4309199"/>
                  <a:ext cx="2600696" cy="17147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15C912CE-12D6-48EB-97FB-CFCDEEA76707}"/>
                    </a:ext>
                  </a:extLst>
                </p:cNvPr>
                <p:cNvPicPr/>
                <p:nvPr/>
              </p:nvPicPr>
              <p:blipFill rotWithShape="1">
                <a:blip r:embed="rId4" cstate="print"/>
                <a:srcRect l="84704" t="2103" r="4990" b="84517"/>
                <a:stretch/>
              </p:blipFill>
              <p:spPr bwMode="auto">
                <a:xfrm>
                  <a:off x="2076141" y="4323634"/>
                  <a:ext cx="1181760" cy="10115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F08A2A7D-2847-4793-A485-C75ADE7CA052}"/>
                  </a:ext>
                </a:extLst>
              </p:cNvPr>
              <p:cNvGrpSpPr/>
              <p:nvPr/>
            </p:nvGrpSpPr>
            <p:grpSpPr>
              <a:xfrm>
                <a:off x="5443185" y="4314026"/>
                <a:ext cx="2699788" cy="1780080"/>
                <a:chOff x="5443185" y="4314026"/>
                <a:chExt cx="2699788" cy="1780080"/>
              </a:xfrm>
            </p:grpSpPr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A47CCEA1-8553-4C11-9CAF-4A9B9A025F03}"/>
                    </a:ext>
                  </a:extLst>
                </p:cNvPr>
                <p:cNvPicPr/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443185" y="4314026"/>
                  <a:ext cx="2699788" cy="17800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E8406818-12B0-4CCD-A330-60F33A4F690C}"/>
                    </a:ext>
                  </a:extLst>
                </p:cNvPr>
                <p:cNvPicPr/>
                <p:nvPr/>
              </p:nvPicPr>
              <p:blipFill rotWithShape="1">
                <a:blip r:embed="rId5" cstate="print"/>
                <a:srcRect l="88177" t="2099" r="3193" b="83976"/>
                <a:stretch/>
              </p:blipFill>
              <p:spPr bwMode="auto">
                <a:xfrm>
                  <a:off x="6996580" y="4338090"/>
                  <a:ext cx="1127114" cy="10872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C5F728F2-E340-4C69-8068-E6ADAA78D21D}"/>
                  </a:ext>
                </a:extLst>
              </p:cNvPr>
              <p:cNvGrpSpPr/>
              <p:nvPr/>
            </p:nvGrpSpPr>
            <p:grpSpPr>
              <a:xfrm>
                <a:off x="3037565" y="1779226"/>
                <a:ext cx="2690482" cy="1773946"/>
                <a:chOff x="3030604" y="1779226"/>
                <a:chExt cx="2690482" cy="1773946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7E7909F3-C9FD-4076-AECC-A6FFD5D547C8}"/>
                    </a:ext>
                  </a:extLst>
                </p:cNvPr>
                <p:cNvPicPr/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030604" y="1779226"/>
                  <a:ext cx="2690482" cy="17739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B7D51009-4CE7-48C2-80F3-70CFDCEECA72}"/>
                    </a:ext>
                  </a:extLst>
                </p:cNvPr>
                <p:cNvPicPr/>
                <p:nvPr/>
              </p:nvPicPr>
              <p:blipFill rotWithShape="1">
                <a:blip r:embed="rId6" cstate="print"/>
                <a:srcRect l="84751" t="1987" r="4664" b="81812"/>
                <a:stretch/>
              </p:blipFill>
              <p:spPr bwMode="auto">
                <a:xfrm>
                  <a:off x="4820313" y="1795622"/>
                  <a:ext cx="890422" cy="8985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FB4BFBD-D56B-4F0D-A12D-C2FFBAEB6247}"/>
                    </a:ext>
                  </a:extLst>
                </p:cNvPr>
                <p:cNvPicPr/>
                <p:nvPr/>
              </p:nvPicPr>
              <p:blipFill rotWithShape="1">
                <a:blip r:embed="rId7" cstate="print"/>
                <a:srcRect l="84355" t="2421" r="4061" b="80929"/>
                <a:stretch/>
              </p:blipFill>
              <p:spPr bwMode="auto">
                <a:xfrm>
                  <a:off x="3855128" y="1822453"/>
                  <a:ext cx="937120" cy="8881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079ABBD-2939-4B28-8BD1-AC1ED93E2B8E}"/>
                  </a:ext>
                </a:extLst>
              </p:cNvPr>
              <p:cNvGrpSpPr/>
              <p:nvPr/>
            </p:nvGrpSpPr>
            <p:grpSpPr>
              <a:xfrm>
                <a:off x="342735" y="1787441"/>
                <a:ext cx="2671180" cy="1761218"/>
                <a:chOff x="342735" y="1787441"/>
                <a:chExt cx="2671180" cy="1761218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E2EA75CD-DDA0-4F08-A916-E4014979C737}"/>
                    </a:ext>
                  </a:extLst>
                </p:cNvPr>
                <p:cNvPicPr/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342735" y="1787441"/>
                  <a:ext cx="2671180" cy="17612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505531D0-4E72-4C78-8E53-A0BB710CEDD2}"/>
                    </a:ext>
                  </a:extLst>
                </p:cNvPr>
                <p:cNvPicPr/>
                <p:nvPr/>
              </p:nvPicPr>
              <p:blipFill rotWithShape="1">
                <a:blip r:embed="rId8" cstate="print"/>
                <a:srcRect l="84383" t="1411" r="4537" b="83700"/>
                <a:stretch/>
              </p:blipFill>
              <p:spPr bwMode="auto">
                <a:xfrm>
                  <a:off x="1945186" y="1814760"/>
                  <a:ext cx="1048246" cy="9287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6F9493A-8C0B-4782-B528-D4DD00CA12CA}"/>
                  </a:ext>
                </a:extLst>
              </p:cNvPr>
              <p:cNvSpPr txBox="1"/>
              <p:nvPr/>
            </p:nvSpPr>
            <p:spPr>
              <a:xfrm>
                <a:off x="1732220" y="2921091"/>
                <a:ext cx="7863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Site 1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FEA38C5-F729-4ECF-8B16-4635565A1ED2}"/>
                  </a:ext>
                </a:extLst>
              </p:cNvPr>
              <p:cNvSpPr txBox="1"/>
              <p:nvPr/>
            </p:nvSpPr>
            <p:spPr>
              <a:xfrm>
                <a:off x="4344559" y="2905437"/>
                <a:ext cx="833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Site 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F8544B4-C8FA-490A-908A-31CF09A674BB}"/>
                  </a:ext>
                </a:extLst>
              </p:cNvPr>
              <p:cNvSpPr txBox="1"/>
              <p:nvPr/>
            </p:nvSpPr>
            <p:spPr>
              <a:xfrm>
                <a:off x="7054490" y="2836763"/>
                <a:ext cx="833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Site 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63C8878-6871-4A74-BE14-53270F2BA3A5}"/>
                  </a:ext>
                </a:extLst>
              </p:cNvPr>
              <p:cNvSpPr txBox="1"/>
              <p:nvPr/>
            </p:nvSpPr>
            <p:spPr>
              <a:xfrm>
                <a:off x="2044785" y="5474377"/>
                <a:ext cx="833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Site 2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798D7BE-58E0-4B69-ADD9-ABD4D9B4B35B}"/>
                  </a:ext>
                </a:extLst>
              </p:cNvPr>
              <p:cNvSpPr txBox="1"/>
              <p:nvPr/>
            </p:nvSpPr>
            <p:spPr>
              <a:xfrm>
                <a:off x="6759782" y="5518904"/>
                <a:ext cx="833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Site 4</a:t>
                </a:r>
              </a:p>
            </p:txBody>
          </p:sp>
        </p:grpSp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6AC99DF1-ED06-4CAC-8EEE-9BAA80C9BA1D}"/>
                </a:ext>
              </a:extLst>
            </p:cNvPr>
            <p:cNvSpPr/>
            <p:nvPr/>
          </p:nvSpPr>
          <p:spPr>
            <a:xfrm>
              <a:off x="1798265" y="4048569"/>
              <a:ext cx="271360" cy="2713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646F0B6-6571-4EE9-B679-FAC2C4CBBB90}"/>
                </a:ext>
              </a:extLst>
            </p:cNvPr>
            <p:cNvSpPr txBox="1"/>
            <p:nvPr/>
          </p:nvSpPr>
          <p:spPr>
            <a:xfrm>
              <a:off x="1791749" y="4005775"/>
              <a:ext cx="2843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21D00DB7-F0F6-4698-8FA0-3A1C321F3445}"/>
                </a:ext>
              </a:extLst>
            </p:cNvPr>
            <p:cNvSpPr/>
            <p:nvPr/>
          </p:nvSpPr>
          <p:spPr>
            <a:xfrm>
              <a:off x="5047503" y="4071722"/>
              <a:ext cx="271360" cy="2713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B8C234AC-2E27-40D6-9E3C-12D270712A49}"/>
                </a:ext>
              </a:extLst>
            </p:cNvPr>
            <p:cNvSpPr/>
            <p:nvPr/>
          </p:nvSpPr>
          <p:spPr>
            <a:xfrm>
              <a:off x="4237287" y="4071722"/>
              <a:ext cx="271360" cy="2713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AC8E1FA2-FA2F-4D9B-9DBC-634F45599604}"/>
                </a:ext>
              </a:extLst>
            </p:cNvPr>
            <p:cNvSpPr/>
            <p:nvPr/>
          </p:nvSpPr>
          <p:spPr>
            <a:xfrm>
              <a:off x="6521719" y="4103747"/>
              <a:ext cx="271360" cy="2713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02C092A1-16AA-485C-82DF-B4B4D11CE2A3}"/>
                </a:ext>
              </a:extLst>
            </p:cNvPr>
            <p:cNvSpPr/>
            <p:nvPr/>
          </p:nvSpPr>
          <p:spPr>
            <a:xfrm>
              <a:off x="3399733" y="4065305"/>
              <a:ext cx="271360" cy="2713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40D51FF-753A-4298-8C62-7A871AA685D1}"/>
                </a:ext>
              </a:extLst>
            </p:cNvPr>
            <p:cNvSpPr txBox="1"/>
            <p:nvPr/>
          </p:nvSpPr>
          <p:spPr>
            <a:xfrm>
              <a:off x="6521719" y="4042085"/>
              <a:ext cx="3041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BA1111C-D1CD-45A9-8B0B-053AFA1E0A33}"/>
                </a:ext>
              </a:extLst>
            </p:cNvPr>
            <p:cNvSpPr txBox="1"/>
            <p:nvPr/>
          </p:nvSpPr>
          <p:spPr>
            <a:xfrm>
              <a:off x="4989179" y="4006190"/>
              <a:ext cx="3938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7567A20-7992-4FDE-B869-51A66A6BAA68}"/>
                </a:ext>
              </a:extLst>
            </p:cNvPr>
            <p:cNvSpPr txBox="1"/>
            <p:nvPr/>
          </p:nvSpPr>
          <p:spPr>
            <a:xfrm>
              <a:off x="4237287" y="4016319"/>
              <a:ext cx="2910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1680F5-1600-46A5-AF90-5EB5AACCBCC8}"/>
                </a:ext>
              </a:extLst>
            </p:cNvPr>
            <p:cNvSpPr txBox="1"/>
            <p:nvPr/>
          </p:nvSpPr>
          <p:spPr>
            <a:xfrm>
              <a:off x="3317963" y="4006753"/>
              <a:ext cx="4390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27052C79-7C7C-433C-B188-3DE2A54F9FA6}"/>
              </a:ext>
            </a:extLst>
          </p:cNvPr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18</a:t>
            </a:fld>
            <a:endParaRPr lang="en-US" sz="900" b="1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C00CE12-54C0-4CF3-926F-342B955A8FD7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6039730"/>
            <a:ext cx="8401595" cy="58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sz="1650" kern="0" dirty="0">
                <a:solidFill>
                  <a:srgbClr val="42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EDS results showing Sn content of Ultramet CVD Nb</a:t>
            </a:r>
            <a:r>
              <a:rPr lang="en-US" sz="1650" kern="0" baseline="-25000" dirty="0">
                <a:solidFill>
                  <a:srgbClr val="42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50" kern="0" dirty="0">
                <a:solidFill>
                  <a:srgbClr val="42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coating on bare Niowave welded copper cavity (SN43-45) using precursor FSU A-Nb:Sn-1 </a:t>
            </a:r>
          </a:p>
        </p:txBody>
      </p:sp>
    </p:spTree>
    <p:extLst>
      <p:ext uri="{BB962C8B-B14F-4D97-AF65-F5344CB8AC3E}">
        <p14:creationId xmlns:p14="http://schemas.microsoft.com/office/powerpoint/2010/main" val="319220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72"/>
    </mc:Choice>
    <mc:Fallback xmlns="">
      <p:transition spd="slow" advTm="2307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81" y="1267268"/>
            <a:ext cx="3062033" cy="2434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530" y="6041520"/>
            <a:ext cx="457462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Hardness Vickers, 50-g load, 15-sec dwell time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4181" y="3833344"/>
            <a:ext cx="31537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EDS map indicates that there is no copper contamination (within EDS resolution limit).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Interface hardness indent does not show debonding at copper–Nb-Sn interface.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Process leads to good bonding.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96" y="6033610"/>
            <a:ext cx="960065" cy="70130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FF136B3-4FDD-4C3A-8E74-DF74B643C75D}"/>
              </a:ext>
            </a:extLst>
          </p:cNvPr>
          <p:cNvGrpSpPr/>
          <p:nvPr/>
        </p:nvGrpSpPr>
        <p:grpSpPr>
          <a:xfrm>
            <a:off x="73151" y="1174935"/>
            <a:ext cx="5625389" cy="4874400"/>
            <a:chOff x="73151" y="1174935"/>
            <a:chExt cx="5625389" cy="4874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1" y="1174935"/>
              <a:ext cx="5625389" cy="48744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ADB96C-E357-451F-9131-8C80A1AFEA20}"/>
                </a:ext>
              </a:extLst>
            </p:cNvPr>
            <p:cNvSpPr txBox="1"/>
            <p:nvPr/>
          </p:nvSpPr>
          <p:spPr>
            <a:xfrm>
              <a:off x="197786" y="1406296"/>
              <a:ext cx="1637867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Nb</a:t>
              </a:r>
              <a:r>
                <a:rPr lang="en-US" sz="24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Sn</a:t>
              </a:r>
            </a:p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(Sn: 21 atm%)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677D5D-F373-4642-BF8D-5A1029F35B00}"/>
                </a:ext>
              </a:extLst>
            </p:cNvPr>
            <p:cNvSpPr txBox="1"/>
            <p:nvPr/>
          </p:nvSpPr>
          <p:spPr>
            <a:xfrm>
              <a:off x="197785" y="3792419"/>
              <a:ext cx="1637867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Copper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2D075DA-3334-436A-BE21-4978A457F4D0}"/>
              </a:ext>
            </a:extLst>
          </p:cNvPr>
          <p:cNvSpPr txBox="1">
            <a:spLocks/>
          </p:cNvSpPr>
          <p:nvPr/>
        </p:nvSpPr>
        <p:spPr>
          <a:xfrm>
            <a:off x="197785" y="190590"/>
            <a:ext cx="6705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500" b="0" i="0" dirty="0">
                <a:latin typeface="Arial Black" panose="020B0A04020102020204" pitchFamily="34" charset="0"/>
              </a:rPr>
              <a:t>FSU Analysis of Ultramet Nb</a:t>
            </a:r>
            <a:r>
              <a:rPr lang="en-US" sz="2500" b="0" i="0" baseline="-25000" dirty="0">
                <a:latin typeface="Arial Black" panose="020B0A04020102020204" pitchFamily="34" charset="0"/>
              </a:rPr>
              <a:t>3</a:t>
            </a:r>
            <a:r>
              <a:rPr lang="en-US" sz="2500" b="0" i="0" dirty="0">
                <a:latin typeface="Arial Black" panose="020B0A04020102020204" pitchFamily="34" charset="0"/>
              </a:rPr>
              <a:t>Sn </a:t>
            </a:r>
            <a:br>
              <a:rPr lang="en-US" sz="2500" b="0" i="0" dirty="0">
                <a:latin typeface="Arial Black" panose="020B0A04020102020204" pitchFamily="34" charset="0"/>
              </a:rPr>
            </a:br>
            <a:r>
              <a:rPr lang="en-US" sz="2500" b="0" i="0" dirty="0">
                <a:latin typeface="Arial Black" panose="020B0A04020102020204" pitchFamily="34" charset="0"/>
              </a:rPr>
              <a:t>on Copper Sample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C434310-66F4-47CC-B6AA-577232E598D0}"/>
              </a:ext>
            </a:extLst>
          </p:cNvPr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19</a:t>
            </a:fld>
            <a:endParaRPr lang="en-US" sz="9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AF85C8-94B5-4B88-B596-0A97A6086AE6}"/>
              </a:ext>
            </a:extLst>
          </p:cNvPr>
          <p:cNvSpPr txBox="1"/>
          <p:nvPr/>
        </p:nvSpPr>
        <p:spPr>
          <a:xfrm>
            <a:off x="5010564" y="6384262"/>
            <a:ext cx="213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Results courtesy FSU</a:t>
            </a:r>
          </a:p>
        </p:txBody>
      </p:sp>
    </p:spTree>
    <p:extLst>
      <p:ext uri="{BB962C8B-B14F-4D97-AF65-F5344CB8AC3E}">
        <p14:creationId xmlns:p14="http://schemas.microsoft.com/office/powerpoint/2010/main" val="1765147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4652" y="1260792"/>
            <a:ext cx="8594696" cy="43526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SzPct val="90000"/>
              <a:buNone/>
            </a:pPr>
            <a:r>
              <a:rPr lang="en-US" sz="2400" b="1" dirty="0">
                <a:cs typeface="Arial" panose="020B0604020202020204" pitchFamily="34" charset="0"/>
              </a:rPr>
              <a:t>Company Overview</a:t>
            </a:r>
          </a:p>
          <a:p>
            <a:pPr marL="0" indent="0">
              <a:spcBef>
                <a:spcPts val="1200"/>
              </a:spcBef>
              <a:buFontTx/>
              <a:buNone/>
              <a:defRPr/>
            </a:pPr>
            <a:r>
              <a:rPr lang="en-US" altLang="en-US" sz="2400" b="1" dirty="0">
                <a:cs typeface="Arial" panose="020B0604020202020204" pitchFamily="34" charset="0"/>
              </a:rPr>
              <a:t>Ultramet SRF-related R&amp;D Project Path for DOE-SBIR </a:t>
            </a:r>
          </a:p>
          <a:p>
            <a:pPr marL="685800" lvl="1" indent="-342900">
              <a:spcAft>
                <a:spcPts val="300"/>
              </a:spcAft>
              <a:buFont typeface="Wingdings" pitchFamily="2" charset="2"/>
              <a:buChar char="v"/>
            </a:pPr>
            <a:r>
              <a:rPr lang="en-US" sz="2000" dirty="0">
                <a:cs typeface="Arial" panose="020B0604020202020204" pitchFamily="34" charset="0"/>
              </a:rPr>
              <a:t>Thick-film CVD Niobium on Copper Cavity Optimization</a:t>
            </a:r>
          </a:p>
          <a:p>
            <a:pPr marL="685800" lvl="1" indent="-342900">
              <a:spcAft>
                <a:spcPts val="300"/>
              </a:spcAft>
              <a:buFont typeface="Wingdings" pitchFamily="2" charset="2"/>
              <a:buChar char="v"/>
            </a:pPr>
            <a:r>
              <a:rPr lang="en-US" sz="2000" dirty="0">
                <a:cs typeface="Arial" panose="020B0604020202020204" pitchFamily="34" charset="0"/>
              </a:rPr>
              <a:t>Copper Cavity Optimization</a:t>
            </a:r>
            <a:endParaRPr lang="en-US" sz="1800" b="1" dirty="0"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spcAft>
                <a:spcPts val="150"/>
              </a:spcAft>
              <a:buSzPct val="90000"/>
              <a:buNone/>
            </a:pPr>
            <a:r>
              <a:rPr lang="en-US" sz="2400" b="1" dirty="0">
                <a:cs typeface="Arial" panose="020B0604020202020204" pitchFamily="34" charset="0"/>
              </a:rPr>
              <a:t>Current Project Status, Results and Path Forward </a:t>
            </a:r>
          </a:p>
          <a:p>
            <a:pPr marL="685800" lvl="1" indent="-342900">
              <a:spcAft>
                <a:spcPts val="300"/>
              </a:spcAft>
              <a:buFont typeface="Wingdings" pitchFamily="2" charset="2"/>
              <a:buChar char="v"/>
            </a:pPr>
            <a:r>
              <a:rPr lang="en-US" sz="2000" dirty="0">
                <a:cs typeface="Arial" panose="020B0604020202020204" pitchFamily="34" charset="0"/>
              </a:rPr>
              <a:t>Phase I: CVD Process Development for Nb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Sn</a:t>
            </a:r>
          </a:p>
          <a:p>
            <a:pPr marL="685800" lvl="1" indent="-342900">
              <a:spcAft>
                <a:spcPts val="300"/>
              </a:spcAft>
              <a:buFont typeface="Wingdings" pitchFamily="2" charset="2"/>
              <a:buChar char="v"/>
            </a:pPr>
            <a:r>
              <a:rPr lang="en-US" sz="2000" dirty="0">
                <a:cs typeface="Arial" panose="020B0604020202020204" pitchFamily="34" charset="0"/>
              </a:rPr>
              <a:t>Phase II: Precursor Development</a:t>
            </a:r>
          </a:p>
          <a:p>
            <a:pPr marL="685800" lvl="1" indent="-342900">
              <a:buFont typeface="Wingdings" pitchFamily="2" charset="2"/>
              <a:buChar char="v"/>
            </a:pPr>
            <a:r>
              <a:rPr lang="en-US" sz="2000" dirty="0">
                <a:cs typeface="Arial" panose="020B0604020202020204" pitchFamily="34" charset="0"/>
              </a:rPr>
              <a:t>Thin-film Nb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Sn on copper ILC cavities</a:t>
            </a:r>
            <a:endParaRPr lang="en-US" sz="1800" b="1" dirty="0"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spcAft>
                <a:spcPts val="150"/>
              </a:spcAft>
              <a:buSzPct val="90000"/>
              <a:buNone/>
            </a:pPr>
            <a:r>
              <a:rPr lang="en-US" sz="2400" b="1" dirty="0">
                <a:cs typeface="Arial" panose="020B0604020202020204" pitchFamily="34" charset="0"/>
              </a:rPr>
              <a:t>Conclusions and Path Forward</a:t>
            </a:r>
          </a:p>
          <a:p>
            <a:pPr marL="0" indent="0">
              <a:spcBef>
                <a:spcPts val="1200"/>
              </a:spcBef>
              <a:spcAft>
                <a:spcPts val="150"/>
              </a:spcAft>
              <a:buSzPct val="90000"/>
              <a:buNone/>
            </a:pPr>
            <a:r>
              <a:rPr lang="en-US" sz="2400" b="1" dirty="0">
                <a:cs typeface="Arial" panose="020B0604020202020204" pitchFamily="34" charset="0"/>
              </a:rPr>
              <a:t>Acknowledgments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C1242E-1E60-4ED7-8B68-9893EB1DD1DE}"/>
              </a:ext>
            </a:extLst>
          </p:cNvPr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2</a:t>
            </a:fld>
            <a:endParaRPr lang="en-US" sz="9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C09AA3-9D5D-486A-950F-C6BBDAB56189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6705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650" b="0" i="0" dirty="0">
                <a:latin typeface="Arial Black" panose="020B0A040201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58112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21"/>
    </mc:Choice>
    <mc:Fallback xmlns="">
      <p:transition spd="slow" advTm="3072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3E6477A7-8950-4316-9E6E-3CD4E6721BC5}"/>
              </a:ext>
            </a:extLst>
          </p:cNvPr>
          <p:cNvGrpSpPr/>
          <p:nvPr/>
        </p:nvGrpSpPr>
        <p:grpSpPr>
          <a:xfrm>
            <a:off x="72117" y="1725594"/>
            <a:ext cx="9003476" cy="5056206"/>
            <a:chOff x="0" y="2007364"/>
            <a:chExt cx="8594725" cy="482665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E38CAB1-45C4-4111-9726-4133C7BCD70A}"/>
                </a:ext>
              </a:extLst>
            </p:cNvPr>
            <p:cNvSpPr/>
            <p:nvPr/>
          </p:nvSpPr>
          <p:spPr>
            <a:xfrm>
              <a:off x="0" y="6399532"/>
              <a:ext cx="8594725" cy="434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B0CE40D-F198-404A-8BFC-AA54C38EFE9E}"/>
                </a:ext>
              </a:extLst>
            </p:cNvPr>
            <p:cNvSpPr/>
            <p:nvPr/>
          </p:nvSpPr>
          <p:spPr>
            <a:xfrm>
              <a:off x="89292" y="2007364"/>
              <a:ext cx="8505433" cy="434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32ADAEE-73AD-4A63-BF02-C9CDFD1F1999}"/>
                </a:ext>
              </a:extLst>
            </p:cNvPr>
            <p:cNvSpPr/>
            <p:nvPr/>
          </p:nvSpPr>
          <p:spPr>
            <a:xfrm rot="5400000">
              <a:off x="6049207" y="4381340"/>
              <a:ext cx="4470875" cy="434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C357876-41D7-478A-97E8-32A9A1A9F231}"/>
                </a:ext>
              </a:extLst>
            </p:cNvPr>
            <p:cNvSpPr/>
            <p:nvPr/>
          </p:nvSpPr>
          <p:spPr>
            <a:xfrm rot="5400000">
              <a:off x="-1891326" y="4274253"/>
              <a:ext cx="4470875" cy="434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35DE87-3C1A-4E79-892D-7608AEE2458B}"/>
              </a:ext>
            </a:extLst>
          </p:cNvPr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20</a:t>
            </a:fld>
            <a:endParaRPr lang="en-US" sz="9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304B13-B507-4D0A-98A9-952870502F40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6705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550" b="0" i="0" dirty="0">
                <a:latin typeface="Arial Black" panose="020B0A04020102020204" pitchFamily="34" charset="0"/>
              </a:rPr>
              <a:t>Nb</a:t>
            </a:r>
            <a:r>
              <a:rPr lang="en-US" sz="2550" b="0" i="0" baseline="-25000" dirty="0">
                <a:latin typeface="Arial Black" panose="020B0A04020102020204" pitchFamily="34" charset="0"/>
              </a:rPr>
              <a:t>3</a:t>
            </a:r>
            <a:r>
              <a:rPr lang="en-US" sz="2550" b="0" i="0" dirty="0">
                <a:latin typeface="Arial Black" panose="020B0A04020102020204" pitchFamily="34" charset="0"/>
              </a:rPr>
              <a:t>Sn on Niobium-lined </a:t>
            </a:r>
            <a:br>
              <a:rPr lang="en-US" sz="2550" b="0" i="0" dirty="0">
                <a:latin typeface="Arial Black" panose="020B0A04020102020204" pitchFamily="34" charset="0"/>
              </a:rPr>
            </a:br>
            <a:r>
              <a:rPr lang="en-US" sz="2550" b="0" i="0" dirty="0">
                <a:latin typeface="Arial Black" panose="020B0A04020102020204" pitchFamily="34" charset="0"/>
              </a:rPr>
              <a:t>Copper Cavity</a:t>
            </a:r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>
          <a:xfrm>
            <a:off x="308998" y="1079308"/>
            <a:ext cx="7586771" cy="794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2100" b="1" kern="0" dirty="0">
                <a:latin typeface="Arial" panose="020B0604020202020204" pitchFamily="34" charset="0"/>
                <a:cs typeface="Arial" panose="020B0604020202020204" pitchFamily="34" charset="0"/>
              </a:rPr>
              <a:t>Second </a:t>
            </a:r>
            <a:r>
              <a:rPr lang="en-US" sz="21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Ultramet</a:t>
            </a:r>
            <a:r>
              <a:rPr lang="en-US" sz="2100" b="1" kern="0" dirty="0">
                <a:latin typeface="Arial" panose="020B0604020202020204" pitchFamily="34" charset="0"/>
                <a:cs typeface="Arial" panose="020B0604020202020204" pitchFamily="34" charset="0"/>
              </a:rPr>
              <a:t> CVD Nb</a:t>
            </a:r>
            <a:r>
              <a:rPr lang="en-US" sz="2100" b="1" kern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100" b="1" kern="0" dirty="0">
                <a:latin typeface="Arial" panose="020B0604020202020204" pitchFamily="34" charset="0"/>
                <a:cs typeface="Arial" panose="020B0604020202020204" pitchFamily="34" charset="0"/>
              </a:rPr>
              <a:t>Sn coating on copper ILC cavity with CVD niobium interlayer</a:t>
            </a:r>
            <a:endParaRPr lang="en-US" sz="21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824" y="1860410"/>
            <a:ext cx="8030173" cy="42447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0FE18405-6EC1-4928-A350-CD6387BAA00E}"/>
              </a:ext>
            </a:extLst>
          </p:cNvPr>
          <p:cNvSpPr txBox="1">
            <a:spLocks noChangeArrowheads="1"/>
          </p:cNvSpPr>
          <p:nvPr/>
        </p:nvSpPr>
        <p:spPr>
          <a:xfrm>
            <a:off x="399937" y="6033337"/>
            <a:ext cx="7829664" cy="58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sz="1650" kern="0" dirty="0">
                <a:solidFill>
                  <a:srgbClr val="42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Ultramet CVD Nb</a:t>
            </a:r>
            <a:r>
              <a:rPr lang="en-US" sz="1650" kern="0" baseline="-25000" dirty="0">
                <a:solidFill>
                  <a:srgbClr val="42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50" kern="0" dirty="0">
                <a:solidFill>
                  <a:srgbClr val="42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on CVD niobium-lined Niowave welded copper cavity </a:t>
            </a:r>
            <a:br>
              <a:rPr lang="en-US" sz="1650" kern="0" dirty="0">
                <a:solidFill>
                  <a:srgbClr val="4221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50" kern="0" dirty="0">
                <a:solidFill>
                  <a:srgbClr val="42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(SN19-20) using FSU A-Nb:Sn-1 precursor</a:t>
            </a:r>
          </a:p>
        </p:txBody>
      </p:sp>
    </p:spTree>
    <p:extLst>
      <p:ext uri="{BB962C8B-B14F-4D97-AF65-F5344CB8AC3E}">
        <p14:creationId xmlns:p14="http://schemas.microsoft.com/office/powerpoint/2010/main" val="30118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72"/>
    </mc:Choice>
    <mc:Fallback xmlns="">
      <p:transition spd="slow" advTm="2307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E081127-F459-4D87-80D2-11B083F296A2}"/>
              </a:ext>
            </a:extLst>
          </p:cNvPr>
          <p:cNvGrpSpPr/>
          <p:nvPr/>
        </p:nvGrpSpPr>
        <p:grpSpPr>
          <a:xfrm>
            <a:off x="537686" y="1817914"/>
            <a:ext cx="7651052" cy="4507787"/>
            <a:chOff x="537686" y="2057403"/>
            <a:chExt cx="7651052" cy="450778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93C6EB9-F800-47FE-9904-F2666CC05208}"/>
                </a:ext>
              </a:extLst>
            </p:cNvPr>
            <p:cNvGrpSpPr/>
            <p:nvPr/>
          </p:nvGrpSpPr>
          <p:grpSpPr>
            <a:xfrm>
              <a:off x="537686" y="2057403"/>
              <a:ext cx="7651052" cy="4352654"/>
              <a:chOff x="496824" y="1979729"/>
              <a:chExt cx="7732776" cy="4399147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C6CABCF2-3E59-47BC-888F-DF44786CD9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8101" t="53061" r="6666" b="22267"/>
              <a:stretch/>
            </p:blipFill>
            <p:spPr>
              <a:xfrm>
                <a:off x="496824" y="3886999"/>
                <a:ext cx="7732776" cy="1942971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6EE93A8-BAA4-42D3-93E8-C0F07BE10C39}"/>
                  </a:ext>
                </a:extLst>
              </p:cNvPr>
              <p:cNvPicPr/>
              <p:nvPr/>
            </p:nvPicPr>
            <p:blipFill rotWithShape="1">
              <a:blip r:embed="rId3" cstate="print"/>
              <a:srcRect l="10193" t="5612" r="10527" b="1549"/>
              <a:stretch/>
            </p:blipFill>
            <p:spPr bwMode="auto">
              <a:xfrm>
                <a:off x="5723657" y="1979729"/>
                <a:ext cx="2448444" cy="1879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6F1FFFE-88A2-442D-A4A6-B2178AD42DF2}"/>
                  </a:ext>
                </a:extLst>
              </p:cNvPr>
              <p:cNvPicPr/>
              <p:nvPr/>
            </p:nvPicPr>
            <p:blipFill rotWithShape="1">
              <a:blip r:embed="rId4" cstate="print"/>
              <a:srcRect l="10527" t="4206" r="10639" b="1550"/>
              <a:stretch/>
            </p:blipFill>
            <p:spPr bwMode="auto">
              <a:xfrm>
                <a:off x="591821" y="1986053"/>
                <a:ext cx="2382198" cy="1867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7671B00-29FB-4C25-91E5-CC0E1A3FF48B}"/>
                  </a:ext>
                </a:extLst>
              </p:cNvPr>
              <p:cNvPicPr/>
              <p:nvPr/>
            </p:nvPicPr>
            <p:blipFill rotWithShape="1">
              <a:blip r:embed="rId5" cstate="print"/>
              <a:srcRect l="11989" t="6678" r="10401" b="4475"/>
              <a:stretch/>
            </p:blipFill>
            <p:spPr bwMode="auto">
              <a:xfrm>
                <a:off x="3117197" y="1983158"/>
                <a:ext cx="2437322" cy="1829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6F9493A-8C0B-4782-B528-D4DD00CA12CA}"/>
                  </a:ext>
                </a:extLst>
              </p:cNvPr>
              <p:cNvSpPr txBox="1"/>
              <p:nvPr/>
            </p:nvSpPr>
            <p:spPr>
              <a:xfrm>
                <a:off x="1347605" y="3332715"/>
                <a:ext cx="7863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Site 1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FEA38C5-F729-4ECF-8B16-4635565A1ED2}"/>
                  </a:ext>
                </a:extLst>
              </p:cNvPr>
              <p:cNvSpPr txBox="1"/>
              <p:nvPr/>
            </p:nvSpPr>
            <p:spPr>
              <a:xfrm>
                <a:off x="4025361" y="3332715"/>
                <a:ext cx="833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Site 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F8544B4-C8FA-490A-908A-31CF09A674BB}"/>
                  </a:ext>
                </a:extLst>
              </p:cNvPr>
              <p:cNvSpPr txBox="1"/>
              <p:nvPr/>
            </p:nvSpPr>
            <p:spPr>
              <a:xfrm>
                <a:off x="6523800" y="3332715"/>
                <a:ext cx="833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Site 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63C8878-6871-4A74-BE14-53270F2BA3A5}"/>
                  </a:ext>
                </a:extLst>
              </p:cNvPr>
              <p:cNvSpPr txBox="1"/>
              <p:nvPr/>
            </p:nvSpPr>
            <p:spPr>
              <a:xfrm>
                <a:off x="1670279" y="6009544"/>
                <a:ext cx="833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Site 2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798D7BE-58E0-4B69-ADD9-ABD4D9B4B35B}"/>
                  </a:ext>
                </a:extLst>
              </p:cNvPr>
              <p:cNvSpPr txBox="1"/>
              <p:nvPr/>
            </p:nvSpPr>
            <p:spPr>
              <a:xfrm>
                <a:off x="6248028" y="6009544"/>
                <a:ext cx="833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Site 4</a:t>
                </a:r>
              </a:p>
            </p:txBody>
          </p:sp>
          <p:sp>
            <p:nvSpPr>
              <p:cNvPr id="9" name="Flowchart: Connector 8">
                <a:extLst>
                  <a:ext uri="{FF2B5EF4-FFF2-40B4-BE49-F238E27FC236}">
                    <a16:creationId xmlns:a16="http://schemas.microsoft.com/office/drawing/2014/main" id="{ECA14CD4-D6F6-4A6F-9861-2CFDF8D8C98A}"/>
                  </a:ext>
                </a:extLst>
              </p:cNvPr>
              <p:cNvSpPr/>
              <p:nvPr/>
            </p:nvSpPr>
            <p:spPr>
              <a:xfrm>
                <a:off x="3398106" y="4082299"/>
                <a:ext cx="271360" cy="27136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Flowchart: Connector 11">
                <a:extLst>
                  <a:ext uri="{FF2B5EF4-FFF2-40B4-BE49-F238E27FC236}">
                    <a16:creationId xmlns:a16="http://schemas.microsoft.com/office/drawing/2014/main" id="{49F6D783-7D21-4E20-BED3-BB8110F11D8D}"/>
                  </a:ext>
                </a:extLst>
              </p:cNvPr>
              <p:cNvSpPr/>
              <p:nvPr/>
            </p:nvSpPr>
            <p:spPr>
              <a:xfrm>
                <a:off x="4227531" y="4088170"/>
                <a:ext cx="271360" cy="27136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Flowchart: Connector 13">
                <a:extLst>
                  <a:ext uri="{FF2B5EF4-FFF2-40B4-BE49-F238E27FC236}">
                    <a16:creationId xmlns:a16="http://schemas.microsoft.com/office/drawing/2014/main" id="{2AF845ED-93D1-4BFF-BFAB-B4169EB5F332}"/>
                  </a:ext>
                </a:extLst>
              </p:cNvPr>
              <p:cNvSpPr/>
              <p:nvPr/>
            </p:nvSpPr>
            <p:spPr>
              <a:xfrm>
                <a:off x="5075317" y="4072742"/>
                <a:ext cx="271360" cy="27136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7C03E074-E33B-4B32-ABDB-A58A6E415391}"/>
                  </a:ext>
                </a:extLst>
              </p:cNvPr>
              <p:cNvSpPr/>
              <p:nvPr/>
            </p:nvSpPr>
            <p:spPr>
              <a:xfrm>
                <a:off x="6657399" y="4053596"/>
                <a:ext cx="271360" cy="27136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id="{0F518657-3946-476D-AF05-0B8FB00EF590}"/>
                  </a:ext>
                </a:extLst>
              </p:cNvPr>
              <p:cNvSpPr/>
              <p:nvPr/>
            </p:nvSpPr>
            <p:spPr>
              <a:xfrm>
                <a:off x="1781893" y="4039184"/>
                <a:ext cx="271360" cy="271360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646F0B6-6571-4EE9-B679-FAC2C4CBBB90}"/>
                  </a:ext>
                </a:extLst>
              </p:cNvPr>
              <p:cNvSpPr txBox="1"/>
              <p:nvPr/>
            </p:nvSpPr>
            <p:spPr>
              <a:xfrm>
                <a:off x="1503347" y="3981331"/>
                <a:ext cx="833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1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F1680F5-1600-46A5-AF90-5EB5AACCBCC8}"/>
                  </a:ext>
                </a:extLst>
              </p:cNvPr>
              <p:cNvSpPr txBox="1"/>
              <p:nvPr/>
            </p:nvSpPr>
            <p:spPr>
              <a:xfrm>
                <a:off x="3121280" y="4016322"/>
                <a:ext cx="833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7567A20-7992-4FDE-B869-51A66A6BAA68}"/>
                  </a:ext>
                </a:extLst>
              </p:cNvPr>
              <p:cNvSpPr txBox="1"/>
              <p:nvPr/>
            </p:nvSpPr>
            <p:spPr>
              <a:xfrm>
                <a:off x="3946291" y="4025847"/>
                <a:ext cx="833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BA1111C-D1CD-45A9-8B0B-053AFA1E0A33}"/>
                  </a:ext>
                </a:extLst>
              </p:cNvPr>
              <p:cNvSpPr txBox="1"/>
              <p:nvPr/>
            </p:nvSpPr>
            <p:spPr>
              <a:xfrm>
                <a:off x="4787714" y="4030864"/>
                <a:ext cx="833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40D51FF-753A-4298-8C62-7A871AA685D1}"/>
                  </a:ext>
                </a:extLst>
              </p:cNvPr>
              <p:cNvSpPr txBox="1"/>
              <p:nvPr/>
            </p:nvSpPr>
            <p:spPr>
              <a:xfrm>
                <a:off x="6389893" y="3990198"/>
                <a:ext cx="833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5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8435CD2-2ECA-48ED-B598-B7EF1E784E1F}"/>
                </a:ext>
              </a:extLst>
            </p:cNvPr>
            <p:cNvPicPr/>
            <p:nvPr/>
          </p:nvPicPr>
          <p:blipFill rotWithShape="1">
            <a:blip r:embed="rId6" cstate="print"/>
            <a:srcRect l="11457" t="3866" r="10527" b="1549"/>
            <a:stretch/>
          </p:blipFill>
          <p:spPr bwMode="auto">
            <a:xfrm>
              <a:off x="845241" y="4588302"/>
              <a:ext cx="2416024" cy="1920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91A774-CD37-4385-BA79-59AF01519EC6}"/>
                </a:ext>
              </a:extLst>
            </p:cNvPr>
            <p:cNvPicPr/>
            <p:nvPr/>
          </p:nvPicPr>
          <p:blipFill rotWithShape="1">
            <a:blip r:embed="rId7" cstate="print"/>
            <a:srcRect l="10193" t="4206" r="10193" b="186"/>
            <a:stretch/>
          </p:blipFill>
          <p:spPr bwMode="auto">
            <a:xfrm>
              <a:off x="5450367" y="4655008"/>
              <a:ext cx="2426224" cy="1910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35DE87-3C1A-4E79-892D-7608AEE2458B}"/>
              </a:ext>
            </a:extLst>
          </p:cNvPr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21</a:t>
            </a:fld>
            <a:endParaRPr lang="en-US" sz="900" b="1" dirty="0"/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>
          <a:xfrm>
            <a:off x="310010" y="1090324"/>
            <a:ext cx="7878728" cy="644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950" b="1" kern="0" dirty="0">
                <a:latin typeface="Arial" panose="020B0604020202020204" pitchFamily="34" charset="0"/>
                <a:cs typeface="Arial" panose="020B0604020202020204" pitchFamily="34" charset="0"/>
              </a:rPr>
              <a:t>Second </a:t>
            </a:r>
            <a:r>
              <a:rPr lang="en-US" sz="195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Ultramet</a:t>
            </a:r>
            <a:r>
              <a:rPr lang="en-US" sz="1950" b="1" kern="0" dirty="0">
                <a:latin typeface="Arial" panose="020B0604020202020204" pitchFamily="34" charset="0"/>
                <a:cs typeface="Arial" panose="020B0604020202020204" pitchFamily="34" charset="0"/>
              </a:rPr>
              <a:t> CVD Nb</a:t>
            </a:r>
            <a:r>
              <a:rPr lang="en-US" sz="1950" b="1" kern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50" b="1" kern="0" dirty="0">
                <a:latin typeface="Arial" panose="020B0604020202020204" pitchFamily="34" charset="0"/>
                <a:cs typeface="Arial" panose="020B0604020202020204" pitchFamily="34" charset="0"/>
              </a:rPr>
              <a:t>Sn coating on copper ILC cavity with CVD niobium interlayer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CF6497C-0958-47E6-9657-E8036A770298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6705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550" b="0" i="0" dirty="0">
                <a:latin typeface="Arial Black" panose="020B0A04020102020204" pitchFamily="34" charset="0"/>
              </a:rPr>
              <a:t>Nb</a:t>
            </a:r>
            <a:r>
              <a:rPr lang="en-US" sz="2550" b="0" i="0" baseline="-25000" dirty="0">
                <a:latin typeface="Arial Black" panose="020B0A04020102020204" pitchFamily="34" charset="0"/>
              </a:rPr>
              <a:t>3</a:t>
            </a:r>
            <a:r>
              <a:rPr lang="en-US" sz="2550" b="0" i="0" dirty="0">
                <a:latin typeface="Arial Black" panose="020B0A04020102020204" pitchFamily="34" charset="0"/>
              </a:rPr>
              <a:t>Sn on Niobium-lined </a:t>
            </a:r>
            <a:br>
              <a:rPr lang="en-US" sz="2550" b="0" i="0" dirty="0">
                <a:latin typeface="Arial Black" panose="020B0A04020102020204" pitchFamily="34" charset="0"/>
              </a:rPr>
            </a:br>
            <a:r>
              <a:rPr lang="en-US" sz="2550" b="0" i="0" dirty="0">
                <a:latin typeface="Arial Black" panose="020B0A04020102020204" pitchFamily="34" charset="0"/>
              </a:rPr>
              <a:t>Copper Cavity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D8DAE5-A48F-46BE-9DB8-E6D7EC5FAFB1}"/>
              </a:ext>
            </a:extLst>
          </p:cNvPr>
          <p:cNvSpPr txBox="1">
            <a:spLocks noChangeArrowheads="1"/>
          </p:cNvSpPr>
          <p:nvPr/>
        </p:nvSpPr>
        <p:spPr>
          <a:xfrm>
            <a:off x="390056" y="6165568"/>
            <a:ext cx="7908704" cy="58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sz="1650" kern="0" dirty="0">
                <a:solidFill>
                  <a:srgbClr val="42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 results mapping thickness of Ultramet CVD Nb</a:t>
            </a:r>
            <a:r>
              <a:rPr lang="en-US" sz="1650" kern="0" baseline="-25000" dirty="0">
                <a:solidFill>
                  <a:srgbClr val="42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50" kern="0" dirty="0">
                <a:solidFill>
                  <a:srgbClr val="42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coating on CVD niobium-lined Niowave welded copper cavity (SN19-20) using precursor FSU A-Nb:Sn-1 </a:t>
            </a:r>
          </a:p>
        </p:txBody>
      </p:sp>
    </p:spTree>
    <p:extLst>
      <p:ext uri="{BB962C8B-B14F-4D97-AF65-F5344CB8AC3E}">
        <p14:creationId xmlns:p14="http://schemas.microsoft.com/office/powerpoint/2010/main" val="170974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72"/>
    </mc:Choice>
    <mc:Fallback xmlns="">
      <p:transition spd="slow" advTm="2307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35DE87-3C1A-4E79-892D-7608AEE2458B}"/>
              </a:ext>
            </a:extLst>
          </p:cNvPr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22</a:t>
            </a:fld>
            <a:endParaRPr lang="en-US" sz="900" b="1" dirty="0"/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>
          <a:xfrm>
            <a:off x="425213" y="1073996"/>
            <a:ext cx="7237381" cy="692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1950" b="1" kern="0" dirty="0">
                <a:latin typeface="Arial" panose="020B0604020202020204" pitchFamily="34" charset="0"/>
                <a:cs typeface="Arial" panose="020B0604020202020204" pitchFamily="34" charset="0"/>
              </a:rPr>
              <a:t>Second Ultramet CVD Nb</a:t>
            </a:r>
            <a:r>
              <a:rPr lang="en-US" sz="1950" b="1" kern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50" b="1" kern="0" dirty="0">
                <a:latin typeface="Arial" panose="020B0604020202020204" pitchFamily="34" charset="0"/>
                <a:cs typeface="Arial" panose="020B0604020202020204" pitchFamily="34" charset="0"/>
              </a:rPr>
              <a:t>Sn coating on copper ILC cavity with CVD niobium interlayer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62BD34-DEA2-46E8-9B3D-4E11DFC4EB5F}"/>
              </a:ext>
            </a:extLst>
          </p:cNvPr>
          <p:cNvGrpSpPr/>
          <p:nvPr/>
        </p:nvGrpSpPr>
        <p:grpSpPr>
          <a:xfrm>
            <a:off x="502995" y="1796946"/>
            <a:ext cx="7741117" cy="4360990"/>
            <a:chOff x="502995" y="2047321"/>
            <a:chExt cx="7741117" cy="436099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1C4688A-BCEE-4F3D-8B64-563CB8668D92}"/>
                </a:ext>
              </a:extLst>
            </p:cNvPr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2995" y="2054474"/>
              <a:ext cx="2561479" cy="1688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6CABCF2-3E59-47BC-888F-DF44786CD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101" t="53061" r="6666" b="22267"/>
            <a:stretch/>
          </p:blipFill>
          <p:spPr>
            <a:xfrm>
              <a:off x="511336" y="3901513"/>
              <a:ext cx="7732776" cy="1942971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C71636-378A-4080-AC8D-A344D82BC9D5}"/>
                </a:ext>
              </a:extLst>
            </p:cNvPr>
            <p:cNvGrpSpPr/>
            <p:nvPr/>
          </p:nvGrpSpPr>
          <p:grpSpPr>
            <a:xfrm>
              <a:off x="5450844" y="4692219"/>
              <a:ext cx="2602744" cy="1716092"/>
              <a:chOff x="5477661" y="4328223"/>
              <a:chExt cx="2520086" cy="1661594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A6D82A1B-2E5F-493B-AB72-D4D14A1A3EA4}"/>
                  </a:ext>
                </a:extLst>
              </p:cNvPr>
              <p:cNvPicPr/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477661" y="4328223"/>
                <a:ext cx="2520086" cy="16615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562B30D-74BF-4BCA-9381-A89975678702}"/>
                  </a:ext>
                </a:extLst>
              </p:cNvPr>
              <p:cNvPicPr/>
              <p:nvPr/>
            </p:nvPicPr>
            <p:blipFill rotWithShape="1">
              <a:blip r:embed="rId4" cstate="print"/>
              <a:srcRect l="84381" t="1864" r="4256" b="84691"/>
              <a:stretch/>
            </p:blipFill>
            <p:spPr bwMode="auto">
              <a:xfrm>
                <a:off x="6389893" y="4464098"/>
                <a:ext cx="1050353" cy="8196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50F83BA-2CDC-4CC2-B701-AAA216D9899F}"/>
                </a:ext>
              </a:extLst>
            </p:cNvPr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10589" y="2047321"/>
              <a:ext cx="2528316" cy="1667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5C702CC-D9BB-4FA6-8C2C-825258C53272}"/>
                </a:ext>
              </a:extLst>
            </p:cNvPr>
            <p:cNvGrpSpPr/>
            <p:nvPr/>
          </p:nvGrpSpPr>
          <p:grpSpPr>
            <a:xfrm>
              <a:off x="643403" y="4692219"/>
              <a:ext cx="2582752" cy="1702912"/>
              <a:chOff x="573425" y="4320715"/>
              <a:chExt cx="2684680" cy="177011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E9F291D-6A2C-468D-9988-83824DA03D3F}"/>
                  </a:ext>
                </a:extLst>
              </p:cNvPr>
              <p:cNvPicPr/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73425" y="4320715"/>
                <a:ext cx="2684680" cy="1770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D9F277A3-D19F-444A-B3DD-29BB15B6F815}"/>
                  </a:ext>
                </a:extLst>
              </p:cNvPr>
              <p:cNvPicPr/>
              <p:nvPr/>
            </p:nvPicPr>
            <p:blipFill rotWithShape="1">
              <a:blip r:embed="rId6" cstate="print"/>
              <a:srcRect l="84694" t="1997" r="4194" b="84765"/>
              <a:stretch/>
            </p:blipFill>
            <p:spPr bwMode="auto">
              <a:xfrm>
                <a:off x="1628178" y="4447354"/>
                <a:ext cx="1044315" cy="820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808DA7B-D018-4AC3-97FD-17A1718B9FAB}"/>
                </a:ext>
              </a:extLst>
            </p:cNvPr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98554" y="2060564"/>
              <a:ext cx="2543876" cy="1677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374E4FA-9F7D-462A-BFCF-789CD674EFB0}"/>
                </a:ext>
              </a:extLst>
            </p:cNvPr>
            <p:cNvPicPr/>
            <p:nvPr/>
          </p:nvPicPr>
          <p:blipFill rotWithShape="1">
            <a:blip r:embed="rId7" cstate="print"/>
            <a:srcRect l="84572" t="2218" r="4855" b="84901"/>
            <a:stretch/>
          </p:blipFill>
          <p:spPr bwMode="auto">
            <a:xfrm>
              <a:off x="4079522" y="2137908"/>
              <a:ext cx="1013980" cy="814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F9493A-8C0B-4782-B528-D4DD00CA12CA}"/>
                </a:ext>
              </a:extLst>
            </p:cNvPr>
            <p:cNvSpPr txBox="1"/>
            <p:nvPr/>
          </p:nvSpPr>
          <p:spPr>
            <a:xfrm>
              <a:off x="1760122" y="3145676"/>
              <a:ext cx="786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Site 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FEA38C5-F729-4ECF-8B16-4635565A1ED2}"/>
                </a:ext>
              </a:extLst>
            </p:cNvPr>
            <p:cNvSpPr txBox="1"/>
            <p:nvPr/>
          </p:nvSpPr>
          <p:spPr>
            <a:xfrm>
              <a:off x="4298350" y="3145676"/>
              <a:ext cx="8338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Site 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8544B4-C8FA-490A-908A-31CF09A674BB}"/>
                </a:ext>
              </a:extLst>
            </p:cNvPr>
            <p:cNvSpPr txBox="1"/>
            <p:nvPr/>
          </p:nvSpPr>
          <p:spPr>
            <a:xfrm>
              <a:off x="7069002" y="3145676"/>
              <a:ext cx="8338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Site 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63C8878-6871-4A74-BE14-53270F2BA3A5}"/>
                </a:ext>
              </a:extLst>
            </p:cNvPr>
            <p:cNvSpPr txBox="1"/>
            <p:nvPr/>
          </p:nvSpPr>
          <p:spPr>
            <a:xfrm>
              <a:off x="2059297" y="5807939"/>
              <a:ext cx="8338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Site 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798D7BE-58E0-4B69-ADD9-ABD4D9B4B35B}"/>
                </a:ext>
              </a:extLst>
            </p:cNvPr>
            <p:cNvSpPr txBox="1"/>
            <p:nvPr/>
          </p:nvSpPr>
          <p:spPr>
            <a:xfrm>
              <a:off x="6752216" y="5807939"/>
              <a:ext cx="8338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Site 4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F016E0-14BE-4218-9593-2A5613AF7A8B}"/>
                </a:ext>
              </a:extLst>
            </p:cNvPr>
            <p:cNvPicPr/>
            <p:nvPr/>
          </p:nvPicPr>
          <p:blipFill rotWithShape="1">
            <a:blip r:embed="rId5" cstate="print"/>
            <a:srcRect l="83922" t="2165" r="4222" b="84039"/>
            <a:stretch/>
          </p:blipFill>
          <p:spPr bwMode="auto">
            <a:xfrm>
              <a:off x="6607918" y="2124054"/>
              <a:ext cx="1054676" cy="809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6AC99DF1-ED06-4CAC-8EEE-9BAA80C9BA1D}"/>
                </a:ext>
              </a:extLst>
            </p:cNvPr>
            <p:cNvSpPr/>
            <p:nvPr/>
          </p:nvSpPr>
          <p:spPr>
            <a:xfrm>
              <a:off x="2139924" y="4089347"/>
              <a:ext cx="271360" cy="2713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C785E7-1B7B-4E48-B67B-1E6DD6F72B11}"/>
                </a:ext>
              </a:extLst>
            </p:cNvPr>
            <p:cNvPicPr/>
            <p:nvPr/>
          </p:nvPicPr>
          <p:blipFill rotWithShape="1">
            <a:blip r:embed="rId2" cstate="print"/>
            <a:srcRect l="84666" t="1798" r="4616" b="84754"/>
            <a:stretch/>
          </p:blipFill>
          <p:spPr bwMode="auto">
            <a:xfrm>
              <a:off x="1431063" y="2136373"/>
              <a:ext cx="1007432" cy="833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646F0B6-6571-4EE9-B679-FAC2C4CBBB90}"/>
                </a:ext>
              </a:extLst>
            </p:cNvPr>
            <p:cNvSpPr txBox="1"/>
            <p:nvPr/>
          </p:nvSpPr>
          <p:spPr>
            <a:xfrm>
              <a:off x="2129926" y="4030836"/>
              <a:ext cx="2843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21D00DB7-F0F6-4698-8FA0-3A1C321F3445}"/>
                </a:ext>
              </a:extLst>
            </p:cNvPr>
            <p:cNvSpPr/>
            <p:nvPr/>
          </p:nvSpPr>
          <p:spPr>
            <a:xfrm>
              <a:off x="5062015" y="4086239"/>
              <a:ext cx="271360" cy="2713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B8C234AC-2E27-40D6-9E3C-12D270712A49}"/>
                </a:ext>
              </a:extLst>
            </p:cNvPr>
            <p:cNvSpPr/>
            <p:nvPr/>
          </p:nvSpPr>
          <p:spPr>
            <a:xfrm>
              <a:off x="4251799" y="4086239"/>
              <a:ext cx="271360" cy="2713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AC8E1FA2-FA2F-4D9B-9DBC-634F45599604}"/>
                </a:ext>
              </a:extLst>
            </p:cNvPr>
            <p:cNvSpPr/>
            <p:nvPr/>
          </p:nvSpPr>
          <p:spPr>
            <a:xfrm>
              <a:off x="6536231" y="4118264"/>
              <a:ext cx="271360" cy="2713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02C092A1-16AA-485C-82DF-B4B4D11CE2A3}"/>
                </a:ext>
              </a:extLst>
            </p:cNvPr>
            <p:cNvSpPr/>
            <p:nvPr/>
          </p:nvSpPr>
          <p:spPr>
            <a:xfrm>
              <a:off x="3414245" y="4079822"/>
              <a:ext cx="271360" cy="2713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40D51FF-753A-4298-8C62-7A871AA685D1}"/>
                </a:ext>
              </a:extLst>
            </p:cNvPr>
            <p:cNvSpPr txBox="1"/>
            <p:nvPr/>
          </p:nvSpPr>
          <p:spPr>
            <a:xfrm>
              <a:off x="6536231" y="4056602"/>
              <a:ext cx="3041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BA1111C-D1CD-45A9-8B0B-053AFA1E0A33}"/>
                </a:ext>
              </a:extLst>
            </p:cNvPr>
            <p:cNvSpPr txBox="1"/>
            <p:nvPr/>
          </p:nvSpPr>
          <p:spPr>
            <a:xfrm>
              <a:off x="5003691" y="4020707"/>
              <a:ext cx="3938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7567A20-7992-4FDE-B869-51A66A6BAA68}"/>
                </a:ext>
              </a:extLst>
            </p:cNvPr>
            <p:cNvSpPr txBox="1"/>
            <p:nvPr/>
          </p:nvSpPr>
          <p:spPr>
            <a:xfrm>
              <a:off x="4251799" y="4030836"/>
              <a:ext cx="2910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1680F5-1600-46A5-AF90-5EB5AACCBCC8}"/>
                </a:ext>
              </a:extLst>
            </p:cNvPr>
            <p:cNvSpPr txBox="1"/>
            <p:nvPr/>
          </p:nvSpPr>
          <p:spPr>
            <a:xfrm>
              <a:off x="3332475" y="4021270"/>
              <a:ext cx="4390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980C1F7C-09F9-41C4-8628-14A4C62CB84E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5286375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650" b="0" i="0" dirty="0">
                <a:latin typeface="Arial Black" panose="020B0A04020102020204" pitchFamily="34" charset="0"/>
              </a:rPr>
              <a:t>Nb</a:t>
            </a:r>
            <a:r>
              <a:rPr lang="en-US" sz="2650" b="0" i="0" baseline="-25000" dirty="0">
                <a:latin typeface="Arial Black" panose="020B0A04020102020204" pitchFamily="34" charset="0"/>
              </a:rPr>
              <a:t>3</a:t>
            </a:r>
            <a:r>
              <a:rPr lang="en-US" sz="2650" b="0" i="0" dirty="0">
                <a:latin typeface="Arial Black" panose="020B0A04020102020204" pitchFamily="34" charset="0"/>
              </a:rPr>
              <a:t>Sn on Copper Cavity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9C9956-CED3-47A9-B5C2-961490DC0DA0}"/>
              </a:ext>
            </a:extLst>
          </p:cNvPr>
          <p:cNvSpPr txBox="1">
            <a:spLocks noChangeArrowheads="1"/>
          </p:cNvSpPr>
          <p:nvPr/>
        </p:nvSpPr>
        <p:spPr>
          <a:xfrm>
            <a:off x="571500" y="6039730"/>
            <a:ext cx="7934105" cy="58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sz="1650" kern="0" dirty="0">
                <a:solidFill>
                  <a:srgbClr val="42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EDS results showing tin content of Ultramet CVD Nb</a:t>
            </a:r>
            <a:r>
              <a:rPr lang="en-US" sz="1650" kern="0" baseline="-25000" dirty="0">
                <a:solidFill>
                  <a:srgbClr val="42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50" kern="0" dirty="0">
                <a:solidFill>
                  <a:srgbClr val="422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coating on niobium-lined Niowave copper cavity (SN19-20) using precursor FSU A-Nb:Sn-1 </a:t>
            </a:r>
          </a:p>
        </p:txBody>
      </p:sp>
    </p:spTree>
    <p:extLst>
      <p:ext uri="{BB962C8B-B14F-4D97-AF65-F5344CB8AC3E}">
        <p14:creationId xmlns:p14="http://schemas.microsoft.com/office/powerpoint/2010/main" val="407207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72"/>
    </mc:Choice>
    <mc:Fallback xmlns="">
      <p:transition spd="slow" advTm="2307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35DE87-3C1A-4E79-892D-7608AEE2458B}"/>
              </a:ext>
            </a:extLst>
          </p:cNvPr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23</a:t>
            </a:fld>
            <a:endParaRPr lang="en-US" sz="9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304B13-B507-4D0A-98A9-952870502F40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6705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650" b="0" i="0" dirty="0">
                <a:latin typeface="Arial Black" panose="020B0A04020102020204" pitchFamily="34" charset="0"/>
              </a:rPr>
              <a:t>Conclusions and Path Forward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7EBB30-2B7F-4C8B-BECD-8106589361A9}"/>
              </a:ext>
            </a:extLst>
          </p:cNvPr>
          <p:cNvSpPr txBox="1">
            <a:spLocks/>
          </p:cNvSpPr>
          <p:nvPr/>
        </p:nvSpPr>
        <p:spPr>
          <a:xfrm>
            <a:off x="300990" y="1096098"/>
            <a:ext cx="8407581" cy="5330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Current effort</a:t>
            </a:r>
          </a:p>
          <a:p>
            <a:pPr>
              <a:spcBef>
                <a:spcPts val="300"/>
              </a:spcBef>
            </a:pP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Identified and produced precursor materials for CVD of Nb</a:t>
            </a:r>
            <a:r>
              <a:rPr lang="en-US" sz="195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Sn in the A15 phase with a tin content at/near 24%</a:t>
            </a:r>
          </a:p>
          <a:p>
            <a:pPr>
              <a:spcBef>
                <a:spcPts val="600"/>
              </a:spcBef>
            </a:pP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Continued precursor, CVD, and copper cavity fabrication </a:t>
            </a:r>
            <a:b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optimization efforts </a:t>
            </a:r>
          </a:p>
          <a:p>
            <a:pPr>
              <a:spcBef>
                <a:spcPts val="600"/>
              </a:spcBef>
            </a:pP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Vapor deposited well-adhered Nb</a:t>
            </a:r>
            <a:r>
              <a:rPr lang="en-US" sz="195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Sn coatings on OFHC copper, niobium, and molybdenum coupon substrates</a:t>
            </a:r>
          </a:p>
          <a:p>
            <a:pPr>
              <a:spcBef>
                <a:spcPts val="600"/>
              </a:spcBef>
            </a:pP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Demonstrated ability to form uniform CVD Nb</a:t>
            </a:r>
            <a:r>
              <a:rPr lang="en-US" sz="195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Sn coatings with tin content of &gt;20% on ID surface of OFHC copper cavities of full-scale single-cell ILC design with and without niobium interface coatings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Ongoing and future efforts</a:t>
            </a:r>
          </a:p>
          <a:p>
            <a:pPr marL="342900" lvl="1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Optimization of CVD reactor and process to reliably achieve uniform Nb</a:t>
            </a:r>
            <a:r>
              <a:rPr lang="en-US" sz="195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Sn coatings with the ideal 24% tin content </a:t>
            </a:r>
          </a:p>
          <a:p>
            <a:pPr>
              <a:spcBef>
                <a:spcPts val="600"/>
              </a:spcBef>
            </a:pP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CVD Nb</a:t>
            </a:r>
            <a:r>
              <a:rPr lang="en-US" sz="195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</a:rPr>
              <a:t>Sn coat OFHC copper cavities suitable for RF testing at cryogenic temperatures by Cornell’s SRF Group</a:t>
            </a:r>
          </a:p>
        </p:txBody>
      </p:sp>
    </p:spTree>
    <p:extLst>
      <p:ext uri="{BB962C8B-B14F-4D97-AF65-F5344CB8AC3E}">
        <p14:creationId xmlns:p14="http://schemas.microsoft.com/office/powerpoint/2010/main" val="339768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05"/>
    </mc:Choice>
    <mc:Fallback xmlns="">
      <p:transition spd="slow" advTm="6730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FD9151-44B6-4B43-8477-25BD56E34EF6}"/>
              </a:ext>
            </a:extLst>
          </p:cNvPr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24</a:t>
            </a:fld>
            <a:endParaRPr lang="en-US" sz="900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4DDC9B-F082-41D7-8338-790064A538B9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6705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650" b="0" i="0" dirty="0">
                <a:latin typeface="Arial Black" panose="020B0A04020102020204" pitchFamily="34" charset="0"/>
              </a:rPr>
              <a:t>Acknowledgments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786CF2-C2DB-4BA5-AA27-EEBE1752E996}"/>
              </a:ext>
            </a:extLst>
          </p:cNvPr>
          <p:cNvSpPr txBox="1">
            <a:spLocks/>
          </p:cNvSpPr>
          <p:nvPr/>
        </p:nvSpPr>
        <p:spPr>
          <a:xfrm>
            <a:off x="391890" y="1096762"/>
            <a:ext cx="2516754" cy="1068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100" b="1" dirty="0">
                <a:cs typeface="Arial" panose="020B0604020202020204" pitchFamily="34" charset="0"/>
              </a:rPr>
              <a:t>DOE TPOC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100" dirty="0">
                <a:cs typeface="Arial" panose="020B0604020202020204" pitchFamily="34" charset="0"/>
              </a:rPr>
              <a:t>Dr. Ken Marken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786CF2-C2DB-4BA5-AA27-EEBE1752E996}"/>
              </a:ext>
            </a:extLst>
          </p:cNvPr>
          <p:cNvSpPr txBox="1">
            <a:spLocks/>
          </p:cNvSpPr>
          <p:nvPr/>
        </p:nvSpPr>
        <p:spPr>
          <a:xfrm>
            <a:off x="391891" y="3873798"/>
            <a:ext cx="4502710" cy="1300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>
                <a:cs typeface="Arial" panose="020B0604020202020204" pitchFamily="34" charset="0"/>
              </a:rPr>
              <a:t>Florida State University - MagLab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100" dirty="0">
                <a:cs typeface="Arial" panose="020B0604020202020204" pitchFamily="34" charset="0"/>
              </a:rPr>
              <a:t>Dr. Peter Lee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100" dirty="0">
                <a:cs typeface="Arial" panose="020B0604020202020204" pitchFamily="34" charset="0"/>
              </a:rPr>
              <a:t>Dr. Shreyas Balachandran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100" dirty="0">
                <a:cs typeface="Arial" panose="020B0604020202020204" pitchFamily="34" charset="0"/>
              </a:rPr>
              <a:t>Dr. David Larbalestier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786CF2-C2DB-4BA5-AA27-EEBE1752E996}"/>
              </a:ext>
            </a:extLst>
          </p:cNvPr>
          <p:cNvSpPr txBox="1">
            <a:spLocks/>
          </p:cNvSpPr>
          <p:nvPr/>
        </p:nvSpPr>
        <p:spPr>
          <a:xfrm>
            <a:off x="5123200" y="1160262"/>
            <a:ext cx="2516754" cy="1324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100" b="1" dirty="0">
                <a:cs typeface="Arial" panose="020B0604020202020204" pitchFamily="34" charset="0"/>
              </a:rPr>
              <a:t>Niowave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100" dirty="0">
                <a:cs typeface="Arial" panose="020B0604020202020204" pitchFamily="34" charset="0"/>
              </a:rPr>
              <a:t>Dr. Terry Grimm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100" dirty="0">
                <a:cs typeface="Arial" panose="020B0604020202020204" pitchFamily="34" charset="0"/>
              </a:rPr>
              <a:t>Mr. John Diemer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100" dirty="0"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1786CF2-C2DB-4BA5-AA27-EEBE1752E996}"/>
              </a:ext>
            </a:extLst>
          </p:cNvPr>
          <p:cNvSpPr txBox="1">
            <a:spLocks/>
          </p:cNvSpPr>
          <p:nvPr/>
        </p:nvSpPr>
        <p:spPr>
          <a:xfrm>
            <a:off x="5123200" y="2641785"/>
            <a:ext cx="4263918" cy="991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100" b="1" dirty="0">
                <a:cs typeface="Arial" panose="020B0604020202020204" pitchFamily="34" charset="0"/>
              </a:rPr>
              <a:t>Bailey Tool &amp; Manufacturing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100" dirty="0">
                <a:cs typeface="Arial" panose="020B0604020202020204" pitchFamily="34" charset="0"/>
              </a:rPr>
              <a:t>Mr. John Buttles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100" dirty="0"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1786CF2-C2DB-4BA5-AA27-EEBE1752E996}"/>
              </a:ext>
            </a:extLst>
          </p:cNvPr>
          <p:cNvSpPr txBox="1">
            <a:spLocks/>
          </p:cNvSpPr>
          <p:nvPr/>
        </p:nvSpPr>
        <p:spPr>
          <a:xfrm>
            <a:off x="391890" y="2243539"/>
            <a:ext cx="3509176" cy="1324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100" b="1" dirty="0">
                <a:cs typeface="Arial" panose="020B0604020202020204" pitchFamily="34" charset="0"/>
              </a:rPr>
              <a:t>Cornell &amp; SRF Group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100" dirty="0">
                <a:cs typeface="Arial" panose="020B0604020202020204" pitchFamily="34" charset="0"/>
              </a:rPr>
              <a:t>Dr. Matthias Liepe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100" dirty="0">
                <a:cs typeface="Arial" panose="020B0604020202020204" pitchFamily="34" charset="0"/>
              </a:rPr>
              <a:t>Dr. Lou Hand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100" dirty="0">
                <a:cs typeface="Arial" panose="020B0604020202020204" pitchFamily="34" charset="0"/>
              </a:rPr>
              <a:t>Mr. Charles McNeal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016265F-1756-455E-BA13-B39FA686F249}"/>
              </a:ext>
            </a:extLst>
          </p:cNvPr>
          <p:cNvSpPr txBox="1">
            <a:spLocks/>
          </p:cNvSpPr>
          <p:nvPr/>
        </p:nvSpPr>
        <p:spPr>
          <a:xfrm>
            <a:off x="5123200" y="5220990"/>
            <a:ext cx="3451118" cy="114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100" b="1" dirty="0">
                <a:cs typeface="Arial" panose="020B0604020202020204" pitchFamily="34" charset="0"/>
              </a:rPr>
              <a:t>JLab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100" dirty="0">
                <a:cs typeface="Arial" panose="020B0604020202020204" pitchFamily="34" charset="0"/>
              </a:rPr>
              <a:t>Dr. Charlie Reece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100" dirty="0">
                <a:cs typeface="Arial" panose="020B0604020202020204" pitchFamily="34" charset="0"/>
              </a:rPr>
              <a:t>Dr. Larry Phillips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100" dirty="0"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50AF45-64BA-4621-90C1-3DBDD2289E65}"/>
              </a:ext>
            </a:extLst>
          </p:cNvPr>
          <p:cNvSpPr txBox="1">
            <a:spLocks/>
          </p:cNvSpPr>
          <p:nvPr/>
        </p:nvSpPr>
        <p:spPr>
          <a:xfrm>
            <a:off x="5123200" y="3879934"/>
            <a:ext cx="3451118" cy="114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100" b="1" dirty="0">
                <a:cs typeface="Arial" panose="020B0604020202020204" pitchFamily="34" charset="0"/>
              </a:rPr>
              <a:t>ACI Alloys, Inc.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100" dirty="0">
                <a:cs typeface="Arial" panose="020B0604020202020204" pitchFamily="34" charset="0"/>
              </a:rPr>
              <a:t>Mr. Larry Albert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0ADCAA5-8F3C-430A-A1DF-4DD6047AEF4C}"/>
              </a:ext>
            </a:extLst>
          </p:cNvPr>
          <p:cNvSpPr txBox="1">
            <a:spLocks/>
          </p:cNvSpPr>
          <p:nvPr/>
        </p:nvSpPr>
        <p:spPr>
          <a:xfrm>
            <a:off x="353790" y="5608332"/>
            <a:ext cx="3451118" cy="6858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21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100" b="1" dirty="0">
                <a:cs typeface="Arial" panose="020B0604020202020204" pitchFamily="34" charset="0"/>
              </a:rPr>
              <a:t>Oak Ridge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100" dirty="0">
                <a:cs typeface="Arial" panose="020B0604020202020204" pitchFamily="34" charset="0"/>
              </a:rPr>
              <a:t>Dr. David Christen</a:t>
            </a:r>
          </a:p>
        </p:txBody>
      </p:sp>
    </p:spTree>
    <p:extLst>
      <p:ext uri="{BB962C8B-B14F-4D97-AF65-F5344CB8AC3E}">
        <p14:creationId xmlns:p14="http://schemas.microsoft.com/office/powerpoint/2010/main" val="31943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95"/>
    </mc:Choice>
    <mc:Fallback xmlns="">
      <p:transition spd="slow" advTm="3499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B4448E-C639-4000-B8FF-0901E4E17BB0}"/>
              </a:ext>
            </a:extLst>
          </p:cNvPr>
          <p:cNvSpPr txBox="1"/>
          <p:nvPr/>
        </p:nvSpPr>
        <p:spPr>
          <a:xfrm>
            <a:off x="633452" y="5849508"/>
            <a:ext cx="3590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Mohamed Cheikh</a:t>
            </a:r>
          </a:p>
          <a:p>
            <a:r>
              <a:rPr lang="en-US" dirty="0">
                <a:solidFill>
                  <a:srgbClr val="000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mohamed.cheikh@ultramet.com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FD31CE-1E37-4AC8-9160-86BE3674CB7A}"/>
              </a:ext>
            </a:extLst>
          </p:cNvPr>
          <p:cNvSpPr txBox="1"/>
          <p:nvPr/>
        </p:nvSpPr>
        <p:spPr>
          <a:xfrm>
            <a:off x="2283781" y="1967318"/>
            <a:ext cx="4576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3E9E7-B11C-4164-8890-EE31BDD6100A}"/>
              </a:ext>
            </a:extLst>
          </p:cNvPr>
          <p:cNvSpPr txBox="1"/>
          <p:nvPr/>
        </p:nvSpPr>
        <p:spPr>
          <a:xfrm>
            <a:off x="633451" y="5067988"/>
            <a:ext cx="3416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Victor M. Arrieta </a:t>
            </a:r>
            <a:endParaRPr lang="en-US" dirty="0">
              <a:solidFill>
                <a:srgbClr val="0000E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0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victor.arrieta@ultramet.com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EBF417-3231-4636-8E02-7DE6078FB953}"/>
              </a:ext>
            </a:extLst>
          </p:cNvPr>
          <p:cNvSpPr txBox="1"/>
          <p:nvPr/>
        </p:nvSpPr>
        <p:spPr>
          <a:xfrm>
            <a:off x="4688114" y="4547558"/>
            <a:ext cx="3265572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solidFill>
                  <a:srgbClr val="000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ULTRAMET </a:t>
            </a:r>
          </a:p>
          <a:p>
            <a:pPr algn="ctr">
              <a:spcBef>
                <a:spcPts val="300"/>
              </a:spcBef>
            </a:pPr>
            <a:r>
              <a:rPr lang="en-US" dirty="0">
                <a:solidFill>
                  <a:srgbClr val="000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ultramet.com</a:t>
            </a:r>
          </a:p>
          <a:p>
            <a:pPr algn="ctr">
              <a:spcBef>
                <a:spcPts val="300"/>
              </a:spcBef>
            </a:pPr>
            <a:r>
              <a:rPr lang="en-US" dirty="0">
                <a:solidFill>
                  <a:srgbClr val="000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818-899-0236</a:t>
            </a:r>
          </a:p>
          <a:p>
            <a:pPr algn="ctr">
              <a:spcBef>
                <a:spcPts val="600"/>
              </a:spcBef>
            </a:pPr>
            <a:r>
              <a:rPr lang="en-US" sz="1200" dirty="0">
                <a:solidFill>
                  <a:srgbClr val="000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12173 Montague St. | Pacoima CA 91331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5AF4EB-EE3B-446C-8976-C3607EDE778F}"/>
              </a:ext>
            </a:extLst>
          </p:cNvPr>
          <p:cNvSpPr txBox="1"/>
          <p:nvPr/>
        </p:nvSpPr>
        <p:spPr>
          <a:xfrm>
            <a:off x="633452" y="4286468"/>
            <a:ext cx="3416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Shawn R. McNeal</a:t>
            </a:r>
          </a:p>
          <a:p>
            <a:r>
              <a:rPr lang="en-US" dirty="0">
                <a:solidFill>
                  <a:srgbClr val="000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shawn.mcneal@ultramet.com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45643B-D14D-40AD-87F2-67522A6FDB8B}"/>
              </a:ext>
            </a:extLst>
          </p:cNvPr>
          <p:cNvCxnSpPr>
            <a:cxnSpLocks/>
          </p:cNvCxnSpPr>
          <p:nvPr/>
        </p:nvCxnSpPr>
        <p:spPr bwMode="auto">
          <a:xfrm>
            <a:off x="379784" y="3976107"/>
            <a:ext cx="8229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E6">
                <a:alpha val="58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3718CBB-41B8-4E02-AC05-2CC1975C1328}"/>
              </a:ext>
            </a:extLst>
          </p:cNvPr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25</a:t>
            </a:fld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154323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3</a:t>
            </a:fld>
            <a:endParaRPr lang="en-US" sz="900" b="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4F69786-B824-4141-871C-5333B5F5352F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6705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0" i="0" dirty="0">
                <a:latin typeface="Arial Black" panose="020B0A04020102020204" pitchFamily="34" charset="0"/>
              </a:rPr>
              <a:t>Company Overview</a:t>
            </a:r>
          </a:p>
        </p:txBody>
      </p:sp>
      <p:sp>
        <p:nvSpPr>
          <p:cNvPr id="12" name="Rectangle 1028"/>
          <p:cNvSpPr txBox="1">
            <a:spLocks noChangeArrowheads="1"/>
          </p:cNvSpPr>
          <p:nvPr/>
        </p:nvSpPr>
        <p:spPr>
          <a:xfrm>
            <a:off x="-203196" y="1042678"/>
            <a:ext cx="5898634" cy="2847883"/>
          </a:xfrm>
          <a:prstGeom prst="rect">
            <a:avLst/>
          </a:prstGeom>
          <a:noFill/>
        </p:spPr>
        <p:txBody>
          <a:bodyPr/>
          <a:lstStyle/>
          <a:p>
            <a:pPr marL="625475" indent="-219075">
              <a:spcAft>
                <a:spcPts val="300"/>
              </a:spcAft>
              <a:buFontTx/>
              <a:buChar char="•"/>
              <a:defRPr/>
            </a:pPr>
            <a:r>
              <a:rPr lang="en-US" sz="2100" kern="0" dirty="0">
                <a:latin typeface="Arial" pitchFamily="34" charset="0"/>
                <a:cs typeface="Arial" pitchFamily="34" charset="0"/>
              </a:rPr>
              <a:t>Privately owned company founded in 1970 </a:t>
            </a:r>
          </a:p>
          <a:p>
            <a:pPr marL="1031875" indent="-336550">
              <a:defRPr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– 75% Manufacturing (aerospace/medical)</a:t>
            </a:r>
          </a:p>
          <a:p>
            <a:pPr marL="1031875" indent="-336550">
              <a:spcAft>
                <a:spcPts val="600"/>
              </a:spcAft>
              <a:defRPr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– 25% R&amp;D</a:t>
            </a:r>
          </a:p>
          <a:p>
            <a:pPr marL="625475" indent="-219075">
              <a:spcAft>
                <a:spcPts val="600"/>
              </a:spcAft>
              <a:buFontTx/>
              <a:buChar char="•"/>
              <a:defRPr/>
            </a:pPr>
            <a:r>
              <a:rPr lang="en-US" sz="2100" kern="0" dirty="0">
                <a:latin typeface="Arial" pitchFamily="34" charset="0"/>
                <a:cs typeface="Arial" pitchFamily="34" charset="0"/>
              </a:rPr>
              <a:t>Development and manufacture of advanced high temperature materials, primarily by chemical vapor deposition (CVD) technologies</a:t>
            </a:r>
          </a:p>
          <a:p>
            <a:pPr marL="625475" indent="-219075">
              <a:buFontTx/>
              <a:buChar char="•"/>
              <a:defRPr/>
            </a:pPr>
            <a:r>
              <a:rPr lang="en-US" sz="2100" kern="0" dirty="0">
                <a:latin typeface="Arial" pitchFamily="34" charset="0"/>
                <a:cs typeface="Arial" pitchFamily="34" charset="0"/>
              </a:rPr>
              <a:t>Quality Management System based on </a:t>
            </a:r>
            <a:br>
              <a:rPr lang="en-US" sz="2100" kern="0" dirty="0">
                <a:latin typeface="Arial" pitchFamily="34" charset="0"/>
                <a:cs typeface="Arial" pitchFamily="34" charset="0"/>
              </a:rPr>
            </a:br>
            <a:r>
              <a:rPr lang="en-US" sz="2100" kern="0" dirty="0">
                <a:latin typeface="Arial" pitchFamily="34" charset="0"/>
                <a:cs typeface="Arial" pitchFamily="34" charset="0"/>
              </a:rPr>
              <a:t>ISO 9001-2015</a:t>
            </a:r>
            <a:endParaRPr lang="en-US" sz="2100" kern="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70198" y="1123675"/>
            <a:ext cx="3171061" cy="5533476"/>
            <a:chOff x="3696007" y="1427706"/>
            <a:chExt cx="4670599" cy="5002270"/>
          </a:xfrm>
        </p:grpSpPr>
        <p:graphicFrame>
          <p:nvGraphicFramePr>
            <p:cNvPr id="8" name="Diagram 7"/>
            <p:cNvGraphicFramePr/>
            <p:nvPr>
              <p:extLst>
                <p:ext uri="{D42A27DB-BD31-4B8C-83A1-F6EECF244321}">
                  <p14:modId xmlns:p14="http://schemas.microsoft.com/office/powerpoint/2010/main" val="1340347345"/>
                </p:ext>
              </p:extLst>
            </p:nvPr>
          </p:nvGraphicFramePr>
          <p:xfrm>
            <a:off x="3801408" y="1899703"/>
            <a:ext cx="1267226" cy="448148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10" name="Diagram 9"/>
            <p:cNvGraphicFramePr/>
            <p:nvPr>
              <p:extLst>
                <p:ext uri="{D42A27DB-BD31-4B8C-83A1-F6EECF244321}">
                  <p14:modId xmlns:p14="http://schemas.microsoft.com/office/powerpoint/2010/main" val="3498858604"/>
                </p:ext>
              </p:extLst>
            </p:nvPr>
          </p:nvGraphicFramePr>
          <p:xfrm>
            <a:off x="5439773" y="1883578"/>
            <a:ext cx="1257347" cy="452431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aphicFrame>
          <p:nvGraphicFramePr>
            <p:cNvPr id="13" name="Diagram 12"/>
            <p:cNvGraphicFramePr/>
            <p:nvPr>
              <p:extLst>
                <p:ext uri="{D42A27DB-BD31-4B8C-83A1-F6EECF244321}">
                  <p14:modId xmlns:p14="http://schemas.microsoft.com/office/powerpoint/2010/main" val="1029127751"/>
                </p:ext>
              </p:extLst>
            </p:nvPr>
          </p:nvGraphicFramePr>
          <p:xfrm>
            <a:off x="7109415" y="1883813"/>
            <a:ext cx="1257191" cy="445981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5308496" y="1943701"/>
              <a:ext cx="0" cy="4484688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H="1">
              <a:off x="6940816" y="1943701"/>
              <a:ext cx="0" cy="4468813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H="1">
              <a:off x="3696007" y="1961164"/>
              <a:ext cx="0" cy="4468812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3787472" y="1427706"/>
              <a:ext cx="4561945" cy="459081"/>
            </a:xfrm>
            <a:prstGeom prst="rect">
              <a:avLst/>
            </a:prstGeom>
            <a:noFill/>
            <a:ln w="38100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350" b="1" dirty="0">
                  <a:latin typeface="Arial" panose="020B0604020202020204" pitchFamily="34" charset="0"/>
                  <a:cs typeface="Arial" panose="020B0604020202020204" pitchFamily="34" charset="0"/>
                </a:rPr>
                <a:t>Melting Points of Some Materials Deposited by Ultramet, °C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87E2E75-93E5-4D38-8698-EE3B326156F0}"/>
              </a:ext>
            </a:extLst>
          </p:cNvPr>
          <p:cNvGrpSpPr/>
          <p:nvPr/>
        </p:nvGrpSpPr>
        <p:grpSpPr>
          <a:xfrm>
            <a:off x="453494" y="4094859"/>
            <a:ext cx="4799005" cy="2639268"/>
            <a:chOff x="933372" y="3964233"/>
            <a:chExt cx="4799005" cy="2639268"/>
          </a:xfrm>
        </p:grpSpPr>
        <p:sp>
          <p:nvSpPr>
            <p:cNvPr id="74" name="Rectangle 4"/>
            <p:cNvSpPr txBox="1">
              <a:spLocks noChangeArrowheads="1"/>
            </p:cNvSpPr>
            <p:nvPr/>
          </p:nvSpPr>
          <p:spPr>
            <a:xfrm>
              <a:off x="3471992" y="4227343"/>
              <a:ext cx="1912130" cy="418288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1000" b="1" kern="0" dirty="0">
                  <a:solidFill>
                    <a:srgbClr val="860000"/>
                  </a:solidFill>
                  <a:latin typeface="Arial" pitchFamily="34" charset="0"/>
                  <a:cs typeface="Arial" pitchFamily="34" charset="0"/>
                </a:rPr>
                <a:t>Isothermal heating and uniform temperature control </a:t>
              </a:r>
            </a:p>
            <a:p>
              <a:pPr>
                <a:spcBef>
                  <a:spcPct val="20000"/>
                </a:spcBef>
                <a:defRPr/>
              </a:pPr>
              <a:endParaRPr lang="en-US" sz="1050" kern="0" dirty="0">
                <a:solidFill>
                  <a:srgbClr val="860000"/>
                </a:solidFill>
                <a:latin typeface="+mn-lt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933372" y="3964233"/>
              <a:ext cx="4799005" cy="2639268"/>
              <a:chOff x="1051739" y="4177884"/>
              <a:chExt cx="4799005" cy="2639268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051739" y="4814916"/>
                <a:ext cx="4799005" cy="2002236"/>
                <a:chOff x="1506682" y="2527679"/>
                <a:chExt cx="7065968" cy="3257549"/>
              </a:xfrm>
            </p:grpSpPr>
            <p:grpSp>
              <p:nvGrpSpPr>
                <p:cNvPr id="50" name="Group 5"/>
                <p:cNvGrpSpPr>
                  <a:grpSpLocks/>
                </p:cNvGrpSpPr>
                <p:nvPr/>
              </p:nvGrpSpPr>
              <p:grpSpPr bwMode="auto">
                <a:xfrm>
                  <a:off x="1506682" y="2527679"/>
                  <a:ext cx="3355975" cy="3133726"/>
                  <a:chOff x="910" y="1968"/>
                  <a:chExt cx="2114" cy="1974"/>
                </a:xfrm>
              </p:grpSpPr>
              <p:graphicFrame>
                <p:nvGraphicFramePr>
                  <p:cNvPr id="65" name="Object 6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98470254"/>
                      </p:ext>
                    </p:extLst>
                  </p:nvPr>
                </p:nvGraphicFramePr>
                <p:xfrm>
                  <a:off x="1441" y="1968"/>
                  <a:ext cx="794" cy="183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476" name="Bitmap Image" r:id="rId18" imgW="1848108" imgH="4258269" progId="Paint.Picture">
                          <p:embed/>
                        </p:oleObj>
                      </mc:Choice>
                      <mc:Fallback>
                        <p:oleObj name="Bitmap Image" r:id="rId18" imgW="1848108" imgH="4258269" progId="Paint.Picture">
                          <p:embed/>
                          <p:pic>
                            <p:nvPicPr>
                              <p:cNvPr id="11" name="Object 6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9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441" y="1968"/>
                                <a:ext cx="794" cy="183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12700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68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26" y="2214"/>
                    <a:ext cx="869" cy="4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90488" tIns="44450" rIns="90488" bIns="44450">
                    <a:spAutoFit/>
                  </a:bodyPr>
                  <a:lstStyle>
                    <a:lvl1pPr>
                      <a:defRPr b="1">
                        <a:solidFill>
                          <a:schemeClr val="accent2"/>
                        </a:solidFill>
                        <a:latin typeface="Arial" charset="0"/>
                      </a:defRPr>
                    </a:lvl1pPr>
                    <a:lvl2pPr>
                      <a:defRPr sz="1600" b="1">
                        <a:solidFill>
                          <a:schemeClr val="accent2"/>
                        </a:solidFill>
                        <a:latin typeface="Arial" charset="0"/>
                      </a:defRPr>
                    </a:lvl2pPr>
                    <a:lvl3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3pPr>
                    <a:lvl4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4pPr>
                    <a:lvl5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5pPr>
                    <a:lvl6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6pPr>
                    <a:lvl7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7pPr>
                    <a:lvl8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8pPr>
                    <a:lvl9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9pPr>
                  </a:lstStyle>
                  <a:p>
                    <a:pPr>
                      <a:lnSpc>
                        <a:spcPct val="90000"/>
                      </a:lnSpc>
                      <a:spcBef>
                        <a:spcPct val="50000"/>
                      </a:spcBef>
                    </a:pPr>
                    <a:r>
                      <a:rPr lang="en-US" altLang="en-US" sz="1050" dirty="0">
                        <a:solidFill>
                          <a:schemeClr val="tx1"/>
                        </a:solidFill>
                      </a:rPr>
                      <a:t>Metal </a:t>
                    </a:r>
                  </a:p>
                  <a:p>
                    <a:pPr>
                      <a:lnSpc>
                        <a:spcPct val="90000"/>
                      </a:lnSpc>
                      <a:spcBef>
                        <a:spcPct val="50000"/>
                      </a:spcBef>
                    </a:pPr>
                    <a:r>
                      <a:rPr lang="en-US" altLang="en-US" sz="1050" dirty="0">
                        <a:solidFill>
                          <a:schemeClr val="tx1"/>
                        </a:solidFill>
                      </a:rPr>
                      <a:t>Chlorinator</a:t>
                    </a:r>
                  </a:p>
                </p:txBody>
              </p:sp>
              <p:sp>
                <p:nvSpPr>
                  <p:cNvPr id="69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47" y="2696"/>
                    <a:ext cx="792" cy="2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90488" tIns="44450" rIns="90488" bIns="44450">
                    <a:spAutoFit/>
                  </a:bodyPr>
                  <a:lstStyle>
                    <a:lvl1pPr>
                      <a:defRPr b="1">
                        <a:solidFill>
                          <a:schemeClr val="accent2"/>
                        </a:solidFill>
                        <a:latin typeface="Arial" charset="0"/>
                      </a:defRPr>
                    </a:lvl1pPr>
                    <a:lvl2pPr>
                      <a:defRPr sz="1600" b="1">
                        <a:solidFill>
                          <a:schemeClr val="accent2"/>
                        </a:solidFill>
                        <a:latin typeface="Arial" charset="0"/>
                      </a:defRPr>
                    </a:lvl2pPr>
                    <a:lvl3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3pPr>
                    <a:lvl4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4pPr>
                    <a:lvl5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5pPr>
                    <a:lvl6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6pPr>
                    <a:lvl7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7pPr>
                    <a:lvl8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8pPr>
                    <a:lvl9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9pPr>
                  </a:lstStyle>
                  <a:p>
                    <a:pPr>
                      <a:lnSpc>
                        <a:spcPct val="90000"/>
                      </a:lnSpc>
                      <a:spcBef>
                        <a:spcPct val="50000"/>
                      </a:spcBef>
                    </a:pPr>
                    <a:r>
                      <a:rPr lang="en-US" altLang="en-US" sz="1050" dirty="0">
                        <a:solidFill>
                          <a:schemeClr val="tx1"/>
                        </a:solidFill>
                      </a:rPr>
                      <a:t>Substrate</a:t>
                    </a:r>
                  </a:p>
                </p:txBody>
              </p:sp>
              <p:sp>
                <p:nvSpPr>
                  <p:cNvPr id="70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91" y="2880"/>
                    <a:ext cx="1033" cy="2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90488" tIns="44450" rIns="90488" bIns="44450">
                    <a:spAutoFit/>
                  </a:bodyPr>
                  <a:lstStyle>
                    <a:lvl1pPr>
                      <a:defRPr b="1">
                        <a:solidFill>
                          <a:schemeClr val="accent2"/>
                        </a:solidFill>
                        <a:latin typeface="Arial" charset="0"/>
                      </a:defRPr>
                    </a:lvl1pPr>
                    <a:lvl2pPr>
                      <a:defRPr sz="1600" b="1">
                        <a:solidFill>
                          <a:schemeClr val="accent2"/>
                        </a:solidFill>
                        <a:latin typeface="Arial" charset="0"/>
                      </a:defRPr>
                    </a:lvl2pPr>
                    <a:lvl3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3pPr>
                    <a:lvl4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4pPr>
                    <a:lvl5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5pPr>
                    <a:lvl6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6pPr>
                    <a:lvl7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7pPr>
                    <a:lvl8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8pPr>
                    <a:lvl9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9pPr>
                  </a:lstStyle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</a:pPr>
                    <a:r>
                      <a:rPr lang="en-US" altLang="en-US" sz="1050" dirty="0">
                        <a:solidFill>
                          <a:schemeClr val="tx1"/>
                        </a:solidFill>
                      </a:rPr>
                      <a:t>Induction coil</a:t>
                    </a:r>
                  </a:p>
                </p:txBody>
              </p:sp>
              <p:sp>
                <p:nvSpPr>
                  <p:cNvPr id="71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10" y="3024"/>
                    <a:ext cx="672" cy="39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8" tIns="44450" rIns="90488" bIns="44450">
                    <a:spAutoFit/>
                  </a:bodyPr>
                  <a:lstStyle>
                    <a:lvl1pPr>
                      <a:defRPr b="1">
                        <a:solidFill>
                          <a:schemeClr val="accent2"/>
                        </a:solidFill>
                        <a:latin typeface="Arial" charset="0"/>
                      </a:defRPr>
                    </a:lvl1pPr>
                    <a:lvl2pPr>
                      <a:defRPr sz="1600" b="1">
                        <a:solidFill>
                          <a:schemeClr val="accent2"/>
                        </a:solidFill>
                        <a:latin typeface="Arial" charset="0"/>
                      </a:defRPr>
                    </a:lvl2pPr>
                    <a:lvl3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3pPr>
                    <a:lvl4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4pPr>
                    <a:lvl5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5pPr>
                    <a:lvl6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6pPr>
                    <a:lvl7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7pPr>
                    <a:lvl8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8pPr>
                    <a:lvl9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9pPr>
                  </a:lstStyle>
                  <a:p>
                    <a:pPr algn="r">
                      <a:lnSpc>
                        <a:spcPct val="90000"/>
                      </a:lnSpc>
                      <a:spcBef>
                        <a:spcPct val="20000"/>
                      </a:spcBef>
                    </a:pPr>
                    <a:r>
                      <a:rPr lang="en-US" altLang="en-US" sz="1050" dirty="0">
                        <a:solidFill>
                          <a:schemeClr val="tx1"/>
                        </a:solidFill>
                      </a:rPr>
                      <a:t>Rotating holder</a:t>
                    </a:r>
                  </a:p>
                </p:txBody>
              </p:sp>
              <p:sp>
                <p:nvSpPr>
                  <p:cNvPr id="73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66" y="3701"/>
                    <a:ext cx="1238" cy="2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90488" tIns="44450" rIns="90488" bIns="44450">
                    <a:spAutoFit/>
                  </a:bodyPr>
                  <a:lstStyle>
                    <a:lvl1pPr>
                      <a:defRPr b="1">
                        <a:solidFill>
                          <a:schemeClr val="accent2"/>
                        </a:solidFill>
                        <a:latin typeface="Arial" charset="0"/>
                      </a:defRPr>
                    </a:lvl1pPr>
                    <a:lvl2pPr>
                      <a:defRPr sz="1600" b="1">
                        <a:solidFill>
                          <a:schemeClr val="accent2"/>
                        </a:solidFill>
                        <a:latin typeface="Arial" charset="0"/>
                      </a:defRPr>
                    </a:lvl2pPr>
                    <a:lvl3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3pPr>
                    <a:lvl4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4pPr>
                    <a:lvl5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5pPr>
                    <a:lvl6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6pPr>
                    <a:lvl7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7pPr>
                    <a:lvl8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8pPr>
                    <a:lvl9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9pPr>
                  </a:lstStyle>
                  <a:p>
                    <a:pPr>
                      <a:lnSpc>
                        <a:spcPct val="90000"/>
                      </a:lnSpc>
                      <a:spcBef>
                        <a:spcPct val="50000"/>
                      </a:spcBef>
                    </a:pPr>
                    <a:r>
                      <a:rPr lang="en-US" altLang="en-US" sz="1050" i="1" dirty="0">
                        <a:solidFill>
                          <a:schemeClr val="tx1"/>
                        </a:solidFill>
                      </a:rPr>
                      <a:t>To vacuum pump</a:t>
                    </a:r>
                  </a:p>
                </p:txBody>
              </p:sp>
            </p:grpSp>
            <p:grpSp>
              <p:nvGrpSpPr>
                <p:cNvPr id="51" name="Group 16"/>
                <p:cNvGrpSpPr>
                  <a:grpSpLocks/>
                </p:cNvGrpSpPr>
                <p:nvPr/>
              </p:nvGrpSpPr>
              <p:grpSpPr bwMode="auto">
                <a:xfrm>
                  <a:off x="4780112" y="2540377"/>
                  <a:ext cx="3792538" cy="3244851"/>
                  <a:chOff x="2972" y="1952"/>
                  <a:chExt cx="2389" cy="2044"/>
                </a:xfrm>
              </p:grpSpPr>
              <p:graphicFrame>
                <p:nvGraphicFramePr>
                  <p:cNvPr id="52" name="Object 17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601523343"/>
                      </p:ext>
                    </p:extLst>
                  </p:nvPr>
                </p:nvGraphicFramePr>
                <p:xfrm>
                  <a:off x="3601" y="1952"/>
                  <a:ext cx="888" cy="2044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477" name="Bitmap Image" r:id="rId20" imgW="1848108" imgH="4258269" progId="Paint.Picture">
                          <p:embed/>
                        </p:oleObj>
                      </mc:Choice>
                      <mc:Fallback>
                        <p:oleObj name="Bitmap Image" r:id="rId20" imgW="1848108" imgH="4258269" progId="Paint.Picture">
                          <p:embed/>
                          <p:pic>
                            <p:nvPicPr>
                              <p:cNvPr id="22" name="Object 17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9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601" y="1952"/>
                                <a:ext cx="888" cy="2044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53" name="Rectangle 18" descr="Wide upward diagonal"/>
                  <p:cNvSpPr>
                    <a:spLocks noChangeArrowheads="1"/>
                  </p:cNvSpPr>
                  <p:nvPr/>
                </p:nvSpPr>
                <p:spPr bwMode="auto">
                  <a:xfrm>
                    <a:off x="3913" y="2772"/>
                    <a:ext cx="52" cy="584"/>
                  </a:xfrm>
                  <a:prstGeom prst="rect">
                    <a:avLst/>
                  </a:prstGeom>
                  <a:blipFill dpi="0" rotWithShape="0">
                    <a:blip r:embed="rId21"/>
                    <a:srcRect/>
                    <a:tile tx="0" ty="0" sx="100000" sy="100000" flip="none" algn="tl"/>
                  </a:blip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 anchor="ctr"/>
                  <a:lstStyle/>
                  <a:p>
                    <a:pPr algn="ctr"/>
                    <a:endParaRPr lang="en-US" altLang="en-US" dirty="0"/>
                  </a:p>
                </p:txBody>
              </p:sp>
              <p:sp>
                <p:nvSpPr>
                  <p:cNvPr id="54" name="Rectangle 19" descr="Wide upward diagonal"/>
                  <p:cNvSpPr>
                    <a:spLocks noChangeArrowheads="1"/>
                  </p:cNvSpPr>
                  <p:nvPr/>
                </p:nvSpPr>
                <p:spPr bwMode="auto">
                  <a:xfrm>
                    <a:off x="4056" y="2776"/>
                    <a:ext cx="52" cy="584"/>
                  </a:xfrm>
                  <a:prstGeom prst="rect">
                    <a:avLst/>
                  </a:prstGeom>
                  <a:blipFill dpi="0" rotWithShape="0">
                    <a:blip r:embed="rId21"/>
                    <a:srcRect/>
                    <a:tile tx="0" ty="0" sx="100000" sy="100000" flip="none" algn="tl"/>
                  </a:blip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 anchor="ctr"/>
                  <a:lstStyle/>
                  <a:p>
                    <a:pPr algn="ctr"/>
                    <a:endParaRPr lang="en-US" altLang="en-US" dirty="0"/>
                  </a:p>
                </p:txBody>
              </p:sp>
              <p:sp>
                <p:nvSpPr>
                  <p:cNvPr id="57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73" y="2271"/>
                    <a:ext cx="814" cy="4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90488" tIns="44450" rIns="90488" bIns="44450">
                    <a:spAutoFit/>
                  </a:bodyPr>
                  <a:lstStyle>
                    <a:lvl1pPr>
                      <a:defRPr b="1">
                        <a:solidFill>
                          <a:schemeClr val="accent2"/>
                        </a:solidFill>
                        <a:latin typeface="Arial" charset="0"/>
                      </a:defRPr>
                    </a:lvl1pPr>
                    <a:lvl2pPr>
                      <a:defRPr sz="1600" b="1">
                        <a:solidFill>
                          <a:schemeClr val="accent2"/>
                        </a:solidFill>
                        <a:latin typeface="Arial" charset="0"/>
                      </a:defRPr>
                    </a:lvl2pPr>
                    <a:lvl3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3pPr>
                    <a:lvl4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4pPr>
                    <a:lvl5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5pPr>
                    <a:lvl6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6pPr>
                    <a:lvl7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7pPr>
                    <a:lvl8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8pPr>
                    <a:lvl9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9pPr>
                  </a:lstStyle>
                  <a:p>
                    <a:pPr>
                      <a:lnSpc>
                        <a:spcPct val="90000"/>
                      </a:lnSpc>
                      <a:spcBef>
                        <a:spcPct val="50000"/>
                      </a:spcBef>
                    </a:pPr>
                    <a:r>
                      <a:rPr lang="en-US" altLang="en-US" sz="1000" dirty="0">
                        <a:solidFill>
                          <a:schemeClr val="tx1"/>
                        </a:solidFill>
                      </a:rPr>
                      <a:t>Metal</a:t>
                    </a:r>
                  </a:p>
                  <a:p>
                    <a:pPr>
                      <a:lnSpc>
                        <a:spcPct val="90000"/>
                      </a:lnSpc>
                      <a:spcBef>
                        <a:spcPct val="50000"/>
                      </a:spcBef>
                    </a:pPr>
                    <a:r>
                      <a:rPr lang="en-US" altLang="en-US" sz="1000" dirty="0">
                        <a:solidFill>
                          <a:schemeClr val="tx1"/>
                        </a:solidFill>
                      </a:rPr>
                      <a:t>Chlorinator</a:t>
                    </a:r>
                  </a:p>
                </p:txBody>
              </p:sp>
              <p:sp>
                <p:nvSpPr>
                  <p:cNvPr id="58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05" y="2767"/>
                    <a:ext cx="751" cy="2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90488" tIns="44450" rIns="90488" bIns="44450">
                    <a:spAutoFit/>
                  </a:bodyPr>
                  <a:lstStyle>
                    <a:lvl1pPr>
                      <a:defRPr b="1">
                        <a:solidFill>
                          <a:schemeClr val="accent2"/>
                        </a:solidFill>
                        <a:latin typeface="Arial" charset="0"/>
                      </a:defRPr>
                    </a:lvl1pPr>
                    <a:lvl2pPr>
                      <a:defRPr sz="1600" b="1">
                        <a:solidFill>
                          <a:schemeClr val="accent2"/>
                        </a:solidFill>
                        <a:latin typeface="Arial" charset="0"/>
                      </a:defRPr>
                    </a:lvl2pPr>
                    <a:lvl3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3pPr>
                    <a:lvl4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4pPr>
                    <a:lvl5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5pPr>
                    <a:lvl6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6pPr>
                    <a:lvl7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7pPr>
                    <a:lvl8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8pPr>
                    <a:lvl9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9pPr>
                  </a:lstStyle>
                  <a:p>
                    <a:pPr>
                      <a:lnSpc>
                        <a:spcPct val="90000"/>
                      </a:lnSpc>
                      <a:spcBef>
                        <a:spcPct val="50000"/>
                      </a:spcBef>
                    </a:pPr>
                    <a:r>
                      <a:rPr lang="en-US" altLang="en-US" sz="1050" dirty="0">
                        <a:solidFill>
                          <a:schemeClr val="tx1"/>
                        </a:solidFill>
                      </a:rPr>
                      <a:t>Substrate</a:t>
                    </a:r>
                  </a:p>
                </p:txBody>
              </p:sp>
              <p:sp>
                <p:nvSpPr>
                  <p:cNvPr id="59" name="Text 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30" y="2955"/>
                    <a:ext cx="998" cy="2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90488" tIns="44450" rIns="90488" bIns="44450">
                    <a:spAutoFit/>
                  </a:bodyPr>
                  <a:lstStyle>
                    <a:lvl1pPr>
                      <a:defRPr b="1">
                        <a:solidFill>
                          <a:schemeClr val="accent2"/>
                        </a:solidFill>
                        <a:latin typeface="Arial" charset="0"/>
                      </a:defRPr>
                    </a:lvl1pPr>
                    <a:lvl2pPr>
                      <a:defRPr sz="1600" b="1">
                        <a:solidFill>
                          <a:schemeClr val="accent2"/>
                        </a:solidFill>
                        <a:latin typeface="Arial" charset="0"/>
                      </a:defRPr>
                    </a:lvl2pPr>
                    <a:lvl3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3pPr>
                    <a:lvl4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4pPr>
                    <a:lvl5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5pPr>
                    <a:lvl6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6pPr>
                    <a:lvl7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7pPr>
                    <a:lvl8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8pPr>
                    <a:lvl9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9pPr>
                  </a:lstStyle>
                  <a:p>
                    <a:pPr>
                      <a:lnSpc>
                        <a:spcPct val="90000"/>
                      </a:lnSpc>
                      <a:spcBef>
                        <a:spcPct val="20000"/>
                      </a:spcBef>
                    </a:pPr>
                    <a:r>
                      <a:rPr lang="en-US" altLang="en-US" sz="1000" dirty="0">
                        <a:solidFill>
                          <a:schemeClr val="tx1"/>
                        </a:solidFill>
                      </a:rPr>
                      <a:t>Induction coil</a:t>
                    </a:r>
                  </a:p>
                </p:txBody>
              </p:sp>
              <p:sp>
                <p:nvSpPr>
                  <p:cNvPr id="60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72" y="2664"/>
                    <a:ext cx="676" cy="2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90488" tIns="44450" rIns="90488" bIns="44450">
                    <a:spAutoFit/>
                  </a:bodyPr>
                  <a:lstStyle>
                    <a:lvl1pPr>
                      <a:defRPr b="1">
                        <a:solidFill>
                          <a:schemeClr val="accent2"/>
                        </a:solidFill>
                        <a:latin typeface="Arial" charset="0"/>
                      </a:defRPr>
                    </a:lvl1pPr>
                    <a:lvl2pPr>
                      <a:defRPr sz="1600" b="1">
                        <a:solidFill>
                          <a:schemeClr val="accent2"/>
                        </a:solidFill>
                        <a:latin typeface="Arial" charset="0"/>
                      </a:defRPr>
                    </a:lvl2pPr>
                    <a:lvl3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3pPr>
                    <a:lvl4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4pPr>
                    <a:lvl5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5pPr>
                    <a:lvl6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6pPr>
                    <a:lvl7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7pPr>
                    <a:lvl8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8pPr>
                    <a:lvl9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9pPr>
                  </a:lstStyle>
                  <a:p>
                    <a:pPr>
                      <a:lnSpc>
                        <a:spcPct val="90000"/>
                      </a:lnSpc>
                      <a:spcBef>
                        <a:spcPct val="50000"/>
                      </a:spcBef>
                    </a:pPr>
                    <a:r>
                      <a:rPr lang="en-US" altLang="en-US" sz="1050" dirty="0">
                        <a:solidFill>
                          <a:schemeClr val="tx1"/>
                        </a:solidFill>
                      </a:rPr>
                      <a:t>Furnace</a:t>
                    </a:r>
                  </a:p>
                </p:txBody>
              </p:sp>
              <p:sp>
                <p:nvSpPr>
                  <p:cNvPr id="61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2784"/>
                    <a:ext cx="384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90488" tIns="44450" rIns="90488" bIns="44450"/>
                  <a:lstStyle/>
                  <a:p>
                    <a:endParaRPr lang="en-US" dirty="0"/>
                  </a:p>
                </p:txBody>
              </p:sp>
              <p:sp>
                <p:nvSpPr>
                  <p:cNvPr id="62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73" y="3168"/>
                    <a:ext cx="672" cy="39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8" tIns="44450" rIns="90488" bIns="44450">
                    <a:spAutoFit/>
                  </a:bodyPr>
                  <a:lstStyle>
                    <a:lvl1pPr>
                      <a:defRPr b="1">
                        <a:solidFill>
                          <a:schemeClr val="accent2"/>
                        </a:solidFill>
                        <a:latin typeface="Arial" charset="0"/>
                      </a:defRPr>
                    </a:lvl1pPr>
                    <a:lvl2pPr>
                      <a:defRPr sz="1600" b="1">
                        <a:solidFill>
                          <a:schemeClr val="accent2"/>
                        </a:solidFill>
                        <a:latin typeface="Arial" charset="0"/>
                      </a:defRPr>
                    </a:lvl2pPr>
                    <a:lvl3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3pPr>
                    <a:lvl4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4pPr>
                    <a:lvl5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5pPr>
                    <a:lvl6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6pPr>
                    <a:lvl7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7pPr>
                    <a:lvl8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8pPr>
                    <a:lvl9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9pPr>
                  </a:lstStyle>
                  <a:p>
                    <a:pPr algn="r">
                      <a:lnSpc>
                        <a:spcPct val="90000"/>
                      </a:lnSpc>
                      <a:spcBef>
                        <a:spcPct val="20000"/>
                      </a:spcBef>
                    </a:pPr>
                    <a:r>
                      <a:rPr lang="en-US" altLang="en-US" sz="1050" dirty="0">
                        <a:solidFill>
                          <a:schemeClr val="tx1"/>
                        </a:solidFill>
                      </a:rPr>
                      <a:t>Rotating holder</a:t>
                    </a:r>
                  </a:p>
                </p:txBody>
              </p:sp>
              <p:sp>
                <p:nvSpPr>
                  <p:cNvPr id="64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80" y="3735"/>
                    <a:ext cx="1281" cy="2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90488" tIns="44450" rIns="90488" bIns="44450">
                    <a:spAutoFit/>
                  </a:bodyPr>
                  <a:lstStyle>
                    <a:lvl1pPr>
                      <a:defRPr b="1">
                        <a:solidFill>
                          <a:schemeClr val="accent2"/>
                        </a:solidFill>
                        <a:latin typeface="Arial" charset="0"/>
                      </a:defRPr>
                    </a:lvl1pPr>
                    <a:lvl2pPr>
                      <a:defRPr sz="1600" b="1">
                        <a:solidFill>
                          <a:schemeClr val="accent2"/>
                        </a:solidFill>
                        <a:latin typeface="Arial" charset="0"/>
                      </a:defRPr>
                    </a:lvl2pPr>
                    <a:lvl3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3pPr>
                    <a:lvl4pPr>
                      <a:defRPr sz="1400" b="1">
                        <a:solidFill>
                          <a:schemeClr val="accent2"/>
                        </a:solidFill>
                        <a:latin typeface="Arial" charset="0"/>
                      </a:defRPr>
                    </a:lvl4pPr>
                    <a:lvl5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5pPr>
                    <a:lvl6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6pPr>
                    <a:lvl7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7pPr>
                    <a:lvl8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8pPr>
                    <a:lvl9pPr>
                      <a:defRPr sz="1200" b="1">
                        <a:solidFill>
                          <a:schemeClr val="accent2"/>
                        </a:solidFill>
                        <a:latin typeface="Arial" charset="0"/>
                      </a:defRPr>
                    </a:lvl9pPr>
                  </a:lstStyle>
                  <a:p>
                    <a:pPr>
                      <a:lnSpc>
                        <a:spcPct val="90000"/>
                      </a:lnSpc>
                      <a:spcBef>
                        <a:spcPct val="50000"/>
                      </a:spcBef>
                    </a:pPr>
                    <a:r>
                      <a:rPr lang="en-US" altLang="en-US" sz="1050" i="1" dirty="0">
                        <a:solidFill>
                          <a:schemeClr val="tx1"/>
                        </a:solidFill>
                      </a:rPr>
                      <a:t>To vacuum pump</a:t>
                    </a:r>
                  </a:p>
                </p:txBody>
              </p:sp>
            </p:grpSp>
          </p:grpSp>
          <p:sp>
            <p:nvSpPr>
              <p:cNvPr id="48" name="Text Box 31"/>
              <p:cNvSpPr txBox="1">
                <a:spLocks noChangeArrowheads="1"/>
              </p:cNvSpPr>
              <p:nvPr/>
            </p:nvSpPr>
            <p:spPr bwMode="auto">
              <a:xfrm>
                <a:off x="1182254" y="4177884"/>
                <a:ext cx="1770380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accent2"/>
                    </a:solidFill>
                    <a:latin typeface="Arial" charset="0"/>
                  </a:defRPr>
                </a:lvl1pPr>
                <a:lvl2pPr>
                  <a:defRPr sz="1600" b="1">
                    <a:solidFill>
                      <a:schemeClr val="accent2"/>
                    </a:solidFill>
                    <a:latin typeface="Arial" charset="0"/>
                  </a:defRPr>
                </a:lvl2pPr>
                <a:lvl3pPr>
                  <a:defRPr sz="1400" b="1">
                    <a:solidFill>
                      <a:schemeClr val="accent2"/>
                    </a:solidFill>
                    <a:latin typeface="Arial" charset="0"/>
                  </a:defRPr>
                </a:lvl3pPr>
                <a:lvl4pPr>
                  <a:defRPr sz="1400" b="1">
                    <a:solidFill>
                      <a:schemeClr val="accent2"/>
                    </a:solidFill>
                    <a:latin typeface="Arial" charset="0"/>
                  </a:defRPr>
                </a:lvl4pPr>
                <a:lvl5pPr>
                  <a:defRPr sz="1200" b="1">
                    <a:solidFill>
                      <a:schemeClr val="accent2"/>
                    </a:solidFill>
                    <a:latin typeface="Arial" charset="0"/>
                  </a:defRPr>
                </a:lvl5pPr>
                <a:lvl6pPr>
                  <a:defRPr sz="1200" b="1">
                    <a:solidFill>
                      <a:schemeClr val="accent2"/>
                    </a:solidFill>
                    <a:latin typeface="Arial" charset="0"/>
                  </a:defRPr>
                </a:lvl6pPr>
                <a:lvl7pPr>
                  <a:defRPr sz="1200" b="1">
                    <a:solidFill>
                      <a:schemeClr val="accent2"/>
                    </a:solidFill>
                    <a:latin typeface="Arial" charset="0"/>
                  </a:defRPr>
                </a:lvl7pPr>
                <a:lvl8pPr>
                  <a:defRPr sz="1200" b="1">
                    <a:solidFill>
                      <a:schemeClr val="accent2"/>
                    </a:solidFill>
                    <a:latin typeface="Arial" charset="0"/>
                  </a:defRPr>
                </a:lvl8pPr>
                <a:lvl9pPr>
                  <a:defRPr sz="1200" b="1">
                    <a:solidFill>
                      <a:schemeClr val="accent2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1500" dirty="0">
                    <a:solidFill>
                      <a:srgbClr val="860000"/>
                    </a:solidFill>
                    <a:latin typeface="Times New Roman" pitchFamily="18" charset="0"/>
                  </a:rPr>
                  <a:t>Cold Wall Process</a:t>
                </a:r>
              </a:p>
            </p:txBody>
          </p:sp>
          <p:sp>
            <p:nvSpPr>
              <p:cNvPr id="49" name="Text Box 31"/>
              <p:cNvSpPr txBox="1">
                <a:spLocks noChangeArrowheads="1"/>
              </p:cNvSpPr>
              <p:nvPr/>
            </p:nvSpPr>
            <p:spPr bwMode="auto">
              <a:xfrm>
                <a:off x="3675123" y="4177884"/>
                <a:ext cx="1770380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accent2"/>
                    </a:solidFill>
                    <a:latin typeface="Arial" charset="0"/>
                  </a:defRPr>
                </a:lvl1pPr>
                <a:lvl2pPr>
                  <a:defRPr sz="1600" b="1">
                    <a:solidFill>
                      <a:schemeClr val="accent2"/>
                    </a:solidFill>
                    <a:latin typeface="Arial" charset="0"/>
                  </a:defRPr>
                </a:lvl2pPr>
                <a:lvl3pPr>
                  <a:defRPr sz="1400" b="1">
                    <a:solidFill>
                      <a:schemeClr val="accent2"/>
                    </a:solidFill>
                    <a:latin typeface="Arial" charset="0"/>
                  </a:defRPr>
                </a:lvl3pPr>
                <a:lvl4pPr>
                  <a:defRPr sz="1400" b="1">
                    <a:solidFill>
                      <a:schemeClr val="accent2"/>
                    </a:solidFill>
                    <a:latin typeface="Arial" charset="0"/>
                  </a:defRPr>
                </a:lvl4pPr>
                <a:lvl5pPr>
                  <a:defRPr sz="1200" b="1">
                    <a:solidFill>
                      <a:schemeClr val="accent2"/>
                    </a:solidFill>
                    <a:latin typeface="Arial" charset="0"/>
                  </a:defRPr>
                </a:lvl5pPr>
                <a:lvl6pPr>
                  <a:defRPr sz="1200" b="1">
                    <a:solidFill>
                      <a:schemeClr val="accent2"/>
                    </a:solidFill>
                    <a:latin typeface="Arial" charset="0"/>
                  </a:defRPr>
                </a:lvl6pPr>
                <a:lvl7pPr>
                  <a:defRPr sz="1200" b="1">
                    <a:solidFill>
                      <a:schemeClr val="accent2"/>
                    </a:solidFill>
                    <a:latin typeface="Arial" charset="0"/>
                  </a:defRPr>
                </a:lvl7pPr>
                <a:lvl8pPr>
                  <a:defRPr sz="1200" b="1">
                    <a:solidFill>
                      <a:schemeClr val="accent2"/>
                    </a:solidFill>
                    <a:latin typeface="Arial" charset="0"/>
                  </a:defRPr>
                </a:lvl8pPr>
                <a:lvl9pPr>
                  <a:defRPr sz="1200" b="1">
                    <a:solidFill>
                      <a:schemeClr val="accent2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1500" dirty="0">
                    <a:solidFill>
                      <a:srgbClr val="860000"/>
                    </a:solidFill>
                    <a:latin typeface="Times New Roman" pitchFamily="18" charset="0"/>
                  </a:rPr>
                  <a:t>Hot Wall Process</a:t>
                </a:r>
              </a:p>
            </p:txBody>
          </p:sp>
        </p:grpSp>
        <p:sp>
          <p:nvSpPr>
            <p:cNvPr id="37" name="Rectangle 4">
              <a:extLst>
                <a:ext uri="{FF2B5EF4-FFF2-40B4-BE49-F238E27FC236}">
                  <a16:creationId xmlns:a16="http://schemas.microsoft.com/office/drawing/2014/main" id="{D8F771CC-AA25-4B3C-988E-32CD88D24FA1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947485" y="4226433"/>
              <a:ext cx="1990294" cy="411329"/>
            </a:xfrm>
            <a:prstGeom prst="rect">
              <a:avLst/>
            </a:prstGeom>
            <a:noFill/>
          </p:spPr>
          <p:txBody>
            <a:bodyPr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1000" b="1" kern="0" dirty="0">
                  <a:solidFill>
                    <a:srgbClr val="860000"/>
                  </a:solidFill>
                  <a:latin typeface="Arial" pitchFamily="34" charset="0"/>
                  <a:cs typeface="Arial" pitchFamily="34" charset="0"/>
                </a:rPr>
                <a:t>Selective heating and preferential deposition</a:t>
              </a:r>
              <a:endParaRPr lang="en-US" sz="1050" kern="0" dirty="0">
                <a:solidFill>
                  <a:srgbClr val="86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46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2"/>
    </mc:Choice>
    <mc:Fallback xmlns="">
      <p:transition spd="slow" advTm="3063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Macintosh HD:Users:mul2a:Desktop:DSCN1432.JPG">
            <a:extLst>
              <a:ext uri="{FF2B5EF4-FFF2-40B4-BE49-F238E27FC236}">
                <a16:creationId xmlns:a16="http://schemas.microsoft.com/office/drawing/2014/main" id="{381FA421-81BF-48C7-B32E-B1C6C44EE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99" y="1639761"/>
            <a:ext cx="1880820" cy="2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UM4_-last_5sec">
            <a:extLst>
              <a:ext uri="{FF2B5EF4-FFF2-40B4-BE49-F238E27FC236}">
                <a16:creationId xmlns:a16="http://schemas.microsoft.com/office/drawing/2014/main" id="{DF010F45-91CB-4A29-BB99-BA79C6D90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624934" y="4356772"/>
            <a:ext cx="1353750" cy="188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1081D6-2A16-42E2-A9C2-CB101F1FA1FF}"/>
              </a:ext>
            </a:extLst>
          </p:cNvPr>
          <p:cNvSpPr txBox="1"/>
          <p:nvPr/>
        </p:nvSpPr>
        <p:spPr>
          <a:xfrm>
            <a:off x="802937" y="1127297"/>
            <a:ext cx="99774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latin typeface="Arial Black" pitchFamily="34" charset="0"/>
                <a:cs typeface="Arial" panose="020B0604020202020204" pitchFamily="34" charset="0"/>
              </a:rPr>
              <a:t>CVD </a:t>
            </a:r>
            <a:endParaRPr lang="en-US" sz="2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913DDD-3DD7-4A8B-BFF8-C8CEF582B75C}"/>
              </a:ext>
            </a:extLst>
          </p:cNvPr>
          <p:cNvSpPr txBox="1"/>
          <p:nvPr/>
        </p:nvSpPr>
        <p:spPr>
          <a:xfrm>
            <a:off x="3044455" y="1127294"/>
            <a:ext cx="99774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latin typeface="Arial Black" pitchFamily="34" charset="0"/>
                <a:cs typeface="Arial" panose="020B0604020202020204" pitchFamily="34" charset="0"/>
              </a:rPr>
              <a:t>CVI </a:t>
            </a:r>
            <a:endParaRPr lang="en-US" sz="21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B94482-5389-44A7-80EE-12028A8BB236}"/>
              </a:ext>
            </a:extLst>
          </p:cNvPr>
          <p:cNvGrpSpPr/>
          <p:nvPr/>
        </p:nvGrpSpPr>
        <p:grpSpPr>
          <a:xfrm>
            <a:off x="2656993" y="1639761"/>
            <a:ext cx="1748718" cy="2888772"/>
            <a:chOff x="6276036" y="1301750"/>
            <a:chExt cx="2563812" cy="4235254"/>
          </a:xfrm>
        </p:grpSpPr>
        <p:grpSp>
          <p:nvGrpSpPr>
            <p:cNvPr id="11" name="Group 1">
              <a:extLst>
                <a:ext uri="{FF2B5EF4-FFF2-40B4-BE49-F238E27FC236}">
                  <a16:creationId xmlns:a16="http://schemas.microsoft.com/office/drawing/2014/main" id="{A87CB3A1-DC8E-4F9C-AE2B-F8EAACFCF2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6036" y="1301750"/>
              <a:ext cx="2563812" cy="4235254"/>
              <a:chOff x="5894388" y="1301749"/>
              <a:chExt cx="2563812" cy="4235092"/>
            </a:xfrm>
          </p:grpSpPr>
          <p:pic>
            <p:nvPicPr>
              <p:cNvPr id="14" name="Picture 10">
                <a:extLst>
                  <a:ext uri="{FF2B5EF4-FFF2-40B4-BE49-F238E27FC236}">
                    <a16:creationId xmlns:a16="http://schemas.microsoft.com/office/drawing/2014/main" id="{62855741-453B-4F8D-A02E-AB9A089C12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4388" y="1301749"/>
                <a:ext cx="2563812" cy="2698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6" descr="foams_1">
                <a:extLst>
                  <a:ext uri="{FF2B5EF4-FFF2-40B4-BE49-F238E27FC236}">
                    <a16:creationId xmlns:a16="http://schemas.microsoft.com/office/drawing/2014/main" id="{08673804-6259-4A0A-A5F3-9AB613E10A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3015" y="3437241"/>
                <a:ext cx="2546560" cy="209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Down Arrow 1">
              <a:extLst>
                <a:ext uri="{FF2B5EF4-FFF2-40B4-BE49-F238E27FC236}">
                  <a16:creationId xmlns:a16="http://schemas.microsoft.com/office/drawing/2014/main" id="{8C04CBB2-81D7-4260-9D4E-7E351CB222B8}"/>
                </a:ext>
              </a:extLst>
            </p:cNvPr>
            <p:cNvSpPr/>
            <p:nvPr/>
          </p:nvSpPr>
          <p:spPr>
            <a:xfrm rot="10800000">
              <a:off x="7633252" y="2226363"/>
              <a:ext cx="365760" cy="1335819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5">
            <a:extLst>
              <a:ext uri="{FF2B5EF4-FFF2-40B4-BE49-F238E27FC236}">
                <a16:creationId xmlns:a16="http://schemas.microsoft.com/office/drawing/2014/main" id="{23AA17FE-A728-457E-B0B9-B71833B4E6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16183" r="24682" b="17567"/>
          <a:stretch/>
        </p:blipFill>
        <p:spPr bwMode="auto">
          <a:xfrm>
            <a:off x="2591469" y="4681577"/>
            <a:ext cx="1888456" cy="12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3D7D24-F2AA-4175-869D-03AEBA52EE74}"/>
              </a:ext>
            </a:extLst>
          </p:cNvPr>
          <p:cNvSpPr txBox="1"/>
          <p:nvPr/>
        </p:nvSpPr>
        <p:spPr>
          <a:xfrm>
            <a:off x="4902181" y="1127295"/>
            <a:ext cx="138426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latin typeface="Arial Black" pitchFamily="34" charset="0"/>
                <a:cs typeface="Arial" panose="020B0604020202020204" pitchFamily="34" charset="0"/>
              </a:rPr>
              <a:t>UVCVD </a:t>
            </a:r>
            <a:endParaRPr lang="en-US" sz="2100" dirty="0"/>
          </a:p>
        </p:txBody>
      </p:sp>
      <p:pic>
        <p:nvPicPr>
          <p:cNvPr id="21" name="Picture 17">
            <a:extLst>
              <a:ext uri="{FF2B5EF4-FFF2-40B4-BE49-F238E27FC236}">
                <a16:creationId xmlns:a16="http://schemas.microsoft.com/office/drawing/2014/main" id="{688B9DA6-0B8B-4B58-A01A-9CDC1773B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t="19455" r="-771" b="44822"/>
          <a:stretch/>
        </p:blipFill>
        <p:spPr bwMode="auto">
          <a:xfrm rot="5400000">
            <a:off x="3701142" y="2759104"/>
            <a:ext cx="4127142" cy="18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82A3E38A-D4BA-480D-8895-AFACD3BAD4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84"/>
          <a:stretch/>
        </p:blipFill>
        <p:spPr bwMode="auto">
          <a:xfrm>
            <a:off x="7123716" y="2173161"/>
            <a:ext cx="1781740" cy="285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B65536-67E7-4214-AE18-A8F7B15208D0}"/>
              </a:ext>
            </a:extLst>
          </p:cNvPr>
          <p:cNvSpPr txBox="1"/>
          <p:nvPr/>
        </p:nvSpPr>
        <p:spPr>
          <a:xfrm>
            <a:off x="7149058" y="1101893"/>
            <a:ext cx="168242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latin typeface="Arial Black" pitchFamily="34" charset="0"/>
                <a:cs typeface="Arial" panose="020B0604020202020204" pitchFamily="34" charset="0"/>
              </a:rPr>
              <a:t>Melt infiltrated CMCs </a:t>
            </a:r>
            <a:endParaRPr lang="en-US" sz="2100" dirty="0"/>
          </a:p>
        </p:txBody>
      </p:sp>
      <p:pic>
        <p:nvPicPr>
          <p:cNvPr id="27" name="Picture 5" descr="C:\Users\shawn\Desktop\blisk background.jpg">
            <a:extLst>
              <a:ext uri="{FF2B5EF4-FFF2-40B4-BE49-F238E27FC236}">
                <a16:creationId xmlns:a16="http://schemas.microsoft.com/office/drawing/2014/main" id="{FEFBAF31-5C96-4E0C-BF3F-AD8F6228A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1138" y="5115247"/>
            <a:ext cx="1778264" cy="136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4F4E24-6153-4428-A73C-E0EF189364A8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6705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650" b="0" i="0" dirty="0">
                <a:latin typeface="Arial Black" panose="020B0A04020102020204" pitchFamily="34" charset="0"/>
              </a:rPr>
              <a:t>Ultramet Technologies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A18ACC0-221C-4FE0-922D-7C165ED8C43D}"/>
              </a:ext>
            </a:extLst>
          </p:cNvPr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4</a:t>
            </a:fld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732210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5</a:t>
            </a:fld>
            <a:endParaRPr lang="en-US" sz="900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0D5DCC-44FC-4838-9CF5-C95BE57981A5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6705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2650" b="0" i="0" dirty="0">
                <a:latin typeface="Arial Black" panose="020B0A04020102020204" pitchFamily="34" charset="0"/>
              </a:rPr>
              <a:t>SRF-SBIR </a:t>
            </a:r>
            <a:r>
              <a:rPr lang="en-US" altLang="en-US" sz="2650" i="0" dirty="0">
                <a:latin typeface="Arial Black" pitchFamily="34" charset="0"/>
              </a:rPr>
              <a:t>R&amp;D Project Path</a:t>
            </a:r>
            <a:endParaRPr lang="en-US" sz="2650" b="0" i="0" dirty="0">
              <a:latin typeface="Arial Black" panose="020B0A04020102020204" pitchFamily="34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331564" y="3783049"/>
            <a:ext cx="4008208" cy="23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2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Support</a:t>
            </a:r>
          </a:p>
          <a:p>
            <a:pPr marL="406400" lvl="1" indent="-301752">
              <a:spcBef>
                <a:spcPts val="60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altLang="en-US" sz="21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HEP &amp; NP DOE offices </a:t>
            </a:r>
          </a:p>
          <a:p>
            <a:pPr marL="406400" lvl="1" indent="-301752"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altLang="en-US" sz="21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SRF Group at Cornell</a:t>
            </a:r>
          </a:p>
          <a:p>
            <a:pPr marL="406400" lvl="1" indent="-301752"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altLang="en-US" sz="21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Jefferson Lab (JLab)</a:t>
            </a:r>
          </a:p>
          <a:p>
            <a:pPr marL="406400" lvl="1" indent="-301752">
              <a:spcBef>
                <a:spcPts val="0"/>
              </a:spcBef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altLang="en-US" sz="21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Niowave</a:t>
            </a: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331563" y="1109048"/>
            <a:ext cx="8543925" cy="23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2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alt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Ultramet SRF R&amp;D Project Path (2005 to Present) </a:t>
            </a:r>
          </a:p>
          <a:p>
            <a:pPr indent="-288925">
              <a:spcBef>
                <a:spcPts val="300"/>
              </a:spcBef>
              <a:spcAft>
                <a:spcPts val="600"/>
              </a:spcAft>
              <a:defRPr/>
            </a:pPr>
            <a:r>
              <a:rPr lang="en-US" altLang="en-US" sz="2100" b="0" dirty="0">
                <a:solidFill>
                  <a:schemeClr val="tx1"/>
                </a:solidFill>
                <a:cs typeface="Arial" pitchFamily="34" charset="0"/>
              </a:rPr>
              <a:t>CVD fabrication of seamless bulk niobium cavity</a:t>
            </a:r>
          </a:p>
          <a:p>
            <a:pPr indent="-288925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1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High-RRR CVD niobium process evaluation and development</a:t>
            </a:r>
          </a:p>
          <a:p>
            <a:pPr indent="-288925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1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Thick-film CVD niobium-on-copper process development </a:t>
            </a:r>
          </a:p>
          <a:p>
            <a:pPr indent="-288925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21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CVD Nb</a:t>
            </a:r>
            <a:r>
              <a:rPr lang="en-US" altLang="en-US" sz="2100" b="0" baseline="-25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altLang="en-US" sz="21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Sn process development</a:t>
            </a:r>
          </a:p>
          <a:p>
            <a:pPr indent="-288925">
              <a:spcBef>
                <a:spcPts val="0"/>
              </a:spcBef>
              <a:defRPr/>
            </a:pPr>
            <a:r>
              <a:rPr lang="en-US" altLang="en-US" sz="21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Thin-film CVD Nb</a:t>
            </a:r>
            <a:r>
              <a:rPr lang="en-US" altLang="en-US" sz="2100" b="0" baseline="-25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altLang="en-US" sz="21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Sn-on-copper via pre-alloyed precursors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744683" y="4176887"/>
            <a:ext cx="5348515" cy="154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2" indent="-301752">
              <a:spcAft>
                <a:spcPts val="600"/>
              </a:spcAft>
              <a:buSzPct val="90000"/>
              <a:buFont typeface="Wingdings" pitchFamily="2" charset="2"/>
              <a:buChar char="Ø"/>
            </a:pPr>
            <a:r>
              <a:rPr lang="en-US" altLang="en-US" sz="2100" dirty="0">
                <a:latin typeface="Arial" pitchFamily="34" charset="0"/>
                <a:cs typeface="Arial" pitchFamily="34" charset="0"/>
              </a:rPr>
              <a:t>UCLA</a:t>
            </a:r>
          </a:p>
          <a:p>
            <a:pPr marL="0" lvl="2" indent="-301752">
              <a:spcAft>
                <a:spcPts val="600"/>
              </a:spcAft>
              <a:buSzPct val="90000"/>
              <a:buFont typeface="Wingdings" pitchFamily="2" charset="2"/>
              <a:buChar char="Ø"/>
            </a:pPr>
            <a:r>
              <a:rPr lang="en-US" altLang="en-US" sz="2100" dirty="0">
                <a:latin typeface="Arial" pitchFamily="34" charset="0"/>
                <a:cs typeface="Arial" pitchFamily="34" charset="0"/>
              </a:rPr>
              <a:t>Oak Ridge National Laboratory</a:t>
            </a:r>
          </a:p>
          <a:p>
            <a:pPr marL="0" lvl="2" indent="-301752">
              <a:spcAft>
                <a:spcPts val="600"/>
              </a:spcAft>
              <a:buSzPct val="90000"/>
              <a:buFont typeface="Wingdings" pitchFamily="2" charset="2"/>
              <a:buChar char="Ø"/>
            </a:pPr>
            <a:r>
              <a:rPr lang="en-US" altLang="en-US" sz="2100" dirty="0">
                <a:latin typeface="Arial" pitchFamily="34" charset="0"/>
                <a:cs typeface="Arial" pitchFamily="34" charset="0"/>
              </a:rPr>
              <a:t>Florida State University (FSU) - MagLab</a:t>
            </a:r>
          </a:p>
          <a:p>
            <a:pPr marL="0" lvl="2" indent="-301752">
              <a:buSzPct val="90000"/>
              <a:buFont typeface="Wingdings" pitchFamily="2" charset="2"/>
              <a:buChar char="Ø"/>
            </a:pPr>
            <a:r>
              <a:rPr lang="en-US" altLang="en-US" sz="2100" dirty="0">
                <a:latin typeface="Arial" pitchFamily="34" charset="0"/>
                <a:cs typeface="Arial" pitchFamily="34" charset="0"/>
              </a:rPr>
              <a:t>Bailey Tool &amp; Manufacturing</a:t>
            </a:r>
          </a:p>
        </p:txBody>
      </p:sp>
    </p:spTree>
    <p:extLst>
      <p:ext uri="{BB962C8B-B14F-4D97-AF65-F5344CB8AC3E}">
        <p14:creationId xmlns:p14="http://schemas.microsoft.com/office/powerpoint/2010/main" val="90015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08"/>
    </mc:Choice>
    <mc:Fallback xmlns="">
      <p:transition spd="slow" advTm="3130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6</a:t>
            </a:fld>
            <a:endParaRPr lang="en-US" sz="900" b="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40D5DCC-44FC-4838-9CF5-C95BE57981A5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6705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2650" b="0" i="0" dirty="0">
                <a:latin typeface="Arial Black" panose="020B0A04020102020204" pitchFamily="34" charset="0"/>
              </a:rPr>
              <a:t>SRF-SBIR </a:t>
            </a:r>
            <a:r>
              <a:rPr lang="en-US" altLang="en-US" sz="2650" i="0" dirty="0">
                <a:latin typeface="Arial Black" pitchFamily="34" charset="0"/>
              </a:rPr>
              <a:t>R&amp;D Project Path</a:t>
            </a:r>
            <a:endParaRPr lang="en-US" sz="2650" b="0" i="0" dirty="0">
              <a:latin typeface="Arial Black" panose="020B0A04020102020204" pitchFamily="34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5438" y="1102900"/>
            <a:ext cx="56848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100" dirty="0">
                <a:latin typeface="Arial" panose="020B0604020202020204" pitchFamily="34" charset="0"/>
                <a:cs typeface="Arial" panose="020B0604020202020204" pitchFamily="34" charset="0"/>
              </a:rPr>
              <a:t>2005 SBIR DOE Phase I </a:t>
            </a:r>
          </a:p>
          <a:p>
            <a:r>
              <a:rPr lang="en-US" altLang="en-US" sz="1700" b="0" dirty="0">
                <a:latin typeface="Arial" pitchFamily="34" charset="0"/>
                <a:cs typeface="Arial" pitchFamily="34" charset="0"/>
              </a:rPr>
              <a:t>“Cost-Effective, High-Performance, High Purity Niobium Superconducting Radio Frequency Cavities”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5438" y="2196673"/>
            <a:ext cx="7964487" cy="16927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100" b="1" dirty="0">
                <a:latin typeface="Arial" pitchFamily="34" charset="0"/>
                <a:cs typeface="Arial" pitchFamily="34" charset="0"/>
              </a:rPr>
              <a:t>Project Objectives</a:t>
            </a:r>
          </a:p>
          <a:p>
            <a:pPr>
              <a:defRPr/>
            </a:pPr>
            <a:r>
              <a:rPr lang="en-US" sz="2100" dirty="0">
                <a:latin typeface="Arial" pitchFamily="34" charset="0"/>
                <a:cs typeface="Arial" pitchFamily="34" charset="0"/>
              </a:rPr>
              <a:t>Establish benchmarks and feasibility of CVD-based SRF cavity fabrication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Evaluate CVD process purity (coupon level)</a:t>
            </a:r>
          </a:p>
          <a:p>
            <a:pPr marL="171450" indent="-171450">
              <a:buSzPct val="9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Demonstrate freestanding cavity fabrication capabilities</a:t>
            </a:r>
          </a:p>
        </p:txBody>
      </p:sp>
      <p:pic>
        <p:nvPicPr>
          <p:cNvPr id="14" name="Picture 5" descr="Image0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65" y="4003590"/>
            <a:ext cx="203041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5780088" y="5619665"/>
            <a:ext cx="32115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 b="0" dirty="0">
                <a:solidFill>
                  <a:srgbClr val="3929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 force spectroscopy: </a:t>
            </a:r>
            <a:br>
              <a:rPr lang="en-US" altLang="en-US" sz="1400" b="0" dirty="0">
                <a:solidFill>
                  <a:srgbClr val="3929A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b="0" dirty="0">
                <a:solidFill>
                  <a:srgbClr val="3929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as-deposited CVD niobium ID surface roughness (312 nm) after mandrel removal (courtesy JLab) </a:t>
            </a:r>
          </a:p>
        </p:txBody>
      </p:sp>
      <p:pic>
        <p:nvPicPr>
          <p:cNvPr id="16" name="Picture 12" descr="C:\Documents and Settings\shawn\Desktop\SRF ULTRAMET ALL\Ultramet SRF Proposals\DoE SRF Proposal 2011 ALL\SRF 2011 Tutorials and PHI Objectives\SRF Past Proposal and BG\4205 SRF Cavity Program\res060110lowT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432" y="4017878"/>
            <a:ext cx="3059112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2634457" y="5684753"/>
            <a:ext cx="2811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 b="0" dirty="0">
                <a:solidFill>
                  <a:srgbClr val="3929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UCLA: SQUID/Tc results </a:t>
            </a: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322390" y="5926054"/>
            <a:ext cx="19859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 b="0" dirty="0">
                <a:solidFill>
                  <a:srgbClr val="3929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CVD niobium cavity</a:t>
            </a:r>
          </a:p>
          <a:p>
            <a:r>
              <a:rPr lang="en-US" altLang="en-US" sz="1400" b="0" dirty="0">
                <a:solidFill>
                  <a:srgbClr val="3929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(of arbitrary design) 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4095665"/>
            <a:ext cx="2611437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26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92"/>
    </mc:Choice>
    <mc:Fallback xmlns="">
      <p:transition spd="slow" advTm="537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F98578-7C6D-4691-92B2-6125811FB1DA}"/>
              </a:ext>
            </a:extLst>
          </p:cNvPr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7</a:t>
            </a:fld>
            <a:endParaRPr lang="en-US" sz="900" b="1" dirty="0"/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312758" y="1101287"/>
            <a:ext cx="558165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100" dirty="0">
                <a:latin typeface="Arial" panose="020B0604020202020204" pitchFamily="34" charset="0"/>
                <a:cs typeface="Arial" panose="020B0604020202020204" pitchFamily="34" charset="0"/>
              </a:rPr>
              <a:t>2009 SBIR DOE Phase I with ORNL</a:t>
            </a:r>
          </a:p>
          <a:p>
            <a:r>
              <a:rPr lang="en-US" altLang="en-US" sz="1700" b="0" dirty="0">
                <a:latin typeface="Arial" pitchFamily="34" charset="0"/>
                <a:cs typeface="Arial" pitchFamily="34" charset="0"/>
              </a:rPr>
              <a:t>“Cost-Effective, High-Performance, High Purity Niobium for Superconducting Radio Frequency Cavities”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049553"/>
              </p:ext>
            </p:extLst>
          </p:nvPr>
        </p:nvGraphicFramePr>
        <p:xfrm>
          <a:off x="1184563" y="2636508"/>
          <a:ext cx="6654512" cy="285170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035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48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</a:tabLs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Precursor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3340" marR="9334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</a:tabLs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RRR</a:t>
                      </a:r>
                      <a:r>
                        <a:rPr lang="en-US" sz="1800" i="1" baseline="30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800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3340" marR="9334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81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</a:tabLst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Precursor A: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 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Niowave RRR &gt; 200 niobium scrap</a:t>
                      </a:r>
                    </a:p>
                  </a:txBody>
                  <a:tcPr marL="93340" marR="9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</a:tabLst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238</a:t>
                      </a:r>
                    </a:p>
                  </a:txBody>
                  <a:tcPr marL="93340" marR="9334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477755"/>
                  </a:ext>
                </a:extLst>
              </a:tr>
              <a:tr h="39772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</a:tabLst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Precursor B: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 </a:t>
                      </a:r>
                      <a:r>
                        <a:rPr lang="en-US" sz="1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commercial niobium chip-scrap</a:t>
                      </a:r>
                    </a:p>
                  </a:txBody>
                  <a:tcPr marL="93340" marR="933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</a:tabLst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Moderate</a:t>
                      </a:r>
                    </a:p>
                  </a:txBody>
                  <a:tcPr marL="93340" marR="9334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443150"/>
                  </a:ext>
                </a:extLst>
              </a:tr>
              <a:tr h="3261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</a:tabLst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CVD coating 1 | precursor A </a:t>
                      </a:r>
                      <a:endParaRPr lang="en-US" sz="18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3340" marR="9334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</a:tabLst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</a:t>
                      </a:r>
                      <a:endParaRPr lang="en-US" sz="18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3340" marR="9334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9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</a:tabLst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CVD coating 2 | precursor A</a:t>
                      </a:r>
                      <a:endParaRPr lang="en-US" sz="18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3340" marR="9334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</a:tabLst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</a:t>
                      </a:r>
                      <a:endParaRPr lang="en-US" sz="18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3340" marR="9334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1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</a:tabLst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CVD coating 3 | precursor B</a:t>
                      </a:r>
                      <a:endParaRPr lang="en-US" sz="18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3340" marR="9334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</a:tabLst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</a:t>
                      </a:r>
                      <a:endParaRPr lang="en-US" sz="18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3340" marR="9334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9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</a:tabLst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CVD coating 4 | precursor B</a:t>
                      </a:r>
                      <a:endParaRPr lang="en-US" sz="18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3340" marR="9334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304800" algn="l"/>
                          <a:tab pos="609600" algn="l"/>
                          <a:tab pos="914400" algn="l"/>
                          <a:tab pos="1219200" algn="l"/>
                          <a:tab pos="1524000" algn="l"/>
                          <a:tab pos="1828800" algn="l"/>
                          <a:tab pos="2133600" algn="l"/>
                          <a:tab pos="2438400" algn="l"/>
                          <a:tab pos="2743200" algn="l"/>
                          <a:tab pos="3048000" algn="l"/>
                          <a:tab pos="3352800" algn="l"/>
                          <a:tab pos="3657600" algn="l"/>
                          <a:tab pos="3962400" algn="l"/>
                          <a:tab pos="4267200" algn="l"/>
                          <a:tab pos="4572000" algn="l"/>
                          <a:tab pos="4876800" algn="l"/>
                          <a:tab pos="5181600" algn="l"/>
                          <a:tab pos="5486400" algn="l"/>
                          <a:tab pos="5791200" algn="l"/>
                        </a:tabLst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213</a:t>
                      </a:r>
                      <a:endParaRPr lang="en-US" sz="18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3340" marR="9334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141211" y="5531374"/>
            <a:ext cx="60091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altLang="en-US" sz="1200" dirty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Solid molybdenum rod substrate used for all specimens. All niobium provided by Niowave was reported to be RRR&gt;200.</a:t>
            </a:r>
          </a:p>
          <a:p>
            <a:pPr algn="just"/>
            <a:r>
              <a:rPr lang="en-US" altLang="en-US" sz="1200" b="1" i="1" baseline="30000" dirty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a</a:t>
            </a:r>
            <a:r>
              <a:rPr lang="en-US" altLang="en-US" sz="1200" b="1" dirty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 </a:t>
            </a:r>
            <a:r>
              <a:rPr lang="en-US" altLang="en-US" sz="1200" dirty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No heat treatment before RRR readings. </a:t>
            </a:r>
            <a:endParaRPr lang="en-US" altLang="en-US" sz="1200" dirty="0">
              <a:solidFill>
                <a:srgbClr val="00206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337628" y="2247317"/>
            <a:ext cx="6355773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900" b="1" dirty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RRR</a:t>
            </a:r>
            <a:r>
              <a:rPr lang="en-US" altLang="en-US" sz="1950" b="1" dirty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 Results for Ultramet CVD Niobium (ORNL)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0D5DCC-44FC-4838-9CF5-C95BE57981A5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558165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2650" b="0" i="0" dirty="0">
                <a:latin typeface="Arial Black" panose="020B0A04020102020204" pitchFamily="34" charset="0"/>
              </a:rPr>
              <a:t>SRF-SBIR </a:t>
            </a:r>
            <a:r>
              <a:rPr lang="en-US" altLang="en-US" sz="2650" i="0" dirty="0">
                <a:latin typeface="Arial Black" pitchFamily="34" charset="0"/>
              </a:rPr>
              <a:t>R&amp;D Project Path</a:t>
            </a:r>
            <a:endParaRPr lang="en-US" sz="2650" b="0" i="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41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03"/>
    </mc:Choice>
    <mc:Fallback xmlns="">
      <p:transition spd="slow" advTm="4750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40D5DCC-44FC-4838-9CF5-C95BE57981A5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5419725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2650" b="0" i="0" dirty="0">
                <a:latin typeface="Arial Black" panose="020B0A04020102020204" pitchFamily="34" charset="0"/>
              </a:rPr>
              <a:t>SRF-SBIR </a:t>
            </a:r>
            <a:r>
              <a:rPr lang="en-US" altLang="en-US" sz="2650" i="0" dirty="0">
                <a:latin typeface="Arial Black" pitchFamily="34" charset="0"/>
              </a:rPr>
              <a:t>R&amp;D Project Path</a:t>
            </a:r>
            <a:endParaRPr lang="en-US" sz="2650" b="0" i="0" dirty="0">
              <a:latin typeface="Arial Black" panose="020B0A04020102020204" pitchFamily="34" charset="0"/>
            </a:endParaRPr>
          </a:p>
        </p:txBody>
      </p:sp>
      <p:pic>
        <p:nvPicPr>
          <p:cNvPr id="12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3784" y="3618483"/>
            <a:ext cx="2773363" cy="281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338092" y="1062781"/>
            <a:ext cx="6967583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100" dirty="0">
                <a:latin typeface="Arial" panose="020B0604020202020204" pitchFamily="34" charset="0"/>
                <a:cs typeface="Arial" panose="020B0604020202020204" pitchFamily="34" charset="0"/>
              </a:rPr>
              <a:t>2012 SBIR DOE Phase I with Cornell’s SRF Group:</a:t>
            </a:r>
          </a:p>
          <a:p>
            <a:r>
              <a:rPr lang="en-US" altLang="en-US" sz="1700" b="0" dirty="0">
                <a:latin typeface="Arial" pitchFamily="34" charset="0"/>
                <a:cs typeface="Arial" pitchFamily="34" charset="0"/>
              </a:rPr>
              <a:t>“Advanced Manufacturing and Testing of Seamless High Purity CVD Niobium Superconducting Radio Frequency Cavities”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0618" y="3528009"/>
            <a:ext cx="3622675" cy="303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Macintosh HD:Users:mul2a:Desktop:DSCN14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342" y="3618483"/>
            <a:ext cx="1725613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651733-312C-482A-82CA-5B979BEAB8C0}"/>
              </a:ext>
            </a:extLst>
          </p:cNvPr>
          <p:cNvSpPr txBox="1"/>
          <p:nvPr/>
        </p:nvSpPr>
        <p:spPr>
          <a:xfrm>
            <a:off x="358159" y="2034781"/>
            <a:ext cx="8256232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RF test results: 3-GHz SRF niobium cavity</a:t>
            </a:r>
            <a:r>
              <a:rPr lang="en-US" sz="2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4.2 K, the CVD cavity reached an intrinsic quality factor of 7.4 × 10</a:t>
            </a:r>
            <a:r>
              <a:rPr lang="en-US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1.5 K the maximum field was limited by quench of the cavity at ~1.3 MV/m. </a:t>
            </a:r>
          </a:p>
          <a:p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Intrinsic quality factor was limited by the residual surface resistance of ~570 nΩ.</a:t>
            </a:r>
          </a:p>
          <a:p>
            <a:r>
              <a:rPr lang="en-US" sz="165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Primary cause: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surface defects caused by machining during mandrel removal.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7DD946-4C93-4804-850F-F1DBD801822A}"/>
              </a:ext>
            </a:extLst>
          </p:cNvPr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8</a:t>
            </a:fld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70971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25"/>
    </mc:Choice>
    <mc:Fallback xmlns="">
      <p:transition spd="slow" advTm="5282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35DE87-3C1A-4E79-892D-7608AEE2458B}"/>
              </a:ext>
            </a:extLst>
          </p:cNvPr>
          <p:cNvSpPr txBox="1">
            <a:spLocks/>
          </p:cNvSpPr>
          <p:nvPr/>
        </p:nvSpPr>
        <p:spPr>
          <a:xfrm>
            <a:off x="8534400" y="6523037"/>
            <a:ext cx="457200" cy="25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5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24C2882-4070-4054-83F0-733A9D7582DD}" type="slidenum">
              <a:rPr lang="en-US" sz="900" b="1" smtClean="0"/>
              <a:pPr marL="0" indent="0" algn="r">
                <a:buFont typeface="Arial" panose="020B0604020202020204" pitchFamily="34" charset="0"/>
                <a:buNone/>
              </a:pPr>
              <a:t>9</a:t>
            </a:fld>
            <a:endParaRPr lang="en-US" sz="9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0D5DCC-44FC-4838-9CF5-C95BE57981A5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550545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2650" b="0" i="0" dirty="0">
                <a:latin typeface="Arial Black" panose="020B0A04020102020204" pitchFamily="34" charset="0"/>
              </a:rPr>
              <a:t>SRF-SBIR </a:t>
            </a:r>
            <a:r>
              <a:rPr lang="en-US" altLang="en-US" sz="2650" i="0" dirty="0">
                <a:latin typeface="Arial Black" pitchFamily="34" charset="0"/>
              </a:rPr>
              <a:t>R&amp;D Project Path</a:t>
            </a:r>
            <a:endParaRPr lang="en-US" sz="2650" b="0" i="0" dirty="0">
              <a:latin typeface="Arial Black" panose="020B0A04020102020204" pitchFamily="34" charset="0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367027" y="1046164"/>
            <a:ext cx="6624324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100" dirty="0">
                <a:latin typeface="Arial" pitchFamily="34" charset="0"/>
                <a:cs typeface="Arial" pitchFamily="34" charset="0"/>
              </a:rPr>
              <a:t>2016 SBIR DOE Phase I with Cornell’s SRF Group:</a:t>
            </a:r>
          </a:p>
          <a:p>
            <a:r>
              <a:rPr lang="en-US" altLang="en-US" sz="1700" b="0" dirty="0">
                <a:latin typeface="Arial" pitchFamily="34" charset="0"/>
                <a:cs typeface="Arial" pitchFamily="34" charset="0"/>
              </a:rPr>
              <a:t>“Low Temperature CVD Process Development for Forming Niobium Layers on Copper”</a:t>
            </a: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367026" y="2025063"/>
            <a:ext cx="8535674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100" dirty="0">
                <a:latin typeface="Arial" panose="020B0604020202020204" pitchFamily="34" charset="0"/>
                <a:cs typeface="Arial" panose="020B0604020202020204" pitchFamily="34" charset="0"/>
              </a:rPr>
              <a:t>2017 SBIR DOE Phase II with Cornell’s SRF Group:</a:t>
            </a:r>
          </a:p>
          <a:p>
            <a:r>
              <a:rPr lang="en-US" altLang="en-US" sz="1700" b="0" dirty="0">
                <a:latin typeface="Arial" panose="020B0604020202020204" pitchFamily="34" charset="0"/>
                <a:cs typeface="Arial" pitchFamily="34" charset="0"/>
              </a:rPr>
              <a:t>“Fabrication and Testing of Thick Film CVD Niobium-lined Copper </a:t>
            </a:r>
            <a:br>
              <a:rPr lang="en-US" altLang="en-US" sz="1700" b="0" dirty="0">
                <a:latin typeface="Arial" panose="020B0604020202020204" pitchFamily="34" charset="0"/>
                <a:cs typeface="Arial" pitchFamily="34" charset="0"/>
              </a:rPr>
            </a:br>
            <a:r>
              <a:rPr lang="en-US" altLang="en-US" sz="1700" b="0" dirty="0">
                <a:latin typeface="Arial" panose="020B0604020202020204" pitchFamily="34" charset="0"/>
                <a:cs typeface="Arial" pitchFamily="34" charset="0"/>
              </a:rPr>
              <a:t>SRF Cavities for High Gradient Applications” </a:t>
            </a:r>
          </a:p>
          <a:p>
            <a:endParaRPr lang="en-US" altLang="en-US" sz="1200" dirty="0">
              <a:latin typeface="Arial" panose="020B0604020202020204" pitchFamily="34" charset="0"/>
              <a:cs typeface="Arial" pitchFamily="34" charset="0"/>
            </a:endParaRPr>
          </a:p>
          <a:p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The most recent RF testing by Cornell of an Ultramet CVD niobium-lined seamless copper SRF ILC cavity demonstrated a quench field of ~ 5.5 MV/m and Q</a:t>
            </a:r>
            <a:r>
              <a:rPr lang="en-US" sz="21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 of ~2 × 10</a:t>
            </a:r>
            <a:r>
              <a:rPr lang="en-US" sz="21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100" b="0" dirty="0">
                <a:latin typeface="Arial" panose="020B0604020202020204" pitchFamily="34" charset="0"/>
                <a:cs typeface="Arial" panose="020B0604020202020204" pitchFamily="34" charset="0"/>
              </a:rPr>
              <a:t> at 2 K. </a:t>
            </a:r>
            <a:endParaRPr lang="en-US" altLang="en-US" sz="2100" b="0" dirty="0">
              <a:highlight>
                <a:srgbClr val="FFFF00"/>
              </a:highlight>
              <a:latin typeface="Arial" panose="020B0604020202020204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06380" y="4245328"/>
            <a:ext cx="6331240" cy="2264934"/>
            <a:chOff x="784225" y="3748088"/>
            <a:chExt cx="7219950" cy="2582862"/>
          </a:xfrm>
        </p:grpSpPr>
        <p:pic>
          <p:nvPicPr>
            <p:cNvPr id="15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225" y="3748088"/>
              <a:ext cx="4572000" cy="257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113" y="3748088"/>
              <a:ext cx="2659062" cy="2582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9063" y="3748088"/>
              <a:ext cx="1419225" cy="56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787" y="5474097"/>
              <a:ext cx="1303338" cy="68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113" y="5229226"/>
              <a:ext cx="1235075" cy="109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8763" y="3748088"/>
              <a:ext cx="742950" cy="149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147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09"/>
    </mc:Choice>
    <mc:Fallback xmlns="">
      <p:transition spd="slow" advTm="71109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1843</Words>
  <Application>Microsoft Office PowerPoint</Application>
  <PresentationFormat>On-screen Show (4:3)</PresentationFormat>
  <Paragraphs>348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Calibri</vt:lpstr>
      <vt:lpstr>Times New Roman</vt:lpstr>
      <vt:lpstr>Wingdings</vt:lpstr>
      <vt:lpstr>Office Theme</vt:lpstr>
      <vt:lpstr>Bitmap Image</vt:lpstr>
      <vt:lpstr>Thin-film CVD Nb3Sn Coating Process   Development for Copper SRF Cavities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2019-05-01T19:48:23Z</dcterms:created>
  <dcterms:modified xsi:type="dcterms:W3CDTF">2020-11-11T22:58:59Z</dcterms:modified>
</cp:coreProperties>
</file>