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notesSlides/notesSlide6.xml" ContentType="application/vnd.openxmlformats-officedocument.presentationml.notesSlide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389" r:id="rId3"/>
    <p:sldId id="422" r:id="rId4"/>
    <p:sldId id="399" r:id="rId5"/>
    <p:sldId id="393" r:id="rId6"/>
    <p:sldId id="395" r:id="rId7"/>
    <p:sldId id="380" r:id="rId8"/>
    <p:sldId id="264" r:id="rId9"/>
    <p:sldId id="484" r:id="rId10"/>
    <p:sldId id="402" r:id="rId11"/>
    <p:sldId id="404" r:id="rId12"/>
    <p:sldId id="405" r:id="rId13"/>
    <p:sldId id="406" r:id="rId14"/>
    <p:sldId id="407" r:id="rId15"/>
    <p:sldId id="491" r:id="rId16"/>
    <p:sldId id="487" r:id="rId17"/>
    <p:sldId id="488" r:id="rId18"/>
    <p:sldId id="49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ACA"/>
    <a:srgbClr val="F5DB4B"/>
    <a:srgbClr val="F5B60F"/>
    <a:srgbClr val="CD990F"/>
    <a:srgbClr val="C18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74"/>
  </p:normalViewPr>
  <p:slideViewPr>
    <p:cSldViewPr snapToGrid="0" snapToObjects="1">
      <p:cViewPr varScale="1">
        <p:scale>
          <a:sx n="60" d="100"/>
          <a:sy n="60" d="100"/>
        </p:scale>
        <p:origin x="84" y="12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9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3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7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5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7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5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3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5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3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1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3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1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1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9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1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9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7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9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7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5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7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5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3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3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5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3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1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3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1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9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21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9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7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8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1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6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4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6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1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2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21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2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2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29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3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9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4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8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9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91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9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9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99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0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11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5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0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6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61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6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6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69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7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8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5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3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5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8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3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1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3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1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9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01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9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7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9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4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6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4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4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4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5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55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5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7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1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1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1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8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1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2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25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2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4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8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8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8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8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9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6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95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9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91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5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5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5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5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6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65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6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7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4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8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2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2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2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2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3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35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3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5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9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6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9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9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9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0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05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0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82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9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7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9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4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7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5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7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5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3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5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3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1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3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81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2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8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8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8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8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91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92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707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51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5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5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5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5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61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62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77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21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2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2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2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2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2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31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32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47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2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0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61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9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7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9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7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0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5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7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5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3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5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0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0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0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1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1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2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1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1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3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7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7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7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8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8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8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8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0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50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4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4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4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5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5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5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5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7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1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8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1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1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2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2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2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2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4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8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8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8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9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80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9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9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9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9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41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5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5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5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6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6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8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6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6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8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5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0 261,'0'-1,"3"-2,-2-5,4 2,-1 0,2-3,0 0,-1 0,1-1,-2-2,1 5,-2-2,3 0,0 3,1-2,4 2,-4-3,1 0,2 0,-4 2,1 1,-1-4,-1 1,4-2,-2 5,2-3,0 2,-3 2,5-4,-2 3,1 0,0-1,2 1,-1 1,-1 1,1 2,-1 2,4-1,-4 2,1-1,0 0,0 0,1 0,-5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3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228 9</inkml:trace>
  <inkml:trace contextRef="#ctx0" brushRef="#br0" timeOffset="1">206 9</inkml:trace>
  <inkml:trace contextRef="#ctx0" brushRef="#br0" timeOffset="2">154 21</inkml:trace>
  <inkml:trace contextRef="#ctx0" brushRef="#br0" timeOffset="3">66 63</inkml:trace>
  <inkml:trace contextRef="#ctx0" brushRef="#br0" timeOffset="4">133 52</inkml:trace>
  <inkml:trace contextRef="#ctx0" brushRef="#br0" timeOffset="5">154 21</inkml:trace>
  <inkml:trace contextRef="#ctx0" brushRef="#br0" timeOffset="6">154 21</inkml:trace>
  <inkml:trace contextRef="#ctx0" brushRef="#br0" timeOffset="7">154 21</inkml:trace>
  <inkml:trace contextRef="#ctx0" brushRef="#br0" timeOffset="8">76 84</inkml:trace>
  <inkml:trace contextRef="#ctx0" brushRef="#br0" timeOffset="9">0 197</inkml:trace>
  <inkml:trace contextRef="#ctx0" brushRef="#br0" timeOffset="10">21 104</inkml:trace>
  <inkml:trace contextRef="#ctx0" brushRef="#br0" timeOffset="11">87 21</inkml:trace>
  <inkml:trace contextRef="#ctx0" brushRef="#br0" timeOffset="12">133 21</inkml:trace>
  <inkml:trace contextRef="#ctx0" brushRef="#br0" timeOffset="13">133 21</inkml:trace>
  <inkml:trace contextRef="#ctx0" brushRef="#br0" timeOffset="14">206 0</inkml:trace>
  <inkml:trace contextRef="#ctx0" brushRef="#br0" timeOffset="15">121 21</inkml:trace>
  <inkml:trace contextRef="#ctx0" brushRef="#br0" timeOffset="16">66 73</inkml:trace>
  <inkml:trace contextRef="#ctx0" brushRef="#br0" timeOffset="17">31 115</inkml:trace>
  <inkml:trace contextRef="#ctx0" brushRef="#br0" timeOffset="18">10 155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3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1 304,'0'-3,"1"-1,2-2,2-3,-1 1,4-1,-2-1,0-1,0-2,-2 1,1 3,-1-2,2 3,2 0,1 1,0-4,1 2,-1-1,1 1,-4 0,2 0,-2-2,1 1,2-2,0 3,0 0,-1 0,1 3,3-3,-2 2,2-1,0 1,0-2,0 4,-2 1,4 2,-2 1,-1 1,3 0,-2 0,0 1,0-1,0 0,-3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1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253 12</inkml:trace>
  <inkml:trace contextRef="#ctx0" brushRef="#br0" timeOffset="1">229 12</inkml:trace>
  <inkml:trace contextRef="#ctx0" brushRef="#br0" timeOffset="2">168 24</inkml:trace>
  <inkml:trace contextRef="#ctx0" brushRef="#br0" timeOffset="3">73 72</inkml:trace>
  <inkml:trace contextRef="#ctx0" brushRef="#br0" timeOffset="4">144 60</inkml:trace>
  <inkml:trace contextRef="#ctx0" brushRef="#br0" timeOffset="5">168 24</inkml:trace>
  <inkml:trace contextRef="#ctx0" brushRef="#br0" timeOffset="6">168 24</inkml:trace>
  <inkml:trace contextRef="#ctx0" brushRef="#br0" timeOffset="7">168 24</inkml:trace>
  <inkml:trace contextRef="#ctx0" brushRef="#br0" timeOffset="8">84 96</inkml:trace>
  <inkml:trace contextRef="#ctx0" brushRef="#br0" timeOffset="9">0 228</inkml:trace>
  <inkml:trace contextRef="#ctx0" brushRef="#br0" timeOffset="10">24 118</inkml:trace>
  <inkml:trace contextRef="#ctx0" brushRef="#br0" timeOffset="11">97 24</inkml:trace>
  <inkml:trace contextRef="#ctx0" brushRef="#br0" timeOffset="12">144 24</inkml:trace>
  <inkml:trace contextRef="#ctx0" brushRef="#br0" timeOffset="13">144 24</inkml:trace>
  <inkml:trace contextRef="#ctx0" brushRef="#br0" timeOffset="14">229 0</inkml:trace>
  <inkml:trace contextRef="#ctx0" brushRef="#br0" timeOffset="15">132 24</inkml:trace>
  <inkml:trace contextRef="#ctx0" brushRef="#br0" timeOffset="16">73 83</inkml:trace>
  <inkml:trace contextRef="#ctx0" brushRef="#br0" timeOffset="17">36 132</inkml:trace>
  <inkml:trace contextRef="#ctx0" brushRef="#br0" timeOffset="18">12 179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3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1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1 304,'0'-3,"1"-1,2-2,2-3,-1 1,4-1,-2-1,0-1,0-2,-2 1,1 3,-1-2,2 3,2 0,1 1,0-4,1 2,-1-1,1 1,-4 0,2 0,-2-2,1 1,2-2,0 3,0 0,-1 0,1 3,3-3,-2 2,2-1,0 1,0-2,0 4,-2 1,4 2,-2 1,-1 1,3 0,-2 0,0 1,0-1,0 0,-3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9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253 12</inkml:trace>
  <inkml:trace contextRef="#ctx0" brushRef="#br0" timeOffset="1">229 12</inkml:trace>
  <inkml:trace contextRef="#ctx0" brushRef="#br0" timeOffset="2">168 24</inkml:trace>
  <inkml:trace contextRef="#ctx0" brushRef="#br0" timeOffset="3">73 72</inkml:trace>
  <inkml:trace contextRef="#ctx0" brushRef="#br0" timeOffset="4">144 60</inkml:trace>
  <inkml:trace contextRef="#ctx0" brushRef="#br0" timeOffset="5">168 24</inkml:trace>
  <inkml:trace contextRef="#ctx0" brushRef="#br0" timeOffset="6">168 24</inkml:trace>
  <inkml:trace contextRef="#ctx0" brushRef="#br0" timeOffset="7">168 24</inkml:trace>
  <inkml:trace contextRef="#ctx0" brushRef="#br0" timeOffset="8">84 96</inkml:trace>
  <inkml:trace contextRef="#ctx0" brushRef="#br0" timeOffset="9">0 228</inkml:trace>
  <inkml:trace contextRef="#ctx0" brushRef="#br0" timeOffset="10">24 118</inkml:trace>
  <inkml:trace contextRef="#ctx0" brushRef="#br0" timeOffset="11">97 24</inkml:trace>
  <inkml:trace contextRef="#ctx0" brushRef="#br0" timeOffset="12">144 24</inkml:trace>
  <inkml:trace contextRef="#ctx0" brushRef="#br0" timeOffset="13">144 24</inkml:trace>
  <inkml:trace contextRef="#ctx0" brushRef="#br0" timeOffset="14">229 0</inkml:trace>
  <inkml:trace contextRef="#ctx0" brushRef="#br0" timeOffset="15">132 24</inkml:trace>
  <inkml:trace contextRef="#ctx0" brushRef="#br0" timeOffset="16">73 83</inkml:trace>
  <inkml:trace contextRef="#ctx0" brushRef="#br0" timeOffset="17">36 132</inkml:trace>
  <inkml:trace contextRef="#ctx0" brushRef="#br0" timeOffset="18">12 179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6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31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6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0 228,'0'-3,"0"-2,3-1,0-3,-2 1,2-4,-1 0,-1-2,4-1,-1 0,4 2,-1-1,2 0,3 0,0-1,0 2,-6-2,5 4,-4-1,0 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6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1 185,'1'-3,"5"-3,5-2,1-4,1 0,2 2,-3-4,0 4,-1 0,-1-1,0 2,-1 0,2 3,-1 0,2 0,2-1,-1 1,1 0,-1-2,2 1,0 1,-2 1,1 1,1 2,-2 2,0-1,1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6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34 209,'0'-2,"0"-7,3-1,-1-3,4-8,1 0,2-2,0 1,0 3,0-2,2 3,-3 1,-2 7,-1 7,-5 6,0 6,-6 1,0 5,-1 0,-4-3,1 2,1-4,-2 1,1-1,4-1,1 1,-1 4,-1-4,1 1,-2-4,1 2,5-4,1-5,4-3,1-3,1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6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43 308,'0'-3,"0"-1,0-6,0-5,0-2,3-2,0-4,0 3,3-1,0 4,1-1,-1 3,2 0,-4 6,2 7,-3 6,-4 6,-4 5,-1 2,-1-4,-2 2,-2-1,4-3,2 4,2-1,2-2,-1 3,2-2,-1 1,-2-5,0-5,1-8,1-1</inkml:trace>
  <inkml:trace contextRef="#ctx0" brushRef="#br0" timeOffset="1">71 211,'3'-1,"0"-5,0-3,5-4,6-8,7-5,8-4,-1-1,-1 4,-6 3,-9 9,-5 9,-8 5,-5 5,-3 5,-2 0,1 2,-1 1,3 1,-4-2,-2-1,4-1,-2 0,3-3,-5 0,5 0,3-2</inkml:trace>
  <inkml:trace contextRef="#ctx0" brushRef="#br0" timeOffset="2">1 255,'0'0</inkml:trace>
  <inkml:trace contextRef="#ctx0" brushRef="#br0" timeOffset="3">58 170,'0'0</inkml:trace>
  <inkml:trace contextRef="#ctx0" brushRef="#br0" timeOffset="4">141 114,'0'0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7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75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7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29 123</inkml:trace>
  <inkml:trace contextRef="#ctx0" brushRef="#br0" timeOffset="1">110 28</inkml:trace>
  <inkml:trace contextRef="#ctx0" brushRef="#br0" timeOffset="2">139 13</inkml:trace>
  <inkml:trace contextRef="#ctx0" brushRef="#br1" timeOffset="3">71 69</inkml:trace>
  <inkml:trace contextRef="#ctx0" brushRef="#br1" timeOffset="4">58 83</inkml:trace>
  <inkml:trace contextRef="#ctx0" brushRef="#br0" timeOffset="5">99 28</inkml:trace>
  <inkml:trace contextRef="#ctx0" brushRef="#br0" timeOffset="6">99 28</inkml:trace>
  <inkml:trace contextRef="#ctx0" brushRef="#br0" timeOffset="7">99 0</inkml:trace>
  <inkml:trace contextRef="#ctx0" brushRef="#br0" timeOffset="8">169 0</inkml:trace>
  <inkml:trace contextRef="#ctx0" brushRef="#br0" timeOffset="9">1 152</inkml:trace>
  <inkml:trace contextRef="#ctx0" brushRef="#br0" timeOffset="10">29 123</inkml:trace>
  <inkml:trace contextRef="#ctx0" brushRef="#br0" timeOffset="11">29 123</inkml:trace>
  <inkml:trace contextRef="#ctx0" brushRef="#br0" timeOffset="12">29 123</inkml:trace>
  <inkml:trace contextRef="#ctx0" brushRef="#br0" timeOffset="13">29 123</inkml:trace>
  <inkml:trace contextRef="#ctx0" brushRef="#br0" timeOffset="14">29 123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9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1 28</inkml:trace>
  <inkml:trace contextRef="#ctx0" brushRef="#br0" timeOffset="1">1 28</inkml:trace>
  <inkml:trace contextRef="#ctx0" brushRef="#br0" timeOffset="2">1 28</inkml:trace>
  <inkml:trace contextRef="#ctx0" brushRef="#br0" timeOffset="3">29 0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6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8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4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6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4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4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2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0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2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0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18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6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20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18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16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17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15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13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15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13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11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13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4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11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9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11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9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7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9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7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5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7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5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3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5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3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1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3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1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9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4.01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9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7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4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9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7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5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6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4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2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4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2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0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2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2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0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8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90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8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6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8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6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4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6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4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4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2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4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2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0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2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0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78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80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78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76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7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2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78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76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74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75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73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71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73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71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9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71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0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9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7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9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7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5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7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5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3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5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3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2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1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3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1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9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61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9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7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9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7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5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70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7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5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3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4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2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0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2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0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8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50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68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8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6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8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6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6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4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2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4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2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69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0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0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38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40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38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3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38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36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34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67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36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34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32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33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31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9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31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9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7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9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65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7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5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7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5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3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5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3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1 426,'0'-3,"3"-4,0-2,4-3,-1 2,5-4,-4 1,2-4,0 1,-3-2,2 5,-2-1,1 1,4 2,2-1,0 0,1-1,-2-2,1 2,-2 1,-2 0,0-3,1-2,2 2,1 2,-1 0,0 4,2-3,1 1,0 1,1-1,0 1,1-2,1 4,-2 2,2 3,-2 2,1 1,1 0,-2 0,2 1,-1-1,-1 0,-1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1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355 16</inkml:trace>
  <inkml:trace contextRef="#ctx0" brushRef="#br0" timeOffset="1">319 16</inkml:trace>
  <inkml:trace contextRef="#ctx0" brushRef="#br0" timeOffset="2">236 34</inkml:trace>
  <inkml:trace contextRef="#ctx0" brushRef="#br0" timeOffset="3">100 101</inkml:trace>
  <inkml:trace contextRef="#ctx0" brushRef="#br0" timeOffset="4">202 85</inkml:trace>
  <inkml:trace contextRef="#ctx0" brushRef="#br0" timeOffset="5">236 34</inkml:trace>
  <inkml:trace contextRef="#ctx0" brushRef="#br0" timeOffset="6">236 34</inkml:trace>
  <inkml:trace contextRef="#ctx0" brushRef="#br0" timeOffset="7">236 34</inkml:trace>
  <inkml:trace contextRef="#ctx0" brushRef="#br0" timeOffset="8">118 134</inkml:trace>
  <inkml:trace contextRef="#ctx0" brushRef="#br0" timeOffset="9">0 321</inkml:trace>
  <inkml:trace contextRef="#ctx0" brushRef="#br0" timeOffset="10">34 169</inkml:trace>
  <inkml:trace contextRef="#ctx0" brushRef="#br0" timeOffset="11">133 34</inkml:trace>
  <inkml:trace contextRef="#ctx0" brushRef="#br0" timeOffset="12">202 34</inkml:trace>
  <inkml:trace contextRef="#ctx0" brushRef="#br0" timeOffset="13">202 34</inkml:trace>
  <inkml:trace contextRef="#ctx0" brushRef="#br0" timeOffset="14">319 0</inkml:trace>
  <inkml:trace contextRef="#ctx0" brushRef="#br0" timeOffset="15">186 34</inkml:trace>
  <inkml:trace contextRef="#ctx0" brushRef="#br0" timeOffset="16">100 119</inkml:trace>
  <inkml:trace contextRef="#ctx0" brushRef="#br0" timeOffset="17">51 187</inkml:trace>
  <inkml:trace contextRef="#ctx0" brushRef="#br0" timeOffset="18">16 254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3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21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0 284,'0'-2,"3"-2,-2-4,5 2,-1-1,1-4,0 2,1-1,-2-2,-1 1,2 1,-1 3,-2-4,4 5,2-1,2-1,-2-1,-1-1,1 1,0 0,-3 1,0-2,2 0,1-1,-2 4,4-4,-4 7,1-4,2 1,0 1,2-2,0-1,0 3,0 0,0 2,0 2,0 2,-1-1,0 2,3-1,-4 0,4 0,-2 0,-3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67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9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248 10</inkml:trace>
  <inkml:trace contextRef="#ctx0" brushRef="#br0" timeOffset="1">224 10</inkml:trace>
  <inkml:trace contextRef="#ctx0" brushRef="#br0" timeOffset="2">167 24</inkml:trace>
  <inkml:trace contextRef="#ctx0" brushRef="#br0" timeOffset="3">70 67</inkml:trace>
  <inkml:trace contextRef="#ctx0" brushRef="#br0" timeOffset="4">143 57</inkml:trace>
  <inkml:trace contextRef="#ctx0" brushRef="#br0" timeOffset="5">167 24</inkml:trace>
  <inkml:trace contextRef="#ctx0" brushRef="#br0" timeOffset="6">167 24</inkml:trace>
  <inkml:trace contextRef="#ctx0" brushRef="#br0" timeOffset="7">167 24</inkml:trace>
  <inkml:trace contextRef="#ctx0" brushRef="#br0" timeOffset="8">82 90</inkml:trace>
  <inkml:trace contextRef="#ctx0" brushRef="#br0" timeOffset="9">0 213</inkml:trace>
  <inkml:trace contextRef="#ctx0" brushRef="#br0" timeOffset="10">24 112</inkml:trace>
  <inkml:trace contextRef="#ctx0" brushRef="#br0" timeOffset="11">94 24</inkml:trace>
  <inkml:trace contextRef="#ctx0" brushRef="#br0" timeOffset="12">143 24</inkml:trace>
  <inkml:trace contextRef="#ctx0" brushRef="#br0" timeOffset="13">143 24</inkml:trace>
  <inkml:trace contextRef="#ctx0" brushRef="#br0" timeOffset="14">224 0</inkml:trace>
  <inkml:trace contextRef="#ctx0" brushRef="#br0" timeOffset="15">130 24</inkml:trace>
  <inkml:trace contextRef="#ctx0" brushRef="#br0" timeOffset="16">70 79</inkml:trace>
  <inkml:trace contextRef="#ctx0" brushRef="#br0" timeOffset="17">36 124</inkml:trace>
  <inkml:trace contextRef="#ctx0" brushRef="#br0" timeOffset="18">12 169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9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0 284,'0'-2,"3"-2,-2-4,5 2,-1-1,1-4,0 2,1-1,-2-2,-1 1,2 1,-1 3,-2-4,4 5,2-1,2-1,-2-1,-1-1,1 1,0 0,-3 1,0-2,2 0,1-1,-2 4,4-4,-4 7,1-4,2 1,0 1,2-2,0-1,0 3,0 0,0 2,0 2,0 2,-1-1,0 2,3-1,-4 0,4 0,-2 0,-3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7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248 10</inkml:trace>
  <inkml:trace contextRef="#ctx0" brushRef="#br0" timeOffset="1">224 10</inkml:trace>
  <inkml:trace contextRef="#ctx0" brushRef="#br0" timeOffset="2">167 24</inkml:trace>
  <inkml:trace contextRef="#ctx0" brushRef="#br0" timeOffset="3">70 67</inkml:trace>
  <inkml:trace contextRef="#ctx0" brushRef="#br0" timeOffset="4">143 57</inkml:trace>
  <inkml:trace contextRef="#ctx0" brushRef="#br0" timeOffset="5">167 24</inkml:trace>
  <inkml:trace contextRef="#ctx0" brushRef="#br0" timeOffset="6">167 24</inkml:trace>
  <inkml:trace contextRef="#ctx0" brushRef="#br0" timeOffset="7">167 24</inkml:trace>
  <inkml:trace contextRef="#ctx0" brushRef="#br0" timeOffset="8">82 90</inkml:trace>
  <inkml:trace contextRef="#ctx0" brushRef="#br0" timeOffset="9">0 213</inkml:trace>
  <inkml:trace contextRef="#ctx0" brushRef="#br0" timeOffset="10">24 112</inkml:trace>
  <inkml:trace contextRef="#ctx0" brushRef="#br0" timeOffset="11">94 24</inkml:trace>
  <inkml:trace contextRef="#ctx0" brushRef="#br0" timeOffset="12">143 24</inkml:trace>
  <inkml:trace contextRef="#ctx0" brushRef="#br0" timeOffset="13">143 24</inkml:trace>
  <inkml:trace contextRef="#ctx0" brushRef="#br0" timeOffset="14">224 0</inkml:trace>
  <inkml:trace contextRef="#ctx0" brushRef="#br0" timeOffset="15">130 24</inkml:trace>
  <inkml:trace contextRef="#ctx0" brushRef="#br0" timeOffset="16">70 79</inkml:trace>
  <inkml:trace contextRef="#ctx0" brushRef="#br0" timeOffset="17">36 124</inkml:trace>
  <inkml:trace contextRef="#ctx0" brushRef="#br0" timeOffset="18">12 169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7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0 284,'0'-2,"3"-2,-2-4,5 2,-1-1,1-4,0 2,1-1,-2-2,-1 1,2 1,-1 3,-2-4,4 5,2-1,2-1,-2-1,-1-1,1 1,0 0,-3 1,0-2,2 0,1-1,-2 4,4-4,-4 7,1-4,2 1,0 1,2-2,0-1,0 3,0 0,0 2,0 2,0 2,-1-1,0 2,3-1,-4 0,4 0,-2 0,-3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5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248 10</inkml:trace>
  <inkml:trace contextRef="#ctx0" brushRef="#br0" timeOffset="1">224 10</inkml:trace>
  <inkml:trace contextRef="#ctx0" brushRef="#br0" timeOffset="2">167 24</inkml:trace>
  <inkml:trace contextRef="#ctx0" brushRef="#br0" timeOffset="3">70 67</inkml:trace>
  <inkml:trace contextRef="#ctx0" brushRef="#br0" timeOffset="4">143 57</inkml:trace>
  <inkml:trace contextRef="#ctx0" brushRef="#br0" timeOffset="5">167 24</inkml:trace>
  <inkml:trace contextRef="#ctx0" brushRef="#br0" timeOffset="6">167 24</inkml:trace>
  <inkml:trace contextRef="#ctx0" brushRef="#br0" timeOffset="7">167 24</inkml:trace>
  <inkml:trace contextRef="#ctx0" brushRef="#br0" timeOffset="8">82 90</inkml:trace>
  <inkml:trace contextRef="#ctx0" brushRef="#br0" timeOffset="9">0 213</inkml:trace>
  <inkml:trace contextRef="#ctx0" brushRef="#br0" timeOffset="10">24 112</inkml:trace>
  <inkml:trace contextRef="#ctx0" brushRef="#br0" timeOffset="11">94 24</inkml:trace>
  <inkml:trace contextRef="#ctx0" brushRef="#br0" timeOffset="12">143 24</inkml:trace>
  <inkml:trace contextRef="#ctx0" brushRef="#br0" timeOffset="13">143 24</inkml:trace>
  <inkml:trace contextRef="#ctx0" brushRef="#br0" timeOffset="14">224 0</inkml:trace>
  <inkml:trace contextRef="#ctx0" brushRef="#br0" timeOffset="15">130 24</inkml:trace>
  <inkml:trace contextRef="#ctx0" brushRef="#br0" timeOffset="16">70 79</inkml:trace>
  <inkml:trace contextRef="#ctx0" brushRef="#br0" timeOffset="17">36 124</inkml:trace>
  <inkml:trace contextRef="#ctx0" brushRef="#br0" timeOffset="18">12 169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2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0 319,'0'-3,"0"-3,3-5,1 1,1-3,-2-4,0-1,-2-1,4-1,4 0,0 0,1 1,2-2,6 1,-1 1,-1 0,-7-2,4 6,-1 0,-1 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2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1 258,'1'-3,"10"-5,1-4,6-4,1-2,1 5,-2-5,-2 1,-1 4,0-2,-2 3,1-1,1 5,-2-2,5 2,0-2,1 2,1-2,-1 1,0-2,2 2,-1 2,-1 2,1 2,-1 3,0-1,-1 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2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48 294,'0'-3,"0"-9,4-3,-1-4,5-10,4 0,-2-3,4 1,-1 3,-1-2,3 6,-3 1,-5 8,-1 11,-3 8,-6 8,-4 5,-1 2,-4 2,-3-3,3 0,-2-3,-1 0,1-2,5 2,3-1,-3 3,0-2,-1 0,1-4,-2 2,8-7,2-7,5-2,4-5,-2-2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2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59 432,'0'-3,"0"-3,0-10,0-3,0-5,5-5,-1-1,1 1,2 0,4 4,-2 1,-2 3,3 0,-2 8,-1 10,-2 7,-7 11,-4 6,-3 3,-1-5,-3 1,-1-1,4-1,2 1,4 1,2-2,1 1,1 1,-2-1,-2-6,-1-8,2-10,2-4</inkml:trace>
  <inkml:trace contextRef="#ctx0" brushRef="#br0" timeOffset="1">100 297,'2'-3,"3"-5,1-5,3-5,12-11,9-6,10-7,0-3,-2 6,-10 8,-10 10,-8 10,-11 10,-10 7,1 7,-5 1,-1-1,1 4,3 2,-5-5,-1 2,2-4,-1 0,6-3,-7-2,4 2,7-1</inkml:trace>
  <inkml:trace contextRef="#ctx0" brushRef="#br0" timeOffset="2">1 356,'0'0</inkml:trace>
  <inkml:trace contextRef="#ctx0" brushRef="#br0" timeOffset="3">80 237,'0'0</inkml:trace>
  <inkml:trace contextRef="#ctx0" brushRef="#br0" timeOffset="4">198 159,'0'0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3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65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35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3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41 176</inkml:trace>
  <inkml:trace contextRef="#ctx0" brushRef="#br0" timeOffset="1">156 39</inkml:trace>
  <inkml:trace contextRef="#ctx0" brushRef="#br0" timeOffset="2">197 19</inkml:trace>
  <inkml:trace contextRef="#ctx0" brushRef="#br1" timeOffset="3">100 99</inkml:trace>
  <inkml:trace contextRef="#ctx0" brushRef="#br1" timeOffset="4">80 116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237 0</inkml:trace>
  <inkml:trace contextRef="#ctx0" brushRef="#br0" timeOffset="9">1 215</inkml:trace>
  <inkml:trace contextRef="#ctx0" brushRef="#br0" timeOffset="10">41 176</inkml:trace>
  <inkml:trace contextRef="#ctx0" brushRef="#br0" timeOffset="11">41 176</inkml:trace>
  <inkml:trace contextRef="#ctx0" brushRef="#br0" timeOffset="12">41 176</inkml:trace>
  <inkml:trace contextRef="#ctx0" brushRef="#br0" timeOffset="13">41 176</inkml:trace>
  <inkml:trace contextRef="#ctx0" brushRef="#br0" timeOffset="14">41 176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5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9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0 319,'0'-3,"0"-3,3-5,1 1,1-3,-2-4,0-1,-2-1,4-1,4 0,0 0,1 1,2-2,6 1,-1 1,-1 0,-7-2,4 6,-1 0,-1 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9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1 258,'1'-3,"10"-5,1-4,6-4,1-2,1 5,-2-5,-2 1,-1 4,0-2,-2 3,1-1,1 5,-2-2,5 2,0-2,1 2,1-2,-1 1,0-2,2 2,-1 2,-1 2,1 2,-1 3,0-1,-1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9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48 294,'0'-3,"0"-9,4-3,-1-4,5-10,4 0,-2-3,4 1,-1 3,-1-2,3 6,-3 1,-5 8,-1 11,-3 8,-6 8,-4 5,-1 2,-4 2,-3-3,3 0,-2-3,-1 0,1-2,5 2,3-1,-3 3,0-2,-1 0,1-4,-2 2,8-7,2-7,5-2,4-5,-2-2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9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59 432,'0'-3,"0"-3,0-10,0-3,0-5,5-5,-1-1,1 1,2 0,4 4,-2 1,-2 3,3 0,-2 8,-1 10,-2 7,-7 11,-4 6,-3 3,-1-5,-3 1,-1-1,4-1,2 1,4 1,2-2,1 1,1 1,-2-1,-2-6,-1-8,2-10,2-4</inkml:trace>
  <inkml:trace contextRef="#ctx0" brushRef="#br0" timeOffset="1">100 297,'2'-3,"3"-5,1-5,3-5,12-11,9-6,10-7,0-3,-2 6,-10 8,-10 10,-8 10,-11 10,-10 7,1 7,-5 1,-1-1,1 4,3 2,-5-5,-1 2,2-4,-1 0,6-3,-7-2,4 2,7-1</inkml:trace>
  <inkml:trace contextRef="#ctx0" brushRef="#br0" timeOffset="2">1 356,'0'0</inkml:trace>
  <inkml:trace contextRef="#ctx0" brushRef="#br0" timeOffset="3">80 237,'0'0</inkml:trace>
  <inkml:trace contextRef="#ctx0" brushRef="#br0" timeOffset="4">198 159,'0'0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0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05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0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41 176</inkml:trace>
  <inkml:trace contextRef="#ctx0" brushRef="#br0" timeOffset="1">156 39</inkml:trace>
  <inkml:trace contextRef="#ctx0" brushRef="#br0" timeOffset="2">197 19</inkml:trace>
  <inkml:trace contextRef="#ctx0" brushRef="#br1" timeOffset="3">100 99</inkml:trace>
  <inkml:trace contextRef="#ctx0" brushRef="#br1" timeOffset="4">80 116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237 0</inkml:trace>
  <inkml:trace contextRef="#ctx0" brushRef="#br0" timeOffset="9">1 215</inkml:trace>
  <inkml:trace contextRef="#ctx0" brushRef="#br0" timeOffset="10">41 176</inkml:trace>
  <inkml:trace contextRef="#ctx0" brushRef="#br0" timeOffset="11">41 176</inkml:trace>
  <inkml:trace contextRef="#ctx0" brushRef="#br0" timeOffset="12">41 176</inkml:trace>
  <inkml:trace contextRef="#ctx0" brushRef="#br0" timeOffset="13">41 176</inkml:trace>
  <inkml:trace contextRef="#ctx0" brushRef="#br0" timeOffset="14">41 176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5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63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12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6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0 319,'0'-3,"0"-3,3-5,1 1,1-3,-2-4,0-1,-2-1,4-1,4 0,0 0,1 1,2-2,6 1,-1 1,-1 0,-7-2,4 6,-1 0,-1 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6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1 258,'1'-3,"10"-5,1-4,6-4,1-2,1 5,-2-5,-2 1,-1 4,0-2,-2 3,1-1,1 5,-2-2,5 2,0-2,1 2,1-2,-1 1,0-2,2 2,-1 2,-1 2,1 2,-1 3,0-1,-1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6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48 294,'0'-3,"0"-9,4-3,-1-4,5-10,4 0,-2-3,4 1,-1 3,-1-2,3 6,-3 1,-5 8,-1 11,-3 8,-6 8,-4 5,-1 2,-4 2,-3-3,3 0,-2-3,-1 0,1-2,5 2,3-1,-3 3,0-2,-1 0,1-4,-2 2,8-7,2-7,5-2,4-5,-2-2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6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59 432,'0'-3,"0"-3,0-10,0-3,0-5,5-5,-1-1,1 1,2 0,4 4,-2 1,-2 3,3 0,-2 8,-1 10,-2 7,-7 11,-4 6,-3 3,-1-5,-3 1,-1-1,4-1,2 1,4 1,2-2,1 1,1 1,-2-1,-2-6,-1-8,2-10,2-4</inkml:trace>
  <inkml:trace contextRef="#ctx0" brushRef="#br0" timeOffset="1">100 297,'2'-3,"3"-5,1-5,3-5,12-11,9-6,10-7,0-3,-2 6,-10 8,-10 10,-8 10,-11 10,-10 7,1 7,-5 1,-1-1,1 4,3 2,-5-5,-1 2,2-4,-1 0,6-3,-7-2,4 2,7-1</inkml:trace>
  <inkml:trace contextRef="#ctx0" brushRef="#br0" timeOffset="2">1 356,'0'0</inkml:trace>
  <inkml:trace contextRef="#ctx0" brushRef="#br0" timeOffset="3">80 237,'0'0</inkml:trace>
  <inkml:trace contextRef="#ctx0" brushRef="#br0" timeOffset="4">198 159,'0'0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7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75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7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41 176</inkml:trace>
  <inkml:trace contextRef="#ctx0" brushRef="#br0" timeOffset="1">156 39</inkml:trace>
  <inkml:trace contextRef="#ctx0" brushRef="#br0" timeOffset="2">197 19</inkml:trace>
  <inkml:trace contextRef="#ctx0" brushRef="#br1" timeOffset="3">100 99</inkml:trace>
  <inkml:trace contextRef="#ctx0" brushRef="#br1" timeOffset="4">80 116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237 0</inkml:trace>
  <inkml:trace contextRef="#ctx0" brushRef="#br0" timeOffset="9">1 215</inkml:trace>
  <inkml:trace contextRef="#ctx0" brushRef="#br0" timeOffset="10">41 176</inkml:trace>
  <inkml:trace contextRef="#ctx0" brushRef="#br0" timeOffset="11">41 176</inkml:trace>
  <inkml:trace contextRef="#ctx0" brushRef="#br0" timeOffset="12">41 176</inkml:trace>
  <inkml:trace contextRef="#ctx0" brushRef="#br0" timeOffset="13">41 176</inkml:trace>
  <inkml:trace contextRef="#ctx0" brushRef="#br0" timeOffset="14">41 176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9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3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0 319,'0'-3,"0"-3,3-5,1 1,1-3,-2-4,0-1,-2-1,4-1,4 0,0 0,1 1,2-2,6 1,-1 1,-1 0,-7-2,4 6,-1 0,-1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65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3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1 258,'1'-3,"10"-5,1-4,6-4,1-2,1 5,-2-5,-2 1,-1 4,0-2,-2 3,1-1,1 5,-2-2,5 2,0-2,1 2,1-2,-1 1,0-2,2 2,-1 2,-1 2,1 2,-1 3,0-1,-1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3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48 294,'0'-3,"0"-9,4-3,-1-4,5-10,4 0,-2-3,4 1,-1 3,-1-2,3 6,-3 1,-5 8,-1 11,-3 8,-6 8,-4 5,-1 2,-4 2,-3-3,3 0,-2-3,-1 0,1-2,5 2,3-1,-3 3,0-2,-1 0,1-4,-2 2,8-7,2-7,5-2,4-5,-2-2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3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59 432,'0'-3,"0"-3,0-10,0-3,0-5,5-5,-1-1,1 1,2 0,4 4,-2 1,-2 3,3 0,-2 8,-1 10,-2 7,-7 11,-4 6,-3 3,-1-5,-3 1,-1-1,4-1,2 1,4 1,2-2,1 1,1 1,-2-1,-2-6,-1-8,2-10,2-4</inkml:trace>
  <inkml:trace contextRef="#ctx0" brushRef="#br0" timeOffset="1">100 297,'2'-3,"3"-5,1-5,3-5,12-11,9-6,10-7,0-3,-2 6,-10 8,-10 10,-8 10,-11 10,-10 7,1 7,-5 1,-1-1,1 4,3 2,-5-5,-1 2,2-4,-1 0,6-3,-7-2,4 2,7-1</inkml:trace>
  <inkml:trace contextRef="#ctx0" brushRef="#br0" timeOffset="2">1 356,'0'0</inkml:trace>
  <inkml:trace contextRef="#ctx0" brushRef="#br0" timeOffset="3">80 237,'0'0</inkml:trace>
  <inkml:trace contextRef="#ctx0" brushRef="#br0" timeOffset="4">198 159,'0'0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4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45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4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41 176</inkml:trace>
  <inkml:trace contextRef="#ctx0" brushRef="#br0" timeOffset="1">156 39</inkml:trace>
  <inkml:trace contextRef="#ctx0" brushRef="#br0" timeOffset="2">197 19</inkml:trace>
  <inkml:trace contextRef="#ctx0" brushRef="#br1" timeOffset="3">100 99</inkml:trace>
  <inkml:trace contextRef="#ctx0" brushRef="#br1" timeOffset="4">80 116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237 0</inkml:trace>
  <inkml:trace contextRef="#ctx0" brushRef="#br0" timeOffset="9">1 215</inkml:trace>
  <inkml:trace contextRef="#ctx0" brushRef="#br0" timeOffset="10">41 176</inkml:trace>
  <inkml:trace contextRef="#ctx0" brushRef="#br0" timeOffset="11">41 176</inkml:trace>
  <inkml:trace contextRef="#ctx0" brushRef="#br0" timeOffset="12">41 176</inkml:trace>
  <inkml:trace contextRef="#ctx0" brushRef="#br0" timeOffset="13">41 176</inkml:trace>
  <inkml:trace contextRef="#ctx0" brushRef="#br0" timeOffset="14">41 176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6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0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0 319,'0'-3,"0"-3,3-5,1 1,1-3,-2-4,0-1,-2-1,4-1,4 0,0 0,1 1,2-2,6 1,-1 1,-1 0,-7-2,4 6,-1 0,-1 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0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1 258,'1'-3,"10"-5,1-4,6-4,1-2,1 5,-2-5,-2 1,-1 4,0-2,-2 3,1-1,1 5,-2-2,5 2,0-2,1 2,1-2,-1 1,0-2,2 2,-1 2,-1 2,1 2,-1 3,0-1,-1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0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48 294,'0'-3,"0"-9,4-3,-1-4,5-10,4 0,-2-3,4 1,-1 3,-1-2,3 6,-3 1,-5 8,-1 11,-3 8,-6 8,-4 5,-1 2,-4 2,-3-3,3 0,-2-3,-1 0,1-2,5 2,3-1,-3 3,0-2,-1 0,1-4,-2 2,8-7,2-7,5-2,4-5,-2-2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63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0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59 432,'0'-3,"0"-3,0-10,0-3,0-5,5-5,-1-1,1 1,2 0,4 4,-2 1,-2 3,3 0,-2 8,-1 10,-2 7,-7 11,-4 6,-3 3,-1-5,-3 1,-1-1,4-1,2 1,4 1,2-2,1 1,1 1,-2-1,-2-6,-1-8,2-10,2-4</inkml:trace>
  <inkml:trace contextRef="#ctx0" brushRef="#br0" timeOffset="1">100 297,'2'-3,"3"-5,1-5,3-5,12-11,9-6,10-7,0-3,-2 6,-10 8,-10 10,-8 10,-11 10,-10 7,1 7,-5 1,-1-1,1 4,3 2,-5-5,-1 2,2-4,-1 0,6-3,-7-2,4 2,7-1</inkml:trace>
  <inkml:trace contextRef="#ctx0" brushRef="#br0" timeOffset="2">1 356,'0'0</inkml:trace>
  <inkml:trace contextRef="#ctx0" brushRef="#br0" timeOffset="3">80 237,'0'0</inkml:trace>
  <inkml:trace contextRef="#ctx0" brushRef="#br0" timeOffset="4">198 159,'0'0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1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15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1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41 176</inkml:trace>
  <inkml:trace contextRef="#ctx0" brushRef="#br0" timeOffset="1">156 39</inkml:trace>
  <inkml:trace contextRef="#ctx0" brushRef="#br0" timeOffset="2">197 19</inkml:trace>
  <inkml:trace contextRef="#ctx0" brushRef="#br1" timeOffset="3">100 99</inkml:trace>
  <inkml:trace contextRef="#ctx0" brushRef="#br1" timeOffset="4">80 116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237 0</inkml:trace>
  <inkml:trace contextRef="#ctx0" brushRef="#br0" timeOffset="9">1 215</inkml:trace>
  <inkml:trace contextRef="#ctx0" brushRef="#br0" timeOffset="10">41 176</inkml:trace>
  <inkml:trace contextRef="#ctx0" brushRef="#br0" timeOffset="11">41 176</inkml:trace>
  <inkml:trace contextRef="#ctx0" brushRef="#br0" timeOffset="12">41 176</inkml:trace>
  <inkml:trace contextRef="#ctx0" brushRef="#br0" timeOffset="13">41 176</inkml:trace>
  <inkml:trace contextRef="#ctx0" brushRef="#br0" timeOffset="14">41 176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3.03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0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98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0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98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9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61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98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96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94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96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94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92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93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91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9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91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63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6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7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71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7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7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79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8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9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6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4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8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6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4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2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9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9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9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0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0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0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8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0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82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6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6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6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7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7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7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7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9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8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6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6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4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2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4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2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0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0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9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68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70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68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6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68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66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64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66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64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62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9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63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61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9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61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9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7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9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7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5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7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7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9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5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3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5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3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1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3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1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9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51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6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9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6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6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6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7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74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7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9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3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3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3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61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3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4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44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4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6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0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0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0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0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1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5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14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1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3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7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7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7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7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8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84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8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5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40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4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4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4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4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5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54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5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7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1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5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1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1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1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2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24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2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4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1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9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31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6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9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7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9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7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5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7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5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3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4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2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6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0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2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0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8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20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8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6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8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3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3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6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3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4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4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4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4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6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0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0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0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1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6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1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1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1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3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0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8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10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8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6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8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5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8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6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1 472,'0'-4,"3"-4,1-3,4 0,0-3,2 1,-2-4,3 1,-2-3,-2 0,1 4,0 0,-1 2,5-1,0 2,5-3,-2 1,-3-2,4 1,-4 3,-1-3,-1-3,0 2,3-1,2 2,-2 1,1 2,1 1,1-1,-1 0,4 1,0-1,-2-1,2 4,0 3,0 2,-1 3,2 1,-1 0,0 0,-1 1,1-1,0 0,-4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4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393 18</inkml:trace>
  <inkml:trace contextRef="#ctx0" brushRef="#br0" timeOffset="1">355 18</inkml:trace>
  <inkml:trace contextRef="#ctx0" brushRef="#br0" timeOffset="2">263 37</inkml:trace>
  <inkml:trace contextRef="#ctx0" brushRef="#br0" timeOffset="3">113 113</inkml:trace>
  <inkml:trace contextRef="#ctx0" brushRef="#br0" timeOffset="4">225 95</inkml:trace>
  <inkml:trace contextRef="#ctx0" brushRef="#br0" timeOffset="5">263 37</inkml:trace>
  <inkml:trace contextRef="#ctx0" brushRef="#br0" timeOffset="6">263 37</inkml:trace>
  <inkml:trace contextRef="#ctx0" brushRef="#br0" timeOffset="7">263 37</inkml:trace>
  <inkml:trace contextRef="#ctx0" brushRef="#br0" timeOffset="8">132 149</inkml:trace>
  <inkml:trace contextRef="#ctx0" brushRef="#br0" timeOffset="9">0 355</inkml:trace>
  <inkml:trace contextRef="#ctx0" brushRef="#br0" timeOffset="10">37 187</inkml:trace>
  <inkml:trace contextRef="#ctx0" brushRef="#br0" timeOffset="11">149 37</inkml:trace>
  <inkml:trace contextRef="#ctx0" brushRef="#br0" timeOffset="12">225 37</inkml:trace>
  <inkml:trace contextRef="#ctx0" brushRef="#br0" timeOffset="13">225 37</inkml:trace>
  <inkml:trace contextRef="#ctx0" brushRef="#br0" timeOffset="14">355 0</inkml:trace>
  <inkml:trace contextRef="#ctx0" brushRef="#br0" timeOffset="15">205 37</inkml:trace>
  <inkml:trace contextRef="#ctx0" brushRef="#br0" timeOffset="16">113 132</inkml:trace>
  <inkml:trace contextRef="#ctx0" brushRef="#br0" timeOffset="17">56 208</inkml:trace>
  <inkml:trace contextRef="#ctx0" brushRef="#br0" timeOffset="18">18 281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6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1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1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1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1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2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24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2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2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0 319,'0'-5,"0"-2,3-2,1-3,1-1,-1-2,-2-3,-1 0,4-2,2 1,2-2,2 0,4 2,0-1,3 0,-4 2,-2-2,-1 4,1 1,-2 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4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8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8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8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8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9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94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9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0.01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5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2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1 258,'3'-5,"4"-4,7-3,4-3,0-1,1 0,2 1,-8-2,2 4,2-1,-4-1,-1 5,2 0,2-1,0 4,4-1,-4-1,4-1,-1 1,2-2,0 2,-2 3,1 0,-1 3,-1 3,3-1,-6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5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5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5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6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64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6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8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2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0 354,'0'-3,"0"-7,3 1,2-3,-1-3,2-3,-4-2,-2 0,6-1,3-2,1 1,1-1,5 0,2 2,1-1,-2 0,-3-1,-3 7,3-2,-3 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2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1 285,'3'-3,"6"-5,5-6,6-4,2-2,-2 4,3-2,-8-1,4 6,-4-2,1-2,-2 5,1 0,1 1,4 3,1-1,-1-1,2-1,0 2,1-4,-3 3,3 3,-1 3,-1-2,1 6,0-1,-5 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2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53 326,'0'-5,"0"-7,3-5,3-5,1-9,5-3,2 1,0-2,2 2,-1 2,0 4,-5 1,1 11,-5 10,-4 10,-3 8,-8 4,-1 6,-3 0,-1-2,-1-2,-1-2,-2 0,3-4,6 3,1 2,1 0,-5-2,2 0,-1-3,2 0,3-5,5-10,6-1,2-7,0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2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48 291,'0'-3,"0"-7,3-5,1-5,4-8,2-3,2 1,2-2,-1 3,0 2,-1 3,0 1,-3 8,-4 11,-2 8,-5 8,-7 3,2 5,-5 1,-2-2,1-3,0 1,-4-4,4 2,5-1,1 2,-1-1,-1 0,0 0,-1-5,-1 4,8-8,2-6,5-5,2-4,0 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2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67 480,'0'-4,"0"-4,0-10,0-2,0-9,3-2,1-3,2 3,2 0,3 2,0 3,-3 3,4 0,-3 10,-2 9,-3 8,-4 13,-8 6,-1 3,-2-4,-4 0,0-2,3 0,5 2,3-2,0 2,2-2,2 3,-2-2,-2-6,0-11,1-8,0-4</inkml:trace>
  <inkml:trace contextRef="#ctx0" brushRef="#br0" timeOffset="1">110 327,'4'-3,"0"-5,1-6,6-6,13-13,10-5,10-9,-1-1,-2 5,-7 6,-14 13,-10 14,-13 9,-7 9,-2 4,-3 3,-4 2,4 2,-2 0,-1-3,0 0,-1-1,3-1,0-5,-2-1,5 2,2-2</inkml:trace>
  <inkml:trace contextRef="#ctx0" brushRef="#br0" timeOffset="2">1 394,'0'0</inkml:trace>
  <inkml:trace contextRef="#ctx0" brushRef="#br0" timeOffset="3">89 263,'0'0</inkml:trace>
  <inkml:trace contextRef="#ctx0" brushRef="#br0" timeOffset="4">219 177,'0'0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3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34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35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46 193</inkml:trace>
  <inkml:trace contextRef="#ctx0" brushRef="#br0" timeOffset="1">176 43</inkml:trace>
  <inkml:trace contextRef="#ctx0" brushRef="#br0" timeOffset="2">220 20</inkml:trace>
  <inkml:trace contextRef="#ctx0" brushRef="#br1" timeOffset="3">111 106</inkml:trace>
  <inkml:trace contextRef="#ctx0" brushRef="#br1" timeOffset="4">89 129</inkml:trace>
  <inkml:trace contextRef="#ctx0" brushRef="#br0" timeOffset="5">153 43</inkml:trace>
  <inkml:trace contextRef="#ctx0" brushRef="#br0" timeOffset="6">153 43</inkml:trace>
  <inkml:trace contextRef="#ctx0" brushRef="#br0" timeOffset="7">153 0</inkml:trace>
  <inkml:trace contextRef="#ctx0" brushRef="#br0" timeOffset="8">263 0</inkml:trace>
  <inkml:trace contextRef="#ctx0" brushRef="#br0" timeOffset="9">1 237</inkml:trace>
  <inkml:trace contextRef="#ctx0" brushRef="#br0" timeOffset="10">46 193</inkml:trace>
  <inkml:trace contextRef="#ctx0" brushRef="#br0" timeOffset="11">46 193</inkml:trace>
  <inkml:trace contextRef="#ctx0" brushRef="#br0" timeOffset="12">46 193</inkml:trace>
  <inkml:trace contextRef="#ctx0" brushRef="#br0" timeOffset="13">46 193</inkml:trace>
  <inkml:trace contextRef="#ctx0" brushRef="#br0" timeOffset="14">46 193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19.950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46 0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2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1 358,'0'-3,"1"-2,3-4,2 0,-1-1,3 0,-1-3,0 1,1-3,-2 0,-1 5,0-3,2 2,1 3,3-1,0-2,1 0,-2-1,2 1,-4 0,0 0,-1-1,2 0,1-2,1 4,0-1,-2 1,2 2,3-1,-2-1,1 2,1-2,1 1,-2 3,1 1,1 2,-2 2,2 1,0 0,0 0,-1 1,-1-1,2 0,-4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0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298 14</inkml:trace>
  <inkml:trace contextRef="#ctx0" brushRef="#br0" timeOffset="1">270 14</inkml:trace>
  <inkml:trace contextRef="#ctx0" brushRef="#br0" timeOffset="2">199 28</inkml:trace>
  <inkml:trace contextRef="#ctx0" brushRef="#br0" timeOffset="3">85 85</inkml:trace>
  <inkml:trace contextRef="#ctx0" brushRef="#br0" timeOffset="4">171 72</inkml:trace>
  <inkml:trace contextRef="#ctx0" brushRef="#br0" timeOffset="5">199 28</inkml:trace>
  <inkml:trace contextRef="#ctx0" brushRef="#br0" timeOffset="6">199 28</inkml:trace>
  <inkml:trace contextRef="#ctx0" brushRef="#br0" timeOffset="7">199 28</inkml:trace>
  <inkml:trace contextRef="#ctx0" brushRef="#br0" timeOffset="8">99 114</inkml:trace>
  <inkml:trace contextRef="#ctx0" brushRef="#br0" timeOffset="9">0 270</inkml:trace>
  <inkml:trace contextRef="#ctx0" brushRef="#br0" timeOffset="10">28 141</inkml:trace>
  <inkml:trace contextRef="#ctx0" brushRef="#br0" timeOffset="11">114 28</inkml:trace>
  <inkml:trace contextRef="#ctx0" brushRef="#br0" timeOffset="12">171 28</inkml:trace>
  <inkml:trace contextRef="#ctx0" brushRef="#br0" timeOffset="13">171 28</inkml:trace>
  <inkml:trace contextRef="#ctx0" brushRef="#br0" timeOffset="14">270 0</inkml:trace>
  <inkml:trace contextRef="#ctx0" brushRef="#br0" timeOffset="15">156 28</inkml:trace>
  <inkml:trace contextRef="#ctx0" brushRef="#br0" timeOffset="16">85 99</inkml:trace>
  <inkml:trace contextRef="#ctx0" brushRef="#br0" timeOffset="17">42 156</inkml:trace>
  <inkml:trace contextRef="#ctx0" brushRef="#br0" timeOffset="18">14 213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4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1 358,'0'-3,"1"-2,3-4,2 0,-1-1,3 0,-1-3,0 1,1-3,-2 0,-1 5,0-3,2 2,1 3,3-1,0-2,1 0,-2-1,2 1,-4 0,0 0,-1-1,2 0,1-2,1 4,0-1,-2 1,2 2,3-1,-2-1,1 2,1-2,1 1,-2 3,1 1,1 2,-2 2,2 1,0 0,0 0,-1 1,-1-1,2 0,-4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2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298 14</inkml:trace>
  <inkml:trace contextRef="#ctx0" brushRef="#br0" timeOffset="1">270 14</inkml:trace>
  <inkml:trace contextRef="#ctx0" brushRef="#br0" timeOffset="2">199 28</inkml:trace>
  <inkml:trace contextRef="#ctx0" brushRef="#br0" timeOffset="3">85 85</inkml:trace>
  <inkml:trace contextRef="#ctx0" brushRef="#br0" timeOffset="4">171 72</inkml:trace>
  <inkml:trace contextRef="#ctx0" brushRef="#br0" timeOffset="5">199 28</inkml:trace>
  <inkml:trace contextRef="#ctx0" brushRef="#br0" timeOffset="6">199 28</inkml:trace>
  <inkml:trace contextRef="#ctx0" brushRef="#br0" timeOffset="7">199 28</inkml:trace>
  <inkml:trace contextRef="#ctx0" brushRef="#br0" timeOffset="8">99 114</inkml:trace>
  <inkml:trace contextRef="#ctx0" brushRef="#br0" timeOffset="9">0 270</inkml:trace>
  <inkml:trace contextRef="#ctx0" brushRef="#br0" timeOffset="10">28 141</inkml:trace>
  <inkml:trace contextRef="#ctx0" brushRef="#br0" timeOffset="11">114 28</inkml:trace>
  <inkml:trace contextRef="#ctx0" brushRef="#br0" timeOffset="12">171 28</inkml:trace>
  <inkml:trace contextRef="#ctx0" brushRef="#br0" timeOffset="13">171 28</inkml:trace>
  <inkml:trace contextRef="#ctx0" brushRef="#br0" timeOffset="14">270 0</inkml:trace>
  <inkml:trace contextRef="#ctx0" brushRef="#br0" timeOffset="15">156 28</inkml:trace>
  <inkml:trace contextRef="#ctx0" brushRef="#br0" timeOffset="16">85 99</inkml:trace>
  <inkml:trace contextRef="#ctx0" brushRef="#br0" timeOffset="17">42 156</inkml:trace>
  <inkml:trace contextRef="#ctx0" brushRef="#br0" timeOffset="18">14 213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3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59 431,'0'-3,"0"-6,0-6,0-4,0-5,5-3,-2-5,3 3,1 0,1 5,4 1,-5 2,2 0,0 9,-3 7,-2 11,-4 9,-7 6,-1 3,-4-5,-1 1,0-2,4 0,1 1,4-1,2 1,1 1,1-1,-3 1,0-9,-2-6,2-10,2-2</inkml:trace>
  <inkml:trace contextRef="#ctx0" brushRef="#br0" timeOffset="1">100 294,'2'-3,"3"-5,-1-2,5-10,12-10,9-4,9-8,3-1,-6 6,-5 2,-15 14,-8 12,-8 8,-9 8,-3 5,-2 0,-2 3,3 3,-2-1,-2-2,1-1,-1-2,2 0,1-1,-1-4,1 2,5-3</inkml:trace>
  <inkml:trace contextRef="#ctx0" brushRef="#br0" timeOffset="2">1 355,'0'0</inkml:trace>
  <inkml:trace contextRef="#ctx0" brushRef="#br0" timeOffset="3">80 237,'0'0</inkml:trace>
  <inkml:trace contextRef="#ctx0" brushRef="#br0" timeOffset="4">197 159,'0'0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4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4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0 268,'0'-2,"0"-4,3-2,1-2,-2 0,1-4,0-1,-2-1,3 0,3-2,1 2,0-1,3 0,4 0,-1 1,-1 0,-5-2,3 6,-1-2,-1 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4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1 217,'1'-3,"7"-4,3-2,4-5,2-1,-1 3,-1-3,-2 2,0 2,0-2,-2 3,0-1,1 4,0-1,3 1,0-1,1 1,1-1,-1 0,0 0,2 0,-2 2,0 2,1 1,-1 3,0-1,-1 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4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41 247,'0'-3,"0"-6,2-5,1-2,4-7,2-3,1 0,1 0,0 2,-1 0,3 3,-4 2,-2 7,-2 8,-3 8,-4 6,-4 3,-1 3,-3 2,-2-3,1 0,-1-2,0 0,1-2,3 1,2 0,0 3,-3-3,1 0,0-2,0 1,5-6,2-6,5-2,1-4,1-1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4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50 363,'0'-3,"0"-2,0-9,0-2,0-4,4-3,0-3,-1 2,3-1,3 5,-1-1,-1 4,1-1,-2 7,0 9,-2 6,-5 8,-5 6,-1 2,-2-4,-2 0,0 1,2-2,3 1,2 0,3-1,-1 1,2 1,-1-1,-3-5,1-7,1-8,0-3</inkml:trace>
  <inkml:trace contextRef="#ctx0" brushRef="#br0" timeOffset="1">84 249,'2'-2,"3"-5,-1-4,4-4,9-9,8-6,9-6,0 0,-3 3,-7 6,-9 9,-7 10,-9 7,-7 6,-2 6,-2 0,-1 1,0 2,2 2,-2-5,-2 3,1-4,1 0,2-2,-4-2,4 2,4-3</inkml:trace>
  <inkml:trace contextRef="#ctx0" brushRef="#br0" timeOffset="2">1 299,'0'0</inkml:trace>
  <inkml:trace contextRef="#ctx0" brushRef="#br0" timeOffset="3">67 199,'0'0</inkml:trace>
  <inkml:trace contextRef="#ctx0" brushRef="#br0" timeOffset="4">166 134,'0'0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5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56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57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35 148</inkml:trace>
  <inkml:trace contextRef="#ctx0" brushRef="#br0" timeOffset="1">131 33</inkml:trace>
  <inkml:trace contextRef="#ctx0" brushRef="#br0" timeOffset="2">165 16</inkml:trace>
  <inkml:trace contextRef="#ctx0" brushRef="#br1" timeOffset="3">84 83</inkml:trace>
  <inkml:trace contextRef="#ctx0" brushRef="#br1" timeOffset="4">67 98</inkml:trace>
  <inkml:trace contextRef="#ctx0" brushRef="#br0" timeOffset="5">116 33</inkml:trace>
  <inkml:trace contextRef="#ctx0" brushRef="#br0" timeOffset="6">116 33</inkml:trace>
  <inkml:trace contextRef="#ctx0" brushRef="#br0" timeOffset="7">116 0</inkml:trace>
  <inkml:trace contextRef="#ctx0" brushRef="#br0" timeOffset="8">199 0</inkml:trace>
  <inkml:trace contextRef="#ctx0" brushRef="#br0" timeOffset="9">1 180</inkml:trace>
  <inkml:trace contextRef="#ctx0" brushRef="#br0" timeOffset="10">35 148</inkml:trace>
  <inkml:trace contextRef="#ctx0" brushRef="#br0" timeOffset="11">35 148</inkml:trace>
  <inkml:trace contextRef="#ctx0" brushRef="#br0" timeOffset="12">35 148</inkml:trace>
  <inkml:trace contextRef="#ctx0" brushRef="#br0" timeOffset="13">35 148</inkml:trace>
  <inkml:trace contextRef="#ctx0" brushRef="#br0" timeOffset="14">35 148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29:21.072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1 33</inkml:trace>
  <inkml:trace contextRef="#ctx0" brushRef="#br0" timeOffset="1">1 33</inkml:trace>
  <inkml:trace contextRef="#ctx0" brushRef="#br0" timeOffset="2">1 33</inkml:trace>
  <inkml:trace contextRef="#ctx0" brushRef="#br0" timeOffset="3">35 0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12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0 346,'0'-4,"0"-4,5-1,-2-3,2-4,-2-1,1-2,-3-1,2-1,9-2,-4 3,3-1,5-2,0 2,4-2,-3 3,-6-3,2 6,2 2,-5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35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12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1 280,'4'-4,"4"-6,4-2,9-5,-1-3,0 3,2 1,-4-2,-2 2,0 2,-1-1,-2 2,2 3,2 0,2 2,1-3,-1 2,2-2,2 2,-3-3,2 2,0 2,0 4,0 2,-2-1,1 3,-2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12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52 319,'0'-3,"0"-9,3-7,2-2,3-8,5-6,-1 3,0-1,6-1,-6 5,4 2,-3 3,-5 8,-3 11,-2 10,-4 7,-7 7,-2 1,-3 3,-2-3,-1-2,3 0,-4-4,3 2,4-1,2 1,0 3,-2-2,0-2,-1-3,0 1,7-6,3-7,6-4,2-6,0 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12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66 469,'0'-4,"0"-4,0-8,0-7,0-3,3-4,1-3,1 1,3 1,2 5,0 0,1 4,-2-1,1 10,-4 7,0 12,-8 11,-6 6,0 2,-4-4,-2 1,-1-2,4 1,5-2,0 2,4 0,0-1,2 0,-4 2,2-8,-2-10,0-8,2-5</inkml:trace>
  <inkml:trace contextRef="#ctx0" brushRef="#br0" timeOffset="1">106 320,'6'-3,"-1"-6,-2-3,9-8,10-12,10-6,10-10,3 3,-4 4,-9 5,-12 12,-12 14,-9 9,-8 8,-3 7,-4 1,-2 0,4 2,-4 2,2-2,-1-1,-3-3,3 1,2-4,-2-2,2 2,6-4</inkml:trace>
  <inkml:trace contextRef="#ctx0" brushRef="#br0" timeOffset="2">1 385,'0'0</inkml:trace>
  <inkml:trace contextRef="#ctx0" brushRef="#br0" timeOffset="3">86 257,'0'0</inkml:trace>
  <inkml:trace contextRef="#ctx0" brushRef="#br0" timeOffset="4">214 173,'0'0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13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136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137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44 192</inkml:trace>
  <inkml:trace contextRef="#ctx0" brushRef="#br0" timeOffset="1">170 43</inkml:trace>
  <inkml:trace contextRef="#ctx0" brushRef="#br0" timeOffset="2">214 21</inkml:trace>
  <inkml:trace contextRef="#ctx0" brushRef="#br1" timeOffset="3">106 105</inkml:trace>
  <inkml:trace contextRef="#ctx0" brushRef="#br1" timeOffset="4">86 127</inkml:trace>
  <inkml:trace contextRef="#ctx0" brushRef="#br0" timeOffset="5">149 43</inkml:trace>
  <inkml:trace contextRef="#ctx0" brushRef="#br0" timeOffset="6">149 43</inkml:trace>
  <inkml:trace contextRef="#ctx0" brushRef="#br0" timeOffset="7">149 0</inkml:trace>
  <inkml:trace contextRef="#ctx0" brushRef="#br0" timeOffset="8">257 0</inkml:trace>
  <inkml:trace contextRef="#ctx0" brushRef="#br0" timeOffset="9">1 233</inkml:trace>
  <inkml:trace contextRef="#ctx0" brushRef="#br0" timeOffset="10">44 192</inkml:trace>
  <inkml:trace contextRef="#ctx0" brushRef="#br0" timeOffset="11">44 192</inkml:trace>
  <inkml:trace contextRef="#ctx0" brushRef="#br0" timeOffset="12">44 192</inkml:trace>
  <inkml:trace contextRef="#ctx0" brushRef="#br0" timeOffset="13">44 192</inkml:trace>
  <inkml:trace contextRef="#ctx0" brushRef="#br0" timeOffset="14">44 192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152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45 0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096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0 346,'0'-4,"0"-4,5-1,-2-3,2-4,-2-1,1-2,-3-1,2-1,9-2,-4 3,3-1,5-2,0 2,4-2,-3 3,-6-3,2 6,2 2,-5 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097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1 280,'4'-4,"4"-6,4-2,9-5,-1-3,0 3,2 1,-4-2,-2 2,0 2,-1-1,-2 2,2 3,2 0,2 2,1-3,-1 2,2-2,2 2,-3-3,2 2,0 2,0 4,0 2,-2-1,1 3,-2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09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52 319,'0'-3,"0"-9,3-7,2-2,3-8,5-6,-1 3,0-1,6-1,-6 5,4 2,-3 3,-5 8,-3 11,-2 10,-4 7,-7 7,-2 1,-3 3,-2-3,-1-2,3 0,-4-4,3 2,4-1,2 1,0 3,-2-2,0-2,-1-3,0 1,7-6,3-7,6-4,2-6,0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37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099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66 469,'0'-4,"0"-4,0-8,0-7,0-3,3-4,1-3,1 1,3 1,2 5,0 0,1 4,-2-1,1 10,-4 7,0 12,-8 11,-6 6,0 2,-4-4,-2 1,-1-2,4 1,5-2,0 2,4 0,0-1,2 0,-4 2,2-8,-2-10,0-8,2-5</inkml:trace>
  <inkml:trace contextRef="#ctx0" brushRef="#br0" timeOffset="1">106 320,'6'-3,"-1"-6,-2-3,9-8,10-12,10-6,10-10,3 3,-4 4,-9 5,-12 12,-12 14,-9 9,-8 8,-3 7,-4 1,-2 0,4 2,-4 2,2-2,-1-1,-3-3,3 1,2-4,-2-2,2 2,6-4</inkml:trace>
  <inkml:trace contextRef="#ctx0" brushRef="#br0" timeOffset="2">1 385,'0'0</inkml:trace>
  <inkml:trace contextRef="#ctx0" brushRef="#br0" timeOffset="3">86 257,'0'0</inkml:trace>
  <inkml:trace contextRef="#ctx0" brushRef="#br0" timeOffset="4">214 173,'0'0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104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106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107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44 192</inkml:trace>
  <inkml:trace contextRef="#ctx0" brushRef="#br0" timeOffset="1">170 43</inkml:trace>
  <inkml:trace contextRef="#ctx0" brushRef="#br0" timeOffset="2">214 21</inkml:trace>
  <inkml:trace contextRef="#ctx0" brushRef="#br1" timeOffset="3">106 105</inkml:trace>
  <inkml:trace contextRef="#ctx0" brushRef="#br1" timeOffset="4">86 127</inkml:trace>
  <inkml:trace contextRef="#ctx0" brushRef="#br0" timeOffset="5">149 43</inkml:trace>
  <inkml:trace contextRef="#ctx0" brushRef="#br0" timeOffset="6">149 43</inkml:trace>
  <inkml:trace contextRef="#ctx0" brushRef="#br0" timeOffset="7">149 0</inkml:trace>
  <inkml:trace contextRef="#ctx0" brushRef="#br0" timeOffset="8">257 0</inkml:trace>
  <inkml:trace contextRef="#ctx0" brushRef="#br0" timeOffset="9">1 233</inkml:trace>
  <inkml:trace contextRef="#ctx0" brushRef="#br0" timeOffset="10">44 192</inkml:trace>
  <inkml:trace contextRef="#ctx0" brushRef="#br0" timeOffset="11">44 192</inkml:trace>
  <inkml:trace contextRef="#ctx0" brushRef="#br0" timeOffset="12">44 192</inkml:trace>
  <inkml:trace contextRef="#ctx0" brushRef="#br0" timeOffset="13">44 192</inkml:trace>
  <inkml:trace contextRef="#ctx0" brushRef="#br0" timeOffset="14">44 192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27:03.122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45 0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31:01.970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0 346,'0'-4,"0"-4,5-1,-2-3,2-4,-2-1,1-2,-3-1,2-1,9-2,-4 3,3-1,5-2,0 2,4-2,-3 3,-6-3,2 6,2 2,-5 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31:01.971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1 280,'4'-4,"4"-6,4-2,9-5,-1-3,0 3,2 1,-4-2,-2 2,0 2,-1-1,-2 2,2 3,2 0,2 2,1-3,-1 2,2-2,2 2,-3-3,2 2,0 2,0 4,0 2,-2-1,1 3,-2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31:01.972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52 319,'0'-3,"0"-9,3-7,2-2,3-8,5-6,-1 3,0-1,6-1,-6 5,4 2,-3 3,-5 8,-3 11,-2 10,-4 7,-7 7,-2 1,-3 3,-2-3,-1-2,3 0,-4-4,3 2,4-1,2 1,0 3,-2-2,0-2,-1-3,0 1,7-6,3-7,6-4,2-6,0 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31:01.973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66 469,'0'-4,"0"-4,0-8,0-7,0-3,3-4,1-3,1 1,3 1,2 5,0 0,1 4,-2-1,1 10,-4 7,0 12,-8 11,-6 6,0 2,-4-4,-2 1,-1-2,4 1,5-2,0 2,4 0,0-1,2 0,-4 2,2-8,-2-10,0-8,2-5</inkml:trace>
  <inkml:trace contextRef="#ctx0" brushRef="#br0" timeOffset="1">106 320,'6'-3,"-1"-6,-2-3,9-8,10-12,10-6,10-10,3 3,-4 4,-9 5,-12 12,-12 14,-9 9,-8 8,-3 7,-4 1,-2 0,4 2,-4 2,2-2,-1-1,-3-3,3 1,2-4,-2-2,2 2,6-4</inkml:trace>
  <inkml:trace contextRef="#ctx0" brushRef="#br0" timeOffset="2">1 385,'0'0</inkml:trace>
  <inkml:trace contextRef="#ctx0" brushRef="#br0" timeOffset="3">86 257,'0'0</inkml:trace>
  <inkml:trace contextRef="#ctx0" brushRef="#br0" timeOffset="4">214 173,'0'0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31:01.978"/>
    </inkml:context>
    <inkml:brush xml:id="br0">
      <inkml:brushProperty name="width" value="0.1" units="cm"/>
      <inkml:brushProperty name="height" value="0.6" units="cm"/>
      <inkml:brushProperty name="color" value="#DDDDDD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1">1 0,'0'0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38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41 173</inkml:trace>
  <inkml:trace contextRef="#ctx0" brushRef="#br0" timeOffset="1">157 39</inkml:trace>
  <inkml:trace contextRef="#ctx0" brushRef="#br0" timeOffset="2">198 19</inkml:trace>
  <inkml:trace contextRef="#ctx0" brushRef="#br1" timeOffset="3">100 96</inkml:trace>
  <inkml:trace contextRef="#ctx0" brushRef="#br1" timeOffset="4">80 115</inkml:trace>
  <inkml:trace contextRef="#ctx0" brushRef="#br0" timeOffset="5">138 39</inkml:trace>
  <inkml:trace contextRef="#ctx0" brushRef="#br0" timeOffset="6">138 39</inkml:trace>
  <inkml:trace contextRef="#ctx0" brushRef="#br0" timeOffset="7">138 0</inkml:trace>
  <inkml:trace contextRef="#ctx0" brushRef="#br0" timeOffset="8">236 0</inkml:trace>
  <inkml:trace contextRef="#ctx0" brushRef="#br0" timeOffset="9">1 213</inkml:trace>
  <inkml:trace contextRef="#ctx0" brushRef="#br0" timeOffset="10">41 173</inkml:trace>
  <inkml:trace contextRef="#ctx0" brushRef="#br0" timeOffset="11">41 173</inkml:trace>
  <inkml:trace contextRef="#ctx0" brushRef="#br0" timeOffset="12">41 173</inkml:trace>
  <inkml:trace contextRef="#ctx0" brushRef="#br0" timeOffset="13">41 173</inkml:trace>
  <inkml:trace contextRef="#ctx0" brushRef="#br0" timeOffset="14">41 173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31:01.980"/>
    </inkml:context>
    <inkml:brush xml:id="br0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0 1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31:01.981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DDDDDD"/>
      <inkml:brushProperty name="ignorePressure" value="1"/>
    </inkml:brush>
  </inkml:definitions>
  <inkml:trace contextRef="#ctx0" brushRef="#br0">44 192</inkml:trace>
  <inkml:trace contextRef="#ctx0" brushRef="#br0" timeOffset="1">170 43</inkml:trace>
  <inkml:trace contextRef="#ctx0" brushRef="#br0" timeOffset="2">214 21</inkml:trace>
  <inkml:trace contextRef="#ctx0" brushRef="#br1" timeOffset="3">106 105</inkml:trace>
  <inkml:trace contextRef="#ctx0" brushRef="#br1" timeOffset="4">86 127</inkml:trace>
  <inkml:trace contextRef="#ctx0" brushRef="#br0" timeOffset="5">149 43</inkml:trace>
  <inkml:trace contextRef="#ctx0" brushRef="#br0" timeOffset="6">149 43</inkml:trace>
  <inkml:trace contextRef="#ctx0" brushRef="#br0" timeOffset="7">149 0</inkml:trace>
  <inkml:trace contextRef="#ctx0" brushRef="#br0" timeOffset="8">257 0</inkml:trace>
  <inkml:trace contextRef="#ctx0" brushRef="#br0" timeOffset="9">1 233</inkml:trace>
  <inkml:trace contextRef="#ctx0" brushRef="#br0" timeOffset="10">44 192</inkml:trace>
  <inkml:trace contextRef="#ctx0" brushRef="#br0" timeOffset="11">44 192</inkml:trace>
  <inkml:trace contextRef="#ctx0" brushRef="#br0" timeOffset="12">44 192</inkml:trace>
  <inkml:trace contextRef="#ctx0" brushRef="#br0" timeOffset="13">44 192</inkml:trace>
  <inkml:trace contextRef="#ctx0" brushRef="#br0" timeOffset="14">44 192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21:31:01.996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1 43</inkml:trace>
  <inkml:trace contextRef="#ctx0" brushRef="#br0" timeOffset="1">1 43</inkml:trace>
  <inkml:trace contextRef="#ctx0" brushRef="#br0" timeOffset="2">1 43</inkml:trace>
  <inkml:trace contextRef="#ctx0" brushRef="#br0" timeOffset="3">45 0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9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7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9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7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5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6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4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53"/>
    </inkml:context>
    <inkml:brush xml:id="br0">
      <inkml:brushProperty name="width" value="0.025" units="cm"/>
      <inkml:brushProperty name="height" value="0.025" units="cm"/>
      <inkml:brushProperty name="color" value="#DDDDDD"/>
      <inkml:brushProperty name="ignorePressure" value="1"/>
    </inkml:brush>
  </inkml:definitions>
  <inkml:trace contextRef="#ctx0" brushRef="#br0">1 39</inkml:trace>
  <inkml:trace contextRef="#ctx0" brushRef="#br0" timeOffset="1">1 39</inkml:trace>
  <inkml:trace contextRef="#ctx0" brushRef="#br0" timeOffset="2">1 39</inkml:trace>
  <inkml:trace contextRef="#ctx0" brushRef="#br0" timeOffset="3">41 0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2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4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2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0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2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0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8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40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8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6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2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8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6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4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6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4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2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4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2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0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2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3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0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0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28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30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28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26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28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26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24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25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23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2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21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23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21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9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21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9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7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9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7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5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0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7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5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3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5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3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1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3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1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9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11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8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9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7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9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7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5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7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5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3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4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2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50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0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2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0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8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9.00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8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6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8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6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8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6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4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2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4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2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0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0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88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90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6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88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8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88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86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84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86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84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82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83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81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8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9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81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9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7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9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7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5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7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5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3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6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5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3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1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3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1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9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71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9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7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9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4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7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5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7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5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3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5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3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1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2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0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95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8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60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8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6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8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6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4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6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4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2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4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4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2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0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2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0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8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50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8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6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8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2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6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4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6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4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2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4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2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0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41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9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4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7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9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7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5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7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5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3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5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36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1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2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3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1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9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31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9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7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9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7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5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7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0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52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3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5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31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1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3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1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19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20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189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0 300,'0'-1,"1"-3,3-4,2 0,-1 1,0-4,2 1,0 0,-1-2,0-1,-2 5,1-3,0 2,2 1,4 0,-1 0,0-1,-2-2,2 2,0-1,-4 1,0 0,2-2,0 0,1 2,2 0,-3 1,2 1,0-1,2 1,0-2,0 1,0 1,1 2,0 1,-1 1,0 3,2-1,-2 2,1-1,-1 0,0 0,1 0,-3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2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16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263 12</inkml:trace>
  <inkml:trace contextRef="#ctx0" brushRef="#br0" timeOffset="1">238 12</inkml:trace>
  <inkml:trace contextRef="#ctx0" brushRef="#br0" timeOffset="2">175 24</inkml:trace>
  <inkml:trace contextRef="#ctx0" brushRef="#br0" timeOffset="3">76 72</inkml:trace>
  <inkml:trace contextRef="#ctx0" brushRef="#br0" timeOffset="4">150 60</inkml:trace>
  <inkml:trace contextRef="#ctx0" brushRef="#br0" timeOffset="5">175 24</inkml:trace>
  <inkml:trace contextRef="#ctx0" brushRef="#br0" timeOffset="6">175 24</inkml:trace>
  <inkml:trace contextRef="#ctx0" brushRef="#br0" timeOffset="7">175 24</inkml:trace>
  <inkml:trace contextRef="#ctx0" brushRef="#br0" timeOffset="8">88 96</inkml:trace>
  <inkml:trace contextRef="#ctx0" brushRef="#br0" timeOffset="9">0 226</inkml:trace>
  <inkml:trace contextRef="#ctx0" brushRef="#br0" timeOffset="10">24 119</inkml:trace>
  <inkml:trace contextRef="#ctx0" brushRef="#br0" timeOffset="11">100 24</inkml:trace>
  <inkml:trace contextRef="#ctx0" brushRef="#br0" timeOffset="12">150 24</inkml:trace>
  <inkml:trace contextRef="#ctx0" brushRef="#br0" timeOffset="13">150 24</inkml:trace>
  <inkml:trace contextRef="#ctx0" brushRef="#br0" timeOffset="14">238 0</inkml:trace>
  <inkml:trace contextRef="#ctx0" brushRef="#br0" timeOffset="15">136 24</inkml:trace>
  <inkml:trace contextRef="#ctx0" brushRef="#br0" timeOffset="16">76 84</inkml:trace>
  <inkml:trace contextRef="#ctx0" brushRef="#br0" timeOffset="17">37 131</inkml:trace>
  <inkml:trace contextRef="#ctx0" brushRef="#br0" timeOffset="18">13 179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18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16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0 188,'0'-1,"1"-2,1-1,2 0,-2-1,2-2,0 0,2 1,-4-2,1 1,1 0,-1 2,1-2,0 3,2-1,1 0,-2-1,2 0,-2-1,2 2,-4-1,1 0,1-1,2 0,-3 2,2-2,1 3,-3-1,4 1,-1 0,1-1,-2-1,2 2,0 0,0 0,0 4,0 0,0-1,0 2,0-1,-1 0,2 0,-1 0,-2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14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164 7</inkml:trace>
  <inkml:trace contextRef="#ctx0" brushRef="#br0" timeOffset="1">149 7</inkml:trace>
  <inkml:trace contextRef="#ctx0" brushRef="#br0" timeOffset="2">111 16</inkml:trace>
  <inkml:trace contextRef="#ctx0" brushRef="#br0" timeOffset="3">47 44</inkml:trace>
  <inkml:trace contextRef="#ctx0" brushRef="#br0" timeOffset="4">95 36</inkml:trace>
  <inkml:trace contextRef="#ctx0" brushRef="#br0" timeOffset="5">111 16</inkml:trace>
  <inkml:trace contextRef="#ctx0" brushRef="#br0" timeOffset="6">111 16</inkml:trace>
  <inkml:trace contextRef="#ctx0" brushRef="#br0" timeOffset="7">111 16</inkml:trace>
  <inkml:trace contextRef="#ctx0" brushRef="#br0" timeOffset="8">55 59</inkml:trace>
  <inkml:trace contextRef="#ctx0" brushRef="#br0" timeOffset="9">0 141</inkml:trace>
  <inkml:trace contextRef="#ctx0" brushRef="#br0" timeOffset="10">16 74</inkml:trace>
  <inkml:trace contextRef="#ctx0" brushRef="#br0" timeOffset="11">63 16</inkml:trace>
  <inkml:trace contextRef="#ctx0" brushRef="#br0" timeOffset="12">95 16</inkml:trace>
  <inkml:trace contextRef="#ctx0" brushRef="#br0" timeOffset="13">95 16</inkml:trace>
  <inkml:trace contextRef="#ctx0" brushRef="#br0" timeOffset="14">149 0</inkml:trace>
  <inkml:trace contextRef="#ctx0" brushRef="#br0" timeOffset="15">87 16</inkml:trace>
  <inkml:trace contextRef="#ctx0" brushRef="#br0" timeOffset="16">47 52</inkml:trace>
  <inkml:trace contextRef="#ctx0" brushRef="#br0" timeOffset="17">24 82</inkml:trace>
  <inkml:trace contextRef="#ctx0" brushRef="#br0" timeOffset="18">8 110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148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0 188,'0'-1,"1"-2,1-1,2 0,-2-1,2-2,0 0,2 1,-4-2,1 1,1 0,-1 2,1-2,0 3,2-1,1 0,-2-1,2 0,-2-1,2 2,-4-1,1 0,1-1,2 0,-3 2,2-2,1 3,-3-1,4 1,-1 0,1-1,-2-1,2 2,0 0,0 0,0 4,0 0,0-1,0 2,0-1,-1 0,2 0,-1 0,-2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4T20:36:38.12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164 7</inkml:trace>
  <inkml:trace contextRef="#ctx0" brushRef="#br0" timeOffset="1">149 7</inkml:trace>
  <inkml:trace contextRef="#ctx0" brushRef="#br0" timeOffset="2">111 16</inkml:trace>
  <inkml:trace contextRef="#ctx0" brushRef="#br0" timeOffset="3">47 44</inkml:trace>
  <inkml:trace contextRef="#ctx0" brushRef="#br0" timeOffset="4">95 36</inkml:trace>
  <inkml:trace contextRef="#ctx0" brushRef="#br0" timeOffset="5">111 16</inkml:trace>
  <inkml:trace contextRef="#ctx0" brushRef="#br0" timeOffset="6">111 16</inkml:trace>
  <inkml:trace contextRef="#ctx0" brushRef="#br0" timeOffset="7">111 16</inkml:trace>
  <inkml:trace contextRef="#ctx0" brushRef="#br0" timeOffset="8">55 59</inkml:trace>
  <inkml:trace contextRef="#ctx0" brushRef="#br0" timeOffset="9">0 141</inkml:trace>
  <inkml:trace contextRef="#ctx0" brushRef="#br0" timeOffset="10">16 74</inkml:trace>
  <inkml:trace contextRef="#ctx0" brushRef="#br0" timeOffset="11">63 16</inkml:trace>
  <inkml:trace contextRef="#ctx0" brushRef="#br0" timeOffset="12">95 16</inkml:trace>
  <inkml:trace contextRef="#ctx0" brushRef="#br0" timeOffset="13">95 16</inkml:trace>
  <inkml:trace contextRef="#ctx0" brushRef="#br0" timeOffset="14">149 0</inkml:trace>
  <inkml:trace contextRef="#ctx0" brushRef="#br0" timeOffset="15">87 16</inkml:trace>
  <inkml:trace contextRef="#ctx0" brushRef="#br0" timeOffset="16">47 52</inkml:trace>
  <inkml:trace contextRef="#ctx0" brushRef="#br0" timeOffset="17">24 82</inkml:trace>
  <inkml:trace contextRef="#ctx0" brushRef="#br0" timeOffset="18">8 110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400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1 423,'0'-3,"3"-3,0-6,4 4,-1-4,3-2,0 1,-1-2,2-3,-5 1,2 4,1 0,-2-1,6 2,-1 2,3-2,-1-2,-1 1,2-2,-2 3,-5 0,2-3,2 0,0 0,3 2,-4 0,2 2,2 1,1-2,0 3,1-2,0-1,1 2,1 2,-2 2,2 3,-3 2,4 1,-4 0,3 0,-1 1,1-1,-4 0,0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8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353 16</inkml:trace>
  <inkml:trace contextRef="#ctx0" brushRef="#br0" timeOffset="1">318 16</inkml:trace>
  <inkml:trace contextRef="#ctx0" brushRef="#br0" timeOffset="2">235 34</inkml:trace>
  <inkml:trace contextRef="#ctx0" brushRef="#br0" timeOffset="3">101 101</inkml:trace>
  <inkml:trace contextRef="#ctx0" brushRef="#br0" timeOffset="4">202 85</inkml:trace>
  <inkml:trace contextRef="#ctx0" brushRef="#br0" timeOffset="5">235 34</inkml:trace>
  <inkml:trace contextRef="#ctx0" brushRef="#br0" timeOffset="6">235 34</inkml:trace>
  <inkml:trace contextRef="#ctx0" brushRef="#br0" timeOffset="7">235 34</inkml:trace>
  <inkml:trace contextRef="#ctx0" brushRef="#br0" timeOffset="8">118 134</inkml:trace>
  <inkml:trace contextRef="#ctx0" brushRef="#br0" timeOffset="9">0 319</inkml:trace>
  <inkml:trace contextRef="#ctx0" brushRef="#br0" timeOffset="10">34 169</inkml:trace>
  <inkml:trace contextRef="#ctx0" brushRef="#br0" timeOffset="11">134 34</inkml:trace>
  <inkml:trace contextRef="#ctx0" brushRef="#br0" timeOffset="12">202 34</inkml:trace>
  <inkml:trace contextRef="#ctx0" brushRef="#br0" timeOffset="13">202 34</inkml:trace>
  <inkml:trace contextRef="#ctx0" brushRef="#br0" timeOffset="14">318 0</inkml:trace>
  <inkml:trace contextRef="#ctx0" brushRef="#br0" timeOffset="15">184 34</inkml:trace>
  <inkml:trace contextRef="#ctx0" brushRef="#br0" timeOffset="16">101 118</inkml:trace>
  <inkml:trace contextRef="#ctx0" brushRef="#br0" timeOffset="17">51 185</inkml:trace>
  <inkml:trace contextRef="#ctx0" brushRef="#br0" timeOffset="18">16 252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1T18:14:25.39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97616-ECBD-CB4F-A207-8F29E715067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686A9-6F14-8749-8EDD-000CD18B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1715-772C-478C-99FB-AD615123FC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9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1715-772C-478C-99FB-AD615123FCA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96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1715-772C-478C-99FB-AD615123FCA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92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1715-772C-478C-99FB-AD615123FCA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1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1715-772C-478C-99FB-AD615123FCA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6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1715-772C-478C-99FB-AD615123FC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5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1715-772C-478C-99FB-AD615123FCA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2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1715-772C-478C-99FB-AD615123FCA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1715-772C-478C-99FB-AD615123FCA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9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1715-772C-478C-99FB-AD615123FCA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6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1715-772C-478C-99FB-AD615123FCA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4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41715-772C-478C-99FB-AD615123FCA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7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" y="2942950"/>
            <a:ext cx="184731" cy="2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013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672" y="2318163"/>
            <a:ext cx="10283648" cy="2268045"/>
          </a:xfrm>
          <a:noFill/>
          <a:ln>
            <a:noFill/>
          </a:ln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+mj-lt"/>
                <a:cs typeface="Palatin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 userDrawn="1"/>
        </p:nvSpPr>
        <p:spPr bwMode="auto">
          <a:xfrm flipV="1">
            <a:off x="485192" y="1550784"/>
            <a:ext cx="1122161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455" y="354979"/>
            <a:ext cx="828903" cy="832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9B7D3-407D-474A-9897-E6FB6711B4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5192" y="309420"/>
            <a:ext cx="5811315" cy="9231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74DE6-C4A6-AC49-AF7C-6CC46D58FECA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907627"/>
            <a:ext cx="3048000" cy="57217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07627"/>
            <a:ext cx="8940800" cy="5721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D7ED8-E414-B044-ACA4-F4B36413947D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907" y="189653"/>
            <a:ext cx="1034965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0280"/>
            <a:ext cx="121920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914992"/>
            <a:ext cx="12192000" cy="2562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73EFF-999A-384F-AB4D-C2E9F9A3712A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"/>
            <a:ext cx="12192000" cy="8263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21178"/>
            <a:ext cx="5994400" cy="5632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21178"/>
            <a:ext cx="5994400" cy="5632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8D5D0-711A-8740-9527-5DCAC5598D34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16E0C-D3B9-9044-A832-B8662CAF7899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225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objective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 baseline="0"/>
            </a:lvl1pPr>
            <a:lvl2pPr marL="257163" indent="0">
              <a:buNone/>
              <a:defRPr sz="1013"/>
            </a:lvl2pPr>
            <a:lvl3pPr marL="514324" indent="0">
              <a:buNone/>
              <a:defRPr sz="900"/>
            </a:lvl3pPr>
            <a:lvl4pPr marL="771487" indent="0">
              <a:buNone/>
              <a:defRPr sz="788"/>
            </a:lvl4pPr>
            <a:lvl5pPr marL="1028649" indent="0">
              <a:buNone/>
              <a:defRPr sz="788"/>
            </a:lvl5pPr>
            <a:lvl6pPr marL="1285811" indent="0">
              <a:buNone/>
              <a:defRPr sz="788"/>
            </a:lvl6pPr>
            <a:lvl7pPr marL="1542972" indent="0">
              <a:buNone/>
              <a:defRPr sz="788"/>
            </a:lvl7pPr>
            <a:lvl8pPr marL="1800135" indent="0">
              <a:buNone/>
              <a:defRPr sz="788"/>
            </a:lvl8pPr>
            <a:lvl9pPr marL="2057298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5B191-A0D3-664B-AF32-DC77341F32A0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48267"/>
            <a:ext cx="5994400" cy="560493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48267"/>
            <a:ext cx="5994400" cy="560493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57D47-8A81-FB4C-A53F-10C9C6BDEEF1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11395"/>
            <a:ext cx="5386917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257163" indent="0">
              <a:buNone/>
              <a:defRPr sz="1125" b="1"/>
            </a:lvl2pPr>
            <a:lvl3pPr marL="514324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2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61746"/>
            <a:ext cx="5386917" cy="49390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511395"/>
            <a:ext cx="5389033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257163" indent="0">
              <a:buNone/>
              <a:defRPr sz="1125" b="1"/>
            </a:lvl2pPr>
            <a:lvl3pPr marL="514324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2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1461746"/>
            <a:ext cx="5389033" cy="49390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DF0F2-7EBE-8743-BAF0-9AE59F1D9B3F}" type="datetime1">
              <a:rPr lang="en-US" smtClean="0"/>
              <a:t>11/10/2020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2FA76-88C5-F640-8681-A024AEFF50BD}" type="datetime1">
              <a:rPr lang="en-US" smtClean="0"/>
              <a:t>11/10/2020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48596-C7EC-364A-8791-84239986D633}" type="datetime1">
              <a:rPr lang="en-US" smtClean="0"/>
              <a:t>11/10/2020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880541"/>
            <a:ext cx="4011084" cy="8911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80535"/>
            <a:ext cx="6815667" cy="558218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771652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257163" indent="0">
              <a:buNone/>
              <a:defRPr sz="675"/>
            </a:lvl2pPr>
            <a:lvl3pPr marL="514324" indent="0">
              <a:buNone/>
              <a:defRPr sz="563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1" indent="0">
              <a:buNone/>
              <a:defRPr sz="507"/>
            </a:lvl6pPr>
            <a:lvl7pPr marL="1542972" indent="0">
              <a:buNone/>
              <a:defRPr sz="507"/>
            </a:lvl7pPr>
            <a:lvl8pPr marL="1800135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E7D62-D8B6-8A4F-8E33-63F5B903D91C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94087"/>
            <a:ext cx="7315200" cy="3833495"/>
          </a:xfrm>
        </p:spPr>
        <p:txBody>
          <a:bodyPr/>
          <a:lstStyle>
            <a:lvl1pPr marL="0" indent="0">
              <a:buNone/>
              <a:defRPr sz="1800"/>
            </a:lvl1pPr>
            <a:lvl2pPr marL="257163" indent="0">
              <a:buNone/>
              <a:defRPr sz="1575"/>
            </a:lvl2pPr>
            <a:lvl3pPr marL="514324" indent="0">
              <a:buNone/>
              <a:defRPr sz="1351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2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257163" indent="0">
              <a:buNone/>
              <a:defRPr sz="675"/>
            </a:lvl2pPr>
            <a:lvl3pPr marL="514324" indent="0">
              <a:buNone/>
              <a:defRPr sz="563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1" indent="0">
              <a:buNone/>
              <a:defRPr sz="507"/>
            </a:lvl6pPr>
            <a:lvl7pPr marL="1542972" indent="0">
              <a:buNone/>
              <a:defRPr sz="507"/>
            </a:lvl7pPr>
            <a:lvl8pPr marL="1800135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E1FC9-8716-F14C-9D3F-30E7A626FD40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482AC1-74C1-474A-8F9A-BFA4F4443A35}"/>
              </a:ext>
            </a:extLst>
          </p:cNvPr>
          <p:cNvSpPr/>
          <p:nvPr userDrawn="1"/>
        </p:nvSpPr>
        <p:spPr>
          <a:xfrm>
            <a:off x="-93945" y="6553203"/>
            <a:ext cx="12544816" cy="373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40908"/>
            <a:ext cx="12192000" cy="56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629400"/>
            <a:ext cx="264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75" i="1" smtClean="0">
                <a:latin typeface="+mn-lt"/>
              </a:defRPr>
            </a:lvl1pPr>
          </a:lstStyle>
          <a:p>
            <a:fld id="{9B4E1649-15B1-084D-B163-9FB9D17F080B}" type="datetime1">
              <a:rPr lang="en-US" smtClean="0"/>
              <a:t>11/10/2020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6294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75" i="1" smtClean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6294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 i="1" smtClean="0">
                <a:latin typeface="+mn-lt"/>
              </a:defRPr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7"/>
            <a:ext cx="12192000" cy="85344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Line 7"/>
          <p:cNvSpPr>
            <a:spLocks noChangeShapeType="1"/>
          </p:cNvSpPr>
          <p:nvPr userDrawn="1"/>
        </p:nvSpPr>
        <p:spPr bwMode="auto">
          <a:xfrm>
            <a:off x="213568" y="873448"/>
            <a:ext cx="117648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5980" y="82952"/>
            <a:ext cx="734561" cy="687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77702" y="76242"/>
            <a:ext cx="698345" cy="7009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5pPr>
      <a:lvl6pPr marL="257163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6pPr>
      <a:lvl7pPr marL="514324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7pPr>
      <a:lvl8pPr marL="771487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8pPr>
      <a:lvl9pPr marL="1028649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9pPr>
    </p:titleStyle>
    <p:bodyStyle>
      <a:lvl1pPr marL="192871" indent="-19287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1pPr>
      <a:lvl2pPr marL="417888" indent="-160727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ln>
            <a:noFill/>
          </a:ln>
          <a:solidFill>
            <a:schemeClr val="tx1"/>
          </a:solidFill>
          <a:latin typeface="+mn-lt"/>
        </a:defRPr>
      </a:lvl2pPr>
      <a:lvl3pPr marL="642905" indent="-128582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ln>
            <a:noFill/>
          </a:ln>
          <a:solidFill>
            <a:schemeClr val="tx1"/>
          </a:solidFill>
          <a:latin typeface="+mn-lt"/>
        </a:defRPr>
      </a:lvl3pPr>
      <a:lvl4pPr marL="900068" indent="-128582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ln>
            <a:noFill/>
          </a:ln>
          <a:solidFill>
            <a:schemeClr val="tx1"/>
          </a:solidFill>
          <a:latin typeface="+mn-lt"/>
        </a:defRPr>
      </a:lvl4pPr>
      <a:lvl5pPr marL="1157230" indent="-128582" algn="l" rtl="0" eaLnBrk="1" fontAlgn="base" hangingPunct="1">
        <a:spcBef>
          <a:spcPct val="20000"/>
        </a:spcBef>
        <a:spcAft>
          <a:spcPct val="0"/>
        </a:spcAft>
        <a:buChar char="»"/>
        <a:defRPr sz="1800">
          <a:ln>
            <a:noFill/>
          </a:ln>
          <a:solidFill>
            <a:schemeClr val="tx1"/>
          </a:solidFill>
          <a:latin typeface="+mn-lt"/>
        </a:defRPr>
      </a:lvl5pPr>
      <a:lvl6pPr marL="1414391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660066"/>
          </a:solidFill>
          <a:latin typeface="+mn-lt"/>
        </a:defRPr>
      </a:lvl6pPr>
      <a:lvl7pPr marL="1671554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660066"/>
          </a:solidFill>
          <a:latin typeface="+mn-lt"/>
        </a:defRPr>
      </a:lvl7pPr>
      <a:lvl8pPr marL="1928717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660066"/>
          </a:solidFill>
          <a:latin typeface="+mn-lt"/>
        </a:defRPr>
      </a:lvl8pPr>
      <a:lvl9pPr marL="2185879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3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4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2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8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4.png"/><Relationship Id="rId4" Type="http://schemas.openxmlformats.org/officeDocument/2006/relationships/image" Target="../media/image1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4" Type="http://schemas.openxmlformats.org/officeDocument/2006/relationships/image" Target="../media/image1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727" Type="http://schemas.openxmlformats.org/officeDocument/2006/relationships/customXml" Target="../ink/ink777.xml"/><Relationship Id="rId748" Type="http://schemas.openxmlformats.org/officeDocument/2006/relationships/customXml" Target="../ink/ink793.xml"/><Relationship Id="rId769" Type="http://schemas.openxmlformats.org/officeDocument/2006/relationships/customXml" Target="../ink/ink809.xml"/><Relationship Id="rId913" Type="http://schemas.openxmlformats.org/officeDocument/2006/relationships/customXml" Target="../ink/ink917.xml"/><Relationship Id="rId934" Type="http://schemas.openxmlformats.org/officeDocument/2006/relationships/image" Target="../media/image189.png"/><Relationship Id="rId955" Type="http://schemas.openxmlformats.org/officeDocument/2006/relationships/customXml" Target="../ink/ink948.xml"/><Relationship Id="rId976" Type="http://schemas.openxmlformats.org/officeDocument/2006/relationships/image" Target="../media/image198.png"/><Relationship Id="rId780" Type="http://schemas.openxmlformats.org/officeDocument/2006/relationships/customXml" Target="../ink/ink817.xml"/><Relationship Id="rId815" Type="http://schemas.openxmlformats.org/officeDocument/2006/relationships/customXml" Target="../ink/ink843.xml"/><Relationship Id="rId836" Type="http://schemas.openxmlformats.org/officeDocument/2006/relationships/customXml" Target="../ink/ink859.xml"/><Relationship Id="rId857" Type="http://schemas.openxmlformats.org/officeDocument/2006/relationships/customXml" Target="../ink/ink875.xml"/><Relationship Id="rId878" Type="http://schemas.openxmlformats.org/officeDocument/2006/relationships/image" Target="../media/image176.png"/><Relationship Id="rId899" Type="http://schemas.openxmlformats.org/officeDocument/2006/relationships/customXml" Target="../ink/ink906.xml"/><Relationship Id="rId738" Type="http://schemas.openxmlformats.org/officeDocument/2006/relationships/image" Target="../media/image141.png"/><Relationship Id="rId759" Type="http://schemas.openxmlformats.org/officeDocument/2006/relationships/customXml" Target="../ink/ink801.xml"/><Relationship Id="rId903" Type="http://schemas.openxmlformats.org/officeDocument/2006/relationships/customXml" Target="../ink/ink909.xml"/><Relationship Id="rId924" Type="http://schemas.openxmlformats.org/officeDocument/2006/relationships/customXml" Target="../ink/ink925.xml"/><Relationship Id="rId945" Type="http://schemas.openxmlformats.org/officeDocument/2006/relationships/customXml" Target="../ink/ink941.xml"/><Relationship Id="rId966" Type="http://schemas.openxmlformats.org/officeDocument/2006/relationships/image" Target="../media/image197.png"/><Relationship Id="rId770" Type="http://schemas.openxmlformats.org/officeDocument/2006/relationships/image" Target="../media/image149.png"/><Relationship Id="rId805" Type="http://schemas.openxmlformats.org/officeDocument/2006/relationships/customXml" Target="../ink/ink836.xml"/><Relationship Id="rId5" Type="http://schemas.openxmlformats.org/officeDocument/2006/relationships/image" Target="../media/image136.png"/><Relationship Id="rId791" Type="http://schemas.openxmlformats.org/officeDocument/2006/relationships/customXml" Target="../ink/ink825.xml"/><Relationship Id="rId826" Type="http://schemas.openxmlformats.org/officeDocument/2006/relationships/image" Target="../media/image163.png"/><Relationship Id="rId847" Type="http://schemas.openxmlformats.org/officeDocument/2006/relationships/customXml" Target="../ink/ink867.xml"/><Relationship Id="rId868" Type="http://schemas.openxmlformats.org/officeDocument/2006/relationships/customXml" Target="../ink/ink883.xml"/><Relationship Id="rId889" Type="http://schemas.openxmlformats.org/officeDocument/2006/relationships/customXml" Target="../ink/ink899.xml"/><Relationship Id="rId465" Type="http://schemas.openxmlformats.org/officeDocument/2006/relationships/image" Target="../media/image390.png"/><Relationship Id="rId728" Type="http://schemas.openxmlformats.org/officeDocument/2006/relationships/customXml" Target="../ink/ink778.xml"/><Relationship Id="rId749" Type="http://schemas.openxmlformats.org/officeDocument/2006/relationships/customXml" Target="../ink/ink794.xml"/><Relationship Id="rId914" Type="http://schemas.openxmlformats.org/officeDocument/2006/relationships/image" Target="../media/image184.png"/><Relationship Id="rId935" Type="http://schemas.openxmlformats.org/officeDocument/2006/relationships/customXml" Target="../ink/ink933.xml"/><Relationship Id="rId760" Type="http://schemas.openxmlformats.org/officeDocument/2006/relationships/customXml" Target="../ink/ink802.xml"/><Relationship Id="rId956" Type="http://schemas.openxmlformats.org/officeDocument/2006/relationships/customXml" Target="../ink/ink949.xml"/><Relationship Id="rId781" Type="http://schemas.openxmlformats.org/officeDocument/2006/relationships/customXml" Target="../ink/ink818.xml"/><Relationship Id="rId816" Type="http://schemas.openxmlformats.org/officeDocument/2006/relationships/customXml" Target="../ink/ink844.xml"/><Relationship Id="rId837" Type="http://schemas.openxmlformats.org/officeDocument/2006/relationships/customXml" Target="../ink/ink860.xml"/><Relationship Id="rId858" Type="http://schemas.openxmlformats.org/officeDocument/2006/relationships/image" Target="../media/image171.png"/><Relationship Id="rId879" Type="http://schemas.openxmlformats.org/officeDocument/2006/relationships/customXml" Target="../ink/ink891.xml"/><Relationship Id="rId739" Type="http://schemas.openxmlformats.org/officeDocument/2006/relationships/customXml" Target="../ink/ink786.xml"/><Relationship Id="rId890" Type="http://schemas.openxmlformats.org/officeDocument/2006/relationships/image" Target="../media/image178.png"/><Relationship Id="rId904" Type="http://schemas.openxmlformats.org/officeDocument/2006/relationships/customXml" Target="../ink/ink910.xml"/><Relationship Id="rId925" Type="http://schemas.openxmlformats.org/officeDocument/2006/relationships/customXml" Target="../ink/ink926.xml"/><Relationship Id="rId718" Type="http://schemas.openxmlformats.org/officeDocument/2006/relationships/image" Target="../media/image1360.png"/><Relationship Id="rId946" Type="http://schemas.openxmlformats.org/officeDocument/2006/relationships/image" Target="../media/image192.png"/><Relationship Id="rId967" Type="http://schemas.openxmlformats.org/officeDocument/2006/relationships/customXml" Target="../ink/ink957.xml"/><Relationship Id="rId750" Type="http://schemas.openxmlformats.org/officeDocument/2006/relationships/image" Target="../media/image144.png"/><Relationship Id="rId771" Type="http://schemas.openxmlformats.org/officeDocument/2006/relationships/customXml" Target="../ink/ink810.xml"/><Relationship Id="rId792" Type="http://schemas.openxmlformats.org/officeDocument/2006/relationships/customXml" Target="../ink/ink826.xml"/><Relationship Id="rId806" Type="http://schemas.openxmlformats.org/officeDocument/2006/relationships/image" Target="../media/image158.png"/><Relationship Id="rId827" Type="http://schemas.openxmlformats.org/officeDocument/2006/relationships/customXml" Target="../ink/ink852.xml"/><Relationship Id="rId848" Type="http://schemas.openxmlformats.org/officeDocument/2006/relationships/customXml" Target="../ink/ink868.xml"/><Relationship Id="rId869" Type="http://schemas.openxmlformats.org/officeDocument/2006/relationships/customXml" Target="../ink/ink884.xml"/><Relationship Id="rId6" Type="http://schemas.openxmlformats.org/officeDocument/2006/relationships/customXml" Target="../ink/ink773.xml"/><Relationship Id="rId729" Type="http://schemas.openxmlformats.org/officeDocument/2006/relationships/customXml" Target="../ink/ink779.xml"/><Relationship Id="rId880" Type="http://schemas.openxmlformats.org/officeDocument/2006/relationships/customXml" Target="../ink/ink892.xml"/><Relationship Id="rId915" Type="http://schemas.openxmlformats.org/officeDocument/2006/relationships/customXml" Target="../ink/ink918.xml"/><Relationship Id="rId724" Type="http://schemas.openxmlformats.org/officeDocument/2006/relationships/customXml" Target="../ink/ink775.xml"/><Relationship Id="rId745" Type="http://schemas.openxmlformats.org/officeDocument/2006/relationships/customXml" Target="../ink/ink791.xml"/><Relationship Id="rId766" Type="http://schemas.openxmlformats.org/officeDocument/2006/relationships/image" Target="../media/image148.png"/><Relationship Id="rId910" Type="http://schemas.openxmlformats.org/officeDocument/2006/relationships/image" Target="../media/image183.png"/><Relationship Id="rId931" Type="http://schemas.openxmlformats.org/officeDocument/2006/relationships/customXml" Target="../ink/ink930.xml"/><Relationship Id="rId936" Type="http://schemas.openxmlformats.org/officeDocument/2006/relationships/customXml" Target="../ink/ink934.xml"/><Relationship Id="rId952" Type="http://schemas.openxmlformats.org/officeDocument/2006/relationships/customXml" Target="../ink/ink946.xml"/><Relationship Id="rId957" Type="http://schemas.openxmlformats.org/officeDocument/2006/relationships/customXml" Target="../ink/ink950.xml"/><Relationship Id="rId740" Type="http://schemas.openxmlformats.org/officeDocument/2006/relationships/customXml" Target="../ink/ink787.xml"/><Relationship Id="rId761" Type="http://schemas.openxmlformats.org/officeDocument/2006/relationships/customXml" Target="../ink/ink803.xml"/><Relationship Id="rId782" Type="http://schemas.openxmlformats.org/officeDocument/2006/relationships/image" Target="../media/image152.png"/><Relationship Id="rId787" Type="http://schemas.openxmlformats.org/officeDocument/2006/relationships/customXml" Target="../ink/ink822.xml"/><Relationship Id="rId812" Type="http://schemas.openxmlformats.org/officeDocument/2006/relationships/customXml" Target="../ink/ink841.xml"/><Relationship Id="rId817" Type="http://schemas.openxmlformats.org/officeDocument/2006/relationships/customXml" Target="../ink/ink845.xml"/><Relationship Id="rId838" Type="http://schemas.openxmlformats.org/officeDocument/2006/relationships/image" Target="../media/image166.png"/><Relationship Id="rId859" Type="http://schemas.openxmlformats.org/officeDocument/2006/relationships/customXml" Target="../ink/ink876.xml"/><Relationship Id="rId973" Type="http://schemas.openxmlformats.org/officeDocument/2006/relationships/customXml" Target="../ink/ink963.xml"/><Relationship Id="rId833" Type="http://schemas.openxmlformats.org/officeDocument/2006/relationships/customXml" Target="../ink/ink857.xml"/><Relationship Id="rId854" Type="http://schemas.openxmlformats.org/officeDocument/2006/relationships/image" Target="../media/image170.png"/><Relationship Id="rId870" Type="http://schemas.openxmlformats.org/officeDocument/2006/relationships/image" Target="../media/image174.png"/><Relationship Id="rId875" Type="http://schemas.openxmlformats.org/officeDocument/2006/relationships/customXml" Target="../ink/ink888.xml"/><Relationship Id="rId896" Type="http://schemas.openxmlformats.org/officeDocument/2006/relationships/customXml" Target="../ink/ink904.xml"/><Relationship Id="rId735" Type="http://schemas.openxmlformats.org/officeDocument/2006/relationships/customXml" Target="../ink/ink783.xml"/><Relationship Id="rId756" Type="http://schemas.openxmlformats.org/officeDocument/2006/relationships/customXml" Target="../ink/ink799.xml"/><Relationship Id="rId891" Type="http://schemas.openxmlformats.org/officeDocument/2006/relationships/customXml" Target="../ink/ink900.xml"/><Relationship Id="rId900" Type="http://schemas.openxmlformats.org/officeDocument/2006/relationships/customXml" Target="../ink/ink907.xml"/><Relationship Id="rId905" Type="http://schemas.openxmlformats.org/officeDocument/2006/relationships/customXml" Target="../ink/ink911.xml"/><Relationship Id="rId921" Type="http://schemas.openxmlformats.org/officeDocument/2006/relationships/customXml" Target="../ink/ink923.xml"/><Relationship Id="rId926" Type="http://schemas.openxmlformats.org/officeDocument/2006/relationships/image" Target="../media/image187.png"/><Relationship Id="rId942" Type="http://schemas.openxmlformats.org/officeDocument/2006/relationships/image" Target="../media/image191.png"/><Relationship Id="rId947" Type="http://schemas.openxmlformats.org/officeDocument/2006/relationships/customXml" Target="../ink/ink942.xml"/><Relationship Id="rId968" Type="http://schemas.openxmlformats.org/officeDocument/2006/relationships/customXml" Target="../ink/ink958.xml"/><Relationship Id="rId730" Type="http://schemas.openxmlformats.org/officeDocument/2006/relationships/image" Target="../media/image139.png"/><Relationship Id="rId751" Type="http://schemas.openxmlformats.org/officeDocument/2006/relationships/customXml" Target="../ink/ink795.xml"/><Relationship Id="rId772" Type="http://schemas.openxmlformats.org/officeDocument/2006/relationships/customXml" Target="../ink/ink811.xml"/><Relationship Id="rId777" Type="http://schemas.openxmlformats.org/officeDocument/2006/relationships/customXml" Target="../ink/ink815.xml"/><Relationship Id="rId793" Type="http://schemas.openxmlformats.org/officeDocument/2006/relationships/customXml" Target="../ink/ink827.xml"/><Relationship Id="rId798" Type="http://schemas.openxmlformats.org/officeDocument/2006/relationships/image" Target="../media/image156.png"/><Relationship Id="rId807" Type="http://schemas.openxmlformats.org/officeDocument/2006/relationships/customXml" Target="../ink/ink837.xml"/><Relationship Id="rId828" Type="http://schemas.openxmlformats.org/officeDocument/2006/relationships/customXml" Target="../ink/ink853.xml"/><Relationship Id="rId849" Type="http://schemas.openxmlformats.org/officeDocument/2006/relationships/customXml" Target="../ink/ink869.xml"/><Relationship Id="rId963" Type="http://schemas.openxmlformats.org/officeDocument/2006/relationships/customXml" Target="../ink/ink954.xml"/><Relationship Id="rId802" Type="http://schemas.openxmlformats.org/officeDocument/2006/relationships/image" Target="../media/image157.png"/><Relationship Id="rId823" Type="http://schemas.openxmlformats.org/officeDocument/2006/relationships/customXml" Target="../ink/ink849.xml"/><Relationship Id="rId844" Type="http://schemas.openxmlformats.org/officeDocument/2006/relationships/customXml" Target="../ink/ink865.xml"/><Relationship Id="rId865" Type="http://schemas.openxmlformats.org/officeDocument/2006/relationships/customXml" Target="../ink/ink881.xml"/><Relationship Id="rId886" Type="http://schemas.openxmlformats.org/officeDocument/2006/relationships/image" Target="../media/image177.png"/><Relationship Id="rId2" Type="http://schemas.openxmlformats.org/officeDocument/2006/relationships/image" Target="../media/image130.jpeg"/><Relationship Id="rId725" Type="http://schemas.openxmlformats.org/officeDocument/2006/relationships/customXml" Target="../ink/ink776.xml"/><Relationship Id="rId746" Type="http://schemas.openxmlformats.org/officeDocument/2006/relationships/image" Target="../media/image143.png"/><Relationship Id="rId860" Type="http://schemas.openxmlformats.org/officeDocument/2006/relationships/customXml" Target="../ink/ink877.xml"/><Relationship Id="rId881" Type="http://schemas.openxmlformats.org/officeDocument/2006/relationships/customXml" Target="../ink/ink893.xml"/><Relationship Id="rId911" Type="http://schemas.openxmlformats.org/officeDocument/2006/relationships/customXml" Target="../ink/ink915.xml"/><Relationship Id="rId916" Type="http://schemas.openxmlformats.org/officeDocument/2006/relationships/customXml" Target="../ink/ink919.xml"/><Relationship Id="rId932" Type="http://schemas.openxmlformats.org/officeDocument/2006/relationships/customXml" Target="../ink/ink931.xml"/><Relationship Id="rId937" Type="http://schemas.openxmlformats.org/officeDocument/2006/relationships/customXml" Target="../ink/ink935.xml"/><Relationship Id="rId958" Type="http://schemas.openxmlformats.org/officeDocument/2006/relationships/image" Target="../media/image195.png"/><Relationship Id="rId741" Type="http://schemas.openxmlformats.org/officeDocument/2006/relationships/customXml" Target="../ink/ink788.xml"/><Relationship Id="rId762" Type="http://schemas.openxmlformats.org/officeDocument/2006/relationships/image" Target="../media/image147.png"/><Relationship Id="rId767" Type="http://schemas.openxmlformats.org/officeDocument/2006/relationships/customXml" Target="../ink/ink807.xml"/><Relationship Id="rId783" Type="http://schemas.openxmlformats.org/officeDocument/2006/relationships/customXml" Target="../ink/ink819.xml"/><Relationship Id="rId788" Type="http://schemas.openxmlformats.org/officeDocument/2006/relationships/customXml" Target="../ink/ink823.xml"/><Relationship Id="rId818" Type="http://schemas.openxmlformats.org/officeDocument/2006/relationships/image" Target="../media/image161.png"/><Relationship Id="rId839" Type="http://schemas.openxmlformats.org/officeDocument/2006/relationships/customXml" Target="../ink/ink861.xml"/><Relationship Id="rId953" Type="http://schemas.openxmlformats.org/officeDocument/2006/relationships/customXml" Target="../ink/ink947.xml"/><Relationship Id="rId974" Type="http://schemas.openxmlformats.org/officeDocument/2006/relationships/customXml" Target="../ink/ink964.xml"/><Relationship Id="rId813" Type="http://schemas.openxmlformats.org/officeDocument/2006/relationships/customXml" Target="../ink/ink842.xml"/><Relationship Id="rId834" Type="http://schemas.openxmlformats.org/officeDocument/2006/relationships/image" Target="../media/image165.png"/><Relationship Id="rId855" Type="http://schemas.openxmlformats.org/officeDocument/2006/relationships/customXml" Target="../ink/ink873.xml"/><Relationship Id="rId876" Type="http://schemas.openxmlformats.org/officeDocument/2006/relationships/customXml" Target="../ink/ink889.xml"/><Relationship Id="rId736" Type="http://schemas.openxmlformats.org/officeDocument/2006/relationships/customXml" Target="../ink/ink784.xml"/><Relationship Id="rId850" Type="http://schemas.openxmlformats.org/officeDocument/2006/relationships/image" Target="../media/image169.png"/><Relationship Id="rId871" Type="http://schemas.openxmlformats.org/officeDocument/2006/relationships/customXml" Target="../ink/ink885.xml"/><Relationship Id="rId892" Type="http://schemas.openxmlformats.org/officeDocument/2006/relationships/customXml" Target="../ink/ink901.xml"/><Relationship Id="rId897" Type="http://schemas.openxmlformats.org/officeDocument/2006/relationships/customXml" Target="../ink/ink905.xml"/><Relationship Id="rId901" Type="http://schemas.openxmlformats.org/officeDocument/2006/relationships/customXml" Target="../ink/ink908.xml"/><Relationship Id="rId906" Type="http://schemas.openxmlformats.org/officeDocument/2006/relationships/image" Target="../media/image182.png"/><Relationship Id="rId922" Type="http://schemas.openxmlformats.org/officeDocument/2006/relationships/image" Target="../media/image186.png"/><Relationship Id="rId927" Type="http://schemas.openxmlformats.org/officeDocument/2006/relationships/customXml" Target="../ink/ink927.xml"/><Relationship Id="rId948" Type="http://schemas.openxmlformats.org/officeDocument/2006/relationships/customXml" Target="../ink/ink943.xml"/><Relationship Id="rId969" Type="http://schemas.openxmlformats.org/officeDocument/2006/relationships/customXml" Target="../ink/ink959.xml"/><Relationship Id="rId731" Type="http://schemas.openxmlformats.org/officeDocument/2006/relationships/customXml" Target="../ink/ink780.xml"/><Relationship Id="rId752" Type="http://schemas.openxmlformats.org/officeDocument/2006/relationships/customXml" Target="../ink/ink796.xml"/><Relationship Id="rId757" Type="http://schemas.openxmlformats.org/officeDocument/2006/relationships/customXml" Target="../ink/ink800.xml"/><Relationship Id="rId773" Type="http://schemas.openxmlformats.org/officeDocument/2006/relationships/customXml" Target="../ink/ink812.xml"/><Relationship Id="rId778" Type="http://schemas.openxmlformats.org/officeDocument/2006/relationships/image" Target="../media/image151.png"/><Relationship Id="rId799" Type="http://schemas.openxmlformats.org/officeDocument/2006/relationships/customXml" Target="../ink/ink831.xml"/><Relationship Id="rId808" Type="http://schemas.openxmlformats.org/officeDocument/2006/relationships/customXml" Target="../ink/ink838.xml"/><Relationship Id="rId943" Type="http://schemas.openxmlformats.org/officeDocument/2006/relationships/customXml" Target="../ink/ink939.xml"/><Relationship Id="rId964" Type="http://schemas.openxmlformats.org/officeDocument/2006/relationships/customXml" Target="../ink/ink955.xml"/><Relationship Id="rId794" Type="http://schemas.openxmlformats.org/officeDocument/2006/relationships/image" Target="../media/image155.png"/><Relationship Id="rId803" Type="http://schemas.openxmlformats.org/officeDocument/2006/relationships/customXml" Target="../ink/ink834.xml"/><Relationship Id="rId824" Type="http://schemas.openxmlformats.org/officeDocument/2006/relationships/customXml" Target="../ink/ink850.xml"/><Relationship Id="rId829" Type="http://schemas.openxmlformats.org/officeDocument/2006/relationships/customXml" Target="../ink/ink854.xml"/><Relationship Id="rId845" Type="http://schemas.openxmlformats.org/officeDocument/2006/relationships/customXml" Target="../ink/ink866.xml"/><Relationship Id="rId866" Type="http://schemas.openxmlformats.org/officeDocument/2006/relationships/image" Target="../media/image173.png"/><Relationship Id="rId3" Type="http://schemas.openxmlformats.org/officeDocument/2006/relationships/image" Target="../media/image131.png"/><Relationship Id="rId463" Type="http://schemas.openxmlformats.org/officeDocument/2006/relationships/image" Target="../media/image380.png"/><Relationship Id="rId840" Type="http://schemas.openxmlformats.org/officeDocument/2006/relationships/customXml" Target="../ink/ink862.xml"/><Relationship Id="rId861" Type="http://schemas.openxmlformats.org/officeDocument/2006/relationships/customXml" Target="../ink/ink878.xml"/><Relationship Id="rId882" Type="http://schemas.openxmlformats.org/officeDocument/2006/relationships/image" Target="../media/image28.png"/><Relationship Id="rId887" Type="http://schemas.openxmlformats.org/officeDocument/2006/relationships/customXml" Target="../ink/ink897.xml"/><Relationship Id="rId917" Type="http://schemas.openxmlformats.org/officeDocument/2006/relationships/customXml" Target="../ink/ink920.xml"/><Relationship Id="rId938" Type="http://schemas.openxmlformats.org/officeDocument/2006/relationships/image" Target="../media/image190.png"/><Relationship Id="rId959" Type="http://schemas.openxmlformats.org/officeDocument/2006/relationships/customXml" Target="../ink/ink951.xml"/><Relationship Id="rId726" Type="http://schemas.openxmlformats.org/officeDocument/2006/relationships/image" Target="../media/image138.png"/><Relationship Id="rId742" Type="http://schemas.openxmlformats.org/officeDocument/2006/relationships/image" Target="../media/image142.png"/><Relationship Id="rId747" Type="http://schemas.openxmlformats.org/officeDocument/2006/relationships/customXml" Target="../ink/ink792.xml"/><Relationship Id="rId763" Type="http://schemas.openxmlformats.org/officeDocument/2006/relationships/customXml" Target="../ink/ink804.xml"/><Relationship Id="rId768" Type="http://schemas.openxmlformats.org/officeDocument/2006/relationships/customXml" Target="../ink/ink808.xml"/><Relationship Id="rId789" Type="http://schemas.openxmlformats.org/officeDocument/2006/relationships/customXml" Target="../ink/ink824.xml"/><Relationship Id="rId912" Type="http://schemas.openxmlformats.org/officeDocument/2006/relationships/customXml" Target="../ink/ink916.xml"/><Relationship Id="rId933" Type="http://schemas.openxmlformats.org/officeDocument/2006/relationships/customXml" Target="../ink/ink932.xml"/><Relationship Id="rId954" Type="http://schemas.openxmlformats.org/officeDocument/2006/relationships/image" Target="../media/image194.png"/><Relationship Id="rId975" Type="http://schemas.openxmlformats.org/officeDocument/2006/relationships/customXml" Target="../ink/ink965.xml"/><Relationship Id="rId784" Type="http://schemas.openxmlformats.org/officeDocument/2006/relationships/customXml" Target="../ink/ink820.xml"/><Relationship Id="rId814" Type="http://schemas.openxmlformats.org/officeDocument/2006/relationships/image" Target="../media/image160.png"/><Relationship Id="rId819" Type="http://schemas.openxmlformats.org/officeDocument/2006/relationships/customXml" Target="../ink/ink846.xml"/><Relationship Id="rId835" Type="http://schemas.openxmlformats.org/officeDocument/2006/relationships/customXml" Target="../ink/ink858.xml"/><Relationship Id="rId856" Type="http://schemas.openxmlformats.org/officeDocument/2006/relationships/customXml" Target="../ink/ink874.xml"/><Relationship Id="rId970" Type="http://schemas.openxmlformats.org/officeDocument/2006/relationships/customXml" Target="../ink/ink960.xml"/><Relationship Id="rId830" Type="http://schemas.openxmlformats.org/officeDocument/2006/relationships/image" Target="../media/image164.png"/><Relationship Id="rId851" Type="http://schemas.openxmlformats.org/officeDocument/2006/relationships/customXml" Target="../ink/ink870.xml"/><Relationship Id="rId872" Type="http://schemas.openxmlformats.org/officeDocument/2006/relationships/customXml" Target="../ink/ink886.xml"/><Relationship Id="rId877" Type="http://schemas.openxmlformats.org/officeDocument/2006/relationships/customXml" Target="../ink/ink890.xml"/><Relationship Id="rId893" Type="http://schemas.openxmlformats.org/officeDocument/2006/relationships/customXml" Target="../ink/ink902.xml"/><Relationship Id="rId898" Type="http://schemas.openxmlformats.org/officeDocument/2006/relationships/image" Target="../media/image180.png"/><Relationship Id="rId907" Type="http://schemas.openxmlformats.org/officeDocument/2006/relationships/customXml" Target="../ink/ink912.xml"/><Relationship Id="rId928" Type="http://schemas.openxmlformats.org/officeDocument/2006/relationships/customXml" Target="../ink/ink928.xml"/><Relationship Id="rId732" Type="http://schemas.openxmlformats.org/officeDocument/2006/relationships/customXml" Target="../ink/ink781.xml"/><Relationship Id="rId737" Type="http://schemas.openxmlformats.org/officeDocument/2006/relationships/customXml" Target="../ink/ink785.xml"/><Relationship Id="rId753" Type="http://schemas.openxmlformats.org/officeDocument/2006/relationships/customXml" Target="../ink/ink797.xml"/><Relationship Id="rId758" Type="http://schemas.openxmlformats.org/officeDocument/2006/relationships/image" Target="../media/image146.png"/><Relationship Id="rId779" Type="http://schemas.openxmlformats.org/officeDocument/2006/relationships/customXml" Target="../ink/ink816.xml"/><Relationship Id="rId902" Type="http://schemas.openxmlformats.org/officeDocument/2006/relationships/image" Target="../media/image181.png"/><Relationship Id="rId923" Type="http://schemas.openxmlformats.org/officeDocument/2006/relationships/customXml" Target="../ink/ink924.xml"/><Relationship Id="rId944" Type="http://schemas.openxmlformats.org/officeDocument/2006/relationships/customXml" Target="../ink/ink940.xml"/><Relationship Id="rId949" Type="http://schemas.openxmlformats.org/officeDocument/2006/relationships/customXml" Target="../ink/ink944.xml"/><Relationship Id="rId965" Type="http://schemas.openxmlformats.org/officeDocument/2006/relationships/customXml" Target="../ink/ink956.xml"/><Relationship Id="rId716" Type="http://schemas.openxmlformats.org/officeDocument/2006/relationships/image" Target="../media/image770.png"/><Relationship Id="rId774" Type="http://schemas.openxmlformats.org/officeDocument/2006/relationships/image" Target="../media/image150.png"/><Relationship Id="rId790" Type="http://schemas.openxmlformats.org/officeDocument/2006/relationships/image" Target="../media/image154.png"/><Relationship Id="rId795" Type="http://schemas.openxmlformats.org/officeDocument/2006/relationships/customXml" Target="../ink/ink828.xml"/><Relationship Id="rId804" Type="http://schemas.openxmlformats.org/officeDocument/2006/relationships/customXml" Target="../ink/ink835.xml"/><Relationship Id="rId809" Type="http://schemas.openxmlformats.org/officeDocument/2006/relationships/customXml" Target="../ink/ink839.xml"/><Relationship Id="rId825" Type="http://schemas.openxmlformats.org/officeDocument/2006/relationships/customXml" Target="../ink/ink851.xml"/><Relationship Id="rId960" Type="http://schemas.openxmlformats.org/officeDocument/2006/relationships/customXml" Target="../ink/ink952.xml"/><Relationship Id="rId4" Type="http://schemas.openxmlformats.org/officeDocument/2006/relationships/image" Target="../media/image132.png"/><Relationship Id="rId820" Type="http://schemas.openxmlformats.org/officeDocument/2006/relationships/customXml" Target="../ink/ink847.xml"/><Relationship Id="rId841" Type="http://schemas.openxmlformats.org/officeDocument/2006/relationships/customXml" Target="../ink/ink863.xml"/><Relationship Id="rId846" Type="http://schemas.openxmlformats.org/officeDocument/2006/relationships/image" Target="../media/image168.png"/><Relationship Id="rId862" Type="http://schemas.openxmlformats.org/officeDocument/2006/relationships/image" Target="../media/image172.png"/><Relationship Id="rId867" Type="http://schemas.openxmlformats.org/officeDocument/2006/relationships/customXml" Target="../ink/ink882.xml"/><Relationship Id="rId883" Type="http://schemas.openxmlformats.org/officeDocument/2006/relationships/customXml" Target="../ink/ink894.xml"/><Relationship Id="rId888" Type="http://schemas.openxmlformats.org/officeDocument/2006/relationships/customXml" Target="../ink/ink898.xml"/><Relationship Id="rId918" Type="http://schemas.openxmlformats.org/officeDocument/2006/relationships/image" Target="../media/image185.png"/><Relationship Id="rId722" Type="http://schemas.openxmlformats.org/officeDocument/2006/relationships/image" Target="../media/image137.png"/><Relationship Id="rId939" Type="http://schemas.openxmlformats.org/officeDocument/2006/relationships/customXml" Target="../ink/ink936.xml"/><Relationship Id="rId743" Type="http://schemas.openxmlformats.org/officeDocument/2006/relationships/customXml" Target="../ink/ink789.xml"/><Relationship Id="rId764" Type="http://schemas.openxmlformats.org/officeDocument/2006/relationships/customXml" Target="../ink/ink805.xml"/><Relationship Id="rId785" Type="http://schemas.openxmlformats.org/officeDocument/2006/relationships/customXml" Target="../ink/ink821.xml"/><Relationship Id="rId950" Type="http://schemas.openxmlformats.org/officeDocument/2006/relationships/image" Target="../media/image193.png"/><Relationship Id="rId971" Type="http://schemas.openxmlformats.org/officeDocument/2006/relationships/customXml" Target="../ink/ink961.xml"/><Relationship Id="rId810" Type="http://schemas.openxmlformats.org/officeDocument/2006/relationships/image" Target="../media/image159.png"/><Relationship Id="rId831" Type="http://schemas.openxmlformats.org/officeDocument/2006/relationships/customXml" Target="../ink/ink855.xml"/><Relationship Id="rId852" Type="http://schemas.openxmlformats.org/officeDocument/2006/relationships/customXml" Target="../ink/ink871.xml"/><Relationship Id="rId873" Type="http://schemas.openxmlformats.org/officeDocument/2006/relationships/customXml" Target="../ink/ink887.xml"/><Relationship Id="rId908" Type="http://schemas.openxmlformats.org/officeDocument/2006/relationships/customXml" Target="../ink/ink913.xml"/><Relationship Id="rId894" Type="http://schemas.openxmlformats.org/officeDocument/2006/relationships/image" Target="../media/image179.png"/><Relationship Id="rId929" Type="http://schemas.openxmlformats.org/officeDocument/2006/relationships/customXml" Target="../ink/ink929.xml"/><Relationship Id="rId733" Type="http://schemas.openxmlformats.org/officeDocument/2006/relationships/customXml" Target="../ink/ink782.xml"/><Relationship Id="rId754" Type="http://schemas.openxmlformats.org/officeDocument/2006/relationships/image" Target="../media/image145.png"/><Relationship Id="rId775" Type="http://schemas.openxmlformats.org/officeDocument/2006/relationships/customXml" Target="../ink/ink813.xml"/><Relationship Id="rId796" Type="http://schemas.openxmlformats.org/officeDocument/2006/relationships/customXml" Target="../ink/ink829.xml"/><Relationship Id="rId940" Type="http://schemas.openxmlformats.org/officeDocument/2006/relationships/customXml" Target="../ink/ink937.xml"/><Relationship Id="rId961" Type="http://schemas.openxmlformats.org/officeDocument/2006/relationships/customXml" Target="../ink/ink953.xml"/><Relationship Id="rId800" Type="http://schemas.openxmlformats.org/officeDocument/2006/relationships/customXml" Target="../ink/ink832.xml"/><Relationship Id="rId821" Type="http://schemas.openxmlformats.org/officeDocument/2006/relationships/customXml" Target="../ink/ink848.xml"/><Relationship Id="rId842" Type="http://schemas.openxmlformats.org/officeDocument/2006/relationships/image" Target="../media/image167.png"/><Relationship Id="rId863" Type="http://schemas.openxmlformats.org/officeDocument/2006/relationships/customXml" Target="../ink/ink879.xml"/><Relationship Id="rId884" Type="http://schemas.openxmlformats.org/officeDocument/2006/relationships/customXml" Target="../ink/ink895.xml"/><Relationship Id="rId919" Type="http://schemas.openxmlformats.org/officeDocument/2006/relationships/customXml" Target="../ink/ink921.xml"/><Relationship Id="rId723" Type="http://schemas.openxmlformats.org/officeDocument/2006/relationships/customXml" Target="../ink/ink774.xml"/><Relationship Id="rId744" Type="http://schemas.openxmlformats.org/officeDocument/2006/relationships/customXml" Target="../ink/ink790.xml"/><Relationship Id="rId765" Type="http://schemas.openxmlformats.org/officeDocument/2006/relationships/customXml" Target="../ink/ink806.xml"/><Relationship Id="rId786" Type="http://schemas.openxmlformats.org/officeDocument/2006/relationships/image" Target="../media/image153.png"/><Relationship Id="rId930" Type="http://schemas.openxmlformats.org/officeDocument/2006/relationships/image" Target="../media/image188.png"/><Relationship Id="rId951" Type="http://schemas.openxmlformats.org/officeDocument/2006/relationships/customXml" Target="../ink/ink945.xml"/><Relationship Id="rId972" Type="http://schemas.openxmlformats.org/officeDocument/2006/relationships/customXml" Target="../ink/ink962.xml"/><Relationship Id="rId811" Type="http://schemas.openxmlformats.org/officeDocument/2006/relationships/customXml" Target="../ink/ink840.xml"/><Relationship Id="rId832" Type="http://schemas.openxmlformats.org/officeDocument/2006/relationships/customXml" Target="../ink/ink856.xml"/><Relationship Id="rId853" Type="http://schemas.openxmlformats.org/officeDocument/2006/relationships/customXml" Target="../ink/ink872.xml"/><Relationship Id="rId874" Type="http://schemas.openxmlformats.org/officeDocument/2006/relationships/image" Target="../media/image175.png"/><Relationship Id="rId895" Type="http://schemas.openxmlformats.org/officeDocument/2006/relationships/customXml" Target="../ink/ink903.xml"/><Relationship Id="rId909" Type="http://schemas.openxmlformats.org/officeDocument/2006/relationships/customXml" Target="../ink/ink914.xml"/><Relationship Id="rId734" Type="http://schemas.openxmlformats.org/officeDocument/2006/relationships/image" Target="../media/image140.png"/><Relationship Id="rId755" Type="http://schemas.openxmlformats.org/officeDocument/2006/relationships/customXml" Target="../ink/ink798.xml"/><Relationship Id="rId776" Type="http://schemas.openxmlformats.org/officeDocument/2006/relationships/customXml" Target="../ink/ink814.xml"/><Relationship Id="rId797" Type="http://schemas.openxmlformats.org/officeDocument/2006/relationships/customXml" Target="../ink/ink830.xml"/><Relationship Id="rId920" Type="http://schemas.openxmlformats.org/officeDocument/2006/relationships/customXml" Target="../ink/ink922.xml"/><Relationship Id="rId941" Type="http://schemas.openxmlformats.org/officeDocument/2006/relationships/customXml" Target="../ink/ink938.xml"/><Relationship Id="rId962" Type="http://schemas.openxmlformats.org/officeDocument/2006/relationships/image" Target="../media/image196.png"/><Relationship Id="rId801" Type="http://schemas.openxmlformats.org/officeDocument/2006/relationships/customXml" Target="../ink/ink833.xml"/><Relationship Id="rId82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843" Type="http://schemas.openxmlformats.org/officeDocument/2006/relationships/customXml" Target="../ink/ink864.xml"/><Relationship Id="rId864" Type="http://schemas.openxmlformats.org/officeDocument/2006/relationships/customXml" Target="../ink/ink880.xml"/><Relationship Id="rId885" Type="http://schemas.openxmlformats.org/officeDocument/2006/relationships/customXml" Target="../ink/ink89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822" Type="http://schemas.openxmlformats.org/officeDocument/2006/relationships/customXml" Target="../ink/ink129.xml"/><Relationship Id="rId5978" Type="http://schemas.openxmlformats.org/officeDocument/2006/relationships/customXml" Target="../ink/ink344.xml"/><Relationship Id="rId6114" Type="http://schemas.openxmlformats.org/officeDocument/2006/relationships/customXml" Target="../ink/ink479.xml"/><Relationship Id="rId6156" Type="http://schemas.openxmlformats.org/officeDocument/2006/relationships/customXml" Target="../ink/ink521.xml"/><Relationship Id="rId2005" Type="http://schemas.openxmlformats.org/officeDocument/2006/relationships/image" Target="../media/image8.png"/><Relationship Id="rId2047" Type="http://schemas.openxmlformats.org/officeDocument/2006/relationships/customXml" Target="../ink/ink47.xml"/><Relationship Id="rId2864" Type="http://schemas.openxmlformats.org/officeDocument/2006/relationships/customXml" Target="../ink/ink168.xml"/><Relationship Id="rId3000" Type="http://schemas.openxmlformats.org/officeDocument/2006/relationships/customXml" Target="../ink/ink304.xml"/><Relationship Id="rId2766" Type="http://schemas.openxmlformats.org/officeDocument/2006/relationships/customXml" Target="../ink/ink74.xml"/><Relationship Id="rId2931" Type="http://schemas.openxmlformats.org/officeDocument/2006/relationships/customXml" Target="../ink/ink235.xml"/><Relationship Id="rId2973" Type="http://schemas.openxmlformats.org/officeDocument/2006/relationships/customXml" Target="../ink/ink277.xml"/><Relationship Id="rId6016" Type="http://schemas.openxmlformats.org/officeDocument/2006/relationships/customXml" Target="../ink/ink382.xml"/><Relationship Id="rId6058" Type="http://schemas.openxmlformats.org/officeDocument/2006/relationships/customXml" Target="../ink/ink423.xml"/><Relationship Id="rId2833" Type="http://schemas.openxmlformats.org/officeDocument/2006/relationships/customXml" Target="../ink/ink140.xml"/><Relationship Id="rId5947" Type="http://schemas.openxmlformats.org/officeDocument/2006/relationships/image" Target="../media/image30.png"/><Relationship Id="rId5989" Type="http://schemas.openxmlformats.org/officeDocument/2006/relationships/customXml" Target="../ink/ink355.xml"/><Relationship Id="rId6125" Type="http://schemas.openxmlformats.org/officeDocument/2006/relationships/customXml" Target="../ink/ink490.xml"/><Relationship Id="rId2016" Type="http://schemas.openxmlformats.org/officeDocument/2006/relationships/customXml" Target="../ink/ink22.xml"/><Relationship Id="rId2058" Type="http://schemas.openxmlformats.org/officeDocument/2006/relationships/customXml" Target="../ink/ink56.xml"/><Relationship Id="rId2875" Type="http://schemas.openxmlformats.org/officeDocument/2006/relationships/customXml" Target="../ink/ink179.xml"/><Relationship Id="rId3011" Type="http://schemas.openxmlformats.org/officeDocument/2006/relationships/customXml" Target="../ink/ink314.xml"/><Relationship Id="rId5" Type="http://schemas.openxmlformats.org/officeDocument/2006/relationships/customXml" Target="../ink/ink2.xml"/><Relationship Id="rId2777" Type="http://schemas.openxmlformats.org/officeDocument/2006/relationships/customXml" Target="../ink/ink84.xml"/><Relationship Id="rId2900" Type="http://schemas.openxmlformats.org/officeDocument/2006/relationships/customXml" Target="../ink/ink204.xml"/><Relationship Id="rId2942" Type="http://schemas.openxmlformats.org/officeDocument/2006/relationships/customXml" Target="../ink/ink246.xml"/><Relationship Id="rId6027" Type="http://schemas.openxmlformats.org/officeDocument/2006/relationships/customXml" Target="../ink/ink392.xml"/><Relationship Id="rId6069" Type="http://schemas.openxmlformats.org/officeDocument/2006/relationships/customXml" Target="../ink/ink434.xml"/><Relationship Id="rId2802" Type="http://schemas.openxmlformats.org/officeDocument/2006/relationships/customXml" Target="../ink/ink109.xml"/><Relationship Id="rId2984" Type="http://schemas.openxmlformats.org/officeDocument/2006/relationships/customXml" Target="../ink/ink288.xml"/><Relationship Id="rId5958" Type="http://schemas.openxmlformats.org/officeDocument/2006/relationships/customXml" Target="../ink/ink325.xml"/><Relationship Id="rId6080" Type="http://schemas.openxmlformats.org/officeDocument/2006/relationships/customXml" Target="../ink/ink445.xml"/><Relationship Id="rId2027" Type="http://schemas.openxmlformats.org/officeDocument/2006/relationships/customXml" Target="../ink/ink31.xml"/><Relationship Id="rId2844" Type="http://schemas.openxmlformats.org/officeDocument/2006/relationships/customXml" Target="../ink/ink151.xml"/><Relationship Id="rId2886" Type="http://schemas.openxmlformats.org/officeDocument/2006/relationships/customXml" Target="../ink/ink190.xml"/><Relationship Id="rId6136" Type="http://schemas.openxmlformats.org/officeDocument/2006/relationships/customXml" Target="../ink/ink501.xml"/><Relationship Id="rId2746" Type="http://schemas.openxmlformats.org/officeDocument/2006/relationships/customXml" Target="../ink/ink57.xml"/><Relationship Id="rId2911" Type="http://schemas.openxmlformats.org/officeDocument/2006/relationships/customXml" Target="../ink/ink215.xml"/><Relationship Id="rId2953" Type="http://schemas.openxmlformats.org/officeDocument/2006/relationships/customXml" Target="../ink/ink257.xml"/><Relationship Id="rId6038" Type="http://schemas.openxmlformats.org/officeDocument/2006/relationships/customXml" Target="../ink/ink403.xml"/><Relationship Id="rId2788" Type="http://schemas.openxmlformats.org/officeDocument/2006/relationships/customXml" Target="../ink/ink95.xml"/><Relationship Id="rId2995" Type="http://schemas.openxmlformats.org/officeDocument/2006/relationships/customXml" Target="../ink/ink299.xml"/><Relationship Id="rId6105" Type="http://schemas.openxmlformats.org/officeDocument/2006/relationships/customXml" Target="../ink/ink470.xml"/><Relationship Id="rId2038" Type="http://schemas.openxmlformats.org/officeDocument/2006/relationships/customXml" Target="../ink/ink40.xml"/><Relationship Id="rId2813" Type="http://schemas.openxmlformats.org/officeDocument/2006/relationships/customXml" Target="../ink/ink120.xml"/><Relationship Id="rId2855" Type="http://schemas.openxmlformats.org/officeDocument/2006/relationships/image" Target="../media/image26.png"/><Relationship Id="rId2897" Type="http://schemas.openxmlformats.org/officeDocument/2006/relationships/customXml" Target="../ink/ink201.xml"/><Relationship Id="rId5969" Type="http://schemas.openxmlformats.org/officeDocument/2006/relationships/customXml" Target="../ink/ink335.xml"/><Relationship Id="rId6091" Type="http://schemas.openxmlformats.org/officeDocument/2006/relationships/customXml" Target="../ink/ink456.xml"/><Relationship Id="rId6147" Type="http://schemas.openxmlformats.org/officeDocument/2006/relationships/customXml" Target="../ink/ink512.xml"/><Relationship Id="rId217" Type="http://schemas.openxmlformats.org/officeDocument/2006/relationships/image" Target="../media/image135.png"/><Relationship Id="rId2922" Type="http://schemas.openxmlformats.org/officeDocument/2006/relationships/customXml" Target="../ink/ink226.xml"/><Relationship Id="rId5980" Type="http://schemas.openxmlformats.org/officeDocument/2006/relationships/customXml" Target="../ink/ink346.xml"/><Relationship Id="rId6007" Type="http://schemas.openxmlformats.org/officeDocument/2006/relationships/customXml" Target="../ink/ink373.xml"/><Relationship Id="rId6049" Type="http://schemas.openxmlformats.org/officeDocument/2006/relationships/customXml" Target="../ink/ink414.xml"/><Relationship Id="rId2757" Type="http://schemas.openxmlformats.org/officeDocument/2006/relationships/customXml" Target="../ink/ink65.xml"/><Relationship Id="rId2799" Type="http://schemas.openxmlformats.org/officeDocument/2006/relationships/customXml" Target="../ink/ink106.xml"/><Relationship Id="rId2964" Type="http://schemas.openxmlformats.org/officeDocument/2006/relationships/customXml" Target="../ink/ink268.xml"/><Relationship Id="rId6060" Type="http://schemas.openxmlformats.org/officeDocument/2006/relationships/customXml" Target="../ink/ink425.xml"/><Relationship Id="rId2007" Type="http://schemas.openxmlformats.org/officeDocument/2006/relationships/customXml" Target="../ink/ink15.xml"/><Relationship Id="rId2824" Type="http://schemas.openxmlformats.org/officeDocument/2006/relationships/customXml" Target="../ink/ink131.xml"/><Relationship Id="rId2866" Type="http://schemas.openxmlformats.org/officeDocument/2006/relationships/customXml" Target="../ink/ink170.xml"/><Relationship Id="rId3002" Type="http://schemas.openxmlformats.org/officeDocument/2006/relationships/customXml" Target="../ink/ink306.xml"/><Relationship Id="rId6116" Type="http://schemas.openxmlformats.org/officeDocument/2006/relationships/customXml" Target="../ink/ink481.xml"/><Relationship Id="rId6158" Type="http://schemas.openxmlformats.org/officeDocument/2006/relationships/customXml" Target="../ink/ink523.xml"/><Relationship Id="rId2049" Type="http://schemas.openxmlformats.org/officeDocument/2006/relationships/customXml" Target="../ink/ink49.xml"/><Relationship Id="rId5991" Type="http://schemas.openxmlformats.org/officeDocument/2006/relationships/customXml" Target="../ink/ink357.xml"/><Relationship Id="rId6018" Type="http://schemas.openxmlformats.org/officeDocument/2006/relationships/customXml" Target="../ink/ink384.xml"/><Relationship Id="rId2768" Type="http://schemas.openxmlformats.org/officeDocument/2006/relationships/customXml" Target="../ink/ink76.xml"/><Relationship Id="rId2933" Type="http://schemas.openxmlformats.org/officeDocument/2006/relationships/customXml" Target="../ink/ink237.xml"/><Relationship Id="rId2975" Type="http://schemas.openxmlformats.org/officeDocument/2006/relationships/customXml" Target="../ink/ink279.xml"/><Relationship Id="rId2018" Type="http://schemas.openxmlformats.org/officeDocument/2006/relationships/customXml" Target="../ink/ink23.xml"/><Relationship Id="rId2835" Type="http://schemas.openxmlformats.org/officeDocument/2006/relationships/customXml" Target="../ink/ink142.xml"/><Relationship Id="rId2877" Type="http://schemas.openxmlformats.org/officeDocument/2006/relationships/customXml" Target="../ink/ink181.xml"/><Relationship Id="rId3013" Type="http://schemas.openxmlformats.org/officeDocument/2006/relationships/image" Target="../media/image29.png"/><Relationship Id="rId5949" Type="http://schemas.openxmlformats.org/officeDocument/2006/relationships/customXml" Target="../ink/ink320.xml"/><Relationship Id="rId6071" Type="http://schemas.openxmlformats.org/officeDocument/2006/relationships/customXml" Target="../ink/ink436.xml"/><Relationship Id="rId6127" Type="http://schemas.openxmlformats.org/officeDocument/2006/relationships/customXml" Target="../ink/ink492.xml"/><Relationship Id="rId2902" Type="http://schemas.openxmlformats.org/officeDocument/2006/relationships/customXml" Target="../ink/ink206.xml"/><Relationship Id="rId5960" Type="http://schemas.openxmlformats.org/officeDocument/2006/relationships/customXml" Target="../ink/ink326.xml"/><Relationship Id="rId6029" Type="http://schemas.openxmlformats.org/officeDocument/2006/relationships/customXml" Target="../ink/ink394.xml"/><Relationship Id="rId7" Type="http://schemas.openxmlformats.org/officeDocument/2006/relationships/image" Target="../media/image18.png"/><Relationship Id="rId2779" Type="http://schemas.openxmlformats.org/officeDocument/2006/relationships/customXml" Target="../ink/ink86.xml"/><Relationship Id="rId2944" Type="http://schemas.openxmlformats.org/officeDocument/2006/relationships/customXml" Target="../ink/ink248.xml"/><Relationship Id="rId2986" Type="http://schemas.openxmlformats.org/officeDocument/2006/relationships/customXml" Target="../ink/ink290.xml"/><Relationship Id="rId1960" Type="http://schemas.openxmlformats.org/officeDocument/2006/relationships/customXml" Target="../ink/ink3.xml"/><Relationship Id="rId2790" Type="http://schemas.openxmlformats.org/officeDocument/2006/relationships/customXml" Target="../ink/ink97.xml"/><Relationship Id="rId2804" Type="http://schemas.openxmlformats.org/officeDocument/2006/relationships/customXml" Target="../ink/ink111.xml"/><Relationship Id="rId2846" Type="http://schemas.openxmlformats.org/officeDocument/2006/relationships/customXml" Target="../ink/ink153.xml"/><Relationship Id="rId6040" Type="http://schemas.openxmlformats.org/officeDocument/2006/relationships/customXml" Target="../ink/ink405.xml"/><Relationship Id="rId6082" Type="http://schemas.openxmlformats.org/officeDocument/2006/relationships/customXml" Target="../ink/ink447.xml"/><Relationship Id="rId6138" Type="http://schemas.openxmlformats.org/officeDocument/2006/relationships/customXml" Target="../ink/ink503.xml"/><Relationship Id="rId2029" Type="http://schemas.openxmlformats.org/officeDocument/2006/relationships/customXml" Target="../ink/ink32.xml"/><Relationship Id="rId2888" Type="http://schemas.openxmlformats.org/officeDocument/2006/relationships/customXml" Target="../ink/ink192.xml"/><Relationship Id="rId5971" Type="http://schemas.openxmlformats.org/officeDocument/2006/relationships/customXml" Target="../ink/ink337.xml"/><Relationship Id="rId2040" Type="http://schemas.openxmlformats.org/officeDocument/2006/relationships/customXml" Target="../ink/ink41.xml"/><Relationship Id="rId2748" Type="http://schemas.openxmlformats.org/officeDocument/2006/relationships/customXml" Target="../ink/ink58.xml"/><Relationship Id="rId2913" Type="http://schemas.openxmlformats.org/officeDocument/2006/relationships/customXml" Target="../ink/ink217.xml"/><Relationship Id="rId2955" Type="http://schemas.openxmlformats.org/officeDocument/2006/relationships/customXml" Target="../ink/ink259.xml"/><Relationship Id="rId2997" Type="http://schemas.openxmlformats.org/officeDocument/2006/relationships/customXml" Target="../ink/ink301.xml"/><Relationship Id="rId2815" Type="http://schemas.openxmlformats.org/officeDocument/2006/relationships/customXml" Target="../ink/ink122.xml"/><Relationship Id="rId6051" Type="http://schemas.openxmlformats.org/officeDocument/2006/relationships/customXml" Target="../ink/ink416.xml"/><Relationship Id="rId6093" Type="http://schemas.openxmlformats.org/officeDocument/2006/relationships/customXml" Target="../ink/ink458.xml"/><Relationship Id="rId6107" Type="http://schemas.openxmlformats.org/officeDocument/2006/relationships/customXml" Target="../ink/ink472.xml"/><Relationship Id="rId261" Type="http://schemas.openxmlformats.org/officeDocument/2006/relationships/image" Target="../media/image77.png"/><Relationship Id="rId6149" Type="http://schemas.openxmlformats.org/officeDocument/2006/relationships/customXml" Target="../ink/ink514.xml"/><Relationship Id="rId2857" Type="http://schemas.openxmlformats.org/officeDocument/2006/relationships/customXml" Target="../ink/ink162.xml"/><Relationship Id="rId2899" Type="http://schemas.openxmlformats.org/officeDocument/2006/relationships/customXml" Target="../ink/ink203.xml"/><Relationship Id="rId5982" Type="http://schemas.openxmlformats.org/officeDocument/2006/relationships/customXml" Target="../ink/ink348.xml"/><Relationship Id="rId2051" Type="http://schemas.openxmlformats.org/officeDocument/2006/relationships/customXml" Target="../ink/ink50.xml"/><Relationship Id="rId2759" Type="http://schemas.openxmlformats.org/officeDocument/2006/relationships/customXml" Target="../ink/ink67.xml"/><Relationship Id="rId2924" Type="http://schemas.openxmlformats.org/officeDocument/2006/relationships/customXml" Target="../ink/ink228.xml"/><Relationship Id="rId2966" Type="http://schemas.openxmlformats.org/officeDocument/2006/relationships/customXml" Target="../ink/ink270.xml"/><Relationship Id="rId6009" Type="http://schemas.openxmlformats.org/officeDocument/2006/relationships/customXml" Target="../ink/ink375.xml"/><Relationship Id="rId6160" Type="http://schemas.openxmlformats.org/officeDocument/2006/relationships/image" Target="../media/image37.png"/><Relationship Id="rId2770" Type="http://schemas.openxmlformats.org/officeDocument/2006/relationships/customXml" Target="../ink/ink78.xml"/><Relationship Id="rId2826" Type="http://schemas.openxmlformats.org/officeDocument/2006/relationships/customXml" Target="../ink/ink133.xml"/><Relationship Id="rId6020" Type="http://schemas.openxmlformats.org/officeDocument/2006/relationships/customXml" Target="../ink/ink386.xml"/><Relationship Id="rId6062" Type="http://schemas.openxmlformats.org/officeDocument/2006/relationships/customXml" Target="../ink/ink427.xml"/><Relationship Id="rId6118" Type="http://schemas.openxmlformats.org/officeDocument/2006/relationships/customXml" Target="../ink/ink483.xml"/><Relationship Id="rId1982" Type="http://schemas.openxmlformats.org/officeDocument/2006/relationships/customXml" Target="../ink/ink8.xml"/><Relationship Id="rId2009" Type="http://schemas.openxmlformats.org/officeDocument/2006/relationships/image" Target="../media/image9.png"/><Relationship Id="rId2868" Type="http://schemas.openxmlformats.org/officeDocument/2006/relationships/customXml" Target="../ink/ink172.xml"/><Relationship Id="rId3004" Type="http://schemas.openxmlformats.org/officeDocument/2006/relationships/customXml" Target="../ink/ink308.xml"/><Relationship Id="rId5951" Type="http://schemas.openxmlformats.org/officeDocument/2006/relationships/image" Target="../media/image31.png"/><Relationship Id="rId2020" Type="http://schemas.openxmlformats.org/officeDocument/2006/relationships/customXml" Target="../ink/ink25.xml"/><Relationship Id="rId2935" Type="http://schemas.openxmlformats.org/officeDocument/2006/relationships/customXml" Target="../ink/ink239.xml"/><Relationship Id="rId5993" Type="http://schemas.openxmlformats.org/officeDocument/2006/relationships/customXml" Target="../ink/ink359.xml"/><Relationship Id="rId2781" Type="http://schemas.openxmlformats.org/officeDocument/2006/relationships/customXml" Target="../ink/ink88.xml"/><Relationship Id="rId2977" Type="http://schemas.openxmlformats.org/officeDocument/2006/relationships/customXml" Target="../ink/ink281.xml"/><Relationship Id="rId6031" Type="http://schemas.openxmlformats.org/officeDocument/2006/relationships/customXml" Target="../ink/ink396.xml"/><Relationship Id="rId6073" Type="http://schemas.openxmlformats.org/officeDocument/2006/relationships/customXml" Target="../ink/ink438.xml"/><Relationship Id="rId2837" Type="http://schemas.openxmlformats.org/officeDocument/2006/relationships/customXml" Target="../ink/ink144.xml"/><Relationship Id="rId2879" Type="http://schemas.openxmlformats.org/officeDocument/2006/relationships/customXml" Target="../ink/ink183.xml"/><Relationship Id="rId5962" Type="http://schemas.openxmlformats.org/officeDocument/2006/relationships/customXml" Target="../ink/ink328.xml"/><Relationship Id="rId6129" Type="http://schemas.openxmlformats.org/officeDocument/2006/relationships/customXml" Target="../ink/ink494.xml"/><Relationship Id="rId2031" Type="http://schemas.openxmlformats.org/officeDocument/2006/relationships/customXml" Target="../ink/ink34.xml"/><Relationship Id="rId2890" Type="http://schemas.openxmlformats.org/officeDocument/2006/relationships/customXml" Target="../ink/ink194.xml"/><Relationship Id="rId2904" Type="http://schemas.openxmlformats.org/officeDocument/2006/relationships/customXml" Target="../ink/ink208.xml"/><Relationship Id="rId2946" Type="http://schemas.openxmlformats.org/officeDocument/2006/relationships/customXml" Target="../ink/ink250.xml"/><Relationship Id="rId6140" Type="http://schemas.openxmlformats.org/officeDocument/2006/relationships/customXml" Target="../ink/ink505.xml"/><Relationship Id="rId2750" Type="http://schemas.openxmlformats.org/officeDocument/2006/relationships/customXml" Target="../ink/ink59.xml"/><Relationship Id="rId2988" Type="http://schemas.openxmlformats.org/officeDocument/2006/relationships/customXml" Target="../ink/ink292.xml"/><Relationship Id="rId6000" Type="http://schemas.openxmlformats.org/officeDocument/2006/relationships/customXml" Target="../ink/ink366.xml"/><Relationship Id="rId6042" Type="http://schemas.openxmlformats.org/officeDocument/2006/relationships/customXml" Target="../ink/ink407.xml"/><Relationship Id="rId1962" Type="http://schemas.openxmlformats.org/officeDocument/2006/relationships/image" Target="../media/image5.png"/><Relationship Id="rId1983" Type="http://schemas.openxmlformats.org/officeDocument/2006/relationships/customXml" Target="../ink/ink9.xml"/><Relationship Id="rId2771" Type="http://schemas.openxmlformats.org/officeDocument/2006/relationships/customXml" Target="../ink/ink79.xml"/><Relationship Id="rId2792" Type="http://schemas.openxmlformats.org/officeDocument/2006/relationships/customXml" Target="../ink/ink99.xml"/><Relationship Id="rId2806" Type="http://schemas.openxmlformats.org/officeDocument/2006/relationships/customXml" Target="../ink/ink113.xml"/><Relationship Id="rId2827" Type="http://schemas.openxmlformats.org/officeDocument/2006/relationships/customXml" Target="../ink/ink134.xml"/><Relationship Id="rId2848" Type="http://schemas.openxmlformats.org/officeDocument/2006/relationships/customXml" Target="../ink/ink155.xml"/><Relationship Id="rId2869" Type="http://schemas.openxmlformats.org/officeDocument/2006/relationships/customXml" Target="../ink/ink173.xml"/><Relationship Id="rId3005" Type="http://schemas.openxmlformats.org/officeDocument/2006/relationships/customXml" Target="../ink/ink309.xml"/><Relationship Id="rId5952" Type="http://schemas.openxmlformats.org/officeDocument/2006/relationships/customXml" Target="../ink/ink322.xml"/><Relationship Id="rId6084" Type="http://schemas.openxmlformats.org/officeDocument/2006/relationships/customXml" Target="../ink/ink449.xml"/><Relationship Id="rId6119" Type="http://schemas.openxmlformats.org/officeDocument/2006/relationships/customXml" Target="../ink/ink484.xml"/><Relationship Id="rId2021" Type="http://schemas.openxmlformats.org/officeDocument/2006/relationships/image" Target="../media/image12.png"/><Relationship Id="rId2042" Type="http://schemas.openxmlformats.org/officeDocument/2006/relationships/customXml" Target="../ink/ink43.xml"/><Relationship Id="rId2880" Type="http://schemas.openxmlformats.org/officeDocument/2006/relationships/customXml" Target="../ink/ink184.xml"/><Relationship Id="rId2915" Type="http://schemas.openxmlformats.org/officeDocument/2006/relationships/customXml" Target="../ink/ink219.xml"/><Relationship Id="rId2936" Type="http://schemas.openxmlformats.org/officeDocument/2006/relationships/customXml" Target="../ink/ink240.xml"/><Relationship Id="rId5973" Type="http://schemas.openxmlformats.org/officeDocument/2006/relationships/customXml" Target="../ink/ink339.xml"/><Relationship Id="rId5994" Type="http://schemas.openxmlformats.org/officeDocument/2006/relationships/customXml" Target="../ink/ink360.xml"/><Relationship Id="rId6130" Type="http://schemas.openxmlformats.org/officeDocument/2006/relationships/customXml" Target="../ink/ink495.xml"/><Relationship Id="rId6151" Type="http://schemas.openxmlformats.org/officeDocument/2006/relationships/customXml" Target="../ink/ink516.xml"/><Relationship Id="rId2957" Type="http://schemas.openxmlformats.org/officeDocument/2006/relationships/customXml" Target="../ink/ink261.xml"/><Relationship Id="rId2978" Type="http://schemas.openxmlformats.org/officeDocument/2006/relationships/customXml" Target="../ink/ink282.xml"/><Relationship Id="rId2999" Type="http://schemas.openxmlformats.org/officeDocument/2006/relationships/customXml" Target="../ink/ink303.xml"/><Relationship Id="rId6011" Type="http://schemas.openxmlformats.org/officeDocument/2006/relationships/customXml" Target="../ink/ink377.xml"/><Relationship Id="rId6032" Type="http://schemas.openxmlformats.org/officeDocument/2006/relationships/customXml" Target="../ink/ink397.xml"/><Relationship Id="rId6053" Type="http://schemas.openxmlformats.org/officeDocument/2006/relationships/customXml" Target="../ink/ink418.xml"/><Relationship Id="rId2761" Type="http://schemas.openxmlformats.org/officeDocument/2006/relationships/customXml" Target="../ink/ink69.xml"/><Relationship Id="rId2782" Type="http://schemas.openxmlformats.org/officeDocument/2006/relationships/customXml" Target="../ink/ink89.xml"/><Relationship Id="rId2817" Type="http://schemas.openxmlformats.org/officeDocument/2006/relationships/customXml" Target="../ink/ink124.xml"/><Relationship Id="rId2838" Type="http://schemas.openxmlformats.org/officeDocument/2006/relationships/customXml" Target="../ink/ink145.xml"/><Relationship Id="rId2859" Type="http://schemas.openxmlformats.org/officeDocument/2006/relationships/image" Target="../media/image27.png"/><Relationship Id="rId6074" Type="http://schemas.openxmlformats.org/officeDocument/2006/relationships/customXml" Target="../ink/ink439.xml"/><Relationship Id="rId6095" Type="http://schemas.openxmlformats.org/officeDocument/2006/relationships/customXml" Target="../ink/ink460.xml"/><Relationship Id="rId6109" Type="http://schemas.openxmlformats.org/officeDocument/2006/relationships/customXml" Target="../ink/ink474.xml"/><Relationship Id="rId2011" Type="http://schemas.openxmlformats.org/officeDocument/2006/relationships/customXml" Target="../ink/ink18.xml"/><Relationship Id="rId2870" Type="http://schemas.openxmlformats.org/officeDocument/2006/relationships/customXml" Target="../ink/ink174.xml"/><Relationship Id="rId2905" Type="http://schemas.openxmlformats.org/officeDocument/2006/relationships/customXml" Target="../ink/ink209.xml"/><Relationship Id="rId5963" Type="http://schemas.openxmlformats.org/officeDocument/2006/relationships/customXml" Target="../ink/ink329.xml"/><Relationship Id="rId5984" Type="http://schemas.openxmlformats.org/officeDocument/2006/relationships/customXml" Target="../ink/ink350.xml"/><Relationship Id="rId6120" Type="http://schemas.openxmlformats.org/officeDocument/2006/relationships/customXml" Target="../ink/ink485.xml"/><Relationship Id="rId6141" Type="http://schemas.openxmlformats.org/officeDocument/2006/relationships/customXml" Target="../ink/ink506.xml"/><Relationship Id="rId2032" Type="http://schemas.openxmlformats.org/officeDocument/2006/relationships/image" Target="../media/image14.png"/><Relationship Id="rId2053" Type="http://schemas.openxmlformats.org/officeDocument/2006/relationships/customXml" Target="../ink/ink52.xml"/><Relationship Id="rId2891" Type="http://schemas.openxmlformats.org/officeDocument/2006/relationships/customXml" Target="../ink/ink195.xml"/><Relationship Id="rId2926" Type="http://schemas.openxmlformats.org/officeDocument/2006/relationships/customXml" Target="../ink/ink230.xml"/><Relationship Id="rId2947" Type="http://schemas.openxmlformats.org/officeDocument/2006/relationships/customXml" Target="../ink/ink251.xml"/><Relationship Id="rId2968" Type="http://schemas.openxmlformats.org/officeDocument/2006/relationships/customXml" Target="../ink/ink272.xml"/><Relationship Id="rId2989" Type="http://schemas.openxmlformats.org/officeDocument/2006/relationships/customXml" Target="../ink/ink293.xml"/><Relationship Id="rId6001" Type="http://schemas.openxmlformats.org/officeDocument/2006/relationships/customXml" Target="../ink/ink367.xml"/><Relationship Id="rId6022" Type="http://schemas.openxmlformats.org/officeDocument/2006/relationships/customXml" Target="../ink/ink388.xml"/><Relationship Id="rId1963" Type="http://schemas.openxmlformats.org/officeDocument/2006/relationships/customXml" Target="../ink/ink5.xml"/><Relationship Id="rId1984" Type="http://schemas.openxmlformats.org/officeDocument/2006/relationships/customXml" Target="../ink/ink10.xml"/><Relationship Id="rId2751" Type="http://schemas.openxmlformats.org/officeDocument/2006/relationships/image" Target="../media/image23.png"/><Relationship Id="rId2772" Type="http://schemas.openxmlformats.org/officeDocument/2006/relationships/image" Target="../media/image24.png"/><Relationship Id="rId2793" Type="http://schemas.openxmlformats.org/officeDocument/2006/relationships/customXml" Target="../ink/ink100.xml"/><Relationship Id="rId2807" Type="http://schemas.openxmlformats.org/officeDocument/2006/relationships/customXml" Target="../ink/ink114.xml"/><Relationship Id="rId2828" Type="http://schemas.openxmlformats.org/officeDocument/2006/relationships/customXml" Target="../ink/ink135.xml"/><Relationship Id="rId2849" Type="http://schemas.openxmlformats.org/officeDocument/2006/relationships/customXml" Target="../ink/ink156.xml"/><Relationship Id="rId3006" Type="http://schemas.openxmlformats.org/officeDocument/2006/relationships/customXml" Target="../ink/ink310.xml"/><Relationship Id="rId460" Type="http://schemas.openxmlformats.org/officeDocument/2006/relationships/image" Target="../media/image77.png"/><Relationship Id="rId6043" Type="http://schemas.openxmlformats.org/officeDocument/2006/relationships/customXml" Target="../ink/ink408.xml"/><Relationship Id="rId6064" Type="http://schemas.openxmlformats.org/officeDocument/2006/relationships/customXml" Target="../ink/ink429.xml"/><Relationship Id="rId6085" Type="http://schemas.openxmlformats.org/officeDocument/2006/relationships/customXml" Target="../ink/ink450.xml"/><Relationship Id="rId2001" Type="http://schemas.openxmlformats.org/officeDocument/2006/relationships/image" Target="../media/image7.png"/><Relationship Id="rId2860" Type="http://schemas.openxmlformats.org/officeDocument/2006/relationships/customXml" Target="../ink/ink164.xml"/><Relationship Id="rId5953" Type="http://schemas.openxmlformats.org/officeDocument/2006/relationships/image" Target="../media/image32.png"/><Relationship Id="rId5974" Type="http://schemas.openxmlformats.org/officeDocument/2006/relationships/customXml" Target="../ink/ink340.xml"/><Relationship Id="rId5995" Type="http://schemas.openxmlformats.org/officeDocument/2006/relationships/customXml" Target="../ink/ink361.xml"/><Relationship Id="rId6110" Type="http://schemas.openxmlformats.org/officeDocument/2006/relationships/customXml" Target="../ink/ink475.xml"/><Relationship Id="rId6131" Type="http://schemas.openxmlformats.org/officeDocument/2006/relationships/customXml" Target="../ink/ink496.xml"/><Relationship Id="rId6152" Type="http://schemas.openxmlformats.org/officeDocument/2006/relationships/customXml" Target="../ink/ink517.xml"/><Relationship Id="rId2022" Type="http://schemas.openxmlformats.org/officeDocument/2006/relationships/customXml" Target="../ink/ink26.xml"/><Relationship Id="rId2043" Type="http://schemas.openxmlformats.org/officeDocument/2006/relationships/image" Target="../media/image16.png"/><Relationship Id="rId2881" Type="http://schemas.openxmlformats.org/officeDocument/2006/relationships/customXml" Target="../ink/ink185.xml"/><Relationship Id="rId2916" Type="http://schemas.openxmlformats.org/officeDocument/2006/relationships/customXml" Target="../ink/ink220.xml"/><Relationship Id="rId2937" Type="http://schemas.openxmlformats.org/officeDocument/2006/relationships/customXml" Target="../ink/ink241.xml"/><Relationship Id="rId2958" Type="http://schemas.openxmlformats.org/officeDocument/2006/relationships/customXml" Target="../ink/ink262.xml"/><Relationship Id="rId2979" Type="http://schemas.openxmlformats.org/officeDocument/2006/relationships/customXml" Target="../ink/ink283.xml"/><Relationship Id="rId6012" Type="http://schemas.openxmlformats.org/officeDocument/2006/relationships/customXml" Target="../ink/ink378.xml"/><Relationship Id="rId2762" Type="http://schemas.openxmlformats.org/officeDocument/2006/relationships/customXml" Target="../ink/ink70.xml"/><Relationship Id="rId2783" Type="http://schemas.openxmlformats.org/officeDocument/2006/relationships/customXml" Target="../ink/ink90.xml"/><Relationship Id="rId2818" Type="http://schemas.openxmlformats.org/officeDocument/2006/relationships/customXml" Target="../ink/ink125.xml"/><Relationship Id="rId2839" Type="http://schemas.openxmlformats.org/officeDocument/2006/relationships/customXml" Target="../ink/ink146.xml"/><Relationship Id="rId2990" Type="http://schemas.openxmlformats.org/officeDocument/2006/relationships/customXml" Target="../ink/ink294.xml"/><Relationship Id="rId6033" Type="http://schemas.openxmlformats.org/officeDocument/2006/relationships/customXml" Target="../ink/ink398.xml"/><Relationship Id="rId6054" Type="http://schemas.openxmlformats.org/officeDocument/2006/relationships/customXml" Target="../ink/ink419.xml"/><Relationship Id="rId6075" Type="http://schemas.openxmlformats.org/officeDocument/2006/relationships/customXml" Target="../ink/ink440.xml"/><Relationship Id="rId6096" Type="http://schemas.openxmlformats.org/officeDocument/2006/relationships/customXml" Target="../ink/ink461.xml"/><Relationship Id="rId2850" Type="http://schemas.openxmlformats.org/officeDocument/2006/relationships/customXml" Target="../ink/ink157.xml"/><Relationship Id="rId5943" Type="http://schemas.openxmlformats.org/officeDocument/2006/relationships/image" Target="../media/image4200.png"/><Relationship Id="rId5964" Type="http://schemas.openxmlformats.org/officeDocument/2006/relationships/customXml" Target="../ink/ink330.xml"/><Relationship Id="rId5985" Type="http://schemas.openxmlformats.org/officeDocument/2006/relationships/customXml" Target="../ink/ink351.xml"/><Relationship Id="rId6100" Type="http://schemas.openxmlformats.org/officeDocument/2006/relationships/customXml" Target="../ink/ink465.xml"/><Relationship Id="rId6121" Type="http://schemas.openxmlformats.org/officeDocument/2006/relationships/customXml" Target="../ink/ink486.xml"/><Relationship Id="rId6142" Type="http://schemas.openxmlformats.org/officeDocument/2006/relationships/customXml" Target="../ink/ink507.xml"/><Relationship Id="rId2012" Type="http://schemas.openxmlformats.org/officeDocument/2006/relationships/customXml" Target="../ink/ink19.xml"/><Relationship Id="rId2033" Type="http://schemas.openxmlformats.org/officeDocument/2006/relationships/customXml" Target="../ink/ink35.xml"/><Relationship Id="rId2054" Type="http://schemas.openxmlformats.org/officeDocument/2006/relationships/customXml" Target="../ink/ink53.xml"/><Relationship Id="rId2871" Type="http://schemas.openxmlformats.org/officeDocument/2006/relationships/customXml" Target="../ink/ink175.xml"/><Relationship Id="rId2892" Type="http://schemas.openxmlformats.org/officeDocument/2006/relationships/customXml" Target="../ink/ink196.xml"/><Relationship Id="rId2906" Type="http://schemas.openxmlformats.org/officeDocument/2006/relationships/customXml" Target="../ink/ink210.xml"/><Relationship Id="rId2927" Type="http://schemas.openxmlformats.org/officeDocument/2006/relationships/customXml" Target="../ink/ink231.xml"/><Relationship Id="rId2948" Type="http://schemas.openxmlformats.org/officeDocument/2006/relationships/customXml" Target="../ink/ink252.xml"/><Relationship Id="rId2969" Type="http://schemas.openxmlformats.org/officeDocument/2006/relationships/customXml" Target="../ink/ink273.xml"/><Relationship Id="rId6002" Type="http://schemas.openxmlformats.org/officeDocument/2006/relationships/customXml" Target="../ink/ink368.xml"/><Relationship Id="rId1" Type="http://schemas.openxmlformats.org/officeDocument/2006/relationships/slideLayout" Target="../slideLayouts/slideLayout2.xml"/><Relationship Id="rId1964" Type="http://schemas.openxmlformats.org/officeDocument/2006/relationships/customXml" Target="../ink/ink6.xml"/><Relationship Id="rId2752" Type="http://schemas.openxmlformats.org/officeDocument/2006/relationships/customXml" Target="../ink/ink60.xml"/><Relationship Id="rId2773" Type="http://schemas.openxmlformats.org/officeDocument/2006/relationships/customXml" Target="../ink/ink80.xml"/><Relationship Id="rId2794" Type="http://schemas.openxmlformats.org/officeDocument/2006/relationships/customXml" Target="../ink/ink101.xml"/><Relationship Id="rId2808" Type="http://schemas.openxmlformats.org/officeDocument/2006/relationships/customXml" Target="../ink/ink115.xml"/><Relationship Id="rId2829" Type="http://schemas.openxmlformats.org/officeDocument/2006/relationships/customXml" Target="../ink/ink136.xml"/><Relationship Id="rId2980" Type="http://schemas.openxmlformats.org/officeDocument/2006/relationships/customXml" Target="../ink/ink284.xml"/><Relationship Id="rId6023" Type="http://schemas.openxmlformats.org/officeDocument/2006/relationships/customXml" Target="../ink/ink389.xml"/><Relationship Id="rId6044" Type="http://schemas.openxmlformats.org/officeDocument/2006/relationships/customXml" Target="../ink/ink409.xml"/><Relationship Id="rId6065" Type="http://schemas.openxmlformats.org/officeDocument/2006/relationships/customXml" Target="../ink/ink430.xml"/><Relationship Id="rId6086" Type="http://schemas.openxmlformats.org/officeDocument/2006/relationships/customXml" Target="../ink/ink451.xml"/><Relationship Id="rId3007" Type="http://schemas.openxmlformats.org/officeDocument/2006/relationships/customXml" Target="../ink/ink311.xml"/><Relationship Id="rId5954" Type="http://schemas.openxmlformats.org/officeDocument/2006/relationships/customXml" Target="../ink/ink323.xml"/><Relationship Id="rId5975" Type="http://schemas.openxmlformats.org/officeDocument/2006/relationships/customXml" Target="../ink/ink341.xml"/><Relationship Id="rId5996" Type="http://schemas.openxmlformats.org/officeDocument/2006/relationships/customXml" Target="../ink/ink362.xml"/><Relationship Id="rId6111" Type="http://schemas.openxmlformats.org/officeDocument/2006/relationships/customXml" Target="../ink/ink476.xml"/><Relationship Id="rId6132" Type="http://schemas.openxmlformats.org/officeDocument/2006/relationships/customXml" Target="../ink/ink497.xml"/><Relationship Id="rId2002" Type="http://schemas.openxmlformats.org/officeDocument/2006/relationships/customXml" Target="../ink/ink11.xml"/><Relationship Id="rId2023" Type="http://schemas.openxmlformats.org/officeDocument/2006/relationships/customXml" Target="../ink/ink27.xml"/><Relationship Id="rId2044" Type="http://schemas.openxmlformats.org/officeDocument/2006/relationships/customXml" Target="../ink/ink44.xml"/><Relationship Id="rId2840" Type="http://schemas.openxmlformats.org/officeDocument/2006/relationships/customXml" Target="../ink/ink147.xml"/><Relationship Id="rId2861" Type="http://schemas.openxmlformats.org/officeDocument/2006/relationships/customXml" Target="../ink/ink165.xml"/><Relationship Id="rId2882" Type="http://schemas.openxmlformats.org/officeDocument/2006/relationships/customXml" Target="../ink/ink186.xml"/><Relationship Id="rId2917" Type="http://schemas.openxmlformats.org/officeDocument/2006/relationships/customXml" Target="../ink/ink221.xml"/><Relationship Id="rId2938" Type="http://schemas.openxmlformats.org/officeDocument/2006/relationships/customXml" Target="../ink/ink242.xml"/><Relationship Id="rId2959" Type="http://schemas.openxmlformats.org/officeDocument/2006/relationships/customXml" Target="../ink/ink263.xml"/><Relationship Id="rId6153" Type="http://schemas.openxmlformats.org/officeDocument/2006/relationships/customXml" Target="../ink/ink518.xml"/><Relationship Id="rId2763" Type="http://schemas.openxmlformats.org/officeDocument/2006/relationships/customXml" Target="../ink/ink71.xml"/><Relationship Id="rId2784" Type="http://schemas.openxmlformats.org/officeDocument/2006/relationships/customXml" Target="../ink/ink91.xml"/><Relationship Id="rId2819" Type="http://schemas.openxmlformats.org/officeDocument/2006/relationships/customXml" Target="../ink/ink126.xml"/><Relationship Id="rId2970" Type="http://schemas.openxmlformats.org/officeDocument/2006/relationships/customXml" Target="../ink/ink274.xml"/><Relationship Id="rId6013" Type="http://schemas.openxmlformats.org/officeDocument/2006/relationships/customXml" Target="../ink/ink379.xml"/><Relationship Id="rId6034" Type="http://schemas.openxmlformats.org/officeDocument/2006/relationships/customXml" Target="../ink/ink399.xml"/><Relationship Id="rId6055" Type="http://schemas.openxmlformats.org/officeDocument/2006/relationships/customXml" Target="../ink/ink420.xml"/><Relationship Id="rId6076" Type="http://schemas.openxmlformats.org/officeDocument/2006/relationships/customXml" Target="../ink/ink441.xml"/><Relationship Id="rId6097" Type="http://schemas.openxmlformats.org/officeDocument/2006/relationships/customXml" Target="../ink/ink462.xml"/><Relationship Id="rId2991" Type="http://schemas.openxmlformats.org/officeDocument/2006/relationships/customXml" Target="../ink/ink295.xml"/><Relationship Id="rId5944" Type="http://schemas.openxmlformats.org/officeDocument/2006/relationships/customXml" Target="../ink/ink317.xml"/><Relationship Id="rId5965" Type="http://schemas.openxmlformats.org/officeDocument/2006/relationships/customXml" Target="../ink/ink331.xml"/><Relationship Id="rId6101" Type="http://schemas.openxmlformats.org/officeDocument/2006/relationships/customXml" Target="../ink/ink466.xml"/><Relationship Id="rId6122" Type="http://schemas.openxmlformats.org/officeDocument/2006/relationships/customXml" Target="../ink/ink487.xml"/><Relationship Id="rId2013" Type="http://schemas.openxmlformats.org/officeDocument/2006/relationships/image" Target="../media/image10.png"/><Relationship Id="rId2034" Type="http://schemas.openxmlformats.org/officeDocument/2006/relationships/customXml" Target="../ink/ink36.xml"/><Relationship Id="rId2055" Type="http://schemas.openxmlformats.org/officeDocument/2006/relationships/customXml" Target="../ink/ink54.xml"/><Relationship Id="rId2830" Type="http://schemas.openxmlformats.org/officeDocument/2006/relationships/customXml" Target="../ink/ink137.xml"/><Relationship Id="rId2851" Type="http://schemas.openxmlformats.org/officeDocument/2006/relationships/image" Target="../media/image25.png"/><Relationship Id="rId2872" Type="http://schemas.openxmlformats.org/officeDocument/2006/relationships/customXml" Target="../ink/ink176.xml"/><Relationship Id="rId2893" Type="http://schemas.openxmlformats.org/officeDocument/2006/relationships/customXml" Target="../ink/ink197.xml"/><Relationship Id="rId2907" Type="http://schemas.openxmlformats.org/officeDocument/2006/relationships/customXml" Target="../ink/ink211.xml"/><Relationship Id="rId2928" Type="http://schemas.openxmlformats.org/officeDocument/2006/relationships/customXml" Target="../ink/ink232.xml"/><Relationship Id="rId2949" Type="http://schemas.openxmlformats.org/officeDocument/2006/relationships/customXml" Target="../ink/ink253.xml"/><Relationship Id="rId5986" Type="http://schemas.openxmlformats.org/officeDocument/2006/relationships/customXml" Target="../ink/ink352.xml"/><Relationship Id="rId6143" Type="http://schemas.openxmlformats.org/officeDocument/2006/relationships/customXml" Target="../ink/ink508.xml"/><Relationship Id="rId213" Type="http://schemas.openxmlformats.org/officeDocument/2006/relationships/image" Target="../media/image133.png"/><Relationship Id="rId2753" Type="http://schemas.openxmlformats.org/officeDocument/2006/relationships/customXml" Target="../ink/ink61.xml"/><Relationship Id="rId2774" Type="http://schemas.openxmlformats.org/officeDocument/2006/relationships/customXml" Target="../ink/ink81.xml"/><Relationship Id="rId2809" Type="http://schemas.openxmlformats.org/officeDocument/2006/relationships/customXml" Target="../ink/ink116.xml"/><Relationship Id="rId2960" Type="http://schemas.openxmlformats.org/officeDocument/2006/relationships/customXml" Target="../ink/ink264.xml"/><Relationship Id="rId6003" Type="http://schemas.openxmlformats.org/officeDocument/2006/relationships/customXml" Target="../ink/ink369.xml"/><Relationship Id="rId6024" Type="http://schemas.openxmlformats.org/officeDocument/2006/relationships/image" Target="../media/image36.png"/><Relationship Id="rId6045" Type="http://schemas.openxmlformats.org/officeDocument/2006/relationships/customXml" Target="../ink/ink410.xml"/><Relationship Id="rId6066" Type="http://schemas.openxmlformats.org/officeDocument/2006/relationships/customXml" Target="../ink/ink431.xml"/><Relationship Id="rId2" Type="http://schemas.openxmlformats.org/officeDocument/2006/relationships/notesSlide" Target="../notesSlides/notesSlide1.xml"/><Relationship Id="rId1965" Type="http://schemas.openxmlformats.org/officeDocument/2006/relationships/customXml" Target="../ink/ink7.xml"/><Relationship Id="rId2795" Type="http://schemas.openxmlformats.org/officeDocument/2006/relationships/customXml" Target="../ink/ink102.xml"/><Relationship Id="rId2981" Type="http://schemas.openxmlformats.org/officeDocument/2006/relationships/customXml" Target="../ink/ink285.xml"/><Relationship Id="rId3008" Type="http://schemas.openxmlformats.org/officeDocument/2006/relationships/customXml" Target="../ink/ink312.xml"/><Relationship Id="rId5955" Type="http://schemas.openxmlformats.org/officeDocument/2006/relationships/image" Target="../media/image33.png"/><Relationship Id="rId6087" Type="http://schemas.openxmlformats.org/officeDocument/2006/relationships/customXml" Target="../ink/ink452.xml"/><Relationship Id="rId6112" Type="http://schemas.openxmlformats.org/officeDocument/2006/relationships/customXml" Target="../ink/ink477.xml"/><Relationship Id="rId2003" Type="http://schemas.openxmlformats.org/officeDocument/2006/relationships/customXml" Target="../ink/ink12.xml"/><Relationship Id="rId2024" Type="http://schemas.openxmlformats.org/officeDocument/2006/relationships/customXml" Target="../ink/ink28.xml"/><Relationship Id="rId2045" Type="http://schemas.openxmlformats.org/officeDocument/2006/relationships/customXml" Target="../ink/ink45.xml"/><Relationship Id="rId2820" Type="http://schemas.openxmlformats.org/officeDocument/2006/relationships/customXml" Target="../ink/ink127.xml"/><Relationship Id="rId2841" Type="http://schemas.openxmlformats.org/officeDocument/2006/relationships/customXml" Target="../ink/ink148.xml"/><Relationship Id="rId2862" Type="http://schemas.openxmlformats.org/officeDocument/2006/relationships/customXml" Target="../ink/ink166.xml"/><Relationship Id="rId2883" Type="http://schemas.openxmlformats.org/officeDocument/2006/relationships/customXml" Target="../ink/ink187.xml"/><Relationship Id="rId2918" Type="http://schemas.openxmlformats.org/officeDocument/2006/relationships/customXml" Target="../ink/ink222.xml"/><Relationship Id="rId2939" Type="http://schemas.openxmlformats.org/officeDocument/2006/relationships/customXml" Target="../ink/ink243.xml"/><Relationship Id="rId5976" Type="http://schemas.openxmlformats.org/officeDocument/2006/relationships/customXml" Target="../ink/ink342.xml"/><Relationship Id="rId5997" Type="http://schemas.openxmlformats.org/officeDocument/2006/relationships/customXml" Target="../ink/ink363.xml"/><Relationship Id="rId6133" Type="http://schemas.openxmlformats.org/officeDocument/2006/relationships/customXml" Target="../ink/ink498.xml"/><Relationship Id="rId6154" Type="http://schemas.openxmlformats.org/officeDocument/2006/relationships/customXml" Target="../ink/ink519.xml"/><Relationship Id="rId6014" Type="http://schemas.openxmlformats.org/officeDocument/2006/relationships/customXml" Target="../ink/ink380.xml"/><Relationship Id="rId6035" Type="http://schemas.openxmlformats.org/officeDocument/2006/relationships/customXml" Target="../ink/ink400.xml"/><Relationship Id="rId6056" Type="http://schemas.openxmlformats.org/officeDocument/2006/relationships/customXml" Target="../ink/ink421.xml"/><Relationship Id="rId2764" Type="http://schemas.openxmlformats.org/officeDocument/2006/relationships/customXml" Target="../ink/ink72.xml"/><Relationship Id="rId2785" Type="http://schemas.openxmlformats.org/officeDocument/2006/relationships/customXml" Target="../ink/ink92.xml"/><Relationship Id="rId2950" Type="http://schemas.openxmlformats.org/officeDocument/2006/relationships/customXml" Target="../ink/ink254.xml"/><Relationship Id="rId2971" Type="http://schemas.openxmlformats.org/officeDocument/2006/relationships/customXml" Target="../ink/ink275.xml"/><Relationship Id="rId2992" Type="http://schemas.openxmlformats.org/officeDocument/2006/relationships/customXml" Target="../ink/ink296.xml"/><Relationship Id="rId5945" Type="http://schemas.openxmlformats.org/officeDocument/2006/relationships/image" Target="../media/image18100.png"/><Relationship Id="rId6077" Type="http://schemas.openxmlformats.org/officeDocument/2006/relationships/customXml" Target="../ink/ink442.xml"/><Relationship Id="rId6098" Type="http://schemas.openxmlformats.org/officeDocument/2006/relationships/customXml" Target="../ink/ink463.xml"/><Relationship Id="rId2014" Type="http://schemas.openxmlformats.org/officeDocument/2006/relationships/customXml" Target="../ink/ink20.xml"/><Relationship Id="rId2035" Type="http://schemas.openxmlformats.org/officeDocument/2006/relationships/customXml" Target="../ink/ink37.xml"/><Relationship Id="rId2810" Type="http://schemas.openxmlformats.org/officeDocument/2006/relationships/customXml" Target="../ink/ink117.xml"/><Relationship Id="rId2831" Type="http://schemas.openxmlformats.org/officeDocument/2006/relationships/customXml" Target="../ink/ink138.xml"/><Relationship Id="rId2852" Type="http://schemas.openxmlformats.org/officeDocument/2006/relationships/customXml" Target="../ink/ink158.xml"/><Relationship Id="rId2873" Type="http://schemas.openxmlformats.org/officeDocument/2006/relationships/customXml" Target="../ink/ink177.xml"/><Relationship Id="rId2894" Type="http://schemas.openxmlformats.org/officeDocument/2006/relationships/customXml" Target="../ink/ink198.xml"/><Relationship Id="rId2908" Type="http://schemas.openxmlformats.org/officeDocument/2006/relationships/customXml" Target="../ink/ink212.xml"/><Relationship Id="rId2929" Type="http://schemas.openxmlformats.org/officeDocument/2006/relationships/customXml" Target="../ink/ink233.xml"/><Relationship Id="rId5966" Type="http://schemas.openxmlformats.org/officeDocument/2006/relationships/customXml" Target="../ink/ink332.xml"/><Relationship Id="rId5987" Type="http://schemas.openxmlformats.org/officeDocument/2006/relationships/customXml" Target="../ink/ink353.xml"/><Relationship Id="rId6102" Type="http://schemas.openxmlformats.org/officeDocument/2006/relationships/customXml" Target="../ink/ink467.xml"/><Relationship Id="rId6123" Type="http://schemas.openxmlformats.org/officeDocument/2006/relationships/customXml" Target="../ink/ink488.xml"/><Relationship Id="rId6144" Type="http://schemas.openxmlformats.org/officeDocument/2006/relationships/customXml" Target="../ink/ink509.xml"/><Relationship Id="rId2056" Type="http://schemas.openxmlformats.org/officeDocument/2006/relationships/customXml" Target="../ink/ink55.xml"/><Relationship Id="rId6004" Type="http://schemas.openxmlformats.org/officeDocument/2006/relationships/customXml" Target="../ink/ink370.xml"/><Relationship Id="rId6025" Type="http://schemas.openxmlformats.org/officeDocument/2006/relationships/customXml" Target="../ink/ink390.xml"/><Relationship Id="rId6046" Type="http://schemas.openxmlformats.org/officeDocument/2006/relationships/customXml" Target="../ink/ink411.xml"/><Relationship Id="rId3" Type="http://schemas.openxmlformats.org/officeDocument/2006/relationships/customXml" Target="../ink/ink1.xml"/><Relationship Id="rId2754" Type="http://schemas.openxmlformats.org/officeDocument/2006/relationships/customXml" Target="../ink/ink62.xml"/><Relationship Id="rId2775" Type="http://schemas.openxmlformats.org/officeDocument/2006/relationships/customXml" Target="../ink/ink82.xml"/><Relationship Id="rId2796" Type="http://schemas.openxmlformats.org/officeDocument/2006/relationships/customXml" Target="../ink/ink103.xml"/><Relationship Id="rId2940" Type="http://schemas.openxmlformats.org/officeDocument/2006/relationships/customXml" Target="../ink/ink244.xml"/><Relationship Id="rId2961" Type="http://schemas.openxmlformats.org/officeDocument/2006/relationships/customXml" Target="../ink/ink265.xml"/><Relationship Id="rId2982" Type="http://schemas.openxmlformats.org/officeDocument/2006/relationships/customXml" Target="../ink/ink286.xml"/><Relationship Id="rId3009" Type="http://schemas.openxmlformats.org/officeDocument/2006/relationships/customXml" Target="../ink/ink313.xml"/><Relationship Id="rId5935" Type="http://schemas.openxmlformats.org/officeDocument/2006/relationships/image" Target="../media/image13300.png"/><Relationship Id="rId6067" Type="http://schemas.openxmlformats.org/officeDocument/2006/relationships/customXml" Target="../ink/ink432.xml"/><Relationship Id="rId6088" Type="http://schemas.openxmlformats.org/officeDocument/2006/relationships/customXml" Target="../ink/ink453.xml"/><Relationship Id="rId2004" Type="http://schemas.openxmlformats.org/officeDocument/2006/relationships/customXml" Target="../ink/ink13.xml"/><Relationship Id="rId2025" Type="http://schemas.openxmlformats.org/officeDocument/2006/relationships/customXml" Target="../ink/ink29.xml"/><Relationship Id="rId2800" Type="http://schemas.openxmlformats.org/officeDocument/2006/relationships/customXml" Target="../ink/ink107.xml"/><Relationship Id="rId2821" Type="http://schemas.openxmlformats.org/officeDocument/2006/relationships/customXml" Target="../ink/ink128.xml"/><Relationship Id="rId2842" Type="http://schemas.openxmlformats.org/officeDocument/2006/relationships/customXml" Target="../ink/ink149.xml"/><Relationship Id="rId2863" Type="http://schemas.openxmlformats.org/officeDocument/2006/relationships/customXml" Target="../ink/ink167.xml"/><Relationship Id="rId2884" Type="http://schemas.openxmlformats.org/officeDocument/2006/relationships/customXml" Target="../ink/ink188.xml"/><Relationship Id="rId5956" Type="http://schemas.openxmlformats.org/officeDocument/2006/relationships/customXml" Target="../ink/ink324.xml"/><Relationship Id="rId5977" Type="http://schemas.openxmlformats.org/officeDocument/2006/relationships/customXml" Target="../ink/ink343.xml"/><Relationship Id="rId5998" Type="http://schemas.openxmlformats.org/officeDocument/2006/relationships/customXml" Target="../ink/ink364.xml"/><Relationship Id="rId6113" Type="http://schemas.openxmlformats.org/officeDocument/2006/relationships/customXml" Target="../ink/ink478.xml"/><Relationship Id="rId6134" Type="http://schemas.openxmlformats.org/officeDocument/2006/relationships/customXml" Target="../ink/ink499.xml"/><Relationship Id="rId6155" Type="http://schemas.openxmlformats.org/officeDocument/2006/relationships/customXml" Target="../ink/ink520.xml"/><Relationship Id="rId2046" Type="http://schemas.openxmlformats.org/officeDocument/2006/relationships/customXml" Target="../ink/ink46.xml"/><Relationship Id="rId2919" Type="http://schemas.openxmlformats.org/officeDocument/2006/relationships/customXml" Target="../ink/ink223.xml"/><Relationship Id="rId6015" Type="http://schemas.openxmlformats.org/officeDocument/2006/relationships/customXml" Target="../ink/ink381.xml"/><Relationship Id="rId6036" Type="http://schemas.openxmlformats.org/officeDocument/2006/relationships/customXml" Target="../ink/ink401.xml"/><Relationship Id="rId2765" Type="http://schemas.openxmlformats.org/officeDocument/2006/relationships/customXml" Target="../ink/ink73.xml"/><Relationship Id="rId2786" Type="http://schemas.openxmlformats.org/officeDocument/2006/relationships/customXml" Target="../ink/ink93.xml"/><Relationship Id="rId2930" Type="http://schemas.openxmlformats.org/officeDocument/2006/relationships/customXml" Target="../ink/ink234.xml"/><Relationship Id="rId2951" Type="http://schemas.openxmlformats.org/officeDocument/2006/relationships/customXml" Target="../ink/ink255.xml"/><Relationship Id="rId2972" Type="http://schemas.openxmlformats.org/officeDocument/2006/relationships/customXml" Target="../ink/ink276.xml"/><Relationship Id="rId2993" Type="http://schemas.openxmlformats.org/officeDocument/2006/relationships/customXml" Target="../ink/ink297.xml"/><Relationship Id="rId6057" Type="http://schemas.openxmlformats.org/officeDocument/2006/relationships/customXml" Target="../ink/ink422.xml"/><Relationship Id="rId6078" Type="http://schemas.openxmlformats.org/officeDocument/2006/relationships/customXml" Target="../ink/ink443.xml"/><Relationship Id="rId6099" Type="http://schemas.openxmlformats.org/officeDocument/2006/relationships/customXml" Target="../ink/ink464.xml"/><Relationship Id="rId2811" Type="http://schemas.openxmlformats.org/officeDocument/2006/relationships/customXml" Target="../ink/ink118.xml"/><Relationship Id="rId2832" Type="http://schemas.openxmlformats.org/officeDocument/2006/relationships/customXml" Target="../ink/ink139.xml"/><Relationship Id="rId2853" Type="http://schemas.openxmlformats.org/officeDocument/2006/relationships/customXml" Target="../ink/ink159.xml"/><Relationship Id="rId3010" Type="http://schemas.openxmlformats.org/officeDocument/2006/relationships/image" Target="../media/image28.png"/><Relationship Id="rId5946" Type="http://schemas.openxmlformats.org/officeDocument/2006/relationships/customXml" Target="../ink/ink318.xml"/><Relationship Id="rId5967" Type="http://schemas.openxmlformats.org/officeDocument/2006/relationships/customXml" Target="../ink/ink333.xml"/><Relationship Id="rId5988" Type="http://schemas.openxmlformats.org/officeDocument/2006/relationships/customXml" Target="../ink/ink354.xml"/><Relationship Id="rId6103" Type="http://schemas.openxmlformats.org/officeDocument/2006/relationships/customXml" Target="../ink/ink468.xml"/><Relationship Id="rId6124" Type="http://schemas.openxmlformats.org/officeDocument/2006/relationships/customXml" Target="../ink/ink489.xml"/><Relationship Id="rId6145" Type="http://schemas.openxmlformats.org/officeDocument/2006/relationships/customXml" Target="../ink/ink510.xml"/><Relationship Id="rId2015" Type="http://schemas.openxmlformats.org/officeDocument/2006/relationships/customXml" Target="../ink/ink21.xml"/><Relationship Id="rId2036" Type="http://schemas.openxmlformats.org/officeDocument/2006/relationships/customXml" Target="../ink/ink38.xml"/><Relationship Id="rId2057" Type="http://schemas.openxmlformats.org/officeDocument/2006/relationships/image" Target="../media/image19.png"/><Relationship Id="rId2874" Type="http://schemas.openxmlformats.org/officeDocument/2006/relationships/customXml" Target="../ink/ink178.xml"/><Relationship Id="rId2895" Type="http://schemas.openxmlformats.org/officeDocument/2006/relationships/customXml" Target="../ink/ink199.xml"/><Relationship Id="rId2909" Type="http://schemas.openxmlformats.org/officeDocument/2006/relationships/customXml" Target="../ink/ink213.xml"/><Relationship Id="rId6005" Type="http://schemas.openxmlformats.org/officeDocument/2006/relationships/customXml" Target="../ink/ink371.xml"/><Relationship Id="rId4" Type="http://schemas.openxmlformats.org/officeDocument/2006/relationships/image" Target="../media/image4.png"/><Relationship Id="rId215" Type="http://schemas.openxmlformats.org/officeDocument/2006/relationships/image" Target="../media/image134.png"/><Relationship Id="rId2755" Type="http://schemas.openxmlformats.org/officeDocument/2006/relationships/customXml" Target="../ink/ink63.xml"/><Relationship Id="rId2776" Type="http://schemas.openxmlformats.org/officeDocument/2006/relationships/customXml" Target="../ink/ink83.xml"/><Relationship Id="rId2797" Type="http://schemas.openxmlformats.org/officeDocument/2006/relationships/customXml" Target="../ink/ink104.xml"/><Relationship Id="rId2920" Type="http://schemas.openxmlformats.org/officeDocument/2006/relationships/customXml" Target="../ink/ink224.xml"/><Relationship Id="rId2941" Type="http://schemas.openxmlformats.org/officeDocument/2006/relationships/customXml" Target="../ink/ink245.xml"/><Relationship Id="rId2962" Type="http://schemas.openxmlformats.org/officeDocument/2006/relationships/customXml" Target="../ink/ink266.xml"/><Relationship Id="rId2983" Type="http://schemas.openxmlformats.org/officeDocument/2006/relationships/customXml" Target="../ink/ink287.xml"/><Relationship Id="rId6026" Type="http://schemas.openxmlformats.org/officeDocument/2006/relationships/customXml" Target="../ink/ink391.xml"/><Relationship Id="rId6047" Type="http://schemas.openxmlformats.org/officeDocument/2006/relationships/customXml" Target="../ink/ink412.xml"/><Relationship Id="rId6068" Type="http://schemas.openxmlformats.org/officeDocument/2006/relationships/customXml" Target="../ink/ink433.xml"/><Relationship Id="rId6089" Type="http://schemas.openxmlformats.org/officeDocument/2006/relationships/customXml" Target="../ink/ink454.xml"/><Relationship Id="rId2801" Type="http://schemas.openxmlformats.org/officeDocument/2006/relationships/customXml" Target="../ink/ink108.xml"/><Relationship Id="rId2843" Type="http://schemas.openxmlformats.org/officeDocument/2006/relationships/customXml" Target="../ink/ink150.xml"/><Relationship Id="rId5957" Type="http://schemas.openxmlformats.org/officeDocument/2006/relationships/image" Target="../media/image34.png"/><Relationship Id="rId5999" Type="http://schemas.openxmlformats.org/officeDocument/2006/relationships/customXml" Target="../ink/ink365.xml"/><Relationship Id="rId6135" Type="http://schemas.openxmlformats.org/officeDocument/2006/relationships/customXml" Target="../ink/ink500.xml"/><Relationship Id="rId2026" Type="http://schemas.openxmlformats.org/officeDocument/2006/relationships/customXml" Target="../ink/ink30.xml"/><Relationship Id="rId2885" Type="http://schemas.openxmlformats.org/officeDocument/2006/relationships/customXml" Target="../ink/ink189.xml"/><Relationship Id="rId2745" Type="http://schemas.openxmlformats.org/officeDocument/2006/relationships/image" Target="../media/image20.png"/><Relationship Id="rId2787" Type="http://schemas.openxmlformats.org/officeDocument/2006/relationships/customXml" Target="../ink/ink94.xml"/><Relationship Id="rId2910" Type="http://schemas.openxmlformats.org/officeDocument/2006/relationships/customXml" Target="../ink/ink214.xml"/><Relationship Id="rId2952" Type="http://schemas.openxmlformats.org/officeDocument/2006/relationships/customXml" Target="../ink/ink256.xml"/><Relationship Id="rId6037" Type="http://schemas.openxmlformats.org/officeDocument/2006/relationships/customXml" Target="../ink/ink402.xml"/><Relationship Id="rId6079" Type="http://schemas.openxmlformats.org/officeDocument/2006/relationships/customXml" Target="../ink/ink444.xml"/><Relationship Id="rId2812" Type="http://schemas.openxmlformats.org/officeDocument/2006/relationships/customXml" Target="../ink/ink119.xml"/><Relationship Id="rId2994" Type="http://schemas.openxmlformats.org/officeDocument/2006/relationships/customXml" Target="../ink/ink298.xml"/><Relationship Id="rId5968" Type="http://schemas.openxmlformats.org/officeDocument/2006/relationships/customXml" Target="../ink/ink334.xml"/><Relationship Id="rId6090" Type="http://schemas.openxmlformats.org/officeDocument/2006/relationships/customXml" Target="../ink/ink455.xml"/><Relationship Id="rId6104" Type="http://schemas.openxmlformats.org/officeDocument/2006/relationships/customXml" Target="../ink/ink469.xml"/><Relationship Id="rId2037" Type="http://schemas.openxmlformats.org/officeDocument/2006/relationships/customXml" Target="../ink/ink39.xml"/><Relationship Id="rId2854" Type="http://schemas.openxmlformats.org/officeDocument/2006/relationships/customXml" Target="../ink/ink160.xml"/><Relationship Id="rId2896" Type="http://schemas.openxmlformats.org/officeDocument/2006/relationships/customXml" Target="../ink/ink200.xml"/><Relationship Id="rId6146" Type="http://schemas.openxmlformats.org/officeDocument/2006/relationships/customXml" Target="../ink/ink511.xml"/><Relationship Id="rId2756" Type="http://schemas.openxmlformats.org/officeDocument/2006/relationships/customXml" Target="../ink/ink64.xml"/><Relationship Id="rId2921" Type="http://schemas.openxmlformats.org/officeDocument/2006/relationships/customXml" Target="../ink/ink225.xml"/><Relationship Id="rId2963" Type="http://schemas.openxmlformats.org/officeDocument/2006/relationships/customXml" Target="../ink/ink267.xml"/><Relationship Id="rId6006" Type="http://schemas.openxmlformats.org/officeDocument/2006/relationships/customXml" Target="../ink/ink372.xml"/><Relationship Id="rId6048" Type="http://schemas.openxmlformats.org/officeDocument/2006/relationships/customXml" Target="../ink/ink413.xml"/><Relationship Id="rId2798" Type="http://schemas.openxmlformats.org/officeDocument/2006/relationships/customXml" Target="../ink/ink105.xml"/><Relationship Id="rId5937" Type="http://schemas.openxmlformats.org/officeDocument/2006/relationships/image" Target="../media/image13400.png"/><Relationship Id="rId5979" Type="http://schemas.openxmlformats.org/officeDocument/2006/relationships/customXml" Target="../ink/ink345.xml"/><Relationship Id="rId6115" Type="http://schemas.openxmlformats.org/officeDocument/2006/relationships/customXml" Target="../ink/ink480.xml"/><Relationship Id="rId2006" Type="http://schemas.openxmlformats.org/officeDocument/2006/relationships/customXml" Target="../ink/ink14.xml"/><Relationship Id="rId2048" Type="http://schemas.openxmlformats.org/officeDocument/2006/relationships/customXml" Target="../ink/ink48.xml"/><Relationship Id="rId2823" Type="http://schemas.openxmlformats.org/officeDocument/2006/relationships/customXml" Target="../ink/ink130.xml"/><Relationship Id="rId2865" Type="http://schemas.openxmlformats.org/officeDocument/2006/relationships/customXml" Target="../ink/ink169.xml"/><Relationship Id="rId3001" Type="http://schemas.openxmlformats.org/officeDocument/2006/relationships/customXml" Target="../ink/ink305.xml"/><Relationship Id="rId6157" Type="http://schemas.openxmlformats.org/officeDocument/2006/relationships/customXml" Target="../ink/ink522.xml"/><Relationship Id="rId2767" Type="http://schemas.openxmlformats.org/officeDocument/2006/relationships/customXml" Target="../ink/ink75.xml"/><Relationship Id="rId2932" Type="http://schemas.openxmlformats.org/officeDocument/2006/relationships/customXml" Target="../ink/ink236.xml"/><Relationship Id="rId5990" Type="http://schemas.openxmlformats.org/officeDocument/2006/relationships/customXml" Target="../ink/ink356.xml"/><Relationship Id="rId6017" Type="http://schemas.openxmlformats.org/officeDocument/2006/relationships/customXml" Target="../ink/ink383.xml"/><Relationship Id="rId6059" Type="http://schemas.openxmlformats.org/officeDocument/2006/relationships/customXml" Target="../ink/ink424.xml"/><Relationship Id="rId2974" Type="http://schemas.openxmlformats.org/officeDocument/2006/relationships/customXml" Target="../ink/ink278.xml"/><Relationship Id="rId5948" Type="http://schemas.openxmlformats.org/officeDocument/2006/relationships/customXml" Target="../ink/ink319.xml"/><Relationship Id="rId6070" Type="http://schemas.openxmlformats.org/officeDocument/2006/relationships/customXml" Target="../ink/ink435.xml"/><Relationship Id="rId2017" Type="http://schemas.openxmlformats.org/officeDocument/2006/relationships/image" Target="../media/image11.png"/><Relationship Id="rId2834" Type="http://schemas.openxmlformats.org/officeDocument/2006/relationships/customXml" Target="../ink/ink141.xml"/><Relationship Id="rId2876" Type="http://schemas.openxmlformats.org/officeDocument/2006/relationships/customXml" Target="../ink/ink180.xml"/><Relationship Id="rId3012" Type="http://schemas.openxmlformats.org/officeDocument/2006/relationships/customXml" Target="../ink/ink315.xml"/><Relationship Id="rId6126" Type="http://schemas.openxmlformats.org/officeDocument/2006/relationships/customXml" Target="../ink/ink491.xml"/><Relationship Id="rId2901" Type="http://schemas.openxmlformats.org/officeDocument/2006/relationships/customXml" Target="../ink/ink205.xml"/><Relationship Id="rId6028" Type="http://schemas.openxmlformats.org/officeDocument/2006/relationships/customXml" Target="../ink/ink393.xml"/><Relationship Id="rId2778" Type="http://schemas.openxmlformats.org/officeDocument/2006/relationships/customXml" Target="../ink/ink85.xml"/><Relationship Id="rId2943" Type="http://schemas.openxmlformats.org/officeDocument/2006/relationships/customXml" Target="../ink/ink247.xml"/><Relationship Id="rId2985" Type="http://schemas.openxmlformats.org/officeDocument/2006/relationships/customXml" Target="../ink/ink289.xml"/><Relationship Id="rId2028" Type="http://schemas.openxmlformats.org/officeDocument/2006/relationships/image" Target="../media/image13.png"/><Relationship Id="rId2803" Type="http://schemas.openxmlformats.org/officeDocument/2006/relationships/customXml" Target="../ink/ink110.xml"/><Relationship Id="rId2845" Type="http://schemas.openxmlformats.org/officeDocument/2006/relationships/customXml" Target="../ink/ink152.xml"/><Relationship Id="rId2887" Type="http://schemas.openxmlformats.org/officeDocument/2006/relationships/customXml" Target="../ink/ink191.xml"/><Relationship Id="rId5959" Type="http://schemas.openxmlformats.org/officeDocument/2006/relationships/image" Target="../media/image35.png"/><Relationship Id="rId6081" Type="http://schemas.openxmlformats.org/officeDocument/2006/relationships/customXml" Target="../ink/ink446.xml"/><Relationship Id="rId6137" Type="http://schemas.openxmlformats.org/officeDocument/2006/relationships/customXml" Target="../ink/ink502.xml"/><Relationship Id="rId2912" Type="http://schemas.openxmlformats.org/officeDocument/2006/relationships/customXml" Target="../ink/ink216.xml"/><Relationship Id="rId5970" Type="http://schemas.openxmlformats.org/officeDocument/2006/relationships/customXml" Target="../ink/ink336.xml"/><Relationship Id="rId6039" Type="http://schemas.openxmlformats.org/officeDocument/2006/relationships/customXml" Target="../ink/ink404.xml"/><Relationship Id="rId1959" Type="http://schemas.openxmlformats.org/officeDocument/2006/relationships/image" Target="../media/image42.png"/><Relationship Id="rId2747" Type="http://schemas.openxmlformats.org/officeDocument/2006/relationships/image" Target="../media/image21.png"/><Relationship Id="rId2789" Type="http://schemas.openxmlformats.org/officeDocument/2006/relationships/customXml" Target="../ink/ink96.xml"/><Relationship Id="rId2954" Type="http://schemas.openxmlformats.org/officeDocument/2006/relationships/customXml" Target="../ink/ink258.xml"/><Relationship Id="rId2996" Type="http://schemas.openxmlformats.org/officeDocument/2006/relationships/customXml" Target="../ink/ink300.xml"/><Relationship Id="rId2814" Type="http://schemas.openxmlformats.org/officeDocument/2006/relationships/customXml" Target="../ink/ink121.xml"/><Relationship Id="rId2856" Type="http://schemas.openxmlformats.org/officeDocument/2006/relationships/customXml" Target="../ink/ink161.xml"/><Relationship Id="rId6050" Type="http://schemas.openxmlformats.org/officeDocument/2006/relationships/customXml" Target="../ink/ink415.xml"/><Relationship Id="rId6092" Type="http://schemas.openxmlformats.org/officeDocument/2006/relationships/customXml" Target="../ink/ink457.xml"/><Relationship Id="rId6106" Type="http://schemas.openxmlformats.org/officeDocument/2006/relationships/customXml" Target="../ink/ink471.xml"/><Relationship Id="rId6148" Type="http://schemas.openxmlformats.org/officeDocument/2006/relationships/customXml" Target="../ink/ink513.xml"/><Relationship Id="rId2039" Type="http://schemas.openxmlformats.org/officeDocument/2006/relationships/image" Target="../media/image15.png"/><Relationship Id="rId2898" Type="http://schemas.openxmlformats.org/officeDocument/2006/relationships/customXml" Target="../ink/ink202.xml"/><Relationship Id="rId5981" Type="http://schemas.openxmlformats.org/officeDocument/2006/relationships/customXml" Target="../ink/ink347.xml"/><Relationship Id="rId6008" Type="http://schemas.openxmlformats.org/officeDocument/2006/relationships/customXml" Target="../ink/ink374.xml"/><Relationship Id="rId2050" Type="http://schemas.openxmlformats.org/officeDocument/2006/relationships/image" Target="../media/image17.png"/><Relationship Id="rId2758" Type="http://schemas.openxmlformats.org/officeDocument/2006/relationships/customXml" Target="../ink/ink66.xml"/><Relationship Id="rId2923" Type="http://schemas.openxmlformats.org/officeDocument/2006/relationships/customXml" Target="../ink/ink227.xml"/><Relationship Id="rId2965" Type="http://schemas.openxmlformats.org/officeDocument/2006/relationships/customXml" Target="../ink/ink269.xml"/><Relationship Id="rId1981" Type="http://schemas.openxmlformats.org/officeDocument/2006/relationships/image" Target="../media/image6.png"/><Relationship Id="rId2825" Type="http://schemas.openxmlformats.org/officeDocument/2006/relationships/customXml" Target="../ink/ink132.xml"/><Relationship Id="rId3003" Type="http://schemas.openxmlformats.org/officeDocument/2006/relationships/customXml" Target="../ink/ink307.xml"/><Relationship Id="rId5939" Type="http://schemas.openxmlformats.org/officeDocument/2006/relationships/image" Target="../media/image13500.png"/><Relationship Id="rId6061" Type="http://schemas.openxmlformats.org/officeDocument/2006/relationships/customXml" Target="../ink/ink426.xml"/><Relationship Id="rId6117" Type="http://schemas.openxmlformats.org/officeDocument/2006/relationships/customXml" Target="../ink/ink482.xml"/><Relationship Id="rId6159" Type="http://schemas.openxmlformats.org/officeDocument/2006/relationships/customXml" Target="../ink/ink524.xml"/><Relationship Id="rId2008" Type="http://schemas.openxmlformats.org/officeDocument/2006/relationships/customXml" Target="../ink/ink16.xml"/><Relationship Id="rId2867" Type="http://schemas.openxmlformats.org/officeDocument/2006/relationships/customXml" Target="../ink/ink171.xml"/><Relationship Id="rId5950" Type="http://schemas.openxmlformats.org/officeDocument/2006/relationships/customXml" Target="../ink/ink321.xml"/><Relationship Id="rId5992" Type="http://schemas.openxmlformats.org/officeDocument/2006/relationships/customXml" Target="../ink/ink358.xml"/><Relationship Id="rId2769" Type="http://schemas.openxmlformats.org/officeDocument/2006/relationships/customXml" Target="../ink/ink77.xml"/><Relationship Id="rId2934" Type="http://schemas.openxmlformats.org/officeDocument/2006/relationships/customXml" Target="../ink/ink238.xml"/><Relationship Id="rId2976" Type="http://schemas.openxmlformats.org/officeDocument/2006/relationships/customXml" Target="../ink/ink280.xml"/><Relationship Id="rId6019" Type="http://schemas.openxmlformats.org/officeDocument/2006/relationships/customXml" Target="../ink/ink385.xml"/><Relationship Id="rId2780" Type="http://schemas.openxmlformats.org/officeDocument/2006/relationships/customXml" Target="../ink/ink87.xml"/><Relationship Id="rId2836" Type="http://schemas.openxmlformats.org/officeDocument/2006/relationships/customXml" Target="../ink/ink143.xml"/><Relationship Id="rId6030" Type="http://schemas.openxmlformats.org/officeDocument/2006/relationships/customXml" Target="../ink/ink395.xml"/><Relationship Id="rId6072" Type="http://schemas.openxmlformats.org/officeDocument/2006/relationships/customXml" Target="../ink/ink437.xml"/><Relationship Id="rId6128" Type="http://schemas.openxmlformats.org/officeDocument/2006/relationships/customXml" Target="../ink/ink493.xml"/><Relationship Id="rId2019" Type="http://schemas.openxmlformats.org/officeDocument/2006/relationships/customXml" Target="../ink/ink24.xml"/><Relationship Id="rId2878" Type="http://schemas.openxmlformats.org/officeDocument/2006/relationships/customXml" Target="../ink/ink182.xml"/><Relationship Id="rId3014" Type="http://schemas.openxmlformats.org/officeDocument/2006/relationships/customXml" Target="../ink/ink316.xml"/><Relationship Id="rId5961" Type="http://schemas.openxmlformats.org/officeDocument/2006/relationships/customXml" Target="../ink/ink327.xml"/><Relationship Id="rId2030" Type="http://schemas.openxmlformats.org/officeDocument/2006/relationships/customXml" Target="../ink/ink33.xml"/><Relationship Id="rId2903" Type="http://schemas.openxmlformats.org/officeDocument/2006/relationships/customXml" Target="../ink/ink207.xml"/><Relationship Id="rId2945" Type="http://schemas.openxmlformats.org/officeDocument/2006/relationships/customXml" Target="../ink/ink249.xml"/><Relationship Id="rId2987" Type="http://schemas.openxmlformats.org/officeDocument/2006/relationships/customXml" Target="../ink/ink291.xml"/><Relationship Id="rId1961" Type="http://schemas.openxmlformats.org/officeDocument/2006/relationships/customXml" Target="../ink/ink4.xml"/><Relationship Id="rId2791" Type="http://schemas.openxmlformats.org/officeDocument/2006/relationships/customXml" Target="../ink/ink98.xml"/><Relationship Id="rId2805" Type="http://schemas.openxmlformats.org/officeDocument/2006/relationships/customXml" Target="../ink/ink112.xml"/><Relationship Id="rId6041" Type="http://schemas.openxmlformats.org/officeDocument/2006/relationships/customXml" Target="../ink/ink406.xml"/><Relationship Id="rId6083" Type="http://schemas.openxmlformats.org/officeDocument/2006/relationships/customXml" Target="../ink/ink448.xml"/><Relationship Id="rId6139" Type="http://schemas.openxmlformats.org/officeDocument/2006/relationships/customXml" Target="../ink/ink504.xml"/><Relationship Id="rId2847" Type="http://schemas.openxmlformats.org/officeDocument/2006/relationships/customXml" Target="../ink/ink154.xml"/><Relationship Id="rId2889" Type="http://schemas.openxmlformats.org/officeDocument/2006/relationships/customXml" Target="../ink/ink193.xml"/><Relationship Id="rId5972" Type="http://schemas.openxmlformats.org/officeDocument/2006/relationships/customXml" Target="../ink/ink338.xml"/><Relationship Id="rId2041" Type="http://schemas.openxmlformats.org/officeDocument/2006/relationships/customXml" Target="../ink/ink42.xml"/><Relationship Id="rId2749" Type="http://schemas.openxmlformats.org/officeDocument/2006/relationships/image" Target="../media/image22.png"/><Relationship Id="rId2914" Type="http://schemas.openxmlformats.org/officeDocument/2006/relationships/customXml" Target="../ink/ink218.xml"/><Relationship Id="rId2956" Type="http://schemas.openxmlformats.org/officeDocument/2006/relationships/customXml" Target="../ink/ink260.xml"/><Relationship Id="rId6150" Type="http://schemas.openxmlformats.org/officeDocument/2006/relationships/customXml" Target="../ink/ink515.xml"/><Relationship Id="rId2760" Type="http://schemas.openxmlformats.org/officeDocument/2006/relationships/customXml" Target="../ink/ink68.xml"/><Relationship Id="rId2998" Type="http://schemas.openxmlformats.org/officeDocument/2006/relationships/customXml" Target="../ink/ink302.xml"/><Relationship Id="rId6010" Type="http://schemas.openxmlformats.org/officeDocument/2006/relationships/customXml" Target="../ink/ink376.xml"/><Relationship Id="rId6052" Type="http://schemas.openxmlformats.org/officeDocument/2006/relationships/customXml" Target="../ink/ink417.xml"/><Relationship Id="rId6108" Type="http://schemas.openxmlformats.org/officeDocument/2006/relationships/customXml" Target="../ink/ink473.xml"/><Relationship Id="rId2816" Type="http://schemas.openxmlformats.org/officeDocument/2006/relationships/customXml" Target="../ink/ink123.xml"/><Relationship Id="rId2858" Type="http://schemas.openxmlformats.org/officeDocument/2006/relationships/customXml" Target="../ink/ink163.xml"/><Relationship Id="rId6094" Type="http://schemas.openxmlformats.org/officeDocument/2006/relationships/customXml" Target="../ink/ink459.xml"/><Relationship Id="rId2010" Type="http://schemas.openxmlformats.org/officeDocument/2006/relationships/customXml" Target="../ink/ink17.xml"/><Relationship Id="rId2052" Type="http://schemas.openxmlformats.org/officeDocument/2006/relationships/customXml" Target="../ink/ink51.xml"/><Relationship Id="rId2925" Type="http://schemas.openxmlformats.org/officeDocument/2006/relationships/customXml" Target="../ink/ink229.xml"/><Relationship Id="rId5983" Type="http://schemas.openxmlformats.org/officeDocument/2006/relationships/customXml" Target="../ink/ink349.xml"/><Relationship Id="rId6161" Type="http://schemas.openxmlformats.org/officeDocument/2006/relationships/image" Target="../media/image38.svg"/><Relationship Id="rId2967" Type="http://schemas.openxmlformats.org/officeDocument/2006/relationships/customXml" Target="../ink/ink271.xml"/><Relationship Id="rId6021" Type="http://schemas.openxmlformats.org/officeDocument/2006/relationships/customXml" Target="../ink/ink387.xml"/><Relationship Id="rId6063" Type="http://schemas.openxmlformats.org/officeDocument/2006/relationships/customXml" Target="../ink/ink4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0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801" Type="http://schemas.openxmlformats.org/officeDocument/2006/relationships/customXml" Target="../ink/ink571.xml"/><Relationship Id="rId2822" Type="http://schemas.openxmlformats.org/officeDocument/2006/relationships/image" Target="../media/image59.png"/><Relationship Id="rId2843" Type="http://schemas.openxmlformats.org/officeDocument/2006/relationships/customXml" Target="../ink/ink604.xml"/><Relationship Id="rId4699" Type="http://schemas.openxmlformats.org/officeDocument/2006/relationships/customXml" Target="../ink/ink722.xml"/><Relationship Id="rId4703" Type="http://schemas.openxmlformats.org/officeDocument/2006/relationships/customXml" Target="../ink/ink726.xml"/><Relationship Id="rId5957" Type="http://schemas.openxmlformats.org/officeDocument/2006/relationships/image" Target="../media/image34.png"/><Relationship Id="rId2864" Type="http://schemas.openxmlformats.org/officeDocument/2006/relationships/customXml" Target="../ink/ink618.xml"/><Relationship Id="rId2885" Type="http://schemas.openxmlformats.org/officeDocument/2006/relationships/customXml" Target="../ink/ink630.xml"/><Relationship Id="rId1936" Type="http://schemas.openxmlformats.org/officeDocument/2006/relationships/customXml" Target="../ink/ink527.xml"/><Relationship Id="rId2766" Type="http://schemas.openxmlformats.org/officeDocument/2006/relationships/image" Target="../media/image52.png"/><Relationship Id="rId2787" Type="http://schemas.openxmlformats.org/officeDocument/2006/relationships/image" Target="../media/image23.png"/><Relationship Id="rId2910" Type="http://schemas.openxmlformats.org/officeDocument/2006/relationships/customXml" Target="../ink/ink650.xml"/><Relationship Id="rId2931" Type="http://schemas.openxmlformats.org/officeDocument/2006/relationships/customXml" Target="../ink/ink667.xml"/><Relationship Id="rId4647" Type="http://schemas.openxmlformats.org/officeDocument/2006/relationships/customXml" Target="../ink/ink687.xml"/><Relationship Id="rId2812" Type="http://schemas.openxmlformats.org/officeDocument/2006/relationships/customXml" Target="../ink/ink581.xml"/><Relationship Id="rId2833" Type="http://schemas.openxmlformats.org/officeDocument/2006/relationships/customXml" Target="../ink/ink597.xml"/><Relationship Id="rId4668" Type="http://schemas.openxmlformats.org/officeDocument/2006/relationships/customXml" Target="../ink/ink701.xml"/><Relationship Id="rId4689" Type="http://schemas.openxmlformats.org/officeDocument/2006/relationships/customXml" Target="../ink/ink714.xml"/><Relationship Id="rId5947" Type="http://schemas.openxmlformats.org/officeDocument/2006/relationships/image" Target="../media/image30.png"/><Relationship Id="rId2854" Type="http://schemas.openxmlformats.org/officeDocument/2006/relationships/image" Target="../media/image68.png"/><Relationship Id="rId2875" Type="http://schemas.openxmlformats.org/officeDocument/2006/relationships/customXml" Target="../ink/ink625.xml"/><Relationship Id="rId2896" Type="http://schemas.openxmlformats.org/officeDocument/2006/relationships/customXml" Target="../ink/ink637.xml"/><Relationship Id="rId4714" Type="http://schemas.openxmlformats.org/officeDocument/2006/relationships/customXml" Target="../ink/ink736.xml"/><Relationship Id="rId5" Type="http://schemas.openxmlformats.org/officeDocument/2006/relationships/image" Target="../media/image430.png"/><Relationship Id="rId1947" Type="http://schemas.openxmlformats.org/officeDocument/2006/relationships/customXml" Target="../ink/ink535.xml"/><Relationship Id="rId2777" Type="http://schemas.openxmlformats.org/officeDocument/2006/relationships/customXml" Target="../ink/ink553.xml"/><Relationship Id="rId2900" Type="http://schemas.openxmlformats.org/officeDocument/2006/relationships/customXml" Target="../ink/ink640.xml"/><Relationship Id="rId2921" Type="http://schemas.openxmlformats.org/officeDocument/2006/relationships/customXml" Target="../ink/ink660.xml"/><Relationship Id="rId2942" Type="http://schemas.openxmlformats.org/officeDocument/2006/relationships/image" Target="../media/image93.png"/><Relationship Id="rId4637" Type="http://schemas.openxmlformats.org/officeDocument/2006/relationships/image" Target="../media/image96.png"/><Relationship Id="rId2798" Type="http://schemas.openxmlformats.org/officeDocument/2006/relationships/customXml" Target="../ink/ink569.xml"/><Relationship Id="rId2802" Type="http://schemas.openxmlformats.org/officeDocument/2006/relationships/customXml" Target="../ink/ink572.xml"/><Relationship Id="rId4658" Type="http://schemas.openxmlformats.org/officeDocument/2006/relationships/customXml" Target="../ink/ink694.xml"/><Relationship Id="rId4679" Type="http://schemas.openxmlformats.org/officeDocument/2006/relationships/image" Target="../media/image111.png"/><Relationship Id="rId5958" Type="http://schemas.openxmlformats.org/officeDocument/2006/relationships/customXml" Target="../ink/ink745.xml"/><Relationship Id="rId5937" Type="http://schemas.openxmlformats.org/officeDocument/2006/relationships/image" Target="../media/image134000.png"/><Relationship Id="rId2823" Type="http://schemas.openxmlformats.org/officeDocument/2006/relationships/customXml" Target="../ink/ink589.xml"/><Relationship Id="rId2844" Type="http://schemas.openxmlformats.org/officeDocument/2006/relationships/customXml" Target="../ink/ink605.xml"/><Relationship Id="rId2865" Type="http://schemas.openxmlformats.org/officeDocument/2006/relationships/image" Target="../media/image72.png"/><Relationship Id="rId2886" Type="http://schemas.openxmlformats.org/officeDocument/2006/relationships/customXml" Target="../ink/ink631.xml"/><Relationship Id="rId4690" Type="http://schemas.openxmlformats.org/officeDocument/2006/relationships/image" Target="../media/image115.png"/><Relationship Id="rId4704" Type="http://schemas.openxmlformats.org/officeDocument/2006/relationships/customXml" Target="../ink/ink727.xml"/><Relationship Id="rId1937" Type="http://schemas.openxmlformats.org/officeDocument/2006/relationships/customXml" Target="../ink/ink528.xml"/><Relationship Id="rId2767" Type="http://schemas.openxmlformats.org/officeDocument/2006/relationships/customXml" Target="../ink/ink545.xml"/><Relationship Id="rId2911" Type="http://schemas.openxmlformats.org/officeDocument/2006/relationships/customXml" Target="../ink/ink651.xml"/><Relationship Id="rId2932" Type="http://schemas.openxmlformats.org/officeDocument/2006/relationships/customXml" Target="../ink/ink668.xml"/><Relationship Id="rId2788" Type="http://schemas.openxmlformats.org/officeDocument/2006/relationships/customXml" Target="../ink/ink559.xml"/><Relationship Id="rId4648" Type="http://schemas.openxmlformats.org/officeDocument/2006/relationships/image" Target="../media/image100.png"/><Relationship Id="rId4669" Type="http://schemas.openxmlformats.org/officeDocument/2006/relationships/customXml" Target="../ink/ink702.xml"/><Relationship Id="rId5948" Type="http://schemas.openxmlformats.org/officeDocument/2006/relationships/customXml" Target="../ink/ink739.xml"/><Relationship Id="rId2813" Type="http://schemas.openxmlformats.org/officeDocument/2006/relationships/customXml" Target="../ink/ink582.xml"/><Relationship Id="rId2834" Type="http://schemas.openxmlformats.org/officeDocument/2006/relationships/image" Target="../media/image62.png"/><Relationship Id="rId2855" Type="http://schemas.openxmlformats.org/officeDocument/2006/relationships/customXml" Target="../ink/ink612.xml"/><Relationship Id="rId2876" Type="http://schemas.openxmlformats.org/officeDocument/2006/relationships/image" Target="../media/image76.png"/><Relationship Id="rId2897" Type="http://schemas.openxmlformats.org/officeDocument/2006/relationships/image" Target="../media/image86.png"/><Relationship Id="rId4680" Type="http://schemas.openxmlformats.org/officeDocument/2006/relationships/customXml" Target="../ink/ink708.xml"/><Relationship Id="rId217" Type="http://schemas.openxmlformats.org/officeDocument/2006/relationships/image" Target="../media/image135000.png"/><Relationship Id="rId2901" Type="http://schemas.openxmlformats.org/officeDocument/2006/relationships/customXml" Target="../ink/ink641.xml"/><Relationship Id="rId2922" Type="http://schemas.openxmlformats.org/officeDocument/2006/relationships/image" Target="../media/image88.png"/><Relationship Id="rId6" Type="http://schemas.openxmlformats.org/officeDocument/2006/relationships/customXml" Target="../ink/ink526.xml"/><Relationship Id="rId1948" Type="http://schemas.openxmlformats.org/officeDocument/2006/relationships/customXml" Target="../ink/ink536.xml"/><Relationship Id="rId2778" Type="http://schemas.openxmlformats.org/officeDocument/2006/relationships/customXml" Target="../ink/ink554.xml"/><Relationship Id="rId2799" Type="http://schemas.openxmlformats.org/officeDocument/2006/relationships/customXml" Target="../ink/ink570.xml"/><Relationship Id="rId2943" Type="http://schemas.openxmlformats.org/officeDocument/2006/relationships/customXml" Target="../ink/ink676.xml"/><Relationship Id="rId4638" Type="http://schemas.openxmlformats.org/officeDocument/2006/relationships/customXml" Target="../ink/ink681.xml"/><Relationship Id="rId4659" Type="http://schemas.openxmlformats.org/officeDocument/2006/relationships/image" Target="../media/image104.png"/><Relationship Id="rId2803" Type="http://schemas.openxmlformats.org/officeDocument/2006/relationships/customXml" Target="../ink/ink573.xml"/><Relationship Id="rId2824" Type="http://schemas.openxmlformats.org/officeDocument/2006/relationships/customXml" Target="../ink/ink590.xml"/><Relationship Id="rId2845" Type="http://schemas.openxmlformats.org/officeDocument/2006/relationships/customXml" Target="../ink/ink606.xml"/><Relationship Id="rId2866" Type="http://schemas.openxmlformats.org/officeDocument/2006/relationships/customXml" Target="../ink/ink619.xml"/><Relationship Id="rId2887" Type="http://schemas.openxmlformats.org/officeDocument/2006/relationships/customXml" Target="../ink/ink632.xml"/><Relationship Id="rId4670" Type="http://schemas.openxmlformats.org/officeDocument/2006/relationships/customXml" Target="../ink/ink703.xml"/><Relationship Id="rId4691" Type="http://schemas.openxmlformats.org/officeDocument/2006/relationships/customXml" Target="../ink/ink715.xml"/><Relationship Id="rId4705" Type="http://schemas.openxmlformats.org/officeDocument/2006/relationships/customXml" Target="../ink/ink728.xml"/><Relationship Id="rId5959" Type="http://schemas.openxmlformats.org/officeDocument/2006/relationships/image" Target="../media/image35.png"/><Relationship Id="rId2912" Type="http://schemas.openxmlformats.org/officeDocument/2006/relationships/customXml" Target="../ink/ink652.xml"/><Relationship Id="rId1938" Type="http://schemas.openxmlformats.org/officeDocument/2006/relationships/image" Target="../media/image44.png"/><Relationship Id="rId2768" Type="http://schemas.openxmlformats.org/officeDocument/2006/relationships/customXml" Target="../ink/ink546.xml"/><Relationship Id="rId2789" Type="http://schemas.openxmlformats.org/officeDocument/2006/relationships/customXml" Target="../ink/ink560.xml"/><Relationship Id="rId2933" Type="http://schemas.openxmlformats.org/officeDocument/2006/relationships/customXml" Target="../ink/ink669.xml"/><Relationship Id="rId4649" Type="http://schemas.openxmlformats.org/officeDocument/2006/relationships/customXml" Target="../ink/ink688.xml"/><Relationship Id="rId2814" Type="http://schemas.openxmlformats.org/officeDocument/2006/relationships/image" Target="../media/image57.png"/><Relationship Id="rId2835" Type="http://schemas.openxmlformats.org/officeDocument/2006/relationships/customXml" Target="../ink/ink598.xml"/><Relationship Id="rId2856" Type="http://schemas.openxmlformats.org/officeDocument/2006/relationships/image" Target="../media/image69.png"/><Relationship Id="rId2877" Type="http://schemas.openxmlformats.org/officeDocument/2006/relationships/customXml" Target="../ink/ink626.xml"/><Relationship Id="rId4660" Type="http://schemas.openxmlformats.org/officeDocument/2006/relationships/customXml" Target="../ink/ink695.xml"/><Relationship Id="rId4681" Type="http://schemas.openxmlformats.org/officeDocument/2006/relationships/customXml" Target="../ink/ink709.xml"/><Relationship Id="rId5949" Type="http://schemas.openxmlformats.org/officeDocument/2006/relationships/customXml" Target="../ink/ink740.xml"/><Relationship Id="rId2898" Type="http://schemas.openxmlformats.org/officeDocument/2006/relationships/customXml" Target="../ink/ink638.xml"/><Relationship Id="rId2902" Type="http://schemas.openxmlformats.org/officeDocument/2006/relationships/customXml" Target="../ink/ink642.xml"/><Relationship Id="rId5960" Type="http://schemas.openxmlformats.org/officeDocument/2006/relationships/customXml" Target="../ink/ink746.xml"/><Relationship Id="rId7" Type="http://schemas.openxmlformats.org/officeDocument/2006/relationships/image" Target="../media/image181000.png"/><Relationship Id="rId1949" Type="http://schemas.openxmlformats.org/officeDocument/2006/relationships/customXml" Target="../ink/ink537.xml"/><Relationship Id="rId2758" Type="http://schemas.openxmlformats.org/officeDocument/2006/relationships/image" Target="../media/image49.png"/><Relationship Id="rId2779" Type="http://schemas.openxmlformats.org/officeDocument/2006/relationships/image" Target="../media/image19.png"/><Relationship Id="rId2923" Type="http://schemas.openxmlformats.org/officeDocument/2006/relationships/customXml" Target="../ink/ink661.xml"/><Relationship Id="rId2944" Type="http://schemas.openxmlformats.org/officeDocument/2006/relationships/customXml" Target="../ink/ink677.xml"/><Relationship Id="rId4639" Type="http://schemas.openxmlformats.org/officeDocument/2006/relationships/image" Target="../media/image97.png"/><Relationship Id="rId2790" Type="http://schemas.openxmlformats.org/officeDocument/2006/relationships/customXml" Target="../ink/ink561.xml"/><Relationship Id="rId2804" Type="http://schemas.openxmlformats.org/officeDocument/2006/relationships/customXml" Target="../ink/ink574.xml"/><Relationship Id="rId2825" Type="http://schemas.openxmlformats.org/officeDocument/2006/relationships/customXml" Target="../ink/ink591.xml"/><Relationship Id="rId2846" Type="http://schemas.openxmlformats.org/officeDocument/2006/relationships/image" Target="../media/image65.png"/><Relationship Id="rId4650" Type="http://schemas.openxmlformats.org/officeDocument/2006/relationships/image" Target="../media/image101.png"/><Relationship Id="rId4671" Type="http://schemas.openxmlformats.org/officeDocument/2006/relationships/image" Target="../media/image107.png"/><Relationship Id="rId4706" Type="http://schemas.openxmlformats.org/officeDocument/2006/relationships/customXml" Target="../ink/ink729.xml"/><Relationship Id="rId5939" Type="http://schemas.openxmlformats.org/officeDocument/2006/relationships/image" Target="../media/image135000.png"/><Relationship Id="rId2867" Type="http://schemas.openxmlformats.org/officeDocument/2006/relationships/image" Target="../media/image73.png"/><Relationship Id="rId2888" Type="http://schemas.openxmlformats.org/officeDocument/2006/relationships/customXml" Target="../ink/ink633.xml"/><Relationship Id="rId4692" Type="http://schemas.openxmlformats.org/officeDocument/2006/relationships/image" Target="../media/image116.png"/><Relationship Id="rId5950" Type="http://schemas.openxmlformats.org/officeDocument/2006/relationships/customXml" Target="../ink/ink741.xml"/><Relationship Id="rId1939" Type="http://schemas.openxmlformats.org/officeDocument/2006/relationships/customXml" Target="../ink/ink529.xml"/><Relationship Id="rId2769" Type="http://schemas.openxmlformats.org/officeDocument/2006/relationships/customXml" Target="../ink/ink547.xml"/><Relationship Id="rId2913" Type="http://schemas.openxmlformats.org/officeDocument/2006/relationships/customXml" Target="../ink/ink653.xml"/><Relationship Id="rId2934" Type="http://schemas.openxmlformats.org/officeDocument/2006/relationships/image" Target="../media/image91.png"/><Relationship Id="rId1950" Type="http://schemas.openxmlformats.org/officeDocument/2006/relationships/image" Target="../media/image47.png"/><Relationship Id="rId1955" Type="http://schemas.openxmlformats.org/officeDocument/2006/relationships/customXml" Target="../ink/ink541.xml"/><Relationship Id="rId2764" Type="http://schemas.openxmlformats.org/officeDocument/2006/relationships/image" Target="../media/image51.png"/><Relationship Id="rId2780" Type="http://schemas.openxmlformats.org/officeDocument/2006/relationships/customXml" Target="../ink/ink555.xml"/><Relationship Id="rId2785" Type="http://schemas.openxmlformats.org/officeDocument/2006/relationships/image" Target="../media/image22.png"/><Relationship Id="rId2815" Type="http://schemas.openxmlformats.org/officeDocument/2006/relationships/customXml" Target="../ink/ink583.xml"/><Relationship Id="rId2836" Type="http://schemas.openxmlformats.org/officeDocument/2006/relationships/customXml" Target="../ink/ink599.xml"/><Relationship Id="rId4640" Type="http://schemas.openxmlformats.org/officeDocument/2006/relationships/customXml" Target="../ink/ink682.xml"/><Relationship Id="rId4645" Type="http://schemas.openxmlformats.org/officeDocument/2006/relationships/customXml" Target="../ink/ink686.xml"/><Relationship Id="rId4661" Type="http://schemas.openxmlformats.org/officeDocument/2006/relationships/customXml" Target="../ink/ink696.xml"/><Relationship Id="rId4666" Type="http://schemas.openxmlformats.org/officeDocument/2006/relationships/customXml" Target="../ink/ink700.xml"/><Relationship Id="rId4687" Type="http://schemas.openxmlformats.org/officeDocument/2006/relationships/customXml" Target="../ink/ink713.xml"/><Relationship Id="rId5945" Type="http://schemas.openxmlformats.org/officeDocument/2006/relationships/image" Target="../media/image181000.png"/><Relationship Id="rId2810" Type="http://schemas.openxmlformats.org/officeDocument/2006/relationships/image" Target="../media/image56.png"/><Relationship Id="rId2831" Type="http://schemas.openxmlformats.org/officeDocument/2006/relationships/customXml" Target="../ink/ink595.xml"/><Relationship Id="rId2852" Type="http://schemas.openxmlformats.org/officeDocument/2006/relationships/image" Target="../media/image67.png"/><Relationship Id="rId2857" Type="http://schemas.openxmlformats.org/officeDocument/2006/relationships/customXml" Target="../ink/ink613.xml"/><Relationship Id="rId2873" Type="http://schemas.openxmlformats.org/officeDocument/2006/relationships/customXml" Target="../ink/ink623.xml"/><Relationship Id="rId2878" Type="http://schemas.openxmlformats.org/officeDocument/2006/relationships/image" Target="../media/image78.png"/><Relationship Id="rId2894" Type="http://schemas.openxmlformats.org/officeDocument/2006/relationships/customXml" Target="../ink/ink636.xml"/><Relationship Id="rId2899" Type="http://schemas.openxmlformats.org/officeDocument/2006/relationships/customXml" Target="../ink/ink639.xml"/><Relationship Id="rId2908" Type="http://schemas.openxmlformats.org/officeDocument/2006/relationships/customXml" Target="../ink/ink648.xml"/><Relationship Id="rId2929" Type="http://schemas.openxmlformats.org/officeDocument/2006/relationships/customXml" Target="../ink/ink666.xml"/><Relationship Id="rId4682" Type="http://schemas.openxmlformats.org/officeDocument/2006/relationships/customXml" Target="../ink/ink710.xml"/><Relationship Id="rId4712" Type="http://schemas.openxmlformats.org/officeDocument/2006/relationships/customXml" Target="../ink/ink735.xml"/><Relationship Id="rId5961" Type="http://schemas.openxmlformats.org/officeDocument/2006/relationships/customXml" Target="../ink/ink747.xml"/><Relationship Id="rId2759" Type="http://schemas.openxmlformats.org/officeDocument/2006/relationships/customXml" Target="../ink/ink542.xml"/><Relationship Id="rId2903" Type="http://schemas.openxmlformats.org/officeDocument/2006/relationships/customXml" Target="../ink/ink643.xml"/><Relationship Id="rId2924" Type="http://schemas.openxmlformats.org/officeDocument/2006/relationships/customXml" Target="../ink/ink662.xml"/><Relationship Id="rId2945" Type="http://schemas.openxmlformats.org/officeDocument/2006/relationships/customXml" Target="../ink/ink678.xml"/><Relationship Id="rId3" Type="http://schemas.openxmlformats.org/officeDocument/2006/relationships/image" Target="../media/image43.png"/><Relationship Id="rId1940" Type="http://schemas.openxmlformats.org/officeDocument/2006/relationships/customXml" Target="../ink/ink530.xml"/><Relationship Id="rId1945" Type="http://schemas.openxmlformats.org/officeDocument/2006/relationships/customXml" Target="../ink/ink534.xml"/><Relationship Id="rId2770" Type="http://schemas.openxmlformats.org/officeDocument/2006/relationships/customXml" Target="../ink/ink548.xml"/><Relationship Id="rId2775" Type="http://schemas.openxmlformats.org/officeDocument/2006/relationships/image" Target="../media/image54.png"/><Relationship Id="rId2791" Type="http://schemas.openxmlformats.org/officeDocument/2006/relationships/customXml" Target="../ink/ink562.xml"/><Relationship Id="rId2796" Type="http://schemas.openxmlformats.org/officeDocument/2006/relationships/customXml" Target="../ink/ink567.xml"/><Relationship Id="rId2805" Type="http://schemas.openxmlformats.org/officeDocument/2006/relationships/customXml" Target="../ink/ink575.xml"/><Relationship Id="rId2826" Type="http://schemas.openxmlformats.org/officeDocument/2006/relationships/image" Target="../media/image60.png"/><Relationship Id="rId2940" Type="http://schemas.openxmlformats.org/officeDocument/2006/relationships/customXml" Target="../ink/ink674.xml"/><Relationship Id="rId4635" Type="http://schemas.openxmlformats.org/officeDocument/2006/relationships/image" Target="../media/image95.png"/><Relationship Id="rId4651" Type="http://schemas.openxmlformats.org/officeDocument/2006/relationships/customXml" Target="../ink/ink689.xml"/><Relationship Id="rId4656" Type="http://schemas.openxmlformats.org/officeDocument/2006/relationships/customXml" Target="../ink/ink692.xml"/><Relationship Id="rId4677" Type="http://schemas.openxmlformats.org/officeDocument/2006/relationships/image" Target="../media/image110.png"/><Relationship Id="rId4698" Type="http://schemas.openxmlformats.org/officeDocument/2006/relationships/customXml" Target="../ink/ink721.xml"/><Relationship Id="rId5935" Type="http://schemas.openxmlformats.org/officeDocument/2006/relationships/image" Target="../media/image133000.png"/><Relationship Id="rId2800" Type="http://schemas.openxmlformats.org/officeDocument/2006/relationships/image" Target="../media/image55.png"/><Relationship Id="rId2821" Type="http://schemas.openxmlformats.org/officeDocument/2006/relationships/customXml" Target="../ink/ink588.xml"/><Relationship Id="rId2842" Type="http://schemas.openxmlformats.org/officeDocument/2006/relationships/image" Target="../media/image64.png"/><Relationship Id="rId2847" Type="http://schemas.openxmlformats.org/officeDocument/2006/relationships/customXml" Target="../ink/ink607.xml"/><Relationship Id="rId2863" Type="http://schemas.openxmlformats.org/officeDocument/2006/relationships/image" Target="../media/image71.png"/><Relationship Id="rId2868" Type="http://schemas.openxmlformats.org/officeDocument/2006/relationships/customXml" Target="../ink/ink620.xml"/><Relationship Id="rId2884" Type="http://schemas.openxmlformats.org/officeDocument/2006/relationships/image" Target="../media/image81.png"/><Relationship Id="rId2889" Type="http://schemas.openxmlformats.org/officeDocument/2006/relationships/image" Target="../media/image82.png"/><Relationship Id="rId4672" Type="http://schemas.openxmlformats.org/officeDocument/2006/relationships/customXml" Target="../ink/ink704.xml"/><Relationship Id="rId4693" Type="http://schemas.openxmlformats.org/officeDocument/2006/relationships/customXml" Target="../ink/ink716.xml"/><Relationship Id="rId4702" Type="http://schemas.openxmlformats.org/officeDocument/2006/relationships/customXml" Target="../ink/ink725.xml"/><Relationship Id="rId4707" Type="http://schemas.openxmlformats.org/officeDocument/2006/relationships/customXml" Target="../ink/ink730.xml"/><Relationship Id="rId5951" Type="http://schemas.openxmlformats.org/officeDocument/2006/relationships/image" Target="../media/image31.png"/><Relationship Id="rId5956" Type="http://schemas.openxmlformats.org/officeDocument/2006/relationships/customXml" Target="../ink/ink744.xml"/><Relationship Id="rId2914" Type="http://schemas.openxmlformats.org/officeDocument/2006/relationships/customXml" Target="../ink/ink654.xml"/><Relationship Id="rId2919" Type="http://schemas.openxmlformats.org/officeDocument/2006/relationships/customXml" Target="../ink/ink658.xml"/><Relationship Id="rId2935" Type="http://schemas.openxmlformats.org/officeDocument/2006/relationships/customXml" Target="../ink/ink670.xml"/><Relationship Id="rId1935" Type="http://schemas.openxmlformats.org/officeDocument/2006/relationships/image" Target="../media/image42000.png"/><Relationship Id="rId1951" Type="http://schemas.openxmlformats.org/officeDocument/2006/relationships/customXml" Target="../ink/ink538.xml"/><Relationship Id="rId2760" Type="http://schemas.openxmlformats.org/officeDocument/2006/relationships/image" Target="../media/image50.png"/><Relationship Id="rId2765" Type="http://schemas.openxmlformats.org/officeDocument/2006/relationships/customXml" Target="../ink/ink544.xml"/><Relationship Id="rId2781" Type="http://schemas.openxmlformats.org/officeDocument/2006/relationships/image" Target="../media/image20.png"/><Relationship Id="rId2786" Type="http://schemas.openxmlformats.org/officeDocument/2006/relationships/customXml" Target="../ink/ink558.xml"/><Relationship Id="rId2930" Type="http://schemas.openxmlformats.org/officeDocument/2006/relationships/image" Target="../media/image90.png"/><Relationship Id="rId4646" Type="http://schemas.openxmlformats.org/officeDocument/2006/relationships/image" Target="../media/image99.png"/><Relationship Id="rId4667" Type="http://schemas.openxmlformats.org/officeDocument/2006/relationships/image" Target="../media/image106.png"/><Relationship Id="rId4688" Type="http://schemas.openxmlformats.org/officeDocument/2006/relationships/image" Target="../media/image114.png"/><Relationship Id="rId2811" Type="http://schemas.openxmlformats.org/officeDocument/2006/relationships/customXml" Target="../ink/ink580.xml"/><Relationship Id="rId2816" Type="http://schemas.openxmlformats.org/officeDocument/2006/relationships/customXml" Target="../ink/ink584.xml"/><Relationship Id="rId2832" Type="http://schemas.openxmlformats.org/officeDocument/2006/relationships/customXml" Target="../ink/ink596.xml"/><Relationship Id="rId2837" Type="http://schemas.openxmlformats.org/officeDocument/2006/relationships/customXml" Target="../ink/ink600.xml"/><Relationship Id="rId2853" Type="http://schemas.openxmlformats.org/officeDocument/2006/relationships/customXml" Target="../ink/ink611.xml"/><Relationship Id="rId2858" Type="http://schemas.openxmlformats.org/officeDocument/2006/relationships/image" Target="../media/image70.png"/><Relationship Id="rId2879" Type="http://schemas.openxmlformats.org/officeDocument/2006/relationships/customXml" Target="../ink/ink627.xml"/><Relationship Id="rId4641" Type="http://schemas.openxmlformats.org/officeDocument/2006/relationships/image" Target="../media/image98.png"/><Relationship Id="rId4662" Type="http://schemas.openxmlformats.org/officeDocument/2006/relationships/customXml" Target="../ink/ink697.xml"/><Relationship Id="rId4683" Type="http://schemas.openxmlformats.org/officeDocument/2006/relationships/customXml" Target="../ink/ink711.xml"/><Relationship Id="rId4713" Type="http://schemas.openxmlformats.org/officeDocument/2006/relationships/image" Target="../media/image29.png"/><Relationship Id="rId5946" Type="http://schemas.openxmlformats.org/officeDocument/2006/relationships/customXml" Target="../ink/ink738.xml"/><Relationship Id="rId5962" Type="http://schemas.openxmlformats.org/officeDocument/2006/relationships/customXml" Target="../ink/ink748.xml"/><Relationship Id="rId2874" Type="http://schemas.openxmlformats.org/officeDocument/2006/relationships/customXml" Target="../ink/ink624.xml"/><Relationship Id="rId2890" Type="http://schemas.openxmlformats.org/officeDocument/2006/relationships/customXml" Target="../ink/ink634.xml"/><Relationship Id="rId2895" Type="http://schemas.openxmlformats.org/officeDocument/2006/relationships/image" Target="../media/image85.png"/><Relationship Id="rId2904" Type="http://schemas.openxmlformats.org/officeDocument/2006/relationships/customXml" Target="../ink/ink644.xml"/><Relationship Id="rId2909" Type="http://schemas.openxmlformats.org/officeDocument/2006/relationships/customXml" Target="../ink/ink649.xml"/><Relationship Id="rId2925" Type="http://schemas.openxmlformats.org/officeDocument/2006/relationships/customXml" Target="../ink/ink663.xml"/><Relationship Id="rId4" Type="http://schemas.openxmlformats.org/officeDocument/2006/relationships/customXml" Target="../ink/ink525.xml"/><Relationship Id="rId1941" Type="http://schemas.openxmlformats.org/officeDocument/2006/relationships/customXml" Target="../ink/ink531.xml"/><Relationship Id="rId1946" Type="http://schemas.openxmlformats.org/officeDocument/2006/relationships/image" Target="../media/image46.png"/><Relationship Id="rId215" Type="http://schemas.openxmlformats.org/officeDocument/2006/relationships/image" Target="../media/image134000.png"/><Relationship Id="rId2776" Type="http://schemas.openxmlformats.org/officeDocument/2006/relationships/customXml" Target="../ink/ink552.xml"/><Relationship Id="rId2797" Type="http://schemas.openxmlformats.org/officeDocument/2006/relationships/customXml" Target="../ink/ink568.xml"/><Relationship Id="rId2920" Type="http://schemas.openxmlformats.org/officeDocument/2006/relationships/customXml" Target="../ink/ink659.xml"/><Relationship Id="rId2941" Type="http://schemas.openxmlformats.org/officeDocument/2006/relationships/customXml" Target="../ink/ink675.xml"/><Relationship Id="rId4636" Type="http://schemas.openxmlformats.org/officeDocument/2006/relationships/customXml" Target="../ink/ink680.xml"/><Relationship Id="rId4657" Type="http://schemas.openxmlformats.org/officeDocument/2006/relationships/customXml" Target="../ink/ink693.xml"/><Relationship Id="rId4678" Type="http://schemas.openxmlformats.org/officeDocument/2006/relationships/customXml" Target="../ink/ink707.xml"/><Relationship Id="rId2771" Type="http://schemas.openxmlformats.org/officeDocument/2006/relationships/image" Target="../media/image53.png"/><Relationship Id="rId2792" Type="http://schemas.openxmlformats.org/officeDocument/2006/relationships/customXml" Target="../ink/ink563.xml"/><Relationship Id="rId2806" Type="http://schemas.openxmlformats.org/officeDocument/2006/relationships/customXml" Target="../ink/ink576.xml"/><Relationship Id="rId2827" Type="http://schemas.openxmlformats.org/officeDocument/2006/relationships/customXml" Target="../ink/ink592.xml"/><Relationship Id="rId2848" Type="http://schemas.openxmlformats.org/officeDocument/2006/relationships/customXml" Target="../ink/ink608.xml"/><Relationship Id="rId2869" Type="http://schemas.openxmlformats.org/officeDocument/2006/relationships/image" Target="../media/image74.png"/><Relationship Id="rId4652" Type="http://schemas.openxmlformats.org/officeDocument/2006/relationships/image" Target="../media/image102.png"/><Relationship Id="rId4673" Type="http://schemas.openxmlformats.org/officeDocument/2006/relationships/image" Target="../media/image108.png"/><Relationship Id="rId4694" Type="http://schemas.openxmlformats.org/officeDocument/2006/relationships/customXml" Target="../ink/ink717.xml"/><Relationship Id="rId4708" Type="http://schemas.openxmlformats.org/officeDocument/2006/relationships/customXml" Target="../ink/ink731.xml"/><Relationship Id="rId5952" Type="http://schemas.openxmlformats.org/officeDocument/2006/relationships/customXml" Target="../ink/ink742.xml"/><Relationship Id="rId2880" Type="http://schemas.openxmlformats.org/officeDocument/2006/relationships/image" Target="../media/image79.png"/><Relationship Id="rId2915" Type="http://schemas.openxmlformats.org/officeDocument/2006/relationships/customXml" Target="../ink/ink655.xml"/><Relationship Id="rId2936" Type="http://schemas.openxmlformats.org/officeDocument/2006/relationships/customXml" Target="../ink/ink671.xml"/><Relationship Id="rId1952" Type="http://schemas.openxmlformats.org/officeDocument/2006/relationships/customXml" Target="../ink/ink539.xml"/><Relationship Id="rId2761" Type="http://schemas.openxmlformats.org/officeDocument/2006/relationships/customXml" Target="../ink/ink543.xml"/><Relationship Id="rId2782" Type="http://schemas.openxmlformats.org/officeDocument/2006/relationships/customXml" Target="../ink/ink556.xml"/><Relationship Id="rId2817" Type="http://schemas.openxmlformats.org/officeDocument/2006/relationships/customXml" Target="../ink/ink585.xml"/><Relationship Id="rId2838" Type="http://schemas.openxmlformats.org/officeDocument/2006/relationships/image" Target="../media/image63.png"/><Relationship Id="rId2859" Type="http://schemas.openxmlformats.org/officeDocument/2006/relationships/customXml" Target="../ink/ink614.xml"/><Relationship Id="rId4642" Type="http://schemas.openxmlformats.org/officeDocument/2006/relationships/customXml" Target="../ink/ink683.xml"/><Relationship Id="rId4663" Type="http://schemas.openxmlformats.org/officeDocument/2006/relationships/image" Target="../media/image105.png"/><Relationship Id="rId4684" Type="http://schemas.openxmlformats.org/officeDocument/2006/relationships/image" Target="../media/image112.png"/><Relationship Id="rId2870" Type="http://schemas.openxmlformats.org/officeDocument/2006/relationships/customXml" Target="../ink/ink621.xml"/><Relationship Id="rId2905" Type="http://schemas.openxmlformats.org/officeDocument/2006/relationships/customXml" Target="../ink/ink645.xml"/><Relationship Id="rId2891" Type="http://schemas.openxmlformats.org/officeDocument/2006/relationships/image" Target="../media/image83.png"/><Relationship Id="rId2926" Type="http://schemas.openxmlformats.org/officeDocument/2006/relationships/image" Target="../media/image89.png"/><Relationship Id="rId1942" Type="http://schemas.openxmlformats.org/officeDocument/2006/relationships/image" Target="../media/image45.png"/><Relationship Id="rId2772" Type="http://schemas.openxmlformats.org/officeDocument/2006/relationships/customXml" Target="../ink/ink549.xml"/><Relationship Id="rId2793" Type="http://schemas.openxmlformats.org/officeDocument/2006/relationships/customXml" Target="../ink/ink564.xml"/><Relationship Id="rId2807" Type="http://schemas.openxmlformats.org/officeDocument/2006/relationships/customXml" Target="../ink/ink577.xml"/><Relationship Id="rId2828" Type="http://schemas.openxmlformats.org/officeDocument/2006/relationships/customXml" Target="../ink/ink593.xml"/><Relationship Id="rId2849" Type="http://schemas.openxmlformats.org/officeDocument/2006/relationships/customXml" Target="../ink/ink609.xml"/><Relationship Id="rId4653" Type="http://schemas.openxmlformats.org/officeDocument/2006/relationships/customXml" Target="../ink/ink690.xml"/><Relationship Id="rId4674" Type="http://schemas.openxmlformats.org/officeDocument/2006/relationships/customXml" Target="../ink/ink705.xml"/><Relationship Id="rId4695" Type="http://schemas.openxmlformats.org/officeDocument/2006/relationships/customXml" Target="../ink/ink718.xml"/><Relationship Id="rId4709" Type="http://schemas.openxmlformats.org/officeDocument/2006/relationships/customXml" Target="../ink/ink732.xml"/><Relationship Id="rId2860" Type="http://schemas.openxmlformats.org/officeDocument/2006/relationships/customXml" Target="../ink/ink615.xml"/><Relationship Id="rId5953" Type="http://schemas.openxmlformats.org/officeDocument/2006/relationships/image" Target="../media/image32.png"/><Relationship Id="rId2881" Type="http://schemas.openxmlformats.org/officeDocument/2006/relationships/customXml" Target="../ink/ink628.xml"/><Relationship Id="rId2916" Type="http://schemas.openxmlformats.org/officeDocument/2006/relationships/customXml" Target="../ink/ink656.xml"/><Relationship Id="rId2937" Type="http://schemas.openxmlformats.org/officeDocument/2006/relationships/customXml" Target="../ink/ink672.xml"/><Relationship Id="rId1953" Type="http://schemas.openxmlformats.org/officeDocument/2006/relationships/customXml" Target="../ink/ink540.xml"/><Relationship Id="rId2783" Type="http://schemas.openxmlformats.org/officeDocument/2006/relationships/image" Target="../media/image21.png"/><Relationship Id="rId2818" Type="http://schemas.openxmlformats.org/officeDocument/2006/relationships/image" Target="../media/image58.png"/><Relationship Id="rId2839" Type="http://schemas.openxmlformats.org/officeDocument/2006/relationships/customXml" Target="../ink/ink601.xml"/><Relationship Id="rId4643" Type="http://schemas.openxmlformats.org/officeDocument/2006/relationships/customXml" Target="../ink/ink684.xml"/><Relationship Id="rId4664" Type="http://schemas.openxmlformats.org/officeDocument/2006/relationships/customXml" Target="../ink/ink698.xml"/><Relationship Id="rId2850" Type="http://schemas.openxmlformats.org/officeDocument/2006/relationships/image" Target="../media/image66.png"/><Relationship Id="rId4685" Type="http://schemas.openxmlformats.org/officeDocument/2006/relationships/customXml" Target="../ink/ink712.xml"/><Relationship Id="rId4710" Type="http://schemas.openxmlformats.org/officeDocument/2006/relationships/customXml" Target="../ink/ink733.xml"/><Relationship Id="rId5943" Type="http://schemas.openxmlformats.org/officeDocument/2006/relationships/image" Target="../media/image42000.png"/><Relationship Id="rId2871" Type="http://schemas.openxmlformats.org/officeDocument/2006/relationships/image" Target="../media/image75.png"/><Relationship Id="rId2892" Type="http://schemas.openxmlformats.org/officeDocument/2006/relationships/customXml" Target="../ink/ink635.xml"/><Relationship Id="rId2906" Type="http://schemas.openxmlformats.org/officeDocument/2006/relationships/customXml" Target="../ink/ink646.xml"/><Relationship Id="rId2927" Type="http://schemas.openxmlformats.org/officeDocument/2006/relationships/customXml" Target="../ink/ink664.xml"/><Relationship Id="rId1" Type="http://schemas.openxmlformats.org/officeDocument/2006/relationships/slideLayout" Target="../slideLayouts/slideLayout2.xml"/><Relationship Id="rId1943" Type="http://schemas.openxmlformats.org/officeDocument/2006/relationships/customXml" Target="../ink/ink532.xml"/><Relationship Id="rId2773" Type="http://schemas.openxmlformats.org/officeDocument/2006/relationships/customXml" Target="../ink/ink550.xml"/><Relationship Id="rId2794" Type="http://schemas.openxmlformats.org/officeDocument/2006/relationships/customXml" Target="../ink/ink565.xml"/><Relationship Id="rId2808" Type="http://schemas.openxmlformats.org/officeDocument/2006/relationships/customXml" Target="../ink/ink578.xml"/><Relationship Id="rId2829" Type="http://schemas.openxmlformats.org/officeDocument/2006/relationships/customXml" Target="../ink/ink594.xml"/><Relationship Id="rId4633" Type="http://schemas.openxmlformats.org/officeDocument/2006/relationships/image" Target="../media/image94.png"/><Relationship Id="rId4654" Type="http://schemas.openxmlformats.org/officeDocument/2006/relationships/image" Target="../media/image103.png"/><Relationship Id="rId4675" Type="http://schemas.openxmlformats.org/officeDocument/2006/relationships/image" Target="../media/image109.png"/><Relationship Id="rId4696" Type="http://schemas.openxmlformats.org/officeDocument/2006/relationships/customXml" Target="../ink/ink719.xml"/><Relationship Id="rId5954" Type="http://schemas.openxmlformats.org/officeDocument/2006/relationships/customXml" Target="../ink/ink743.xml"/><Relationship Id="rId2840" Type="http://schemas.openxmlformats.org/officeDocument/2006/relationships/customXml" Target="../ink/ink602.xml"/><Relationship Id="rId2861" Type="http://schemas.openxmlformats.org/officeDocument/2006/relationships/customXml" Target="../ink/ink616.xml"/><Relationship Id="rId2882" Type="http://schemas.openxmlformats.org/officeDocument/2006/relationships/image" Target="../media/image80.png"/><Relationship Id="rId2917" Type="http://schemas.openxmlformats.org/officeDocument/2006/relationships/customXml" Target="../ink/ink657.xml"/><Relationship Id="rId2938" Type="http://schemas.openxmlformats.org/officeDocument/2006/relationships/image" Target="../media/image92.png"/><Relationship Id="rId4700" Type="http://schemas.openxmlformats.org/officeDocument/2006/relationships/customXml" Target="../ink/ink723.xml"/><Relationship Id="rId1954" Type="http://schemas.openxmlformats.org/officeDocument/2006/relationships/image" Target="../media/image48.png"/><Relationship Id="rId2784" Type="http://schemas.openxmlformats.org/officeDocument/2006/relationships/customXml" Target="../ink/ink557.xml"/><Relationship Id="rId2819" Type="http://schemas.openxmlformats.org/officeDocument/2006/relationships/customXml" Target="../ink/ink586.xml"/><Relationship Id="rId4644" Type="http://schemas.openxmlformats.org/officeDocument/2006/relationships/customXml" Target="../ink/ink685.xml"/><Relationship Id="rId4665" Type="http://schemas.openxmlformats.org/officeDocument/2006/relationships/customXml" Target="../ink/ink699.xml"/><Relationship Id="rId4686" Type="http://schemas.openxmlformats.org/officeDocument/2006/relationships/image" Target="../media/image113.png"/><Relationship Id="rId5944" Type="http://schemas.openxmlformats.org/officeDocument/2006/relationships/customXml" Target="../ink/ink737.xml"/><Relationship Id="rId2830" Type="http://schemas.openxmlformats.org/officeDocument/2006/relationships/image" Target="../media/image61.png"/><Relationship Id="rId2851" Type="http://schemas.openxmlformats.org/officeDocument/2006/relationships/customXml" Target="../ink/ink610.xml"/><Relationship Id="rId2872" Type="http://schemas.openxmlformats.org/officeDocument/2006/relationships/customXml" Target="../ink/ink622.xml"/><Relationship Id="rId2893" Type="http://schemas.openxmlformats.org/officeDocument/2006/relationships/image" Target="../media/image84.png"/><Relationship Id="rId2907" Type="http://schemas.openxmlformats.org/officeDocument/2006/relationships/customXml" Target="../ink/ink647.xml"/><Relationship Id="rId2928" Type="http://schemas.openxmlformats.org/officeDocument/2006/relationships/customXml" Target="../ink/ink665.xml"/><Relationship Id="rId4711" Type="http://schemas.openxmlformats.org/officeDocument/2006/relationships/customXml" Target="../ink/ink734.xml"/><Relationship Id="rId1944" Type="http://schemas.openxmlformats.org/officeDocument/2006/relationships/customXml" Target="../ink/ink533.xml"/><Relationship Id="rId213" Type="http://schemas.openxmlformats.org/officeDocument/2006/relationships/image" Target="../media/image133000.png"/><Relationship Id="rId2774" Type="http://schemas.openxmlformats.org/officeDocument/2006/relationships/customXml" Target="../ink/ink551.xml"/><Relationship Id="rId2809" Type="http://schemas.openxmlformats.org/officeDocument/2006/relationships/customXml" Target="../ink/ink579.xml"/><Relationship Id="rId2" Type="http://schemas.openxmlformats.org/officeDocument/2006/relationships/notesSlide" Target="../notesSlides/notesSlide5.xml"/><Relationship Id="rId2795" Type="http://schemas.openxmlformats.org/officeDocument/2006/relationships/customXml" Target="../ink/ink566.xml"/><Relationship Id="rId4634" Type="http://schemas.openxmlformats.org/officeDocument/2006/relationships/customXml" Target="../ink/ink679.xml"/><Relationship Id="rId4655" Type="http://schemas.openxmlformats.org/officeDocument/2006/relationships/customXml" Target="../ink/ink691.xml"/><Relationship Id="rId4676" Type="http://schemas.openxmlformats.org/officeDocument/2006/relationships/customXml" Target="../ink/ink706.xml"/><Relationship Id="rId4697" Type="http://schemas.openxmlformats.org/officeDocument/2006/relationships/customXml" Target="../ink/ink720.xml"/><Relationship Id="rId5955" Type="http://schemas.openxmlformats.org/officeDocument/2006/relationships/image" Target="../media/image33.png"/><Relationship Id="rId2820" Type="http://schemas.openxmlformats.org/officeDocument/2006/relationships/customXml" Target="../ink/ink587.xml"/><Relationship Id="rId2841" Type="http://schemas.openxmlformats.org/officeDocument/2006/relationships/customXml" Target="../ink/ink603.xml"/><Relationship Id="rId2862" Type="http://schemas.openxmlformats.org/officeDocument/2006/relationships/customXml" Target="../ink/ink617.xml"/><Relationship Id="rId2883" Type="http://schemas.openxmlformats.org/officeDocument/2006/relationships/customXml" Target="../ink/ink629.xml"/><Relationship Id="rId2918" Type="http://schemas.openxmlformats.org/officeDocument/2006/relationships/image" Target="../media/image87.png"/><Relationship Id="rId2939" Type="http://schemas.openxmlformats.org/officeDocument/2006/relationships/customXml" Target="../ink/ink673.xml"/><Relationship Id="rId4701" Type="http://schemas.openxmlformats.org/officeDocument/2006/relationships/customXml" Target="../ink/ink724.xml"/></Relationships>
</file>

<file path=ppt/slides/_rels/slide8.xml.rels><?xml version="1.0" encoding="UTF-8" standalone="yes"?>
<Relationships xmlns="http://schemas.openxmlformats.org/package/2006/relationships"><Relationship Id="rId480" Type="http://schemas.openxmlformats.org/officeDocument/2006/relationships/image" Target="../media/image1740.png"/><Relationship Id="rId485" Type="http://schemas.openxmlformats.org/officeDocument/2006/relationships/customXml" Target="../ink/ink752.xml"/><Relationship Id="rId507" Type="http://schemas.openxmlformats.org/officeDocument/2006/relationships/customXml" Target="../ink/ink758.xml"/><Relationship Id="rId515" Type="http://schemas.openxmlformats.org/officeDocument/2006/relationships/customXml" Target="../ink/ink762.xml"/><Relationship Id="rId523" Type="http://schemas.openxmlformats.org/officeDocument/2006/relationships/customXml" Target="../ink/ink770.xml"/><Relationship Id="rId3" Type="http://schemas.openxmlformats.org/officeDocument/2006/relationships/image" Target="../media/image117.png"/><Relationship Id="rId484" Type="http://schemas.openxmlformats.org/officeDocument/2006/relationships/image" Target="../media/image1760.png"/><Relationship Id="rId489" Type="http://schemas.openxmlformats.org/officeDocument/2006/relationships/customXml" Target="../ink/ink754.xml"/><Relationship Id="rId476" Type="http://schemas.openxmlformats.org/officeDocument/2006/relationships/image" Target="../media/image1340.png"/><Relationship Id="rId506" Type="http://schemas.openxmlformats.org/officeDocument/2006/relationships/image" Target="../media/image1840.png"/><Relationship Id="rId510" Type="http://schemas.openxmlformats.org/officeDocument/2006/relationships/image" Target="../media/image1860.png"/><Relationship Id="rId519" Type="http://schemas.openxmlformats.org/officeDocument/2006/relationships/customXml" Target="../ink/ink766.xml"/><Relationship Id="rId492" Type="http://schemas.openxmlformats.org/officeDocument/2006/relationships/customXml" Target="../ink/ink757.xml"/><Relationship Id="rId514" Type="http://schemas.openxmlformats.org/officeDocument/2006/relationships/image" Target="../media/image1880.png"/><Relationship Id="rId522" Type="http://schemas.openxmlformats.org/officeDocument/2006/relationships/customXml" Target="../ink/ink769.xml"/><Relationship Id="rId2" Type="http://schemas.openxmlformats.org/officeDocument/2006/relationships/notesSlide" Target="../notesSlides/notesSlide6.xml"/><Relationship Id="rId483" Type="http://schemas.openxmlformats.org/officeDocument/2006/relationships/customXml" Target="../ink/ink751.xml"/><Relationship Id="rId488" Type="http://schemas.openxmlformats.org/officeDocument/2006/relationships/image" Target="../media/image1780.png"/><Relationship Id="rId491" Type="http://schemas.openxmlformats.org/officeDocument/2006/relationships/customXml" Target="../ink/ink756.xml"/><Relationship Id="rId518" Type="http://schemas.openxmlformats.org/officeDocument/2006/relationships/customXml" Target="../ink/ink765.xml"/><Relationship Id="rId1" Type="http://schemas.openxmlformats.org/officeDocument/2006/relationships/slideLayout" Target="../slideLayouts/slideLayout2.xml"/><Relationship Id="rId487" Type="http://schemas.openxmlformats.org/officeDocument/2006/relationships/customXml" Target="../ink/ink753.xml"/><Relationship Id="rId474" Type="http://schemas.openxmlformats.org/officeDocument/2006/relationships/image" Target="../media/image1330.png"/><Relationship Id="rId509" Type="http://schemas.openxmlformats.org/officeDocument/2006/relationships/customXml" Target="../ink/ink759.xml"/><Relationship Id="rId513" Type="http://schemas.openxmlformats.org/officeDocument/2006/relationships/customXml" Target="../ink/ink761.xml"/><Relationship Id="rId521" Type="http://schemas.openxmlformats.org/officeDocument/2006/relationships/customXml" Target="../ink/ink768.xml"/><Relationship Id="rId5" Type="http://schemas.openxmlformats.org/officeDocument/2006/relationships/customXml" Target="../ink/ink749.xml"/><Relationship Id="rId482" Type="http://schemas.openxmlformats.org/officeDocument/2006/relationships/image" Target="../media/image1750.png"/><Relationship Id="rId490" Type="http://schemas.openxmlformats.org/officeDocument/2006/relationships/customXml" Target="../ink/ink755.xml"/><Relationship Id="rId512" Type="http://schemas.openxmlformats.org/officeDocument/2006/relationships/image" Target="../media/image1870.png"/><Relationship Id="rId517" Type="http://schemas.openxmlformats.org/officeDocument/2006/relationships/customXml" Target="../ink/ink764.xml"/><Relationship Id="rId525" Type="http://schemas.openxmlformats.org/officeDocument/2006/relationships/customXml" Target="../ink/ink772.xml"/><Relationship Id="rId481" Type="http://schemas.openxmlformats.org/officeDocument/2006/relationships/customXml" Target="../ink/ink750.xml"/><Relationship Id="rId486" Type="http://schemas.openxmlformats.org/officeDocument/2006/relationships/image" Target="../media/image1770.png"/><Relationship Id="rId478" Type="http://schemas.openxmlformats.org/officeDocument/2006/relationships/image" Target="../media/image1350.png"/><Relationship Id="rId508" Type="http://schemas.openxmlformats.org/officeDocument/2006/relationships/image" Target="../media/image1850.png"/><Relationship Id="rId516" Type="http://schemas.openxmlformats.org/officeDocument/2006/relationships/customXml" Target="../ink/ink763.xml"/><Relationship Id="rId520" Type="http://schemas.openxmlformats.org/officeDocument/2006/relationships/customXml" Target="../ink/ink767.xml"/><Relationship Id="rId4" Type="http://schemas.openxmlformats.org/officeDocument/2006/relationships/image" Target="../media/image119.png"/><Relationship Id="rId511" Type="http://schemas.openxmlformats.org/officeDocument/2006/relationships/customXml" Target="../ink/ink760.xml"/><Relationship Id="rId524" Type="http://schemas.openxmlformats.org/officeDocument/2006/relationships/customXml" Target="../ink/ink7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136" y="2258886"/>
            <a:ext cx="10669728" cy="2268045"/>
          </a:xfrm>
        </p:spPr>
        <p:txBody>
          <a:bodyPr/>
          <a:lstStyle/>
          <a:p>
            <a:r>
              <a:rPr lang="en-US" b="1" dirty="0"/>
              <a:t>Persistence of the </a:t>
            </a:r>
            <a:r>
              <a:rPr lang="en-US" b="1" dirty="0" err="1"/>
              <a:t>Nb</a:t>
            </a:r>
            <a:r>
              <a:rPr lang="en-US" b="1" dirty="0"/>
              <a:t>(100) Surface Oxide Reconstruction at Elevated Temperatures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59B927B-401D-4188-A39A-6EB5E973C87D}"/>
              </a:ext>
            </a:extLst>
          </p:cNvPr>
          <p:cNvSpPr txBox="1">
            <a:spLocks/>
          </p:cNvSpPr>
          <p:nvPr/>
        </p:nvSpPr>
        <p:spPr>
          <a:xfrm>
            <a:off x="2370907" y="4779264"/>
            <a:ext cx="6858000" cy="999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2384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charset="2"/>
              <a:buNone/>
              <a:defRPr sz="15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F7772"/>
              </a:buClr>
              <a:buFont typeface="Wingdings" charset="2"/>
              <a:buNone/>
              <a:defRPr sz="13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384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A319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384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Caleb J. Thompson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 Ali A. McMillan,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Jacob D. Graham, Sarah A.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Willson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Rachael G. Farber, and S. J. Sibener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384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Advisor: Steven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Sibener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384"/>
              </a:buClr>
              <a:buSzTx/>
              <a:buFont typeface="Wingdings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FE71B67-8767-4A8E-9BAE-14A516A654CC}"/>
              </a:ext>
            </a:extLst>
          </p:cNvPr>
          <p:cNvSpPr txBox="1">
            <a:spLocks/>
          </p:cNvSpPr>
          <p:nvPr/>
        </p:nvSpPr>
        <p:spPr>
          <a:xfrm>
            <a:off x="2370907" y="5770879"/>
            <a:ext cx="6857999" cy="735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2384"/>
              </a:buClr>
              <a:buFont typeface="Wingdings" charset="2"/>
              <a:buNone/>
              <a:defRPr sz="15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F777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238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A319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384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University of Chicago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384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Department of Chemistry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384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Nb</a:t>
            </a:r>
            <a:r>
              <a:rPr kumimoji="0" lang="en-US" sz="15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3</a:t>
            </a:r>
            <a:r>
              <a:rPr kumimoji="0" lang="en-US" sz="15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Sn SRF 2020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5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21FCD-B7D4-45E0-8B17-AF566716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14D0C41-72F3-4CDF-83A6-C91CBE3D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Oxygen </a:t>
            </a:r>
            <a:r>
              <a:rPr lang="en-US" sz="2800" dirty="0" err="1"/>
              <a:t>Superlattice</a:t>
            </a:r>
            <a:r>
              <a:rPr lang="en-US" sz="2800" dirty="0"/>
              <a:t> Diffraction Peaks</a:t>
            </a:r>
            <a:br>
              <a:rPr lang="en-US" sz="2800" dirty="0"/>
            </a:br>
            <a:r>
              <a:rPr lang="en-US" sz="2800" dirty="0"/>
              <a:t>Are Visible with HAS at 1130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19329" y="1718662"/>
                <a:ext cx="3580917" cy="212789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latin typeface="+mn-lt"/>
                  </a:rPr>
                  <a:t>A (3x1) superlattice diffraction peak appears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00&gt;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direction</a:t>
                </a:r>
              </a:p>
              <a:p>
                <a:r>
                  <a:rPr lang="en-US" dirty="0">
                    <a:latin typeface="+mn-lt"/>
                  </a:rPr>
                  <a:t>Each diffraction scan was taken 2-3 times (consecutively) to ensure there was no hysteresis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67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9329" y="1718662"/>
                <a:ext cx="3580917" cy="2127895"/>
              </a:xfrm>
              <a:blipFill rotWithShape="1">
                <a:blip r:embed="rId3"/>
                <a:stretch>
                  <a:fillRect l="-1871" t="-4585" r="-3571" b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" name="TextBox 367">
            <a:extLst>
              <a:ext uri="{FF2B5EF4-FFF2-40B4-BE49-F238E27FC236}">
                <a16:creationId xmlns:a16="http://schemas.microsoft.com/office/drawing/2014/main" id="{19FC7C98-FDC2-49A0-B53F-E3069B67AA77}"/>
              </a:ext>
            </a:extLst>
          </p:cNvPr>
          <p:cNvSpPr txBox="1"/>
          <p:nvPr/>
        </p:nvSpPr>
        <p:spPr>
          <a:xfrm>
            <a:off x="10093722" y="3384892"/>
            <a:ext cx="1334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LEED</a:t>
            </a:r>
          </a:p>
          <a:p>
            <a:pPr algn="ctr"/>
            <a:r>
              <a:rPr lang="en-US" sz="1200" dirty="0" err="1"/>
              <a:t>Nb</a:t>
            </a:r>
            <a:r>
              <a:rPr lang="en-US" sz="1200" dirty="0"/>
              <a:t>(100) (3x1)-O</a:t>
            </a:r>
          </a:p>
        </p:txBody>
      </p: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09218C83-75D1-4DCC-8627-8339166B53DA}"/>
              </a:ext>
            </a:extLst>
          </p:cNvPr>
          <p:cNvGrpSpPr/>
          <p:nvPr/>
        </p:nvGrpSpPr>
        <p:grpSpPr>
          <a:xfrm>
            <a:off x="9860810" y="1559224"/>
            <a:ext cx="1800044" cy="1825668"/>
            <a:chOff x="7177177" y="1040922"/>
            <a:chExt cx="1800044" cy="1825668"/>
          </a:xfrm>
        </p:grpSpPr>
        <p:pic>
          <p:nvPicPr>
            <p:cNvPr id="370" name="Picture 369">
              <a:extLst>
                <a:ext uri="{FF2B5EF4-FFF2-40B4-BE49-F238E27FC236}">
                  <a16:creationId xmlns:a16="http://schemas.microsoft.com/office/drawing/2014/main" id="{A14EB05F-5C1E-4B37-B0CD-A18F455E7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2" t="26275" r="35986" b="41859"/>
            <a:stretch/>
          </p:blipFill>
          <p:spPr>
            <a:xfrm>
              <a:off x="7177177" y="1040922"/>
              <a:ext cx="1800044" cy="1825668"/>
            </a:xfrm>
            <a:prstGeom prst="rect">
              <a:avLst/>
            </a:prstGeom>
          </p:spPr>
        </p:pic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4D342418-D0C7-497B-AE61-3806F6249DD1}"/>
                </a:ext>
              </a:extLst>
            </p:cNvPr>
            <p:cNvCxnSpPr/>
            <p:nvPr/>
          </p:nvCxnSpPr>
          <p:spPr>
            <a:xfrm flipV="1">
              <a:off x="8140458" y="1856772"/>
              <a:ext cx="376689" cy="96984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612B9547-FC9B-4D0C-8D6B-4F2E8D0F44FF}"/>
                </a:ext>
              </a:extLst>
            </p:cNvPr>
            <p:cNvSpPr/>
            <p:nvPr/>
          </p:nvSpPr>
          <p:spPr>
            <a:xfrm>
              <a:off x="8130945" y="1934938"/>
              <a:ext cx="46760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2"/>
                  </a:solidFill>
                </a:rPr>
                <a:t>(01) </a:t>
              </a:r>
            </a:p>
          </p:txBody>
        </p:sp>
      </p:grpSp>
      <p:pic>
        <p:nvPicPr>
          <p:cNvPr id="373" name="Picture 37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CCC5EC0-305D-411C-90A8-A45498635F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" r="5944"/>
          <a:stretch/>
        </p:blipFill>
        <p:spPr>
          <a:xfrm>
            <a:off x="222577" y="946942"/>
            <a:ext cx="5519300" cy="5194777"/>
          </a:xfrm>
          <a:prstGeom prst="rect">
            <a:avLst/>
          </a:prstGeom>
        </p:spPr>
      </p:pic>
      <p:sp>
        <p:nvSpPr>
          <p:cNvPr id="374" name="TextBox 373">
            <a:extLst>
              <a:ext uri="{FF2B5EF4-FFF2-40B4-BE49-F238E27FC236}">
                <a16:creationId xmlns:a16="http://schemas.microsoft.com/office/drawing/2014/main" id="{DFBBCC64-C735-47CE-9F4A-F9CF9497AA8D}"/>
              </a:ext>
            </a:extLst>
          </p:cNvPr>
          <p:cNvSpPr txBox="1"/>
          <p:nvPr/>
        </p:nvSpPr>
        <p:spPr>
          <a:xfrm>
            <a:off x="6777767" y="4476859"/>
            <a:ext cx="417896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(3x1)-O </a:t>
            </a:r>
            <a:r>
              <a:rPr lang="en-US" sz="2400" b="1" dirty="0" err="1"/>
              <a:t>superlattice</a:t>
            </a:r>
            <a:r>
              <a:rPr lang="en-US" sz="2400" b="1" dirty="0"/>
              <a:t> appears to be stable up to at least T</a:t>
            </a:r>
            <a:r>
              <a:rPr lang="en-US" sz="2400" b="1" baseline="-25000" dirty="0"/>
              <a:t>S</a:t>
            </a:r>
            <a:r>
              <a:rPr lang="en-US" sz="2400" b="1" dirty="0"/>
              <a:t> = 1130 K.</a:t>
            </a:r>
          </a:p>
        </p:txBody>
      </p:sp>
    </p:spTree>
    <p:extLst>
      <p:ext uri="{BB962C8B-B14F-4D97-AF65-F5344CB8AC3E}">
        <p14:creationId xmlns:p14="http://schemas.microsoft.com/office/powerpoint/2010/main" val="271898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21FCD-B7D4-45E0-8B17-AF566716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14D0C41-72F3-4CDF-83A6-C91CBE3D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Intense Specular Peak in Other Azimuthal Alignment</a:t>
            </a:r>
            <a:br>
              <a:rPr lang="en-US" sz="2800" dirty="0"/>
            </a:br>
            <a:r>
              <a:rPr lang="en-US" sz="2800" dirty="0"/>
              <a:t>Allows Addition Intensity and Line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DFBBCC64-C735-47CE-9F4A-F9CF9497AA8D}"/>
                  </a:ext>
                </a:extLst>
              </p:cNvPr>
              <p:cNvSpPr txBox="1"/>
              <p:nvPr/>
            </p:nvSpPr>
            <p:spPr>
              <a:xfrm>
                <a:off x="6130156" y="4352673"/>
                <a:ext cx="5725717" cy="15704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Specular intensity is much higher when aligned along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acc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b="1" dirty="0"/>
                  <a:t> axis and appears to corroborate surface stability up to 1210 K.</a:t>
                </a:r>
                <a:endParaRPr lang="en-US" sz="2400" b="1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74" name="TextBox 37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BBCC64-C735-47CE-9F4A-F9CF9497A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156" y="4352673"/>
                <a:ext cx="5725717" cy="1570430"/>
              </a:xfrm>
              <a:prstGeom prst="rect">
                <a:avLst/>
              </a:prstGeom>
              <a:blipFill rotWithShape="1">
                <a:blip r:embed="rId3"/>
                <a:stretch>
                  <a:fillRect l="-106" t="-1515" r="-1270" b="-681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 r="4266"/>
          <a:stretch/>
        </p:blipFill>
        <p:spPr>
          <a:xfrm>
            <a:off x="230921" y="1199279"/>
            <a:ext cx="5563769" cy="47238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41781" y="3191227"/>
            <a:ext cx="1334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LEED</a:t>
            </a:r>
          </a:p>
          <a:p>
            <a:pPr algn="ctr"/>
            <a:r>
              <a:rPr lang="en-US" sz="1200" dirty="0" err="1"/>
              <a:t>Nb</a:t>
            </a:r>
            <a:r>
              <a:rPr lang="en-US" sz="1200" dirty="0"/>
              <a:t>(100) (3x1)-O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934320" y="1365559"/>
                <a:ext cx="3595088" cy="2195632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latin typeface="+mn-lt"/>
                  </a:rPr>
                  <a:t>Rotated azimuthal angle so He beam is aligned along the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sz="2200" i="1" dirty="0">
                        <a:latin typeface="Cambria Math" panose="02040503050406030204" pitchFamily="18" charset="0"/>
                      </a:rPr>
                      <m:t>0&gt;</m:t>
                    </m:r>
                  </m:oMath>
                </a14:m>
                <a:r>
                  <a:rPr lang="en-US" sz="2200" dirty="0">
                    <a:latin typeface="+mn-lt"/>
                  </a:rPr>
                  <a:t> axis</a:t>
                </a:r>
              </a:p>
              <a:p>
                <a:r>
                  <a:rPr lang="en-US" sz="2200" dirty="0">
                    <a:latin typeface="+mn-lt"/>
                  </a:rPr>
                  <a:t>Specular intensities are ~30x greater than in    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sz="2200" i="1" dirty="0">
                        <a:latin typeface="Cambria Math" panose="02040503050406030204" pitchFamily="18" charset="0"/>
                      </a:rPr>
                      <m:t>00&gt;</m:t>
                    </m:r>
                  </m:oMath>
                </a14:m>
                <a:r>
                  <a:rPr lang="en-US" sz="2200" dirty="0">
                    <a:latin typeface="+mn-lt"/>
                  </a:rPr>
                  <a:t> direction</a:t>
                </a:r>
              </a:p>
            </p:txBody>
          </p:sp>
        </mc:Choice>
        <mc:Fallback xmlns="">
          <p:sp>
            <p:nvSpPr>
              <p:cNvPr id="15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4320" y="1365559"/>
                <a:ext cx="3595088" cy="2195632"/>
              </a:xfrm>
              <a:blipFill rotWithShape="1">
                <a:blip r:embed="rId5"/>
                <a:stretch>
                  <a:fillRect l="-1864" t="-1389" b="-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608869" y="1365559"/>
            <a:ext cx="1800044" cy="1825668"/>
            <a:chOff x="7177177" y="1040922"/>
            <a:chExt cx="1800044" cy="18256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2" t="26275" r="35986" b="41859"/>
            <a:stretch/>
          </p:blipFill>
          <p:spPr>
            <a:xfrm>
              <a:off x="7177177" y="1040922"/>
              <a:ext cx="1800044" cy="1825668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8140458" y="1345721"/>
              <a:ext cx="224289" cy="60803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861199" y="1445562"/>
              <a:ext cx="46760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2"/>
                  </a:solidFill>
                </a:rPr>
                <a:t>(11)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07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21FCD-B7D4-45E0-8B17-AF566716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5">
                <a:extLst>
                  <a:ext uri="{FF2B5EF4-FFF2-40B4-BE49-F238E27FC236}">
                    <a16:creationId xmlns:a16="http://schemas.microsoft.com/office/drawing/2014/main" id="{014D0C41-72F3-4CDF-83A6-C91CBE3D77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Debye-Waller Analysis Shows Similar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sz="2800" dirty="0"/>
                </a:br>
                <a:r>
                  <a:rPr lang="en-US" sz="2800" dirty="0"/>
                  <a:t>Values Along Both Crystal Axes</a:t>
                </a:r>
              </a:p>
            </p:txBody>
          </p:sp>
        </mc:Choice>
        <mc:Fallback xmlns="">
          <p:sp>
            <p:nvSpPr>
              <p:cNvPr id="16" name="Title 15">
                <a:extLst>
                  <a:ext uri="{FF2B5EF4-FFF2-40B4-BE49-F238E27FC236}">
                    <a16:creationId xmlns:a16="http://schemas.microsoft.com/office/drawing/2014/main" xmlns="" id="{014D0C41-72F3-4CDF-83A6-C91CBE3D7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12857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7CCC5EC0-305D-411C-90A8-A45498635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2683" r="5575" b="-1"/>
          <a:stretch/>
        </p:blipFill>
        <p:spPr>
          <a:xfrm>
            <a:off x="639611" y="1011624"/>
            <a:ext cx="3864792" cy="5088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8">
                <a:extLst>
                  <a:ext uri="{FF2B5EF4-FFF2-40B4-BE49-F238E27FC236}">
                    <a16:creationId xmlns:a16="http://schemas.microsoft.com/office/drawing/2014/main" id="{4E152495-FF8D-4C1B-A3E4-EC1C86F044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52202" y="1472830"/>
              <a:ext cx="5764518" cy="2375082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708852">
                      <a:extLst>
                        <a:ext uri="{9D8B030D-6E8A-4147-A177-3AD203B41FA5}">
                          <a16:colId xmlns:a16="http://schemas.microsoft.com/office/drawing/2014/main" val="927745898"/>
                        </a:ext>
                      </a:extLst>
                    </a:gridCol>
                    <a:gridCol w="1571702">
                      <a:extLst>
                        <a:ext uri="{9D8B030D-6E8A-4147-A177-3AD203B41FA5}">
                          <a16:colId xmlns:a16="http://schemas.microsoft.com/office/drawing/2014/main" val="2169893386"/>
                        </a:ext>
                      </a:extLst>
                    </a:gridCol>
                    <a:gridCol w="1483964">
                      <a:extLst>
                        <a:ext uri="{9D8B030D-6E8A-4147-A177-3AD203B41FA5}">
                          <a16:colId xmlns:a16="http://schemas.microsoft.com/office/drawing/2014/main" val="41832078"/>
                        </a:ext>
                      </a:extLst>
                    </a:gridCol>
                  </a:tblGrid>
                  <a:tr h="4204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Debye-Waller</a:t>
                          </a:r>
                          <a:r>
                            <a:rPr lang="en-US" sz="1400" baseline="0" dirty="0"/>
                            <a:t> Analysis for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acc>
                              <m:r>
                                <a:rPr lang="en-US" sz="1400" dirty="0">
                                  <a:latin typeface="Cambria Math" panose="02040503050406030204" pitchFamily="18" charset="0"/>
                                </a:rPr>
                                <m:t>𝟎𝟎</m:t>
                              </m:r>
                              <m:r>
                                <a:rPr lang="en-US" sz="1400" dirty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400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acc>
                              <m:r>
                                <a:rPr lang="en-US" sz="1400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dirty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94955716"/>
                      </a:ext>
                    </a:extLst>
                  </a:tr>
                  <a:tr h="2380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=∆</m:t>
                              </m:r>
                              <m:sSubSup>
                                <m:sSub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r>
                            <a:rPr lang="en-US" sz="1400" dirty="0"/>
                            <a:t> (K</a:t>
                          </a:r>
                          <a:r>
                            <a:rPr lang="en-US" sz="1400" baseline="30000" dirty="0"/>
                            <a:t>-1</a:t>
                          </a:r>
                          <a:r>
                            <a:rPr lang="en-US" sz="1400" baseline="0" dirty="0"/>
                            <a:t>)</a:t>
                          </a:r>
                          <a:endParaRPr lang="en-US" sz="140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0.0023 ± 0.0005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0.0020 ± 0.0004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0304235"/>
                      </a:ext>
                    </a:extLst>
                  </a:tr>
                  <a:tr h="243308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1400" dirty="0"/>
                                  <m:t> (Å</m:t>
                                </m:r>
                                <m:r>
                                  <m:rPr>
                                    <m:nor/>
                                  </m:rPr>
                                  <a:rPr lang="en-US" sz="1400" baseline="30000" dirty="0"/>
                                  <m:t>−1</m:t>
                                </m:r>
                                <m:r>
                                  <m:rPr>
                                    <m:nor/>
                                  </m:rPr>
                                  <a:rPr lang="en-US" sz="1400" baseline="0" dirty="0"/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6.32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6.32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795169"/>
                      </a:ext>
                    </a:extLst>
                  </a:tr>
                  <a:tr h="61079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400" dirty="0"/>
                            <a:t> (Å</a:t>
                          </a:r>
                          <a:r>
                            <a:rPr lang="en-US" sz="1400" baseline="30000" dirty="0"/>
                            <a:t>-1</a:t>
                          </a:r>
                          <a:r>
                            <a:rPr lang="en-US" sz="1400" baseline="0" dirty="0"/>
                            <a:t>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12.68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12.67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8761638"/>
                      </a:ext>
                    </a:extLst>
                  </a:tr>
                  <a:tr h="2380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1400" dirty="0"/>
                            <a:t> (</a:t>
                          </a:r>
                          <a:r>
                            <a:rPr lang="en-US" sz="1400" dirty="0" err="1"/>
                            <a:t>meV</a:t>
                          </a:r>
                          <a:r>
                            <a:rPr lang="en-US" sz="1400" dirty="0"/>
                            <a:t>),</a:t>
                          </a:r>
                          <a:r>
                            <a:rPr lang="en-US" sz="1400" baseline="0" dirty="0"/>
                            <a:t> assumed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5323952"/>
                      </a:ext>
                    </a:extLst>
                  </a:tr>
                  <a:tr h="238051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r>
                            <a:rPr lang="en-US" sz="1400" dirty="0"/>
                            <a:t> (Å</a:t>
                          </a:r>
                          <a:r>
                            <a:rPr lang="en-US" sz="1400" baseline="30000" dirty="0"/>
                            <a:t>2 </a:t>
                          </a:r>
                          <a:r>
                            <a:rPr lang="en-US" sz="1400" baseline="0" dirty="0"/>
                            <a:t>K</a:t>
                          </a:r>
                          <a:r>
                            <a:rPr lang="en-US" sz="1400" baseline="30000" dirty="0"/>
                            <a:t>-1</a:t>
                          </a:r>
                          <a:r>
                            <a:rPr lang="en-US" sz="1400" baseline="0" dirty="0"/>
                            <a:t>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(1.4 ± 0.3) x 10</a:t>
                          </a:r>
                          <a:r>
                            <a:rPr lang="en-US" sz="1400" baseline="30000" dirty="0"/>
                            <a:t>-5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(1.2 ± 0.3) x 10</a:t>
                          </a:r>
                          <a:r>
                            <a:rPr lang="en-US" sz="1400" baseline="30000" dirty="0"/>
                            <a:t>-5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03674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152495-FF8D-4C1B-A3E4-EC1C86F044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2414134"/>
                  </p:ext>
                </p:extLst>
              </p:nvPr>
            </p:nvGraphicFramePr>
            <p:xfrm>
              <a:off x="5652202" y="1472830"/>
              <a:ext cx="5764518" cy="244055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70885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927745898"/>
                        </a:ext>
                      </a:extLst>
                    </a:gridCol>
                    <a:gridCol w="157170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169893386"/>
                        </a:ext>
                      </a:extLst>
                    </a:gridCol>
                    <a:gridCol w="14839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832078"/>
                        </a:ext>
                      </a:extLst>
                    </a:gridCol>
                  </a:tblGrid>
                  <a:tr h="538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25" t="-1136" r="-113483" b="-364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73541" t="-1136" r="-96498" b="-364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88115" t="-1136" r="-1639" b="-3647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494955716"/>
                      </a:ext>
                    </a:extLst>
                  </a:tr>
                  <a:tr h="3448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25" t="-156140" r="-113483" b="-46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0.0023 ± 0.0005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0.0020 ± 0.0004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10304235"/>
                      </a:ext>
                    </a:extLst>
                  </a:tr>
                  <a:tr h="3115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25" t="-286275" r="-113483" b="-4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6.32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6.32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42795169"/>
                      </a:ext>
                    </a:extLst>
                  </a:tr>
                  <a:tr h="6107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25" t="-195050" r="-113483" b="-1108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12.68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12.67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487616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25" t="-596000" r="-113483" b="-1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65323952"/>
                      </a:ext>
                    </a:extLst>
                  </a:tr>
                  <a:tr h="330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25" t="-644444" r="-113483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(1.4 ± 0.3) x 10</a:t>
                          </a:r>
                          <a:r>
                            <a:rPr lang="en-US" sz="1400" baseline="30000" dirty="0"/>
                            <a:t>-5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(1.2 ± 0.3) x 10</a:t>
                          </a:r>
                          <a:r>
                            <a:rPr lang="en-US" sz="1400" baseline="30000" dirty="0"/>
                            <a:t>-5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1203674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C9EC334-93E1-438C-8B44-6E400C6F17A9}"/>
              </a:ext>
            </a:extLst>
          </p:cNvPr>
          <p:cNvSpPr txBox="1"/>
          <p:nvPr/>
        </p:nvSpPr>
        <p:spPr>
          <a:xfrm>
            <a:off x="220511" y="6177951"/>
            <a:ext cx="4052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[1] W. Weingarten. </a:t>
            </a:r>
            <a:r>
              <a:rPr lang="en-US" sz="1000" i="1" dirty="0"/>
              <a:t>Phys. Rev. ST Accel. Beams. </a:t>
            </a:r>
            <a:r>
              <a:rPr lang="en-US" sz="1000" b="1" dirty="0"/>
              <a:t>14, </a:t>
            </a:r>
            <a:r>
              <a:rPr lang="en-US" sz="1000" dirty="0"/>
              <a:t>101002 (2011).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552060-E4B1-4F4E-8378-6260801FAC85}"/>
                  </a:ext>
                </a:extLst>
              </p:cNvPr>
              <p:cNvSpPr txBox="1"/>
              <p:nvPr/>
            </p:nvSpPr>
            <p:spPr>
              <a:xfrm>
                <a:off x="5872642" y="1181786"/>
                <a:ext cx="53236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Note: calculated Debye temperature for </a:t>
                </a:r>
                <a:r>
                  <a:rPr lang="en-US" sz="1400" dirty="0" err="1"/>
                  <a:t>NbO</a:t>
                </a:r>
                <a:r>
                  <a:rPr lang="en-US" sz="14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472 K </a:t>
                </a:r>
                <a:r>
                  <a:rPr lang="en-US" sz="1400" baseline="30000" dirty="0"/>
                  <a:t>[1]</a:t>
                </a:r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1552060-E4B1-4F4E-8378-6260801FA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642" y="1181786"/>
                <a:ext cx="5323638" cy="307777"/>
              </a:xfrm>
              <a:prstGeom prst="rect">
                <a:avLst/>
              </a:prstGeom>
              <a:blipFill rotWithShape="0"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FBBCC64-C735-47CE-9F4A-F9CF9497AA8D}"/>
              </a:ext>
            </a:extLst>
          </p:cNvPr>
          <p:cNvSpPr txBox="1"/>
          <p:nvPr/>
        </p:nvSpPr>
        <p:spPr>
          <a:xfrm>
            <a:off x="5309705" y="4525162"/>
            <a:ext cx="610701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/>
              <a:t>Excellent fit of Debye-Waller analysis shows that thermal decay of specular is only due to increase in thermal vibrations and not structural changes.</a:t>
            </a:r>
          </a:p>
        </p:txBody>
      </p:sp>
    </p:spTree>
    <p:extLst>
      <p:ext uri="{BB962C8B-B14F-4D97-AF65-F5344CB8AC3E}">
        <p14:creationId xmlns:p14="http://schemas.microsoft.com/office/powerpoint/2010/main" val="273230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21FCD-B7D4-45E0-8B17-AF566716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14D0C41-72F3-4CDF-83A6-C91CBE3D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Specular Peak </a:t>
            </a:r>
            <a:r>
              <a:rPr lang="en-US" sz="2800" dirty="0" err="1"/>
              <a:t>Lineshape</a:t>
            </a:r>
            <a:r>
              <a:rPr lang="en-US" sz="2800" dirty="0"/>
              <a:t> Analysis </a:t>
            </a:r>
            <a:br>
              <a:rPr lang="en-US" sz="2800" dirty="0"/>
            </a:br>
            <a:r>
              <a:rPr lang="en-US" sz="2800" dirty="0"/>
              <a:t>Leads to Average Surface Domain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DFBBCC64-C735-47CE-9F4A-F9CF9497AA8D}"/>
                  </a:ext>
                </a:extLst>
              </p:cNvPr>
              <p:cNvSpPr txBox="1"/>
              <p:nvPr/>
            </p:nvSpPr>
            <p:spPr>
              <a:xfrm>
                <a:off x="5907483" y="5097286"/>
                <a:ext cx="5725717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Average surface domain size is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𝟐𝟏𝟎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>
                    <a:ea typeface="Segoe UI Symbol" panose="020B0502040204020203" pitchFamily="34" charset="0"/>
                  </a:rPr>
                  <a:t>Å.</a:t>
                </a:r>
                <a:r>
                  <a:rPr lang="en-US" sz="2400" b="1" dirty="0"/>
                  <a:t> </a:t>
                </a:r>
                <a:endParaRPr lang="en-US" sz="2400" b="1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xmlns="" id="{DFBBCC64-C735-47CE-9F4A-F9CF9497A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483" y="5097286"/>
                <a:ext cx="5725717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529" t="-2817" b="-1408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t="1531" r="5057" b="3895"/>
          <a:stretch/>
        </p:blipFill>
        <p:spPr>
          <a:xfrm>
            <a:off x="250143" y="1158429"/>
            <a:ext cx="5195244" cy="4274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205727" y="1348526"/>
                <a:ext cx="5022052" cy="339820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700" dirty="0"/>
                  <a:t>Specular peak in </a:t>
                </a:r>
                <a14:m>
                  <m:oMath xmlns:m="http://schemas.openxmlformats.org/officeDocument/2006/math">
                    <m:r>
                      <a:rPr lang="en-US" sz="1700" b="0" dirty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b="0" i="1" dirty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acc>
                    <m:r>
                      <a:rPr lang="en-US" sz="1700" b="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b="0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700" dirty="0"/>
                  <a:t> direction is</a:t>
                </a:r>
              </a:p>
              <a:p>
                <a:pPr marL="0" indent="0" algn="ctr">
                  <a:buNone/>
                </a:pPr>
                <a:r>
                  <a:rPr lang="en-US" sz="1700" dirty="0"/>
                  <a:t>intense and narrow, so we can calculate the average surface domain size: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1700" dirty="0"/>
                  <a:t> = peak broadening from average domain size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US" sz="1700" dirty="0"/>
                  <a:t> = experimental peak FWHM =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0.54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±0.01°</m:t>
                    </m:r>
                  </m:oMath>
                </a14:m>
                <a:endParaRPr lang="en-US" sz="17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</m:oMath>
                </a14:m>
                <a:r>
                  <a:rPr lang="en-US" sz="1700" dirty="0"/>
                  <a:t> = instrument function =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0.45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7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700" i="1">
                        <a:latin typeface="Cambria Math" panose="02040503050406030204" pitchFamily="18" charset="0"/>
                      </a:rPr>
                      <m:t>=∆</m:t>
                    </m:r>
                    <m:sSubSup>
                      <m:sSub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700" i="1">
                        <a:latin typeface="Cambria Math" panose="02040503050406030204" pitchFamily="18" charset="0"/>
                      </a:rPr>
                      <m:t>−∆</m:t>
                    </m:r>
                    <m:sSubSup>
                      <m:sSub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700" dirty="0"/>
                  <a:t> </a:t>
                </a:r>
              </a:p>
              <a:p>
                <a:pPr marL="0" indent="0">
                  <a:buNone/>
                </a:pPr>
                <a:endParaRPr lang="en-US" sz="1700" dirty="0"/>
              </a:p>
              <a:p>
                <a:pPr marL="0" indent="0">
                  <a:buNone/>
                </a:pPr>
                <a:r>
                  <a:rPr lang="en-US" sz="1700" dirty="0"/>
                  <a:t>Average surface domain size 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5.54</m:t>
                        </m:r>
                      </m:num>
                      <m:den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7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sz="17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=210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±10</m:t>
                    </m:r>
                  </m:oMath>
                </a14:m>
                <a:r>
                  <a:rPr lang="en-US" sz="1700" dirty="0">
                    <a:latin typeface="+mn-lt"/>
                  </a:rPr>
                  <a:t> </a:t>
                </a:r>
                <a:r>
                  <a:rPr lang="en-US" sz="1700" dirty="0">
                    <a:latin typeface="+mn-lt"/>
                    <a:ea typeface="Segoe UI Symbol" panose="020B0502040204020203" pitchFamily="34" charset="0"/>
                  </a:rPr>
                  <a:t>Å</a:t>
                </a:r>
                <a:endParaRPr lang="en-US" sz="17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727" y="1348526"/>
                <a:ext cx="5022052" cy="3398201"/>
              </a:xfrm>
              <a:blipFill rotWithShape="0">
                <a:blip r:embed="rId5"/>
                <a:stretch>
                  <a:fillRect l="-728" t="-358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99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21FCD-B7D4-45E0-8B17-AF566716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14D0C41-72F3-4CDF-83A6-C91CBE3D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Lineshape</a:t>
            </a:r>
            <a:r>
              <a:rPr lang="en-US" sz="2800" dirty="0"/>
              <a:t> Analysis Confirms (3x1)-O Ladder </a:t>
            </a:r>
            <a:br>
              <a:rPr lang="en-US" sz="2800" dirty="0"/>
            </a:br>
            <a:r>
              <a:rPr lang="en-US" sz="2800" dirty="0"/>
              <a:t>Structure Stability to at Least 1130 K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DFBBCC64-C735-47CE-9F4A-F9CF9497AA8D}"/>
              </a:ext>
            </a:extLst>
          </p:cNvPr>
          <p:cNvSpPr txBox="1"/>
          <p:nvPr/>
        </p:nvSpPr>
        <p:spPr>
          <a:xfrm>
            <a:off x="6549338" y="4133850"/>
            <a:ext cx="465896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Lineshape analysis verifies stable surface coherence length indicating both structure and order are stable up to at least 1130 K.</a:t>
            </a:r>
            <a:endParaRPr lang="en-US" sz="2400" b="1" i="1" dirty="0">
              <a:latin typeface="Cambria Math"/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8B3705BA-1B22-4F97-8931-37836DDBCD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6707" y="1390882"/>
                <a:ext cx="4904233" cy="1841402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A change in the FWHM of the specular peak’s elastic portion in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̅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/>
                  <a:t> direction would indicate changes in surface order</a:t>
                </a:r>
              </a:p>
              <a:p>
                <a:r>
                  <a:rPr lang="en-US" sz="2000" dirty="0"/>
                  <a:t>Nearly constant peak widths point to surface stability through 1210 K</a:t>
                </a:r>
              </a:p>
            </p:txBody>
          </p:sp>
        </mc:Choice>
        <mc:Fallback xmlns="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8B3705BA-1B22-4F97-8931-37836DDBCD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6707" y="1390882"/>
                <a:ext cx="4904233" cy="1841402"/>
              </a:xfrm>
              <a:blipFill>
                <a:blip r:embed="rId4"/>
                <a:stretch>
                  <a:fillRect l="-1118" t="-1325" b="-13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F919297-E4E6-4D2D-8538-FA7C70688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6" y="1617167"/>
            <a:ext cx="6140511" cy="41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1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F54372-4AD5-4FBA-AC1A-EBA10518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AES Peak Analysis Reveals Constant Near</a:t>
            </a:r>
            <a:br>
              <a:rPr lang="en-US" sz="2800" dirty="0"/>
            </a:br>
            <a:r>
              <a:rPr lang="en-US" sz="2800" dirty="0"/>
              <a:t>Surface Oxygen Content Up to 1150 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5CFCE-8280-42F6-9016-00637B43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65894-2271-45C2-B3D2-B167EC1D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D83B0-7C97-4DD8-B770-1A398229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EBB90-E4D9-4D64-A964-E99E95994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304925"/>
            <a:ext cx="6948958" cy="46129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FF7F1D-24B9-47D6-A1B9-21CC3B48C015}"/>
              </a:ext>
            </a:extLst>
          </p:cNvPr>
          <p:cNvSpPr txBox="1"/>
          <p:nvPr/>
        </p:nvSpPr>
        <p:spPr>
          <a:xfrm>
            <a:off x="7704481" y="2133600"/>
            <a:ext cx="3782669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Relative peak intensities of O/Nb AES peaks do not significantly change, showing that surface structure, order, and composition persist up to 1130 K</a:t>
            </a:r>
            <a:endParaRPr lang="en-US" sz="2400" b="1" i="1" dirty="0">
              <a:latin typeface="Cambria Math"/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95627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180" y="1537914"/>
            <a:ext cx="11511868" cy="4167640"/>
          </a:xfrm>
        </p:spPr>
        <p:txBody>
          <a:bodyPr/>
          <a:lstStyle/>
          <a:p>
            <a:r>
              <a:rPr lang="en-US" dirty="0"/>
              <a:t>(3x1)-O </a:t>
            </a:r>
            <a:r>
              <a:rPr lang="en-US" dirty="0" err="1"/>
              <a:t>Nb</a:t>
            </a:r>
            <a:r>
              <a:rPr lang="en-US" dirty="0"/>
              <a:t>(100) reconstruction is stable and ordered up to 1150 K.</a:t>
            </a:r>
          </a:p>
          <a:p>
            <a:endParaRPr lang="en-US" dirty="0"/>
          </a:p>
          <a:p>
            <a:r>
              <a:rPr lang="en-US" dirty="0" err="1"/>
              <a:t>Nb</a:t>
            </a:r>
            <a:r>
              <a:rPr lang="en-US" dirty="0"/>
              <a:t> SRF surface’s interaction with Sn is mediated by an oxide layer.</a:t>
            </a:r>
          </a:p>
          <a:p>
            <a:pPr lvl="1"/>
            <a:r>
              <a:rPr lang="en-US" dirty="0"/>
              <a:t>Sn adsorption</a:t>
            </a:r>
          </a:p>
          <a:p>
            <a:pPr lvl="1"/>
            <a:r>
              <a:rPr lang="en-US" dirty="0"/>
              <a:t>Sn diffusion</a:t>
            </a:r>
          </a:p>
          <a:p>
            <a:pPr lvl="1"/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film growth</a:t>
            </a:r>
          </a:p>
          <a:p>
            <a:endParaRPr lang="en-US" dirty="0"/>
          </a:p>
          <a:p>
            <a:r>
              <a:rPr lang="en-US" dirty="0"/>
              <a:t>Understanding this oxide layer will provide a critical foundation for understanding </a:t>
            </a:r>
            <a:r>
              <a:rPr lang="en-US" dirty="0" err="1"/>
              <a:t>Nb</a:t>
            </a:r>
            <a:r>
              <a:rPr lang="en-US" dirty="0"/>
              <a:t> SRF cavities’ interaction with Sn and Nb</a:t>
            </a:r>
            <a:r>
              <a:rPr lang="en-US" baseline="-25000" dirty="0"/>
              <a:t>3</a:t>
            </a:r>
            <a:r>
              <a:rPr lang="en-US" dirty="0"/>
              <a:t>Sn growth.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Elucidate bonding at surface through surface phonons to understand surface’s initial reaction with deposited Sn.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Investigate mobility of extra O and Sn on surface to understand the role of excess oxygen on Nb</a:t>
            </a:r>
            <a:r>
              <a:rPr lang="en-US" baseline="-25000" dirty="0"/>
              <a:t>3</a:t>
            </a:r>
            <a:r>
              <a:rPr lang="en-US" dirty="0"/>
              <a:t>Sn film growth.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BBBD7AB-6894-4D96-A6AA-04537E450F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1830" r="5504" b="2007"/>
          <a:stretch/>
        </p:blipFill>
        <p:spPr>
          <a:xfrm>
            <a:off x="6263895" y="1690106"/>
            <a:ext cx="2524926" cy="2063913"/>
          </a:xfrm>
          <a:prstGeom prst="rect">
            <a:avLst/>
          </a:prstGeom>
        </p:spPr>
      </p:pic>
      <p:pic>
        <p:nvPicPr>
          <p:cNvPr id="1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" y="1784030"/>
            <a:ext cx="2707288" cy="176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82" y="1814793"/>
            <a:ext cx="3000673" cy="18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76" name="Group 875">
            <a:extLst>
              <a:ext uri="{FF2B5EF4-FFF2-40B4-BE49-F238E27FC236}">
                <a16:creationId xmlns:a16="http://schemas.microsoft.com/office/drawing/2014/main" id="{6F8CC23E-6B49-4A46-B7FE-E63349624C80}"/>
              </a:ext>
            </a:extLst>
          </p:cNvPr>
          <p:cNvGrpSpPr/>
          <p:nvPr/>
        </p:nvGrpSpPr>
        <p:grpSpPr>
          <a:xfrm>
            <a:off x="1959460" y="2032840"/>
            <a:ext cx="1388302" cy="634254"/>
            <a:chOff x="3481422" y="2969484"/>
            <a:chExt cx="1604777" cy="5808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77" name="Arrow: Left 879">
              <a:extLst>
                <a:ext uri="{FF2B5EF4-FFF2-40B4-BE49-F238E27FC236}">
                  <a16:creationId xmlns:a16="http://schemas.microsoft.com/office/drawing/2014/main" id="{F9592124-B4CA-46A6-ADE6-34E609B24F1D}"/>
                </a:ext>
              </a:extLst>
            </p:cNvPr>
            <p:cNvSpPr/>
            <p:nvPr/>
          </p:nvSpPr>
          <p:spPr>
            <a:xfrm rot="10800000">
              <a:off x="3481422" y="2969484"/>
              <a:ext cx="1604777" cy="580865"/>
            </a:xfrm>
            <a:prstGeom prst="leftArrow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78" name="TextBox 877">
              <a:extLst>
                <a:ext uri="{FF2B5EF4-FFF2-40B4-BE49-F238E27FC236}">
                  <a16:creationId xmlns:a16="http://schemas.microsoft.com/office/drawing/2014/main" id="{F8504C64-AA5F-4125-8966-0F6BFE08B4DE}"/>
                </a:ext>
              </a:extLst>
            </p:cNvPr>
            <p:cNvSpPr txBox="1"/>
            <p:nvPr/>
          </p:nvSpPr>
          <p:spPr>
            <a:xfrm>
              <a:off x="3639847" y="3111416"/>
              <a:ext cx="1232468" cy="2408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Creation</a:t>
              </a:r>
            </a:p>
          </p:txBody>
        </p:sp>
      </p:grpSp>
      <p:grpSp>
        <p:nvGrpSpPr>
          <p:cNvPr id="879" name="Group 878">
            <a:extLst>
              <a:ext uri="{FF2B5EF4-FFF2-40B4-BE49-F238E27FC236}">
                <a16:creationId xmlns:a16="http://schemas.microsoft.com/office/drawing/2014/main" id="{CFD99AA1-6581-4813-8316-83C4652A2A49}"/>
              </a:ext>
            </a:extLst>
          </p:cNvPr>
          <p:cNvGrpSpPr/>
          <p:nvPr/>
        </p:nvGrpSpPr>
        <p:grpSpPr>
          <a:xfrm>
            <a:off x="1959457" y="2743652"/>
            <a:ext cx="1395383" cy="634254"/>
            <a:chOff x="4376126" y="4276670"/>
            <a:chExt cx="1612963" cy="580865"/>
          </a:xfrm>
        </p:grpSpPr>
        <p:sp>
          <p:nvSpPr>
            <p:cNvPr id="880" name="Arrow: Left 882">
              <a:extLst>
                <a:ext uri="{FF2B5EF4-FFF2-40B4-BE49-F238E27FC236}">
                  <a16:creationId xmlns:a16="http://schemas.microsoft.com/office/drawing/2014/main" id="{D14AA1FF-D8BB-49E6-99BA-0F2581EEEEEF}"/>
                </a:ext>
              </a:extLst>
            </p:cNvPr>
            <p:cNvSpPr/>
            <p:nvPr/>
          </p:nvSpPr>
          <p:spPr>
            <a:xfrm>
              <a:off x="4376126" y="4276670"/>
              <a:ext cx="1612963" cy="580865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81" name="TextBox 880">
              <a:extLst>
                <a:ext uri="{FF2B5EF4-FFF2-40B4-BE49-F238E27FC236}">
                  <a16:creationId xmlns:a16="http://schemas.microsoft.com/office/drawing/2014/main" id="{2A7A8AB4-F0AA-4494-A15C-29466F36BAB8}"/>
                </a:ext>
              </a:extLst>
            </p:cNvPr>
            <p:cNvSpPr txBox="1"/>
            <p:nvPr/>
          </p:nvSpPr>
          <p:spPr>
            <a:xfrm>
              <a:off x="4400324" y="4404034"/>
              <a:ext cx="1361181" cy="2408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Annihilation</a:t>
              </a:r>
            </a:p>
          </p:txBody>
        </p:sp>
      </p:grpSp>
      <p:pic>
        <p:nvPicPr>
          <p:cNvPr id="368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362" y="1672773"/>
            <a:ext cx="2771038" cy="208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83" name="Group 3682">
            <a:extLst>
              <a:ext uri="{FF2B5EF4-FFF2-40B4-BE49-F238E27FC236}">
                <a16:creationId xmlns:a16="http://schemas.microsoft.com/office/drawing/2014/main" id="{6F8CC23E-6B49-4A46-B7FE-E63349624C80}"/>
              </a:ext>
            </a:extLst>
          </p:cNvPr>
          <p:cNvGrpSpPr/>
          <p:nvPr/>
        </p:nvGrpSpPr>
        <p:grpSpPr>
          <a:xfrm>
            <a:off x="8418197" y="2200777"/>
            <a:ext cx="1388302" cy="1349381"/>
            <a:chOff x="3481422" y="2969485"/>
            <a:chExt cx="1604777" cy="6774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84" name="Arrow: Left 879">
              <a:extLst>
                <a:ext uri="{FF2B5EF4-FFF2-40B4-BE49-F238E27FC236}">
                  <a16:creationId xmlns:a16="http://schemas.microsoft.com/office/drawing/2014/main" id="{F9592124-B4CA-46A6-ADE6-34E609B24F1D}"/>
                </a:ext>
              </a:extLst>
            </p:cNvPr>
            <p:cNvSpPr/>
            <p:nvPr/>
          </p:nvSpPr>
          <p:spPr>
            <a:xfrm rot="10800000">
              <a:off x="3481422" y="2969485"/>
              <a:ext cx="1604777" cy="580866"/>
            </a:xfrm>
            <a:prstGeom prst="leftArrow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685" name="TextBox 3684">
              <a:extLst>
                <a:ext uri="{FF2B5EF4-FFF2-40B4-BE49-F238E27FC236}">
                  <a16:creationId xmlns:a16="http://schemas.microsoft.com/office/drawing/2014/main" id="{F8504C64-AA5F-4125-8966-0F6BFE08B4DE}"/>
                </a:ext>
              </a:extLst>
            </p:cNvPr>
            <p:cNvSpPr txBox="1"/>
            <p:nvPr/>
          </p:nvSpPr>
          <p:spPr>
            <a:xfrm>
              <a:off x="3639847" y="3111416"/>
              <a:ext cx="1232468" cy="535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Bonding model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4071E0-445B-4922-AAEA-CF2D83B4BAE3}"/>
              </a:ext>
            </a:extLst>
          </p:cNvPr>
          <p:cNvGrpSpPr/>
          <p:nvPr/>
        </p:nvGrpSpPr>
        <p:grpSpPr>
          <a:xfrm>
            <a:off x="266060" y="5255580"/>
            <a:ext cx="2800184" cy="881025"/>
            <a:chOff x="2554738" y="3647414"/>
            <a:chExt cx="4333112" cy="143092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F89F123-E697-4EB1-94D0-E9C72C9C6A51}"/>
                </a:ext>
              </a:extLst>
            </p:cNvPr>
            <p:cNvGrpSpPr/>
            <p:nvPr/>
          </p:nvGrpSpPr>
          <p:grpSpPr>
            <a:xfrm>
              <a:off x="2554738" y="3647416"/>
              <a:ext cx="516531" cy="516533"/>
              <a:chOff x="9960679" y="2168263"/>
              <a:chExt cx="516531" cy="516531"/>
            </a:xfrm>
          </p:grpSpPr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423A7A5A-6D70-4184-B499-796C627FCD55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0312EF47-6A99-4C07-BDC6-65C81702D399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6">
                  <p14:nvContentPartPr>
                    <p14:cNvPr id="425" name="Ink 424">
                      <a:extLst>
                        <a:ext uri="{FF2B5EF4-FFF2-40B4-BE49-F238E27FC236}">
                          <a16:creationId xmlns:a16="http://schemas.microsoft.com/office/drawing/2014/main" id="{0D240235-B366-4230-9841-DBB8542E75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324" name="Ink 132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F7E5D91-E8ED-471E-9EFA-5D7554018EF3}"/>
                        </a:ext>
                      </a:extLst>
                    </p:cNvPr>
                    <p:cNvPicPr/>
                    <p:nvPr/>
                  </p:nvPicPr>
                  <p:blipFill>
                    <a:blip r:embed="rId72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23">
                <p14:nvContentPartPr>
                  <p14:cNvPr id="422" name="Ink 421">
                    <a:extLst>
                      <a:ext uri="{FF2B5EF4-FFF2-40B4-BE49-F238E27FC236}">
                        <a16:creationId xmlns:a16="http://schemas.microsoft.com/office/drawing/2014/main" id="{B9A8186E-63A4-4411-A56A-4022A2ECF69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321" name="Ink 1320">
                    <a:extLst>
                      <a:ext uri="{FF2B5EF4-FFF2-40B4-BE49-F238E27FC236}">
                        <a16:creationId xmlns:a16="http://schemas.microsoft.com/office/drawing/2014/main" id="{117FDE21-9F37-4528-9139-5519DF62AE8F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4">
                <p14:nvContentPartPr>
                  <p14:cNvPr id="423" name="Ink 422">
                    <a:extLst>
                      <a:ext uri="{FF2B5EF4-FFF2-40B4-BE49-F238E27FC236}">
                        <a16:creationId xmlns:a16="http://schemas.microsoft.com/office/drawing/2014/main" id="{009B87E4-7964-44C1-8539-3814CC857CB6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322" name="Ink 1321">
                    <a:extLst>
                      <a:ext uri="{FF2B5EF4-FFF2-40B4-BE49-F238E27FC236}">
                        <a16:creationId xmlns:a16="http://schemas.microsoft.com/office/drawing/2014/main" id="{6959CEA8-159E-4E88-8139-0FB65627A3B1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20C60E1-707F-4632-9C8E-5C48C2649815}"/>
                </a:ext>
              </a:extLst>
            </p:cNvPr>
            <p:cNvGrpSpPr/>
            <p:nvPr/>
          </p:nvGrpSpPr>
          <p:grpSpPr>
            <a:xfrm>
              <a:off x="2937480" y="3647416"/>
              <a:ext cx="516531" cy="516533"/>
              <a:chOff x="9960679" y="2168263"/>
              <a:chExt cx="516531" cy="516531"/>
            </a:xfrm>
          </p:grpSpPr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D96CDB7A-8ADA-4A78-9494-890A0E37E04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44C24001-2D67-4EBA-9C94-DEE05EC7FDED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25">
                  <p14:nvContentPartPr>
                    <p14:cNvPr id="420" name="Ink 419">
                      <a:extLst>
                        <a:ext uri="{FF2B5EF4-FFF2-40B4-BE49-F238E27FC236}">
                          <a16:creationId xmlns:a16="http://schemas.microsoft.com/office/drawing/2014/main" id="{FFA95AD4-1734-4A9D-8932-BB7A632079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319" name="Ink 131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DD0BA09-F3FD-4C27-BC96-9A13B5C94634}"/>
                        </a:ext>
                      </a:extLst>
                    </p:cNvPr>
                    <p:cNvPicPr/>
                    <p:nvPr/>
                  </p:nvPicPr>
                  <p:blipFill>
                    <a:blip r:embed="rId72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27">
                <p14:nvContentPartPr>
                  <p14:cNvPr id="417" name="Ink 416">
                    <a:extLst>
                      <a:ext uri="{FF2B5EF4-FFF2-40B4-BE49-F238E27FC236}">
                        <a16:creationId xmlns:a16="http://schemas.microsoft.com/office/drawing/2014/main" id="{DA31E483-6EA0-4EE8-8D7D-B6E6FC4765C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316" name="Ink 1315">
                    <a:extLst>
                      <a:ext uri="{FF2B5EF4-FFF2-40B4-BE49-F238E27FC236}">
                        <a16:creationId xmlns:a16="http://schemas.microsoft.com/office/drawing/2014/main" id="{9C4A62E7-8082-4B2C-902C-771EDBD2734B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8">
                <p14:nvContentPartPr>
                  <p14:cNvPr id="418" name="Ink 417">
                    <a:extLst>
                      <a:ext uri="{FF2B5EF4-FFF2-40B4-BE49-F238E27FC236}">
                        <a16:creationId xmlns:a16="http://schemas.microsoft.com/office/drawing/2014/main" id="{B3B49264-608C-4A3E-AC66-4E9129A7080B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317" name="Ink 1316">
                    <a:extLst>
                      <a:ext uri="{FF2B5EF4-FFF2-40B4-BE49-F238E27FC236}">
                        <a16:creationId xmlns:a16="http://schemas.microsoft.com/office/drawing/2014/main" id="{A5219AAE-E39B-46BA-B6FB-8EF66D6FE45E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2C28529-6833-4AC3-BA23-B1F12409087A}"/>
                </a:ext>
              </a:extLst>
            </p:cNvPr>
            <p:cNvGrpSpPr/>
            <p:nvPr/>
          </p:nvGrpSpPr>
          <p:grpSpPr>
            <a:xfrm>
              <a:off x="3304326" y="3647416"/>
              <a:ext cx="516531" cy="516533"/>
              <a:chOff x="9960679" y="2168263"/>
              <a:chExt cx="516531" cy="516531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43435F5B-55A7-4136-A32F-749A576C2D1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6110DBD4-5285-4855-A887-F5A21D6E8E37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29">
                  <p14:nvContentPartPr>
                    <p14:cNvPr id="415" name="Ink 414">
                      <a:extLst>
                        <a:ext uri="{FF2B5EF4-FFF2-40B4-BE49-F238E27FC236}">
                          <a16:creationId xmlns:a16="http://schemas.microsoft.com/office/drawing/2014/main" id="{5D391114-FF9B-4C81-BEF7-A32A308AFE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314" name="Ink 131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1870F59-8A0C-4236-9691-AED397F98449}"/>
                        </a:ext>
                      </a:extLst>
                    </p:cNvPr>
                    <p:cNvPicPr/>
                    <p:nvPr/>
                  </p:nvPicPr>
                  <p:blipFill>
                    <a:blip r:embed="rId73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31">
                <p14:nvContentPartPr>
                  <p14:cNvPr id="412" name="Ink 411">
                    <a:extLst>
                      <a:ext uri="{FF2B5EF4-FFF2-40B4-BE49-F238E27FC236}">
                        <a16:creationId xmlns:a16="http://schemas.microsoft.com/office/drawing/2014/main" id="{F704105D-4A77-467A-8FB2-BCBF60E6C7FD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311" name="Ink 1310">
                    <a:extLst>
                      <a:ext uri="{FF2B5EF4-FFF2-40B4-BE49-F238E27FC236}">
                        <a16:creationId xmlns:a16="http://schemas.microsoft.com/office/drawing/2014/main" id="{0D7FDF77-375C-4303-A36F-A9411D6D61B7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2">
                <p14:nvContentPartPr>
                  <p14:cNvPr id="413" name="Ink 412">
                    <a:extLst>
                      <a:ext uri="{FF2B5EF4-FFF2-40B4-BE49-F238E27FC236}">
                        <a16:creationId xmlns:a16="http://schemas.microsoft.com/office/drawing/2014/main" id="{C5F1A89B-21E5-43A4-880A-C03F9B6F070C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312" name="Ink 1311">
                    <a:extLst>
                      <a:ext uri="{FF2B5EF4-FFF2-40B4-BE49-F238E27FC236}">
                        <a16:creationId xmlns:a16="http://schemas.microsoft.com/office/drawing/2014/main" id="{518A81AD-74F9-4273-97DE-690A0964673B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C260FFE-410E-499A-8722-B1F740583B9A}"/>
                </a:ext>
              </a:extLst>
            </p:cNvPr>
            <p:cNvGrpSpPr/>
            <p:nvPr/>
          </p:nvGrpSpPr>
          <p:grpSpPr>
            <a:xfrm>
              <a:off x="3632005" y="3647416"/>
              <a:ext cx="516531" cy="516533"/>
              <a:chOff x="9960679" y="2168263"/>
              <a:chExt cx="516531" cy="516531"/>
            </a:xfrm>
          </p:grpSpPr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59DBE617-B20D-4526-B165-1A9B0A1583A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4AE48C35-32A2-4944-BE62-2F506C90E974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33">
                  <p14:nvContentPartPr>
                    <p14:cNvPr id="410" name="Ink 409">
                      <a:extLst>
                        <a:ext uri="{FF2B5EF4-FFF2-40B4-BE49-F238E27FC236}">
                          <a16:creationId xmlns:a16="http://schemas.microsoft.com/office/drawing/2014/main" id="{5F716ECC-C075-4AA9-8C2C-41C2C71730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309" name="Ink 130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63CAE0B-00E8-4F1A-8267-BAD704B24BE1}"/>
                        </a:ext>
                      </a:extLst>
                    </p:cNvPr>
                    <p:cNvPicPr/>
                    <p:nvPr/>
                  </p:nvPicPr>
                  <p:blipFill>
                    <a:blip r:embed="rId734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35">
                <p14:nvContentPartPr>
                  <p14:cNvPr id="407" name="Ink 406">
                    <a:extLst>
                      <a:ext uri="{FF2B5EF4-FFF2-40B4-BE49-F238E27FC236}">
                        <a16:creationId xmlns:a16="http://schemas.microsoft.com/office/drawing/2014/main" id="{9AD52D75-37B0-462D-98EA-4646B9BF5A94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306" name="Ink 1305">
                    <a:extLst>
                      <a:ext uri="{FF2B5EF4-FFF2-40B4-BE49-F238E27FC236}">
                        <a16:creationId xmlns:a16="http://schemas.microsoft.com/office/drawing/2014/main" id="{76A785F4-7963-4325-B4DD-0E63456622EF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6">
                <p14:nvContentPartPr>
                  <p14:cNvPr id="408" name="Ink 407">
                    <a:extLst>
                      <a:ext uri="{FF2B5EF4-FFF2-40B4-BE49-F238E27FC236}">
                        <a16:creationId xmlns:a16="http://schemas.microsoft.com/office/drawing/2014/main" id="{696F03AE-79F2-4BE9-A94F-F0F3B75EAF9A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307" name="Ink 1306">
                    <a:extLst>
                      <a:ext uri="{FF2B5EF4-FFF2-40B4-BE49-F238E27FC236}">
                        <a16:creationId xmlns:a16="http://schemas.microsoft.com/office/drawing/2014/main" id="{DD20FD60-81F4-404E-A872-F79A45675019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B6BE7BF-4B94-4052-AB26-6990039979BF}"/>
                </a:ext>
              </a:extLst>
            </p:cNvPr>
            <p:cNvGrpSpPr/>
            <p:nvPr/>
          </p:nvGrpSpPr>
          <p:grpSpPr>
            <a:xfrm>
              <a:off x="4014745" y="3647414"/>
              <a:ext cx="516531" cy="516533"/>
              <a:chOff x="9960679" y="2168263"/>
              <a:chExt cx="516531" cy="516531"/>
            </a:xfrm>
          </p:grpSpPr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3E85F827-8559-4413-9DEF-804E29D3A66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DC08DBE1-04A1-46F8-806E-CB6C4C3E5EB1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37">
                  <p14:nvContentPartPr>
                    <p14:cNvPr id="405" name="Ink 404">
                      <a:extLst>
                        <a:ext uri="{FF2B5EF4-FFF2-40B4-BE49-F238E27FC236}">
                          <a16:creationId xmlns:a16="http://schemas.microsoft.com/office/drawing/2014/main" id="{466B0302-B2DE-4AAD-8B9D-9092849753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304" name="Ink 130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7F252DE0-79F1-46B9-9284-568FAC142086}"/>
                        </a:ext>
                      </a:extLst>
                    </p:cNvPr>
                    <p:cNvPicPr/>
                    <p:nvPr/>
                  </p:nvPicPr>
                  <p:blipFill>
                    <a:blip r:embed="rId73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39">
                <p14:nvContentPartPr>
                  <p14:cNvPr id="402" name="Ink 401">
                    <a:extLst>
                      <a:ext uri="{FF2B5EF4-FFF2-40B4-BE49-F238E27FC236}">
                        <a16:creationId xmlns:a16="http://schemas.microsoft.com/office/drawing/2014/main" id="{52C8D276-E99A-4B3C-9875-B10B21B73EE4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301" name="Ink 1300">
                    <a:extLst>
                      <a:ext uri="{FF2B5EF4-FFF2-40B4-BE49-F238E27FC236}">
                        <a16:creationId xmlns:a16="http://schemas.microsoft.com/office/drawing/2014/main" id="{499263D4-F6E4-41FB-B758-3195F0DBA7A7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0">
                <p14:nvContentPartPr>
                  <p14:cNvPr id="403" name="Ink 402">
                    <a:extLst>
                      <a:ext uri="{FF2B5EF4-FFF2-40B4-BE49-F238E27FC236}">
                        <a16:creationId xmlns:a16="http://schemas.microsoft.com/office/drawing/2014/main" id="{FB8800FD-5EED-40C7-A954-F4C226E6617C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302" name="Ink 1301">
                    <a:extLst>
                      <a:ext uri="{FF2B5EF4-FFF2-40B4-BE49-F238E27FC236}">
                        <a16:creationId xmlns:a16="http://schemas.microsoft.com/office/drawing/2014/main" id="{F31DC66E-0A4E-44CD-B7B7-1B8D92C3AD29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C600892-888A-457B-AB36-A952CD945A90}"/>
                </a:ext>
              </a:extLst>
            </p:cNvPr>
            <p:cNvGrpSpPr/>
            <p:nvPr/>
          </p:nvGrpSpPr>
          <p:grpSpPr>
            <a:xfrm>
              <a:off x="4381592" y="3647414"/>
              <a:ext cx="516531" cy="516533"/>
              <a:chOff x="9960679" y="2168263"/>
              <a:chExt cx="516531" cy="516531"/>
            </a:xfrm>
          </p:grpSpPr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83A2FFFE-F8B6-4772-83BB-43AE5D63DA7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6695F1BF-079E-469B-9925-6F2AE13EA9E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41">
                  <p14:nvContentPartPr>
                    <p14:cNvPr id="400" name="Ink 399">
                      <a:extLst>
                        <a:ext uri="{FF2B5EF4-FFF2-40B4-BE49-F238E27FC236}">
                          <a16:creationId xmlns:a16="http://schemas.microsoft.com/office/drawing/2014/main" id="{F2222E72-8CAE-49F6-875E-4D5F401518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99" name="Ink 129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8DA00B8-C814-4D6E-BEBC-23CF34269586}"/>
                        </a:ext>
                      </a:extLst>
                    </p:cNvPr>
                    <p:cNvPicPr/>
                    <p:nvPr/>
                  </p:nvPicPr>
                  <p:blipFill>
                    <a:blip r:embed="rId74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43">
                <p14:nvContentPartPr>
                  <p14:cNvPr id="397" name="Ink 396">
                    <a:extLst>
                      <a:ext uri="{FF2B5EF4-FFF2-40B4-BE49-F238E27FC236}">
                        <a16:creationId xmlns:a16="http://schemas.microsoft.com/office/drawing/2014/main" id="{33508FA5-CDAD-4F1C-8EBD-88B23945298C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96" name="Ink 1295">
                    <a:extLst>
                      <a:ext uri="{FF2B5EF4-FFF2-40B4-BE49-F238E27FC236}">
                        <a16:creationId xmlns:a16="http://schemas.microsoft.com/office/drawing/2014/main" id="{AF48188D-82DC-4A44-B602-5D54425683EC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4">
                <p14:nvContentPartPr>
                  <p14:cNvPr id="398" name="Ink 397">
                    <a:extLst>
                      <a:ext uri="{FF2B5EF4-FFF2-40B4-BE49-F238E27FC236}">
                        <a16:creationId xmlns:a16="http://schemas.microsoft.com/office/drawing/2014/main" id="{AF852281-A22F-40AD-A66A-830218BECD29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97" name="Ink 1296">
                    <a:extLst>
                      <a:ext uri="{FF2B5EF4-FFF2-40B4-BE49-F238E27FC236}">
                        <a16:creationId xmlns:a16="http://schemas.microsoft.com/office/drawing/2014/main" id="{7ADC8ED6-4F2E-4D01-8C27-CF13DD265F74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6E404F2-71B6-4421-9962-83B12BB5654B}"/>
                </a:ext>
              </a:extLst>
            </p:cNvPr>
            <p:cNvGrpSpPr/>
            <p:nvPr/>
          </p:nvGrpSpPr>
          <p:grpSpPr>
            <a:xfrm>
              <a:off x="4707333" y="3647414"/>
              <a:ext cx="516531" cy="516533"/>
              <a:chOff x="9960679" y="2168263"/>
              <a:chExt cx="516531" cy="516531"/>
            </a:xfrm>
          </p:grpSpPr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79C1A341-03F9-47E0-A6FC-C9DAC4D3D816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654B7224-77F0-4C4E-AAA6-8F21D35A3481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45">
                  <p14:nvContentPartPr>
                    <p14:cNvPr id="395" name="Ink 394">
                      <a:extLst>
                        <a:ext uri="{FF2B5EF4-FFF2-40B4-BE49-F238E27FC236}">
                          <a16:creationId xmlns:a16="http://schemas.microsoft.com/office/drawing/2014/main" id="{229E38E3-E00B-4F24-A2E6-1D2DED8EDD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94" name="Ink 129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40BA4AD-784C-419F-AF74-DB089B724F76}"/>
                        </a:ext>
                      </a:extLst>
                    </p:cNvPr>
                    <p:cNvPicPr/>
                    <p:nvPr/>
                  </p:nvPicPr>
                  <p:blipFill>
                    <a:blip r:embed="rId74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47">
                <p14:nvContentPartPr>
                  <p14:cNvPr id="392" name="Ink 391">
                    <a:extLst>
                      <a:ext uri="{FF2B5EF4-FFF2-40B4-BE49-F238E27FC236}">
                        <a16:creationId xmlns:a16="http://schemas.microsoft.com/office/drawing/2014/main" id="{A5CDF158-F33B-4775-8D4A-BF2AE529F740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91" name="Ink 1290">
                    <a:extLst>
                      <a:ext uri="{FF2B5EF4-FFF2-40B4-BE49-F238E27FC236}">
                        <a16:creationId xmlns:a16="http://schemas.microsoft.com/office/drawing/2014/main" id="{8A72767D-0C3C-49AA-AF03-E93D6565D052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8">
                <p14:nvContentPartPr>
                  <p14:cNvPr id="393" name="Ink 392">
                    <a:extLst>
                      <a:ext uri="{FF2B5EF4-FFF2-40B4-BE49-F238E27FC236}">
                        <a16:creationId xmlns:a16="http://schemas.microsoft.com/office/drawing/2014/main" id="{77D508B9-7096-4909-B4AA-5312AEF51AE7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92" name="Ink 1291">
                    <a:extLst>
                      <a:ext uri="{FF2B5EF4-FFF2-40B4-BE49-F238E27FC236}">
                        <a16:creationId xmlns:a16="http://schemas.microsoft.com/office/drawing/2014/main" id="{264A6AEB-2768-4C63-8ED3-2FA8A67564E2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F2B48E8-B604-4D12-AC2A-38A1B65BE482}"/>
                </a:ext>
              </a:extLst>
            </p:cNvPr>
            <p:cNvGrpSpPr/>
            <p:nvPr/>
          </p:nvGrpSpPr>
          <p:grpSpPr>
            <a:xfrm>
              <a:off x="5090073" y="3647414"/>
              <a:ext cx="516531" cy="516533"/>
              <a:chOff x="9960679" y="2168263"/>
              <a:chExt cx="516531" cy="516531"/>
            </a:xfrm>
          </p:grpSpPr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0235FBEF-A10C-4341-8F0F-EDD0298FBA65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C9468D01-768F-480E-950B-4E93124EABEC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49">
                  <p14:nvContentPartPr>
                    <p14:cNvPr id="390" name="Ink 389">
                      <a:extLst>
                        <a:ext uri="{FF2B5EF4-FFF2-40B4-BE49-F238E27FC236}">
                          <a16:creationId xmlns:a16="http://schemas.microsoft.com/office/drawing/2014/main" id="{B048F2F4-345D-44AD-89F3-84B8455FD4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89" name="Ink 128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A3C2C791-99DC-44E9-B033-05CC192571BC}"/>
                        </a:ext>
                      </a:extLst>
                    </p:cNvPr>
                    <p:cNvPicPr/>
                    <p:nvPr/>
                  </p:nvPicPr>
                  <p:blipFill>
                    <a:blip r:embed="rId75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51">
                <p14:nvContentPartPr>
                  <p14:cNvPr id="387" name="Ink 386">
                    <a:extLst>
                      <a:ext uri="{FF2B5EF4-FFF2-40B4-BE49-F238E27FC236}">
                        <a16:creationId xmlns:a16="http://schemas.microsoft.com/office/drawing/2014/main" id="{099B9FB9-AD51-471C-9661-F0B6AD0684F9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86" name="Ink 1285">
                    <a:extLst>
                      <a:ext uri="{FF2B5EF4-FFF2-40B4-BE49-F238E27FC236}">
                        <a16:creationId xmlns:a16="http://schemas.microsoft.com/office/drawing/2014/main" id="{A4A1E91C-4F49-45B6-B0BE-A68000A4EBEE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2">
                <p14:nvContentPartPr>
                  <p14:cNvPr id="388" name="Ink 387">
                    <a:extLst>
                      <a:ext uri="{FF2B5EF4-FFF2-40B4-BE49-F238E27FC236}">
                        <a16:creationId xmlns:a16="http://schemas.microsoft.com/office/drawing/2014/main" id="{2EC4E334-D47C-4CED-9298-C9C8C31F45FC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87" name="Ink 1286">
                    <a:extLst>
                      <a:ext uri="{FF2B5EF4-FFF2-40B4-BE49-F238E27FC236}">
                        <a16:creationId xmlns:a16="http://schemas.microsoft.com/office/drawing/2014/main" id="{C7EF79CC-75DC-49F7-8DD6-89D1EDB9BFD9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873957F-0860-47FF-B376-D598714F0D40}"/>
                </a:ext>
              </a:extLst>
            </p:cNvPr>
            <p:cNvGrpSpPr/>
            <p:nvPr/>
          </p:nvGrpSpPr>
          <p:grpSpPr>
            <a:xfrm>
              <a:off x="5456921" y="3647417"/>
              <a:ext cx="516531" cy="516533"/>
              <a:chOff x="9960679" y="2168263"/>
              <a:chExt cx="516531" cy="516531"/>
            </a:xfrm>
          </p:grpSpPr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9E8B540C-E550-4B50-A893-470C7A12A636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0DA821EE-8310-4234-A4FE-0E36190C650D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53">
                  <p14:nvContentPartPr>
                    <p14:cNvPr id="385" name="Ink 384">
                      <a:extLst>
                        <a:ext uri="{FF2B5EF4-FFF2-40B4-BE49-F238E27FC236}">
                          <a16:creationId xmlns:a16="http://schemas.microsoft.com/office/drawing/2014/main" id="{4A4B9D75-48AC-435F-BA5A-84DA0D11CD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84" name="Ink 128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4FCD493-E62E-4ACF-BACA-1F51154AEEE7}"/>
                        </a:ext>
                      </a:extLst>
                    </p:cNvPr>
                    <p:cNvPicPr/>
                    <p:nvPr/>
                  </p:nvPicPr>
                  <p:blipFill>
                    <a:blip r:embed="rId754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55">
                <p14:nvContentPartPr>
                  <p14:cNvPr id="382" name="Ink 381">
                    <a:extLst>
                      <a:ext uri="{FF2B5EF4-FFF2-40B4-BE49-F238E27FC236}">
                        <a16:creationId xmlns:a16="http://schemas.microsoft.com/office/drawing/2014/main" id="{89C722E2-AD2F-4758-B9E2-0C204F4D872C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81" name="Ink 1280">
                    <a:extLst>
                      <a:ext uri="{FF2B5EF4-FFF2-40B4-BE49-F238E27FC236}">
                        <a16:creationId xmlns:a16="http://schemas.microsoft.com/office/drawing/2014/main" id="{6C92EFC1-1AF6-45A9-B609-3FCF5ABF3992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6">
                <p14:nvContentPartPr>
                  <p14:cNvPr id="383" name="Ink 382">
                    <a:extLst>
                      <a:ext uri="{FF2B5EF4-FFF2-40B4-BE49-F238E27FC236}">
                        <a16:creationId xmlns:a16="http://schemas.microsoft.com/office/drawing/2014/main" id="{3C80A274-15F9-4F8A-B3C2-2AB9891D2F5A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82" name="Ink 1281">
                    <a:extLst>
                      <a:ext uri="{FF2B5EF4-FFF2-40B4-BE49-F238E27FC236}">
                        <a16:creationId xmlns:a16="http://schemas.microsoft.com/office/drawing/2014/main" id="{533DC5BD-EC16-4D15-B877-1E7352E619CF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BE7BC82-C69E-47B6-B2E5-C940A9316DE3}"/>
                </a:ext>
              </a:extLst>
            </p:cNvPr>
            <p:cNvGrpSpPr/>
            <p:nvPr/>
          </p:nvGrpSpPr>
          <p:grpSpPr>
            <a:xfrm>
              <a:off x="2707138" y="3799819"/>
              <a:ext cx="516531" cy="516533"/>
              <a:chOff x="9960679" y="2168263"/>
              <a:chExt cx="516531" cy="516531"/>
            </a:xfrm>
          </p:grpSpPr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E1BE8B1F-BFF1-4F94-AC73-775817C0E65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3ECAC577-D9AD-4EEB-9735-3679EDECB6A1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57">
                  <p14:nvContentPartPr>
                    <p14:cNvPr id="380" name="Ink 379">
                      <a:extLst>
                        <a:ext uri="{FF2B5EF4-FFF2-40B4-BE49-F238E27FC236}">
                          <a16:creationId xmlns:a16="http://schemas.microsoft.com/office/drawing/2014/main" id="{78792E55-B0FD-4728-BB0D-655E83E134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79" name="Ink 127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9CF8400-B2D1-4EDA-9972-E503F40ED45B}"/>
                        </a:ext>
                      </a:extLst>
                    </p:cNvPr>
                    <p:cNvPicPr/>
                    <p:nvPr/>
                  </p:nvPicPr>
                  <p:blipFill>
                    <a:blip r:embed="rId75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59">
                <p14:nvContentPartPr>
                  <p14:cNvPr id="377" name="Ink 376">
                    <a:extLst>
                      <a:ext uri="{FF2B5EF4-FFF2-40B4-BE49-F238E27FC236}">
                        <a16:creationId xmlns:a16="http://schemas.microsoft.com/office/drawing/2014/main" id="{AF34C0D2-8D14-43F0-93CF-9766BC26FF44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76" name="Ink 1275">
                    <a:extLst>
                      <a:ext uri="{FF2B5EF4-FFF2-40B4-BE49-F238E27FC236}">
                        <a16:creationId xmlns:a16="http://schemas.microsoft.com/office/drawing/2014/main" id="{2FB4FDC7-5C64-4778-BE35-6BD923E339C0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0">
                <p14:nvContentPartPr>
                  <p14:cNvPr id="378" name="Ink 377">
                    <a:extLst>
                      <a:ext uri="{FF2B5EF4-FFF2-40B4-BE49-F238E27FC236}">
                        <a16:creationId xmlns:a16="http://schemas.microsoft.com/office/drawing/2014/main" id="{C4D60D35-3E0C-4562-A15C-A85D76746FD0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77" name="Ink 1276">
                    <a:extLst>
                      <a:ext uri="{FF2B5EF4-FFF2-40B4-BE49-F238E27FC236}">
                        <a16:creationId xmlns:a16="http://schemas.microsoft.com/office/drawing/2014/main" id="{09FC31D0-B9C8-4846-B843-F2D77D4DB781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86A3B90-221A-4AC3-A340-2F714B3C1BC0}"/>
                </a:ext>
              </a:extLst>
            </p:cNvPr>
            <p:cNvGrpSpPr/>
            <p:nvPr/>
          </p:nvGrpSpPr>
          <p:grpSpPr>
            <a:xfrm>
              <a:off x="3089882" y="3799817"/>
              <a:ext cx="516531" cy="516533"/>
              <a:chOff x="9960679" y="2168263"/>
              <a:chExt cx="516531" cy="516531"/>
            </a:xfrm>
          </p:grpSpPr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7A59D6A2-0420-4C79-8F96-92C79D1E0C26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6329BAA1-AADB-4784-B971-CF0BDD1405B9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61">
                  <p14:nvContentPartPr>
                    <p14:cNvPr id="375" name="Ink 374">
                      <a:extLst>
                        <a:ext uri="{FF2B5EF4-FFF2-40B4-BE49-F238E27FC236}">
                          <a16:creationId xmlns:a16="http://schemas.microsoft.com/office/drawing/2014/main" id="{E91AEBA9-100F-42CB-8F34-79A46F37C1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74" name="Ink 127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5AFA58E-09FD-48D7-BF09-1FA1843B7296}"/>
                        </a:ext>
                      </a:extLst>
                    </p:cNvPr>
                    <p:cNvPicPr/>
                    <p:nvPr/>
                  </p:nvPicPr>
                  <p:blipFill>
                    <a:blip r:embed="rId76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63">
                <p14:nvContentPartPr>
                  <p14:cNvPr id="372" name="Ink 371">
                    <a:extLst>
                      <a:ext uri="{FF2B5EF4-FFF2-40B4-BE49-F238E27FC236}">
                        <a16:creationId xmlns:a16="http://schemas.microsoft.com/office/drawing/2014/main" id="{9EC88674-A459-4884-8AB2-454A90715754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71" name="Ink 1270">
                    <a:extLst>
                      <a:ext uri="{FF2B5EF4-FFF2-40B4-BE49-F238E27FC236}">
                        <a16:creationId xmlns:a16="http://schemas.microsoft.com/office/drawing/2014/main" id="{B81EE12D-DB84-4DD4-BE20-C4497DB4CE75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4">
                <p14:nvContentPartPr>
                  <p14:cNvPr id="373" name="Ink 372">
                    <a:extLst>
                      <a:ext uri="{FF2B5EF4-FFF2-40B4-BE49-F238E27FC236}">
                        <a16:creationId xmlns:a16="http://schemas.microsoft.com/office/drawing/2014/main" id="{351FB79B-8FF0-486E-BE91-1D236A2BAF7B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72" name="Ink 1271">
                    <a:extLst>
                      <a:ext uri="{FF2B5EF4-FFF2-40B4-BE49-F238E27FC236}">
                        <a16:creationId xmlns:a16="http://schemas.microsoft.com/office/drawing/2014/main" id="{737529A8-43F2-45AB-B976-0D07EE00F895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78DD5B2-6446-48E4-9E8A-357DFEB1866E}"/>
                </a:ext>
              </a:extLst>
            </p:cNvPr>
            <p:cNvGrpSpPr/>
            <p:nvPr/>
          </p:nvGrpSpPr>
          <p:grpSpPr>
            <a:xfrm>
              <a:off x="3456726" y="3799817"/>
              <a:ext cx="516531" cy="516533"/>
              <a:chOff x="9960679" y="2168263"/>
              <a:chExt cx="516531" cy="516531"/>
            </a:xfrm>
          </p:grpSpPr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78484BF5-69B5-47CC-9934-35441A32E8AF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48B79915-B745-4255-B153-286161EE1C7C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65">
                  <p14:nvContentPartPr>
                    <p14:cNvPr id="370" name="Ink 369">
                      <a:extLst>
                        <a:ext uri="{FF2B5EF4-FFF2-40B4-BE49-F238E27FC236}">
                          <a16:creationId xmlns:a16="http://schemas.microsoft.com/office/drawing/2014/main" id="{97635DC5-4659-43C2-9759-CA0932237F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69" name="Ink 126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CDFA852-52D5-4823-9F82-DBC6DCED3DF7}"/>
                        </a:ext>
                      </a:extLst>
                    </p:cNvPr>
                    <p:cNvPicPr/>
                    <p:nvPr/>
                  </p:nvPicPr>
                  <p:blipFill>
                    <a:blip r:embed="rId76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67">
                <p14:nvContentPartPr>
                  <p14:cNvPr id="367" name="Ink 366">
                    <a:extLst>
                      <a:ext uri="{FF2B5EF4-FFF2-40B4-BE49-F238E27FC236}">
                        <a16:creationId xmlns:a16="http://schemas.microsoft.com/office/drawing/2014/main" id="{C94FD031-761F-4B48-8D82-B569DF15D3D4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66" name="Ink 1265">
                    <a:extLst>
                      <a:ext uri="{FF2B5EF4-FFF2-40B4-BE49-F238E27FC236}">
                        <a16:creationId xmlns:a16="http://schemas.microsoft.com/office/drawing/2014/main" id="{5DECA0D0-673E-487E-AADB-2308155ABD70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8">
                <p14:nvContentPartPr>
                  <p14:cNvPr id="368" name="Ink 367">
                    <a:extLst>
                      <a:ext uri="{FF2B5EF4-FFF2-40B4-BE49-F238E27FC236}">
                        <a16:creationId xmlns:a16="http://schemas.microsoft.com/office/drawing/2014/main" id="{6A303F47-12A6-4228-A750-205A54F41D1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67" name="Ink 1266">
                    <a:extLst>
                      <a:ext uri="{FF2B5EF4-FFF2-40B4-BE49-F238E27FC236}">
                        <a16:creationId xmlns:a16="http://schemas.microsoft.com/office/drawing/2014/main" id="{C0EFC9EB-FB4A-444E-A2E9-42128224E8E3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201118F-FF85-411D-817A-219103E1497C}"/>
                </a:ext>
              </a:extLst>
            </p:cNvPr>
            <p:cNvGrpSpPr/>
            <p:nvPr/>
          </p:nvGrpSpPr>
          <p:grpSpPr>
            <a:xfrm>
              <a:off x="3784405" y="3799817"/>
              <a:ext cx="516531" cy="516533"/>
              <a:chOff x="9960679" y="2168263"/>
              <a:chExt cx="516531" cy="516531"/>
            </a:xfrm>
          </p:grpSpPr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D76D6090-1042-43E9-B523-C79A252966D0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E4100FA8-C3BE-4C6C-B57B-B275F4B8D29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69">
                  <p14:nvContentPartPr>
                    <p14:cNvPr id="365" name="Ink 364">
                      <a:extLst>
                        <a:ext uri="{FF2B5EF4-FFF2-40B4-BE49-F238E27FC236}">
                          <a16:creationId xmlns:a16="http://schemas.microsoft.com/office/drawing/2014/main" id="{8439EFFD-C7F8-4C31-9ED3-C91831009D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64" name="Ink 126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A6E67431-F73B-48D6-AB43-8F45B0383E7B}"/>
                        </a:ext>
                      </a:extLst>
                    </p:cNvPr>
                    <p:cNvPicPr/>
                    <p:nvPr/>
                  </p:nvPicPr>
                  <p:blipFill>
                    <a:blip r:embed="rId77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71">
                <p14:nvContentPartPr>
                  <p14:cNvPr id="362" name="Ink 361">
                    <a:extLst>
                      <a:ext uri="{FF2B5EF4-FFF2-40B4-BE49-F238E27FC236}">
                        <a16:creationId xmlns:a16="http://schemas.microsoft.com/office/drawing/2014/main" id="{F2A25D4B-60AB-4688-90A2-F3B4A54AB0F0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61" name="Ink 1260">
                    <a:extLst>
                      <a:ext uri="{FF2B5EF4-FFF2-40B4-BE49-F238E27FC236}">
                        <a16:creationId xmlns:a16="http://schemas.microsoft.com/office/drawing/2014/main" id="{91EF4F4C-B93F-4F8C-B494-70116C0E987F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2">
                <p14:nvContentPartPr>
                  <p14:cNvPr id="363" name="Ink 362">
                    <a:extLst>
                      <a:ext uri="{FF2B5EF4-FFF2-40B4-BE49-F238E27FC236}">
                        <a16:creationId xmlns:a16="http://schemas.microsoft.com/office/drawing/2014/main" id="{E7D343B0-8F2D-4E73-B7EF-DBCDE4953381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62" name="Ink 1261">
                    <a:extLst>
                      <a:ext uri="{FF2B5EF4-FFF2-40B4-BE49-F238E27FC236}">
                        <a16:creationId xmlns:a16="http://schemas.microsoft.com/office/drawing/2014/main" id="{BC4F8D87-9F60-4D88-9AC5-8E30F7180790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EE940F5-17E7-47B0-8037-0C5716394EBA}"/>
                </a:ext>
              </a:extLst>
            </p:cNvPr>
            <p:cNvGrpSpPr/>
            <p:nvPr/>
          </p:nvGrpSpPr>
          <p:grpSpPr>
            <a:xfrm>
              <a:off x="4167146" y="3799817"/>
              <a:ext cx="516531" cy="516533"/>
              <a:chOff x="9960679" y="2168263"/>
              <a:chExt cx="516531" cy="516531"/>
            </a:xfrm>
          </p:grpSpPr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72E7B25D-6D2C-44DD-8265-856752B4ACA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3B7AC774-4465-4898-9533-520B0AD2D9C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73">
                  <p14:nvContentPartPr>
                    <p14:cNvPr id="360" name="Ink 359">
                      <a:extLst>
                        <a:ext uri="{FF2B5EF4-FFF2-40B4-BE49-F238E27FC236}">
                          <a16:creationId xmlns:a16="http://schemas.microsoft.com/office/drawing/2014/main" id="{00A57487-40C5-4AD5-B783-392BC458DF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59" name="Ink 125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D8564D1-AFD6-4063-8A02-2D924844CF54}"/>
                        </a:ext>
                      </a:extLst>
                    </p:cNvPr>
                    <p:cNvPicPr/>
                    <p:nvPr/>
                  </p:nvPicPr>
                  <p:blipFill>
                    <a:blip r:embed="rId774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75">
                <p14:nvContentPartPr>
                  <p14:cNvPr id="357" name="Ink 356">
                    <a:extLst>
                      <a:ext uri="{FF2B5EF4-FFF2-40B4-BE49-F238E27FC236}">
                        <a16:creationId xmlns:a16="http://schemas.microsoft.com/office/drawing/2014/main" id="{FC0F469A-59F7-4F06-A43A-78EB3A4A5DF8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56" name="Ink 1255">
                    <a:extLst>
                      <a:ext uri="{FF2B5EF4-FFF2-40B4-BE49-F238E27FC236}">
                        <a16:creationId xmlns:a16="http://schemas.microsoft.com/office/drawing/2014/main" id="{9AEC8CA4-4C59-4B35-867C-E13A87D1D4DC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6">
                <p14:nvContentPartPr>
                  <p14:cNvPr id="358" name="Ink 357">
                    <a:extLst>
                      <a:ext uri="{FF2B5EF4-FFF2-40B4-BE49-F238E27FC236}">
                        <a16:creationId xmlns:a16="http://schemas.microsoft.com/office/drawing/2014/main" id="{2C5708A7-2F8C-404B-B2AF-BD112296F0CD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57" name="Ink 1256">
                    <a:extLst>
                      <a:ext uri="{FF2B5EF4-FFF2-40B4-BE49-F238E27FC236}">
                        <a16:creationId xmlns:a16="http://schemas.microsoft.com/office/drawing/2014/main" id="{E255A79D-29C8-4550-BE63-517D40CDF46D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8BA5565-9E05-4916-A9C3-834D6FEDBB70}"/>
                </a:ext>
              </a:extLst>
            </p:cNvPr>
            <p:cNvGrpSpPr/>
            <p:nvPr/>
          </p:nvGrpSpPr>
          <p:grpSpPr>
            <a:xfrm>
              <a:off x="4533992" y="3799817"/>
              <a:ext cx="516531" cy="516533"/>
              <a:chOff x="9960679" y="2168263"/>
              <a:chExt cx="516531" cy="516531"/>
            </a:xfrm>
          </p:grpSpPr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F6B3D0F1-64DA-4923-9C74-36F54FD16289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B5EE81CE-F24E-429F-AA8C-6A83E05B76F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77">
                  <p14:nvContentPartPr>
                    <p14:cNvPr id="355" name="Ink 354">
                      <a:extLst>
                        <a:ext uri="{FF2B5EF4-FFF2-40B4-BE49-F238E27FC236}">
                          <a16:creationId xmlns:a16="http://schemas.microsoft.com/office/drawing/2014/main" id="{96021F22-679A-454E-8346-4B9D86CC3E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54" name="Ink 125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5EFC424-DB72-4EA8-B4CD-13D7675012AB}"/>
                        </a:ext>
                      </a:extLst>
                    </p:cNvPr>
                    <p:cNvPicPr/>
                    <p:nvPr/>
                  </p:nvPicPr>
                  <p:blipFill>
                    <a:blip r:embed="rId77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79">
                <p14:nvContentPartPr>
                  <p14:cNvPr id="352" name="Ink 351">
                    <a:extLst>
                      <a:ext uri="{FF2B5EF4-FFF2-40B4-BE49-F238E27FC236}">
                        <a16:creationId xmlns:a16="http://schemas.microsoft.com/office/drawing/2014/main" id="{2A267E2B-7966-427F-BBD5-0CD6DFE95182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51" name="Ink 1250">
                    <a:extLst>
                      <a:ext uri="{FF2B5EF4-FFF2-40B4-BE49-F238E27FC236}">
                        <a16:creationId xmlns:a16="http://schemas.microsoft.com/office/drawing/2014/main" id="{19B9D410-0911-471D-8F1E-6EB59D9D7BEF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0">
                <p14:nvContentPartPr>
                  <p14:cNvPr id="353" name="Ink 352">
                    <a:extLst>
                      <a:ext uri="{FF2B5EF4-FFF2-40B4-BE49-F238E27FC236}">
                        <a16:creationId xmlns:a16="http://schemas.microsoft.com/office/drawing/2014/main" id="{C2A34C2A-6994-411C-A760-703ACE521359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52" name="Ink 1251">
                    <a:extLst>
                      <a:ext uri="{FF2B5EF4-FFF2-40B4-BE49-F238E27FC236}">
                        <a16:creationId xmlns:a16="http://schemas.microsoft.com/office/drawing/2014/main" id="{D89C9D5D-15C2-4595-A0D5-FD37B33F54A7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80EBD26-3786-4D05-9CFB-2495C453992D}"/>
                </a:ext>
              </a:extLst>
            </p:cNvPr>
            <p:cNvGrpSpPr/>
            <p:nvPr/>
          </p:nvGrpSpPr>
          <p:grpSpPr>
            <a:xfrm>
              <a:off x="4859732" y="3799817"/>
              <a:ext cx="516531" cy="516533"/>
              <a:chOff x="9960679" y="2168263"/>
              <a:chExt cx="516531" cy="516531"/>
            </a:xfrm>
          </p:grpSpPr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87829CFF-1D71-4DBA-AD28-F266A1CCF3B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EAC051FF-2C44-4710-A173-C93917BBCD2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81">
                  <p14:nvContentPartPr>
                    <p14:cNvPr id="350" name="Ink 349">
                      <a:extLst>
                        <a:ext uri="{FF2B5EF4-FFF2-40B4-BE49-F238E27FC236}">
                          <a16:creationId xmlns:a16="http://schemas.microsoft.com/office/drawing/2014/main" id="{9178173C-199F-4DC4-A046-FF7283BC31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49" name="Ink 124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422E03D-EF6B-402A-BAD9-3C76CA26A697}"/>
                        </a:ext>
                      </a:extLst>
                    </p:cNvPr>
                    <p:cNvPicPr/>
                    <p:nvPr/>
                  </p:nvPicPr>
                  <p:blipFill>
                    <a:blip r:embed="rId78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83">
                <p14:nvContentPartPr>
                  <p14:cNvPr id="347" name="Ink 346">
                    <a:extLst>
                      <a:ext uri="{FF2B5EF4-FFF2-40B4-BE49-F238E27FC236}">
                        <a16:creationId xmlns:a16="http://schemas.microsoft.com/office/drawing/2014/main" id="{535BBBDA-C84A-418D-9824-5A813F2E5B0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46" name="Ink 1245">
                    <a:extLst>
                      <a:ext uri="{FF2B5EF4-FFF2-40B4-BE49-F238E27FC236}">
                        <a16:creationId xmlns:a16="http://schemas.microsoft.com/office/drawing/2014/main" id="{1167C636-3986-4429-B93B-B4E0F61FA667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4">
                <p14:nvContentPartPr>
                  <p14:cNvPr id="348" name="Ink 347">
                    <a:extLst>
                      <a:ext uri="{FF2B5EF4-FFF2-40B4-BE49-F238E27FC236}">
                        <a16:creationId xmlns:a16="http://schemas.microsoft.com/office/drawing/2014/main" id="{DA85C954-7198-491C-90FD-E30DE3B124EB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47" name="Ink 1246">
                    <a:extLst>
                      <a:ext uri="{FF2B5EF4-FFF2-40B4-BE49-F238E27FC236}">
                        <a16:creationId xmlns:a16="http://schemas.microsoft.com/office/drawing/2014/main" id="{3714C2FC-F7D9-407C-874F-BF7275DDAA8A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3ADD64-FA61-4164-A584-1C4305DF9224}"/>
                </a:ext>
              </a:extLst>
            </p:cNvPr>
            <p:cNvGrpSpPr/>
            <p:nvPr/>
          </p:nvGrpSpPr>
          <p:grpSpPr>
            <a:xfrm>
              <a:off x="5242473" y="3799817"/>
              <a:ext cx="516531" cy="516533"/>
              <a:chOff x="9960679" y="2168263"/>
              <a:chExt cx="516531" cy="516531"/>
            </a:xfrm>
          </p:grpSpPr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C38432C8-A5D8-4B28-BC84-C4B1CAA0D759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44" name="Oval 343">
                  <a:extLst>
                    <a:ext uri="{FF2B5EF4-FFF2-40B4-BE49-F238E27FC236}">
                      <a16:creationId xmlns:a16="http://schemas.microsoft.com/office/drawing/2014/main" id="{9E75AD99-872D-482C-86F8-4F6ABB0FB73F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85">
                  <p14:nvContentPartPr>
                    <p14:cNvPr id="345" name="Ink 344">
                      <a:extLst>
                        <a:ext uri="{FF2B5EF4-FFF2-40B4-BE49-F238E27FC236}">
                          <a16:creationId xmlns:a16="http://schemas.microsoft.com/office/drawing/2014/main" id="{AE725CA7-5376-464C-A1F0-847711948D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44" name="Ink 124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2EDC762-4672-4376-A2DF-7A67F4931C3D}"/>
                        </a:ext>
                      </a:extLst>
                    </p:cNvPr>
                    <p:cNvPicPr/>
                    <p:nvPr/>
                  </p:nvPicPr>
                  <p:blipFill>
                    <a:blip r:embed="rId78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87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18BEA36D-7CE4-4B85-A3F5-31C49644C5CA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41" name="Ink 1240">
                    <a:extLst>
                      <a:ext uri="{FF2B5EF4-FFF2-40B4-BE49-F238E27FC236}">
                        <a16:creationId xmlns:a16="http://schemas.microsoft.com/office/drawing/2014/main" id="{FA406792-1CE5-4028-B121-BF30B28194A2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8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6610B182-3D15-46CA-8913-690D80D13F47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42" name="Ink 1241">
                    <a:extLst>
                      <a:ext uri="{FF2B5EF4-FFF2-40B4-BE49-F238E27FC236}">
                        <a16:creationId xmlns:a16="http://schemas.microsoft.com/office/drawing/2014/main" id="{A7DBD4B1-2920-4D0F-943C-BF714F89D955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6BC4019-C885-41B8-9737-1386CCFEB2AE}"/>
                </a:ext>
              </a:extLst>
            </p:cNvPr>
            <p:cNvGrpSpPr/>
            <p:nvPr/>
          </p:nvGrpSpPr>
          <p:grpSpPr>
            <a:xfrm>
              <a:off x="5609321" y="3799817"/>
              <a:ext cx="516531" cy="516533"/>
              <a:chOff x="9960679" y="2168263"/>
              <a:chExt cx="516531" cy="516531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ABFB7188-1748-4181-9611-0A306AEBBD6A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C15A6274-B674-47FB-AE9A-4222E9C9CFB9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89">
                  <p14:nvContentPartPr>
                    <p14:cNvPr id="340" name="Ink 339">
                      <a:extLst>
                        <a:ext uri="{FF2B5EF4-FFF2-40B4-BE49-F238E27FC236}">
                          <a16:creationId xmlns:a16="http://schemas.microsoft.com/office/drawing/2014/main" id="{A67EF3A4-AF01-46C6-86CA-579D3008F6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39" name="Ink 123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3027D5C-2658-4300-936D-99D24C5CEAAE}"/>
                        </a:ext>
                      </a:extLst>
                    </p:cNvPr>
                    <p:cNvPicPr/>
                    <p:nvPr/>
                  </p:nvPicPr>
                  <p:blipFill>
                    <a:blip r:embed="rId79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91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63A3BB3F-D615-44F0-A35D-08E720D34179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36" name="Ink 1235">
                    <a:extLst>
                      <a:ext uri="{FF2B5EF4-FFF2-40B4-BE49-F238E27FC236}">
                        <a16:creationId xmlns:a16="http://schemas.microsoft.com/office/drawing/2014/main" id="{A3104064-0FD1-4E21-AAA4-04CB6BA456C0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2">
                <p14:nvContentPartPr>
                  <p14:cNvPr id="338" name="Ink 337">
                    <a:extLst>
                      <a:ext uri="{FF2B5EF4-FFF2-40B4-BE49-F238E27FC236}">
                        <a16:creationId xmlns:a16="http://schemas.microsoft.com/office/drawing/2014/main" id="{04E4B395-8CBE-42E5-8ED5-D21DF0AC8E6F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37" name="Ink 1236">
                    <a:extLst>
                      <a:ext uri="{FF2B5EF4-FFF2-40B4-BE49-F238E27FC236}">
                        <a16:creationId xmlns:a16="http://schemas.microsoft.com/office/drawing/2014/main" id="{FAEA242E-55BD-4DAB-A76B-5B5C2897E3D9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250BDDB-0E9F-45BC-B6C9-6E4443819C35}"/>
                </a:ext>
              </a:extLst>
            </p:cNvPr>
            <p:cNvGrpSpPr/>
            <p:nvPr/>
          </p:nvGrpSpPr>
          <p:grpSpPr>
            <a:xfrm>
              <a:off x="2859538" y="3952219"/>
              <a:ext cx="516531" cy="516533"/>
              <a:chOff x="9960679" y="2168263"/>
              <a:chExt cx="516531" cy="516531"/>
            </a:xfrm>
          </p:grpSpPr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1B7AE403-FD97-40B9-817F-CFDED3AE487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CC1796E7-B9BD-4D63-B648-6F14A77C5FA1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93">
                  <p14:nvContentPartPr>
                    <p14:cNvPr id="335" name="Ink 334">
                      <a:extLst>
                        <a:ext uri="{FF2B5EF4-FFF2-40B4-BE49-F238E27FC236}">
                          <a16:creationId xmlns:a16="http://schemas.microsoft.com/office/drawing/2014/main" id="{45CFD053-EE1C-4966-9BB1-1B68B4744E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34" name="Ink 123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2E178D57-A918-49A5-BFD4-FBB3481E7009}"/>
                        </a:ext>
                      </a:extLst>
                    </p:cNvPr>
                    <p:cNvPicPr/>
                    <p:nvPr/>
                  </p:nvPicPr>
                  <p:blipFill>
                    <a:blip r:embed="rId794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95">
                <p14:nvContentPartPr>
                  <p14:cNvPr id="332" name="Ink 331">
                    <a:extLst>
                      <a:ext uri="{FF2B5EF4-FFF2-40B4-BE49-F238E27FC236}">
                        <a16:creationId xmlns:a16="http://schemas.microsoft.com/office/drawing/2014/main" id="{9F3F2DAC-7AAD-4A85-B043-A3A1E14E1D72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31" name="Ink 1230">
                    <a:extLst>
                      <a:ext uri="{FF2B5EF4-FFF2-40B4-BE49-F238E27FC236}">
                        <a16:creationId xmlns:a16="http://schemas.microsoft.com/office/drawing/2014/main" id="{6F74B111-3E92-434D-883E-93736B333EEC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6">
                <p14:nvContentPartPr>
                  <p14:cNvPr id="333" name="Ink 332">
                    <a:extLst>
                      <a:ext uri="{FF2B5EF4-FFF2-40B4-BE49-F238E27FC236}">
                        <a16:creationId xmlns:a16="http://schemas.microsoft.com/office/drawing/2014/main" id="{3E85EF42-E45E-46AA-B620-88996116B829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32" name="Ink 1231">
                    <a:extLst>
                      <a:ext uri="{FF2B5EF4-FFF2-40B4-BE49-F238E27FC236}">
                        <a16:creationId xmlns:a16="http://schemas.microsoft.com/office/drawing/2014/main" id="{9EC20621-77C7-4532-898C-55EBAFA29F71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F27C9F-14F7-49CA-9CE0-34925AF178CF}"/>
                </a:ext>
              </a:extLst>
            </p:cNvPr>
            <p:cNvGrpSpPr/>
            <p:nvPr/>
          </p:nvGrpSpPr>
          <p:grpSpPr>
            <a:xfrm>
              <a:off x="3242280" y="3952219"/>
              <a:ext cx="516531" cy="516533"/>
              <a:chOff x="9960679" y="2168263"/>
              <a:chExt cx="516531" cy="516531"/>
            </a:xfrm>
          </p:grpSpPr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92F25D69-99D8-4DAC-AE0A-0BC66BE881BD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396BDAE2-E4DE-4A5A-8720-7E4C34B9958F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797">
                  <p14:nvContentPartPr>
                    <p14:cNvPr id="330" name="Ink 329">
                      <a:extLst>
                        <a:ext uri="{FF2B5EF4-FFF2-40B4-BE49-F238E27FC236}">
                          <a16:creationId xmlns:a16="http://schemas.microsoft.com/office/drawing/2014/main" id="{5BBA01F3-4D04-47D8-942D-5A86469843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29" name="Ink 122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D8A785F-03F3-47F6-A745-0B8F8D168974}"/>
                        </a:ext>
                      </a:extLst>
                    </p:cNvPr>
                    <p:cNvPicPr/>
                    <p:nvPr/>
                  </p:nvPicPr>
                  <p:blipFill>
                    <a:blip r:embed="rId79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799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3D6F711A-C088-401B-9E12-DFAB6BA46B4A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26" name="Ink 1225">
                    <a:extLst>
                      <a:ext uri="{FF2B5EF4-FFF2-40B4-BE49-F238E27FC236}">
                        <a16:creationId xmlns:a16="http://schemas.microsoft.com/office/drawing/2014/main" id="{F7399964-1648-414E-B443-1137D48A3ECA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0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A7B1625B-B028-46A3-9BF2-BB30D25683FF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27" name="Ink 1226">
                    <a:extLst>
                      <a:ext uri="{FF2B5EF4-FFF2-40B4-BE49-F238E27FC236}">
                        <a16:creationId xmlns:a16="http://schemas.microsoft.com/office/drawing/2014/main" id="{722CEEA0-1D68-43AA-8794-D86C47DAF26C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D45AFED-6362-47AE-BDD0-C9CFBCABFA5B}"/>
                </a:ext>
              </a:extLst>
            </p:cNvPr>
            <p:cNvGrpSpPr/>
            <p:nvPr/>
          </p:nvGrpSpPr>
          <p:grpSpPr>
            <a:xfrm>
              <a:off x="3609127" y="3952219"/>
              <a:ext cx="516531" cy="516533"/>
              <a:chOff x="9960679" y="2168263"/>
              <a:chExt cx="516531" cy="516531"/>
            </a:xfrm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0D6E9CA4-E34E-40C3-A9EC-BC7E4BB80E94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BC2F16FE-7C27-45A1-8D70-86E8727D049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01">
                  <p14:nvContentPartPr>
                    <p14:cNvPr id="325" name="Ink 324">
                      <a:extLst>
                        <a:ext uri="{FF2B5EF4-FFF2-40B4-BE49-F238E27FC236}">
                          <a16:creationId xmlns:a16="http://schemas.microsoft.com/office/drawing/2014/main" id="{9F5C8B5F-1D27-4943-B144-F9C154224B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24" name="Ink 122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78A85023-0340-47FC-A4A1-BCD871950C4A}"/>
                        </a:ext>
                      </a:extLst>
                    </p:cNvPr>
                    <p:cNvPicPr/>
                    <p:nvPr/>
                  </p:nvPicPr>
                  <p:blipFill>
                    <a:blip r:embed="rId80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03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43753A79-B70B-4C4A-857D-D4A359C758C9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21" name="Ink 1220">
                    <a:extLst>
                      <a:ext uri="{FF2B5EF4-FFF2-40B4-BE49-F238E27FC236}">
                        <a16:creationId xmlns:a16="http://schemas.microsoft.com/office/drawing/2014/main" id="{EDEA495C-211D-434F-80F6-070A462099D2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4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46505007-8EC9-4A8A-AF18-D78B928D0507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22" name="Ink 1221">
                    <a:extLst>
                      <a:ext uri="{FF2B5EF4-FFF2-40B4-BE49-F238E27FC236}">
                        <a16:creationId xmlns:a16="http://schemas.microsoft.com/office/drawing/2014/main" id="{49550F75-7904-4106-B728-A39EC420F667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D76C43B-01D8-4064-A058-3817E700142D}"/>
                </a:ext>
              </a:extLst>
            </p:cNvPr>
            <p:cNvGrpSpPr/>
            <p:nvPr/>
          </p:nvGrpSpPr>
          <p:grpSpPr>
            <a:xfrm>
              <a:off x="3936805" y="3952219"/>
              <a:ext cx="516531" cy="516533"/>
              <a:chOff x="9960679" y="2168263"/>
              <a:chExt cx="516531" cy="516531"/>
            </a:xfrm>
          </p:grpSpPr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BD3952DA-EAC7-42F2-86EE-C2FEA9E0E681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BB393927-C010-469C-982C-237BF4CDDBE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05">
                  <p14:nvContentPartPr>
                    <p14:cNvPr id="320" name="Ink 319">
                      <a:extLst>
                        <a:ext uri="{FF2B5EF4-FFF2-40B4-BE49-F238E27FC236}">
                          <a16:creationId xmlns:a16="http://schemas.microsoft.com/office/drawing/2014/main" id="{67968A85-9612-47DC-9C17-8C9948C72E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19" name="Ink 121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399CB6A-B47A-416F-973B-0B06E170D3EE}"/>
                        </a:ext>
                      </a:extLst>
                    </p:cNvPr>
                    <p:cNvPicPr/>
                    <p:nvPr/>
                  </p:nvPicPr>
                  <p:blipFill>
                    <a:blip r:embed="rId80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07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B7F04716-7F7F-46CB-8816-1DDCCD7AFCF7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16" name="Ink 1215">
                    <a:extLst>
                      <a:ext uri="{FF2B5EF4-FFF2-40B4-BE49-F238E27FC236}">
                        <a16:creationId xmlns:a16="http://schemas.microsoft.com/office/drawing/2014/main" id="{C79F60C5-C903-4AE6-A210-71500D60D70F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8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52222F74-5CE5-4A47-B1F8-34CB8768E39D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17" name="Ink 1216">
                    <a:extLst>
                      <a:ext uri="{FF2B5EF4-FFF2-40B4-BE49-F238E27FC236}">
                        <a16:creationId xmlns:a16="http://schemas.microsoft.com/office/drawing/2014/main" id="{8B5C9F6F-D6DE-4EE0-B8B1-BB8429EB348A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477BC9D-2F6F-4302-ADA3-A9090FE2DB2A}"/>
                </a:ext>
              </a:extLst>
            </p:cNvPr>
            <p:cNvGrpSpPr/>
            <p:nvPr/>
          </p:nvGrpSpPr>
          <p:grpSpPr>
            <a:xfrm>
              <a:off x="4319546" y="3952216"/>
              <a:ext cx="516531" cy="516533"/>
              <a:chOff x="9960679" y="2168263"/>
              <a:chExt cx="516531" cy="516531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D0E1C9C0-63A2-4CB2-84F5-029EE3F34F01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C8B7692F-D4B6-4A23-BE42-9E2E837328F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09">
                  <p14:nvContentPartPr>
                    <p14:cNvPr id="315" name="Ink 314">
                      <a:extLst>
                        <a:ext uri="{FF2B5EF4-FFF2-40B4-BE49-F238E27FC236}">
                          <a16:creationId xmlns:a16="http://schemas.microsoft.com/office/drawing/2014/main" id="{EA255819-94AA-4B5D-A7FB-0679647745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14" name="Ink 121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3257CE8B-3D6A-4CA9-AB6B-8A8F7264D303}"/>
                        </a:ext>
                      </a:extLst>
                    </p:cNvPr>
                    <p:cNvPicPr/>
                    <p:nvPr/>
                  </p:nvPicPr>
                  <p:blipFill>
                    <a:blip r:embed="rId81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11">
                <p14:nvContentPartPr>
                  <p14:cNvPr id="312" name="Ink 311">
                    <a:extLst>
                      <a:ext uri="{FF2B5EF4-FFF2-40B4-BE49-F238E27FC236}">
                        <a16:creationId xmlns:a16="http://schemas.microsoft.com/office/drawing/2014/main" id="{107561C6-E7A7-4507-80F9-F54D5C068977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11" name="Ink 1210">
                    <a:extLst>
                      <a:ext uri="{FF2B5EF4-FFF2-40B4-BE49-F238E27FC236}">
                        <a16:creationId xmlns:a16="http://schemas.microsoft.com/office/drawing/2014/main" id="{660ACE08-F689-4DDC-AA42-9D053E6B0962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2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CAB1D5C1-7D90-43A6-B09C-8796F6CD7D35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12" name="Ink 1211">
                    <a:extLst>
                      <a:ext uri="{FF2B5EF4-FFF2-40B4-BE49-F238E27FC236}">
                        <a16:creationId xmlns:a16="http://schemas.microsoft.com/office/drawing/2014/main" id="{03730D27-31B0-4C75-8A14-8E3A607895D2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9255324-5163-4EA1-AE2A-63470B6B4240}"/>
                </a:ext>
              </a:extLst>
            </p:cNvPr>
            <p:cNvGrpSpPr/>
            <p:nvPr/>
          </p:nvGrpSpPr>
          <p:grpSpPr>
            <a:xfrm>
              <a:off x="4686392" y="3952216"/>
              <a:ext cx="516531" cy="516533"/>
              <a:chOff x="9960679" y="2168263"/>
              <a:chExt cx="516531" cy="516531"/>
            </a:xfrm>
          </p:grpSpPr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8B4EA45A-F860-42A8-88F5-AF85B51E57C2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9058F543-AF20-4E31-B7F2-B6DD8BDAF7CA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13">
                  <p14:nvContentPartPr>
                    <p14:cNvPr id="310" name="Ink 309">
                      <a:extLst>
                        <a:ext uri="{FF2B5EF4-FFF2-40B4-BE49-F238E27FC236}">
                          <a16:creationId xmlns:a16="http://schemas.microsoft.com/office/drawing/2014/main" id="{628E6D58-546C-41A2-BDCD-1474C76302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09" name="Ink 120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2C6F881A-0DB5-4B12-89B2-2902265300FE}"/>
                        </a:ext>
                      </a:extLst>
                    </p:cNvPr>
                    <p:cNvPicPr/>
                    <p:nvPr/>
                  </p:nvPicPr>
                  <p:blipFill>
                    <a:blip r:embed="rId814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15">
                <p14:nvContentPartPr>
                  <p14:cNvPr id="307" name="Ink 306">
                    <a:extLst>
                      <a:ext uri="{FF2B5EF4-FFF2-40B4-BE49-F238E27FC236}">
                        <a16:creationId xmlns:a16="http://schemas.microsoft.com/office/drawing/2014/main" id="{4EDBAA47-A012-49E5-928C-BA486644CE9F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06" name="Ink 1205">
                    <a:extLst>
                      <a:ext uri="{FF2B5EF4-FFF2-40B4-BE49-F238E27FC236}">
                        <a16:creationId xmlns:a16="http://schemas.microsoft.com/office/drawing/2014/main" id="{AC59EB4D-1703-458C-B4B2-DA392B865F74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6">
                <p14:nvContentPartPr>
                  <p14:cNvPr id="308" name="Ink 307">
                    <a:extLst>
                      <a:ext uri="{FF2B5EF4-FFF2-40B4-BE49-F238E27FC236}">
                        <a16:creationId xmlns:a16="http://schemas.microsoft.com/office/drawing/2014/main" id="{81E1AA7C-2A9B-413F-8C2F-2B7FE3839C14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07" name="Ink 1206">
                    <a:extLst>
                      <a:ext uri="{FF2B5EF4-FFF2-40B4-BE49-F238E27FC236}">
                        <a16:creationId xmlns:a16="http://schemas.microsoft.com/office/drawing/2014/main" id="{4841B589-2FE2-4A9F-B6BD-2378241ADFAF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E2CEC0F-BF61-4F61-AC82-7000E639B2CC}"/>
                </a:ext>
              </a:extLst>
            </p:cNvPr>
            <p:cNvGrpSpPr/>
            <p:nvPr/>
          </p:nvGrpSpPr>
          <p:grpSpPr>
            <a:xfrm>
              <a:off x="5012133" y="3952216"/>
              <a:ext cx="516531" cy="516533"/>
              <a:chOff x="9960679" y="2168263"/>
              <a:chExt cx="516531" cy="516531"/>
            </a:xfrm>
          </p:grpSpPr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EB0A60CA-D6EA-45A0-8C59-5F1E8CBC142A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2D7E336E-81F8-4128-86F1-93A4108B3E61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17">
                  <p14:nvContentPartPr>
                    <p14:cNvPr id="305" name="Ink 304">
                      <a:extLst>
                        <a:ext uri="{FF2B5EF4-FFF2-40B4-BE49-F238E27FC236}">
                          <a16:creationId xmlns:a16="http://schemas.microsoft.com/office/drawing/2014/main" id="{A54AD379-CDBC-4B05-829E-6FED9A62CE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04" name="Ink 120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74C3AE98-3ED7-446A-8F80-6D033A86D6BC}"/>
                        </a:ext>
                      </a:extLst>
                    </p:cNvPr>
                    <p:cNvPicPr/>
                    <p:nvPr/>
                  </p:nvPicPr>
                  <p:blipFill>
                    <a:blip r:embed="rId81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19">
                <p14:nvContentPartPr>
                  <p14:cNvPr id="302" name="Ink 301">
                    <a:extLst>
                      <a:ext uri="{FF2B5EF4-FFF2-40B4-BE49-F238E27FC236}">
                        <a16:creationId xmlns:a16="http://schemas.microsoft.com/office/drawing/2014/main" id="{B63858B2-D62C-40F9-A25A-2932DC3C9A0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01" name="Ink 1200">
                    <a:extLst>
                      <a:ext uri="{FF2B5EF4-FFF2-40B4-BE49-F238E27FC236}">
                        <a16:creationId xmlns:a16="http://schemas.microsoft.com/office/drawing/2014/main" id="{C6E2B5B5-8B1B-4083-8308-22DE8A976BC3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0">
                <p14:nvContentPartPr>
                  <p14:cNvPr id="303" name="Ink 302">
                    <a:extLst>
                      <a:ext uri="{FF2B5EF4-FFF2-40B4-BE49-F238E27FC236}">
                        <a16:creationId xmlns:a16="http://schemas.microsoft.com/office/drawing/2014/main" id="{4D008D3C-C63A-4FFD-9951-DD1928673A95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02" name="Ink 1201">
                    <a:extLst>
                      <a:ext uri="{FF2B5EF4-FFF2-40B4-BE49-F238E27FC236}">
                        <a16:creationId xmlns:a16="http://schemas.microsoft.com/office/drawing/2014/main" id="{741D9739-C41B-4FD9-9D05-BF1AE57FCBE1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03C215B-9406-4D92-8770-69F470410A2D}"/>
                </a:ext>
              </a:extLst>
            </p:cNvPr>
            <p:cNvGrpSpPr/>
            <p:nvPr/>
          </p:nvGrpSpPr>
          <p:grpSpPr>
            <a:xfrm>
              <a:off x="5394873" y="3952214"/>
              <a:ext cx="516531" cy="516533"/>
              <a:chOff x="9960679" y="2168263"/>
              <a:chExt cx="516531" cy="516531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B8CB650C-A622-45D8-9438-2750D9F948F4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EF932038-92A8-4F9E-B494-77FE2379972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21">
                  <p14:nvContentPartPr>
                    <p14:cNvPr id="300" name="Ink 299">
                      <a:extLst>
                        <a:ext uri="{FF2B5EF4-FFF2-40B4-BE49-F238E27FC236}">
                          <a16:creationId xmlns:a16="http://schemas.microsoft.com/office/drawing/2014/main" id="{570068CD-9BED-4183-A441-D492966113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99" name="Ink 119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1596ABF-1331-49A4-820E-55ED6EBAA7F1}"/>
                        </a:ext>
                      </a:extLst>
                    </p:cNvPr>
                    <p:cNvPicPr/>
                    <p:nvPr/>
                  </p:nvPicPr>
                  <p:blipFill>
                    <a:blip r:embed="rId82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23">
                <p14:nvContentPartPr>
                  <p14:cNvPr id="297" name="Ink 296">
                    <a:extLst>
                      <a:ext uri="{FF2B5EF4-FFF2-40B4-BE49-F238E27FC236}">
                        <a16:creationId xmlns:a16="http://schemas.microsoft.com/office/drawing/2014/main" id="{B4A3392B-C112-4572-A4C7-A40444319527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96" name="Ink 1195">
                    <a:extLst>
                      <a:ext uri="{FF2B5EF4-FFF2-40B4-BE49-F238E27FC236}">
                        <a16:creationId xmlns:a16="http://schemas.microsoft.com/office/drawing/2014/main" id="{2F4DC45F-047F-406D-A21C-D77495A62F09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4">
                <p14:nvContentPartPr>
                  <p14:cNvPr id="298" name="Ink 297">
                    <a:extLst>
                      <a:ext uri="{FF2B5EF4-FFF2-40B4-BE49-F238E27FC236}">
                        <a16:creationId xmlns:a16="http://schemas.microsoft.com/office/drawing/2014/main" id="{9C3A3098-3188-4099-82D1-0E03FCBC19EE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97" name="Ink 1196">
                    <a:extLst>
                      <a:ext uri="{FF2B5EF4-FFF2-40B4-BE49-F238E27FC236}">
                        <a16:creationId xmlns:a16="http://schemas.microsoft.com/office/drawing/2014/main" id="{74FB845A-BF29-4C2C-9C6F-620C59364020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70D93A2-B7B9-443D-B5F5-1B0F428A6BFB}"/>
                </a:ext>
              </a:extLst>
            </p:cNvPr>
            <p:cNvGrpSpPr/>
            <p:nvPr/>
          </p:nvGrpSpPr>
          <p:grpSpPr>
            <a:xfrm>
              <a:off x="5761720" y="3952216"/>
              <a:ext cx="516531" cy="516533"/>
              <a:chOff x="9960679" y="2168263"/>
              <a:chExt cx="516531" cy="516531"/>
            </a:xfrm>
          </p:grpSpPr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007225B8-96C5-40C3-A90A-AED6EDFDBD6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3A9E4976-DC8C-4339-9645-A06AEF935012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25">
                  <p14:nvContentPartPr>
                    <p14:cNvPr id="295" name="Ink 294">
                      <a:extLst>
                        <a:ext uri="{FF2B5EF4-FFF2-40B4-BE49-F238E27FC236}">
                          <a16:creationId xmlns:a16="http://schemas.microsoft.com/office/drawing/2014/main" id="{08E04B30-DFD2-4EF1-921C-2F90EE5ED9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94" name="Ink 119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E0DF4ABF-EE8F-4FE3-99D6-2565B70C6AE0}"/>
                        </a:ext>
                      </a:extLst>
                    </p:cNvPr>
                    <p:cNvPicPr/>
                    <p:nvPr/>
                  </p:nvPicPr>
                  <p:blipFill>
                    <a:blip r:embed="rId82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27">
                <p14:nvContentPartPr>
                  <p14:cNvPr id="292" name="Ink 291">
                    <a:extLst>
                      <a:ext uri="{FF2B5EF4-FFF2-40B4-BE49-F238E27FC236}">
                        <a16:creationId xmlns:a16="http://schemas.microsoft.com/office/drawing/2014/main" id="{32C94B6E-F5E8-4118-9FEC-019D0C5593FA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91" name="Ink 1190">
                    <a:extLst>
                      <a:ext uri="{FF2B5EF4-FFF2-40B4-BE49-F238E27FC236}">
                        <a16:creationId xmlns:a16="http://schemas.microsoft.com/office/drawing/2014/main" id="{2A6A0E6F-9BD8-4F8A-BFFC-3D58180C23F8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8">
                <p14:nvContentPartPr>
                  <p14:cNvPr id="293" name="Ink 292">
                    <a:extLst>
                      <a:ext uri="{FF2B5EF4-FFF2-40B4-BE49-F238E27FC236}">
                        <a16:creationId xmlns:a16="http://schemas.microsoft.com/office/drawing/2014/main" id="{71F2649A-4132-426F-9B18-A0ECB34FC39C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92" name="Ink 1191">
                    <a:extLst>
                      <a:ext uri="{FF2B5EF4-FFF2-40B4-BE49-F238E27FC236}">
                        <a16:creationId xmlns:a16="http://schemas.microsoft.com/office/drawing/2014/main" id="{ABE92DF3-2001-42A3-8E20-41C52E43A7EE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4BF2004-083A-46D6-8CC5-4DC37E7FE13E}"/>
                </a:ext>
              </a:extLst>
            </p:cNvPr>
            <p:cNvGrpSpPr/>
            <p:nvPr/>
          </p:nvGrpSpPr>
          <p:grpSpPr>
            <a:xfrm>
              <a:off x="3011938" y="4104619"/>
              <a:ext cx="516531" cy="516533"/>
              <a:chOff x="9960679" y="2168263"/>
              <a:chExt cx="516531" cy="516531"/>
            </a:xfrm>
          </p:grpSpPr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783E832E-FE4F-46B3-B10F-E42A70875BAB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FDD9562E-5058-4A4C-B568-051F264E06BE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29">
                  <p14:nvContentPartPr>
                    <p14:cNvPr id="290" name="Ink 289">
                      <a:extLst>
                        <a:ext uri="{FF2B5EF4-FFF2-40B4-BE49-F238E27FC236}">
                          <a16:creationId xmlns:a16="http://schemas.microsoft.com/office/drawing/2014/main" id="{8B129D26-07D9-4019-83A9-9612EB3B3F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89" name="Ink 118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5258EA44-D9B9-481C-9775-69F8601BABD5}"/>
                        </a:ext>
                      </a:extLst>
                    </p:cNvPr>
                    <p:cNvPicPr/>
                    <p:nvPr/>
                  </p:nvPicPr>
                  <p:blipFill>
                    <a:blip r:embed="rId83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31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57F84B4F-74E8-4123-A8E8-8D0E38AF96B9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86" name="Ink 1185">
                    <a:extLst>
                      <a:ext uri="{FF2B5EF4-FFF2-40B4-BE49-F238E27FC236}">
                        <a16:creationId xmlns:a16="http://schemas.microsoft.com/office/drawing/2014/main" id="{04227DFD-B802-4DE1-B098-B3FBD6CE4498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2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01F2AA85-E9C2-4E10-8986-4D0C781027BE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87" name="Ink 1186">
                    <a:extLst>
                      <a:ext uri="{FF2B5EF4-FFF2-40B4-BE49-F238E27FC236}">
                        <a16:creationId xmlns:a16="http://schemas.microsoft.com/office/drawing/2014/main" id="{3B6B5F17-AB43-4E7E-ADD6-66322A17485C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BBA0F34-C5E0-4EE1-BC47-8A401C84D270}"/>
                </a:ext>
              </a:extLst>
            </p:cNvPr>
            <p:cNvGrpSpPr/>
            <p:nvPr/>
          </p:nvGrpSpPr>
          <p:grpSpPr>
            <a:xfrm>
              <a:off x="3394680" y="4104617"/>
              <a:ext cx="516531" cy="516533"/>
              <a:chOff x="9960679" y="2168263"/>
              <a:chExt cx="516531" cy="516531"/>
            </a:xfrm>
          </p:grpSpPr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59C1C390-3556-4E8B-933D-FB783911B587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18B6571B-8317-40F9-8A9D-A3CE77143F1B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33">
                  <p14:nvContentPartPr>
                    <p14:cNvPr id="285" name="Ink 284">
                      <a:extLst>
                        <a:ext uri="{FF2B5EF4-FFF2-40B4-BE49-F238E27FC236}">
                          <a16:creationId xmlns:a16="http://schemas.microsoft.com/office/drawing/2014/main" id="{D0841232-E9A4-48E5-ADEF-06877286C1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84" name="Ink 118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FB453D9-3DD3-4059-9330-0F166CC2FB66}"/>
                        </a:ext>
                      </a:extLst>
                    </p:cNvPr>
                    <p:cNvPicPr/>
                    <p:nvPr/>
                  </p:nvPicPr>
                  <p:blipFill>
                    <a:blip r:embed="rId834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35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5CC7CD7A-EB4D-4C9A-8674-F0013F7C2F66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81" name="Ink 1180">
                    <a:extLst>
                      <a:ext uri="{FF2B5EF4-FFF2-40B4-BE49-F238E27FC236}">
                        <a16:creationId xmlns:a16="http://schemas.microsoft.com/office/drawing/2014/main" id="{8B64F2FA-CF87-4F9F-9F32-2056333836A1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6">
                <p14:nvContentPartPr>
                  <p14:cNvPr id="283" name="Ink 282">
                    <a:extLst>
                      <a:ext uri="{FF2B5EF4-FFF2-40B4-BE49-F238E27FC236}">
                        <a16:creationId xmlns:a16="http://schemas.microsoft.com/office/drawing/2014/main" id="{D0559BFF-3BE1-4F3C-9776-A6A4CA0B47D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82" name="Ink 1181">
                    <a:extLst>
                      <a:ext uri="{FF2B5EF4-FFF2-40B4-BE49-F238E27FC236}">
                        <a16:creationId xmlns:a16="http://schemas.microsoft.com/office/drawing/2014/main" id="{349E6841-D1E7-427A-B79A-6812EA91D956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A7903-A5B3-47DB-BFDC-51753D439789}"/>
                </a:ext>
              </a:extLst>
            </p:cNvPr>
            <p:cNvGrpSpPr/>
            <p:nvPr/>
          </p:nvGrpSpPr>
          <p:grpSpPr>
            <a:xfrm>
              <a:off x="3761526" y="4104617"/>
              <a:ext cx="516531" cy="516533"/>
              <a:chOff x="9960679" y="2168263"/>
              <a:chExt cx="516531" cy="516531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0A144140-B874-4122-8993-E0C762038E6D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4982813B-5FB1-4038-9884-9AE3A0E5A23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37">
                  <p14:nvContentPartPr>
                    <p14:cNvPr id="280" name="Ink 279">
                      <a:extLst>
                        <a:ext uri="{FF2B5EF4-FFF2-40B4-BE49-F238E27FC236}">
                          <a16:creationId xmlns:a16="http://schemas.microsoft.com/office/drawing/2014/main" id="{C40D940A-81D3-4C00-94DE-107E9D635C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79" name="Ink 117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B8620097-5C9D-4064-813E-15AAD6E366EC}"/>
                        </a:ext>
                      </a:extLst>
                    </p:cNvPr>
                    <p:cNvPicPr/>
                    <p:nvPr/>
                  </p:nvPicPr>
                  <p:blipFill>
                    <a:blip r:embed="rId83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39">
                <p14:nvContentPartPr>
                  <p14:cNvPr id="277" name="Ink 276">
                    <a:extLst>
                      <a:ext uri="{FF2B5EF4-FFF2-40B4-BE49-F238E27FC236}">
                        <a16:creationId xmlns:a16="http://schemas.microsoft.com/office/drawing/2014/main" id="{B747C631-31E3-44A6-BCD2-1AEDD971F37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76" name="Ink 1175">
                    <a:extLst>
                      <a:ext uri="{FF2B5EF4-FFF2-40B4-BE49-F238E27FC236}">
                        <a16:creationId xmlns:a16="http://schemas.microsoft.com/office/drawing/2014/main" id="{64019FA2-1595-4174-A1E6-8573A83C24E0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0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A2B823A1-B9D1-480C-B338-4C91DDE4D2E5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77" name="Ink 1176">
                    <a:extLst>
                      <a:ext uri="{FF2B5EF4-FFF2-40B4-BE49-F238E27FC236}">
                        <a16:creationId xmlns:a16="http://schemas.microsoft.com/office/drawing/2014/main" id="{F778B4E2-404C-4348-9787-0790A738829D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F560723-B3C3-4883-ACD0-83D0BA1F6C70}"/>
                </a:ext>
              </a:extLst>
            </p:cNvPr>
            <p:cNvGrpSpPr/>
            <p:nvPr/>
          </p:nvGrpSpPr>
          <p:grpSpPr>
            <a:xfrm>
              <a:off x="4089205" y="4104617"/>
              <a:ext cx="516531" cy="516533"/>
              <a:chOff x="9960679" y="2168263"/>
              <a:chExt cx="516531" cy="516531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CAFCDC85-E76A-412B-93EE-5F57DD3A9DCD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C6242037-D3BA-46A9-8D5A-D3695B737BAD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41">
                  <p14:nvContentPartPr>
                    <p14:cNvPr id="275" name="Ink 274">
                      <a:extLst>
                        <a:ext uri="{FF2B5EF4-FFF2-40B4-BE49-F238E27FC236}">
                          <a16:creationId xmlns:a16="http://schemas.microsoft.com/office/drawing/2014/main" id="{F2798792-B24E-4B15-9C69-790A36E4AC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74" name="Ink 117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5C5015E3-6069-404A-9B45-C05C41D4381F}"/>
                        </a:ext>
                      </a:extLst>
                    </p:cNvPr>
                    <p:cNvPicPr/>
                    <p:nvPr/>
                  </p:nvPicPr>
                  <p:blipFill>
                    <a:blip r:embed="rId84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43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2DBD675F-6B53-4521-906F-FA1AF11D5B1F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71" name="Ink 1170">
                    <a:extLst>
                      <a:ext uri="{FF2B5EF4-FFF2-40B4-BE49-F238E27FC236}">
                        <a16:creationId xmlns:a16="http://schemas.microsoft.com/office/drawing/2014/main" id="{5A429190-F22F-44AD-A7AD-02EF449F8BDF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4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D46F7695-39C2-4947-B848-E415E2213697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72" name="Ink 1171">
                    <a:extLst>
                      <a:ext uri="{FF2B5EF4-FFF2-40B4-BE49-F238E27FC236}">
                        <a16:creationId xmlns:a16="http://schemas.microsoft.com/office/drawing/2014/main" id="{70910373-1125-4960-8F7E-5EF05B896B58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B848F2E-8B44-4556-8F23-07ED137C49AA}"/>
                </a:ext>
              </a:extLst>
            </p:cNvPr>
            <p:cNvGrpSpPr/>
            <p:nvPr/>
          </p:nvGrpSpPr>
          <p:grpSpPr>
            <a:xfrm>
              <a:off x="4471945" y="4104616"/>
              <a:ext cx="516531" cy="516533"/>
              <a:chOff x="9960679" y="2168263"/>
              <a:chExt cx="516531" cy="516531"/>
            </a:xfrm>
          </p:grpSpPr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027B3380-7311-4315-9607-DC9A895B15B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63AA5C33-35E9-4850-AC13-E2C5E9C081DC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45">
                  <p14:nvContentPartPr>
                    <p14:cNvPr id="270" name="Ink 269">
                      <a:extLst>
                        <a:ext uri="{FF2B5EF4-FFF2-40B4-BE49-F238E27FC236}">
                          <a16:creationId xmlns:a16="http://schemas.microsoft.com/office/drawing/2014/main" id="{74691ECB-0839-4ECE-B4CC-6D40E85C36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69" name="Ink 116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71E209D-7007-48D5-ADF5-8390DF7F2D8C}"/>
                        </a:ext>
                      </a:extLst>
                    </p:cNvPr>
                    <p:cNvPicPr/>
                    <p:nvPr/>
                  </p:nvPicPr>
                  <p:blipFill>
                    <a:blip r:embed="rId84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47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62280F20-32FC-4BB5-8712-DB330243D552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66" name="Ink 1165">
                    <a:extLst>
                      <a:ext uri="{FF2B5EF4-FFF2-40B4-BE49-F238E27FC236}">
                        <a16:creationId xmlns:a16="http://schemas.microsoft.com/office/drawing/2014/main" id="{6E9AC9CF-F674-4FD2-BBAF-BEA4D2FF0BBA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8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55AE97B3-056C-4FE7-AB54-5EC13E614403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67" name="Ink 1166">
                    <a:extLst>
                      <a:ext uri="{FF2B5EF4-FFF2-40B4-BE49-F238E27FC236}">
                        <a16:creationId xmlns:a16="http://schemas.microsoft.com/office/drawing/2014/main" id="{29A37F79-7268-413B-B05D-3BECB536C877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8CF25C9-3B4D-43A0-83FA-A06EC8848A58}"/>
                </a:ext>
              </a:extLst>
            </p:cNvPr>
            <p:cNvGrpSpPr/>
            <p:nvPr/>
          </p:nvGrpSpPr>
          <p:grpSpPr>
            <a:xfrm>
              <a:off x="4838792" y="4104616"/>
              <a:ext cx="516531" cy="516533"/>
              <a:chOff x="9960679" y="2168263"/>
              <a:chExt cx="516531" cy="516531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75F25E0E-961A-4322-9B87-408F03144BDC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68346FA3-7C42-42B5-A4D1-846AE879C80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49">
                  <p14:nvContentPartPr>
                    <p14:cNvPr id="265" name="Ink 264">
                      <a:extLst>
                        <a:ext uri="{FF2B5EF4-FFF2-40B4-BE49-F238E27FC236}">
                          <a16:creationId xmlns:a16="http://schemas.microsoft.com/office/drawing/2014/main" id="{1702F73D-B370-4224-80A7-2941D530AA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64" name="Ink 116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AE58968-4E4F-44FF-AC08-6B6D07B0027E}"/>
                        </a:ext>
                      </a:extLst>
                    </p:cNvPr>
                    <p:cNvPicPr/>
                    <p:nvPr/>
                  </p:nvPicPr>
                  <p:blipFill>
                    <a:blip r:embed="rId85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51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8A99A7A4-B368-4E4D-9F8A-07EFEF6ED473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61" name="Ink 1160">
                    <a:extLst>
                      <a:ext uri="{FF2B5EF4-FFF2-40B4-BE49-F238E27FC236}">
                        <a16:creationId xmlns:a16="http://schemas.microsoft.com/office/drawing/2014/main" id="{67D719BC-C065-4604-AEFF-508C1208A443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2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8C0D8AB3-9810-4C56-9AE9-B6B441F85129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62" name="Ink 1161">
                    <a:extLst>
                      <a:ext uri="{FF2B5EF4-FFF2-40B4-BE49-F238E27FC236}">
                        <a16:creationId xmlns:a16="http://schemas.microsoft.com/office/drawing/2014/main" id="{E01CD46D-3639-4C31-8CF9-122A7C89F1AD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D4CDF21-0BFC-4BFB-B07A-B26431C8DA29}"/>
                </a:ext>
              </a:extLst>
            </p:cNvPr>
            <p:cNvGrpSpPr/>
            <p:nvPr/>
          </p:nvGrpSpPr>
          <p:grpSpPr>
            <a:xfrm>
              <a:off x="5164533" y="4104616"/>
              <a:ext cx="516531" cy="516533"/>
              <a:chOff x="9960679" y="2168263"/>
              <a:chExt cx="516531" cy="516531"/>
            </a:xfrm>
          </p:grpSpPr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B91AE701-3997-4934-B660-050D3E40978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E458A676-F1F6-49AC-A17F-26706264DC9C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53">
                  <p14:nvContentPartPr>
                    <p14:cNvPr id="260" name="Ink 259">
                      <a:extLst>
                        <a:ext uri="{FF2B5EF4-FFF2-40B4-BE49-F238E27FC236}">
                          <a16:creationId xmlns:a16="http://schemas.microsoft.com/office/drawing/2014/main" id="{4CC201AD-679D-4D8D-B52C-5EE38860F2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59" name="Ink 115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35F42994-E726-4C38-A24B-428E37136F51}"/>
                        </a:ext>
                      </a:extLst>
                    </p:cNvPr>
                    <p:cNvPicPr/>
                    <p:nvPr/>
                  </p:nvPicPr>
                  <p:blipFill>
                    <a:blip r:embed="rId854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55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8D0CD464-CE39-4266-B5DF-F1988C36657C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56" name="Ink 1155">
                    <a:extLst>
                      <a:ext uri="{FF2B5EF4-FFF2-40B4-BE49-F238E27FC236}">
                        <a16:creationId xmlns:a16="http://schemas.microsoft.com/office/drawing/2014/main" id="{28EB79C4-E9D4-43AA-AAE3-C948C36F0C90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6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8A3362BA-9FAD-4DF0-85EF-7227DE0744AD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57" name="Ink 1156">
                    <a:extLst>
                      <a:ext uri="{FF2B5EF4-FFF2-40B4-BE49-F238E27FC236}">
                        <a16:creationId xmlns:a16="http://schemas.microsoft.com/office/drawing/2014/main" id="{E42FA03D-7019-4AA6-87B2-696C7F7137BA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0666B68-B20B-4E21-8AA9-6ECAC1D12634}"/>
                </a:ext>
              </a:extLst>
            </p:cNvPr>
            <p:cNvGrpSpPr/>
            <p:nvPr/>
          </p:nvGrpSpPr>
          <p:grpSpPr>
            <a:xfrm>
              <a:off x="5547274" y="4104616"/>
              <a:ext cx="516531" cy="516533"/>
              <a:chOff x="9960679" y="2168263"/>
              <a:chExt cx="516531" cy="516531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3BAF2DC5-1817-4837-B9F7-2A85070537ED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76EAA80D-4D2A-41AA-903C-BF32F8654909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57">
                  <p14:nvContentPartPr>
                    <p14:cNvPr id="255" name="Ink 254">
                      <a:extLst>
                        <a:ext uri="{FF2B5EF4-FFF2-40B4-BE49-F238E27FC236}">
                          <a16:creationId xmlns:a16="http://schemas.microsoft.com/office/drawing/2014/main" id="{26303566-E6CD-4CEE-BC50-A03F935D08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54" name="Ink 115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2A8BE29F-CC93-48C9-88A3-405223438C8C}"/>
                        </a:ext>
                      </a:extLst>
                    </p:cNvPr>
                    <p:cNvPicPr/>
                    <p:nvPr/>
                  </p:nvPicPr>
                  <p:blipFill>
                    <a:blip r:embed="rId85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59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435680F6-8DFE-4B65-977B-40793596F42F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51" name="Ink 1150">
                    <a:extLst>
                      <a:ext uri="{FF2B5EF4-FFF2-40B4-BE49-F238E27FC236}">
                        <a16:creationId xmlns:a16="http://schemas.microsoft.com/office/drawing/2014/main" id="{6D66AA32-5C6D-43FC-906F-8BB4B4C7D41E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0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6BC2A3F0-5888-44D6-BA9A-8A2BB4546196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52" name="Ink 1151">
                    <a:extLst>
                      <a:ext uri="{FF2B5EF4-FFF2-40B4-BE49-F238E27FC236}">
                        <a16:creationId xmlns:a16="http://schemas.microsoft.com/office/drawing/2014/main" id="{5E7AF784-A4C0-4D0D-9D0D-7F67A665C893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1F2A3C6-E54D-4156-AE56-598AA2FEBCD8}"/>
                </a:ext>
              </a:extLst>
            </p:cNvPr>
            <p:cNvGrpSpPr/>
            <p:nvPr/>
          </p:nvGrpSpPr>
          <p:grpSpPr>
            <a:xfrm>
              <a:off x="5914120" y="4104611"/>
              <a:ext cx="516531" cy="516531"/>
              <a:chOff x="9960679" y="2168263"/>
              <a:chExt cx="516531" cy="516531"/>
            </a:xfrm>
          </p:grpSpPr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E3E0EBA7-6CFE-41FA-AC33-0CA71539D46A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FE5DFCF0-CA03-4B70-A993-B19102623C3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61">
                  <p14:nvContentPartPr>
                    <p14:cNvPr id="250" name="Ink 249">
                      <a:extLst>
                        <a:ext uri="{FF2B5EF4-FFF2-40B4-BE49-F238E27FC236}">
                          <a16:creationId xmlns:a16="http://schemas.microsoft.com/office/drawing/2014/main" id="{F03E9192-0B1B-49E3-9ECC-6268573717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49" name="Ink 114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71E6340B-E2A7-4E02-890A-3ACDEB4423AC}"/>
                        </a:ext>
                      </a:extLst>
                    </p:cNvPr>
                    <p:cNvPicPr/>
                    <p:nvPr/>
                  </p:nvPicPr>
                  <p:blipFill>
                    <a:blip r:embed="rId86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63">
                <p14:nvContentPartPr>
                  <p14:cNvPr id="247" name="Ink 246">
                    <a:extLst>
                      <a:ext uri="{FF2B5EF4-FFF2-40B4-BE49-F238E27FC236}">
                        <a16:creationId xmlns:a16="http://schemas.microsoft.com/office/drawing/2014/main" id="{A48F9FD2-D39F-47A2-A8CD-5681BCDC0A89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46" name="Ink 1145">
                    <a:extLst>
                      <a:ext uri="{FF2B5EF4-FFF2-40B4-BE49-F238E27FC236}">
                        <a16:creationId xmlns:a16="http://schemas.microsoft.com/office/drawing/2014/main" id="{C64D9044-78C5-43C6-BABE-E1BC0B35B6CC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4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47B6B738-CA66-4953-AE04-768D71C5FEC7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47" name="Ink 1146">
                    <a:extLst>
                      <a:ext uri="{FF2B5EF4-FFF2-40B4-BE49-F238E27FC236}">
                        <a16:creationId xmlns:a16="http://schemas.microsoft.com/office/drawing/2014/main" id="{CC2441C9-6828-4BEC-BB05-A0D59B74A2FC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6269E0-279E-4221-8CE6-864D1E4FC7AA}"/>
                </a:ext>
              </a:extLst>
            </p:cNvPr>
            <p:cNvGrpSpPr/>
            <p:nvPr/>
          </p:nvGrpSpPr>
          <p:grpSpPr>
            <a:xfrm>
              <a:off x="3164338" y="4257015"/>
              <a:ext cx="516531" cy="516531"/>
              <a:chOff x="9960679" y="2168263"/>
              <a:chExt cx="516531" cy="516531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C7F8A1F-5EF4-4AE6-A5AD-98B195B58BC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E1C9083E-C9EB-4E7E-AE9E-A31125F197EA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65">
                  <p14:nvContentPartPr>
                    <p14:cNvPr id="245" name="Ink 244">
                      <a:extLst>
                        <a:ext uri="{FF2B5EF4-FFF2-40B4-BE49-F238E27FC236}">
                          <a16:creationId xmlns:a16="http://schemas.microsoft.com/office/drawing/2014/main" id="{19B40185-8937-42B7-8686-4AA9B7CDF3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44" name="Ink 114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8859F8D-582A-42DE-82A8-C710446BA41F}"/>
                        </a:ext>
                      </a:extLst>
                    </p:cNvPr>
                    <p:cNvPicPr/>
                    <p:nvPr/>
                  </p:nvPicPr>
                  <p:blipFill>
                    <a:blip r:embed="rId86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67">
                <p14:nvContentPartPr>
                  <p14:cNvPr id="242" name="Ink 241">
                    <a:extLst>
                      <a:ext uri="{FF2B5EF4-FFF2-40B4-BE49-F238E27FC236}">
                        <a16:creationId xmlns:a16="http://schemas.microsoft.com/office/drawing/2014/main" id="{B6C3EE91-AB14-4C57-BB70-EBB7B57263B5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41" name="Ink 1140">
                    <a:extLst>
                      <a:ext uri="{FF2B5EF4-FFF2-40B4-BE49-F238E27FC236}">
                        <a16:creationId xmlns:a16="http://schemas.microsoft.com/office/drawing/2014/main" id="{426ACA7A-8D69-4C53-AC9C-3B2DAF2852E9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8">
                <p14:nvContentPartPr>
                  <p14:cNvPr id="243" name="Ink 242">
                    <a:extLst>
                      <a:ext uri="{FF2B5EF4-FFF2-40B4-BE49-F238E27FC236}">
                        <a16:creationId xmlns:a16="http://schemas.microsoft.com/office/drawing/2014/main" id="{DCF4AED1-9055-498F-B793-4FA88DB27E2A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42" name="Ink 1141">
                    <a:extLst>
                      <a:ext uri="{FF2B5EF4-FFF2-40B4-BE49-F238E27FC236}">
                        <a16:creationId xmlns:a16="http://schemas.microsoft.com/office/drawing/2014/main" id="{84E49FE7-7BBA-412D-8287-EB4D232993C2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87E9DE9-56F6-484A-9D94-3DB911730695}"/>
                </a:ext>
              </a:extLst>
            </p:cNvPr>
            <p:cNvGrpSpPr/>
            <p:nvPr/>
          </p:nvGrpSpPr>
          <p:grpSpPr>
            <a:xfrm>
              <a:off x="3547081" y="4257015"/>
              <a:ext cx="516531" cy="516531"/>
              <a:chOff x="9960679" y="2168263"/>
              <a:chExt cx="516531" cy="516531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6A20AEF1-2A6B-46F4-8893-C426D767569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57B3AC33-D318-4A80-869B-8399634E2BEA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69">
                  <p14:nvContentPartPr>
                    <p14:cNvPr id="240" name="Ink 239">
                      <a:extLst>
                        <a:ext uri="{FF2B5EF4-FFF2-40B4-BE49-F238E27FC236}">
                          <a16:creationId xmlns:a16="http://schemas.microsoft.com/office/drawing/2014/main" id="{3FDCB5EF-40BA-427E-A45F-5C39ABC89E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39" name="Ink 113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BEC778FC-291F-44BB-8BF5-114DAF4764F6}"/>
                        </a:ext>
                      </a:extLst>
                    </p:cNvPr>
                    <p:cNvPicPr/>
                    <p:nvPr/>
                  </p:nvPicPr>
                  <p:blipFill>
                    <a:blip r:embed="rId87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71">
                <p14:nvContentPartPr>
                  <p14:cNvPr id="237" name="Ink 236">
                    <a:extLst>
                      <a:ext uri="{FF2B5EF4-FFF2-40B4-BE49-F238E27FC236}">
                        <a16:creationId xmlns:a16="http://schemas.microsoft.com/office/drawing/2014/main" id="{4B8FAFF9-8A2C-4B0A-A2CB-C141F79E9C38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36" name="Ink 1135">
                    <a:extLst>
                      <a:ext uri="{FF2B5EF4-FFF2-40B4-BE49-F238E27FC236}">
                        <a16:creationId xmlns:a16="http://schemas.microsoft.com/office/drawing/2014/main" id="{B8245B5F-5B34-4339-ACEF-692AC571D8A4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2">
                <p14:nvContentPartPr>
                  <p14:cNvPr id="238" name="Ink 237">
                    <a:extLst>
                      <a:ext uri="{FF2B5EF4-FFF2-40B4-BE49-F238E27FC236}">
                        <a16:creationId xmlns:a16="http://schemas.microsoft.com/office/drawing/2014/main" id="{D243A789-0A9C-4EDC-BC29-4A2BDA4D2597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37" name="Ink 1136">
                    <a:extLst>
                      <a:ext uri="{FF2B5EF4-FFF2-40B4-BE49-F238E27FC236}">
                        <a16:creationId xmlns:a16="http://schemas.microsoft.com/office/drawing/2014/main" id="{2569AE54-4806-499D-B3AC-B652E12CD2DE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9649D32-9DAC-4F33-A842-34CCB5805243}"/>
                </a:ext>
              </a:extLst>
            </p:cNvPr>
            <p:cNvGrpSpPr/>
            <p:nvPr/>
          </p:nvGrpSpPr>
          <p:grpSpPr>
            <a:xfrm>
              <a:off x="3913925" y="4257015"/>
              <a:ext cx="516531" cy="516531"/>
              <a:chOff x="9960679" y="2168263"/>
              <a:chExt cx="516531" cy="516531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2C4F0489-35AB-4D95-8FE6-13596ACD198A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BFF766DC-EDAA-466E-BA83-B9FF61E49A15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73">
                  <p14:nvContentPartPr>
                    <p14:cNvPr id="235" name="Ink 234">
                      <a:extLst>
                        <a:ext uri="{FF2B5EF4-FFF2-40B4-BE49-F238E27FC236}">
                          <a16:creationId xmlns:a16="http://schemas.microsoft.com/office/drawing/2014/main" id="{72E4A769-0205-4229-9F25-F5702ECAD6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34" name="Ink 113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151D8C5-D7AB-4300-B28A-7C7E703393B1}"/>
                        </a:ext>
                      </a:extLst>
                    </p:cNvPr>
                    <p:cNvPicPr/>
                    <p:nvPr/>
                  </p:nvPicPr>
                  <p:blipFill>
                    <a:blip r:embed="rId874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75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D377CC89-8FD1-4482-809A-5CEDACCB5650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31" name="Ink 1130">
                    <a:extLst>
                      <a:ext uri="{FF2B5EF4-FFF2-40B4-BE49-F238E27FC236}">
                        <a16:creationId xmlns:a16="http://schemas.microsoft.com/office/drawing/2014/main" id="{3B83EE46-60D9-4D06-8641-362362A64F48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6">
                <p14:nvContentPartPr>
                  <p14:cNvPr id="233" name="Ink 232">
                    <a:extLst>
                      <a:ext uri="{FF2B5EF4-FFF2-40B4-BE49-F238E27FC236}">
                        <a16:creationId xmlns:a16="http://schemas.microsoft.com/office/drawing/2014/main" id="{0DE12739-28F5-4779-B953-0DBF029143A3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32" name="Ink 1131">
                    <a:extLst>
                      <a:ext uri="{FF2B5EF4-FFF2-40B4-BE49-F238E27FC236}">
                        <a16:creationId xmlns:a16="http://schemas.microsoft.com/office/drawing/2014/main" id="{78DC3E25-5D01-49C1-8DC6-EFC1802F1069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0EFB871-E117-4C63-81A9-0642576A02B9}"/>
                </a:ext>
              </a:extLst>
            </p:cNvPr>
            <p:cNvGrpSpPr/>
            <p:nvPr/>
          </p:nvGrpSpPr>
          <p:grpSpPr>
            <a:xfrm>
              <a:off x="4241604" y="4257015"/>
              <a:ext cx="516531" cy="516531"/>
              <a:chOff x="9960679" y="2168263"/>
              <a:chExt cx="516531" cy="516531"/>
            </a:xfrm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6CDE0E43-8CC0-47BF-8739-980BFC42438F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70FBFD40-D101-410E-9776-691622ECCB3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77">
                  <p14:nvContentPartPr>
                    <p14:cNvPr id="230" name="Ink 229">
                      <a:extLst>
                        <a:ext uri="{FF2B5EF4-FFF2-40B4-BE49-F238E27FC236}">
                          <a16:creationId xmlns:a16="http://schemas.microsoft.com/office/drawing/2014/main" id="{44430D7F-2E98-4250-9C2A-F7E919459E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29" name="Ink 112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AEC9D30-7E51-4300-BC11-096642AF296A}"/>
                        </a:ext>
                      </a:extLst>
                    </p:cNvPr>
                    <p:cNvPicPr/>
                    <p:nvPr/>
                  </p:nvPicPr>
                  <p:blipFill>
                    <a:blip r:embed="rId87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79">
                <p14:nvContentPartPr>
                  <p14:cNvPr id="227" name="Ink 226">
                    <a:extLst>
                      <a:ext uri="{FF2B5EF4-FFF2-40B4-BE49-F238E27FC236}">
                        <a16:creationId xmlns:a16="http://schemas.microsoft.com/office/drawing/2014/main" id="{D5A0A631-99D2-40C6-9BD5-2189E209941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26" name="Ink 1125">
                    <a:extLst>
                      <a:ext uri="{FF2B5EF4-FFF2-40B4-BE49-F238E27FC236}">
                        <a16:creationId xmlns:a16="http://schemas.microsoft.com/office/drawing/2014/main" id="{9B5CC0AB-A726-413C-B5E7-06E781E45DE6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0">
                <p14:nvContentPartPr>
                  <p14:cNvPr id="228" name="Ink 227">
                    <a:extLst>
                      <a:ext uri="{FF2B5EF4-FFF2-40B4-BE49-F238E27FC236}">
                        <a16:creationId xmlns:a16="http://schemas.microsoft.com/office/drawing/2014/main" id="{C74B21A1-3B1C-49E6-9D86-34D1B7589735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27" name="Ink 1126">
                    <a:extLst>
                      <a:ext uri="{FF2B5EF4-FFF2-40B4-BE49-F238E27FC236}">
                        <a16:creationId xmlns:a16="http://schemas.microsoft.com/office/drawing/2014/main" id="{6832A886-D184-456E-8D08-8083B0F28C34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A0F25E2-B347-41BF-BC07-2BCFE97D4435}"/>
                </a:ext>
              </a:extLst>
            </p:cNvPr>
            <p:cNvGrpSpPr/>
            <p:nvPr/>
          </p:nvGrpSpPr>
          <p:grpSpPr>
            <a:xfrm>
              <a:off x="4624346" y="4257013"/>
              <a:ext cx="516531" cy="516531"/>
              <a:chOff x="9960679" y="2168263"/>
              <a:chExt cx="516531" cy="516531"/>
            </a:xfrm>
          </p:grpSpPr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3911E8A-6615-486D-AE42-EA51F77A9F9D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641306C9-D057-483C-AA72-FFBEBD435E3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81">
                  <p14:nvContentPartPr>
                    <p14:cNvPr id="225" name="Ink 224">
                      <a:extLst>
                        <a:ext uri="{FF2B5EF4-FFF2-40B4-BE49-F238E27FC236}">
                          <a16:creationId xmlns:a16="http://schemas.microsoft.com/office/drawing/2014/main" id="{D6F89740-08A7-4729-8172-9A11123805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" name="Ink 112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A79F7138-9D80-4E59-952F-895B2536CC7E}"/>
                        </a:ext>
                      </a:extLst>
                    </p:cNvPr>
                    <p:cNvPicPr/>
                    <p:nvPr/>
                  </p:nvPicPr>
                  <p:blipFill>
                    <a:blip r:embed="rId88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83">
                <p14:nvContentPartPr>
                  <p14:cNvPr id="222" name="Ink 221">
                    <a:extLst>
                      <a:ext uri="{FF2B5EF4-FFF2-40B4-BE49-F238E27FC236}">
                        <a16:creationId xmlns:a16="http://schemas.microsoft.com/office/drawing/2014/main" id="{FFB37248-CD46-406D-9A1F-BC68C2F67D7C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21" name="Ink 1120">
                    <a:extLst>
                      <a:ext uri="{FF2B5EF4-FFF2-40B4-BE49-F238E27FC236}">
                        <a16:creationId xmlns:a16="http://schemas.microsoft.com/office/drawing/2014/main" id="{D9D90150-2ECC-4A25-8A8D-1C214426FE03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4">
                <p14:nvContentPartPr>
                  <p14:cNvPr id="223" name="Ink 222">
                    <a:extLst>
                      <a:ext uri="{FF2B5EF4-FFF2-40B4-BE49-F238E27FC236}">
                        <a16:creationId xmlns:a16="http://schemas.microsoft.com/office/drawing/2014/main" id="{14ABE470-1594-4EF4-B78D-1AC0C29A5A27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22" name="Ink 1121">
                    <a:extLst>
                      <a:ext uri="{FF2B5EF4-FFF2-40B4-BE49-F238E27FC236}">
                        <a16:creationId xmlns:a16="http://schemas.microsoft.com/office/drawing/2014/main" id="{6B208E86-BE4E-49F5-9E99-A85551558F96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A15CB7C-CEEA-4C6F-90EE-E831E88B24C3}"/>
                </a:ext>
              </a:extLst>
            </p:cNvPr>
            <p:cNvGrpSpPr/>
            <p:nvPr/>
          </p:nvGrpSpPr>
          <p:grpSpPr>
            <a:xfrm>
              <a:off x="4991192" y="4257013"/>
              <a:ext cx="516531" cy="516531"/>
              <a:chOff x="9960679" y="2168263"/>
              <a:chExt cx="516531" cy="516531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6D5868F9-2ED4-41CC-A886-BD4B97CCC9E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D0CCC705-4550-4634-893B-70EA7D87101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85">
                  <p14:nvContentPartPr>
                    <p14:cNvPr id="220" name="Ink 219">
                      <a:extLst>
                        <a:ext uri="{FF2B5EF4-FFF2-40B4-BE49-F238E27FC236}">
                          <a16:creationId xmlns:a16="http://schemas.microsoft.com/office/drawing/2014/main" id="{F7F6155E-5794-4731-9C38-889427E218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19" name="Ink 111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F7E19B1E-E9E2-41D9-82F3-0B154526AB9A}"/>
                        </a:ext>
                      </a:extLst>
                    </p:cNvPr>
                    <p:cNvPicPr/>
                    <p:nvPr/>
                  </p:nvPicPr>
                  <p:blipFill>
                    <a:blip r:embed="rId88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87">
                <p14:nvContentPartPr>
                  <p14:cNvPr id="217" name="Ink 216">
                    <a:extLst>
                      <a:ext uri="{FF2B5EF4-FFF2-40B4-BE49-F238E27FC236}">
                        <a16:creationId xmlns:a16="http://schemas.microsoft.com/office/drawing/2014/main" id="{A841A60A-2E1A-4211-96E0-11099267B12B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16" name="Ink 1115">
                    <a:extLst>
                      <a:ext uri="{FF2B5EF4-FFF2-40B4-BE49-F238E27FC236}">
                        <a16:creationId xmlns:a16="http://schemas.microsoft.com/office/drawing/2014/main" id="{A861D5A8-E54C-4A36-A2EC-9027152E0591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8">
                <p14:nvContentPartPr>
                  <p14:cNvPr id="218" name="Ink 217">
                    <a:extLst>
                      <a:ext uri="{FF2B5EF4-FFF2-40B4-BE49-F238E27FC236}">
                        <a16:creationId xmlns:a16="http://schemas.microsoft.com/office/drawing/2014/main" id="{A1D46752-2285-4B97-8C24-EAFAC83BCC83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17" name="Ink 1116">
                    <a:extLst>
                      <a:ext uri="{FF2B5EF4-FFF2-40B4-BE49-F238E27FC236}">
                        <a16:creationId xmlns:a16="http://schemas.microsoft.com/office/drawing/2014/main" id="{C65BBB45-D2A9-4AFA-905E-6273A6F2BC42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5FBD85B-C9E6-4D1D-AD1B-A9DC5ECC2658}"/>
                </a:ext>
              </a:extLst>
            </p:cNvPr>
            <p:cNvGrpSpPr/>
            <p:nvPr/>
          </p:nvGrpSpPr>
          <p:grpSpPr>
            <a:xfrm>
              <a:off x="5316932" y="4257013"/>
              <a:ext cx="516531" cy="516531"/>
              <a:chOff x="9960679" y="2168263"/>
              <a:chExt cx="516531" cy="516531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C860942A-4793-49E3-8322-ED49C7B457C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0B33DCD6-FC00-452D-BFD1-7A740CC0D10F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89">
                  <p14:nvContentPartPr>
                    <p14:cNvPr id="215" name="Ink 214">
                      <a:extLst>
                        <a:ext uri="{FF2B5EF4-FFF2-40B4-BE49-F238E27FC236}">
                          <a16:creationId xmlns:a16="http://schemas.microsoft.com/office/drawing/2014/main" id="{EBE38ED6-8D52-4B72-A030-129EDABB0C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14" name="Ink 111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290A17E-B755-4D5B-A15D-6B30648A02D3}"/>
                        </a:ext>
                      </a:extLst>
                    </p:cNvPr>
                    <p:cNvPicPr/>
                    <p:nvPr/>
                  </p:nvPicPr>
                  <p:blipFill>
                    <a:blip r:embed="rId89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91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3D752B3D-01EB-402C-B410-F9E0E478BDED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11" name="Ink 1110">
                    <a:extLst>
                      <a:ext uri="{FF2B5EF4-FFF2-40B4-BE49-F238E27FC236}">
                        <a16:creationId xmlns:a16="http://schemas.microsoft.com/office/drawing/2014/main" id="{2E623BC1-5DCC-4974-9BA0-A8016FD459B5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2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AA4955CF-7790-4AFF-AE01-B2335D4B5EC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12" name="Ink 1111">
                    <a:extLst>
                      <a:ext uri="{FF2B5EF4-FFF2-40B4-BE49-F238E27FC236}">
                        <a16:creationId xmlns:a16="http://schemas.microsoft.com/office/drawing/2014/main" id="{A1416A24-44BF-4D46-81B4-D6554DA8015D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8006287-7674-4AEE-818F-E328053FD95B}"/>
                </a:ext>
              </a:extLst>
            </p:cNvPr>
            <p:cNvGrpSpPr/>
            <p:nvPr/>
          </p:nvGrpSpPr>
          <p:grpSpPr>
            <a:xfrm>
              <a:off x="5699676" y="4257012"/>
              <a:ext cx="516531" cy="516531"/>
              <a:chOff x="9960679" y="2168263"/>
              <a:chExt cx="516531" cy="516531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B0EA6975-0DC2-46B4-80D5-BB855560743C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AF08EDA2-7E8E-41C6-8D57-B45A3ECD9E9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93">
                  <p14:nvContentPartPr>
                    <p14:cNvPr id="210" name="Ink 209">
                      <a:extLst>
                        <a:ext uri="{FF2B5EF4-FFF2-40B4-BE49-F238E27FC236}">
                          <a16:creationId xmlns:a16="http://schemas.microsoft.com/office/drawing/2014/main" id="{1C1D89AE-B1F5-4406-8EF5-2F126BE67C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09" name="Ink 110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A694A489-2974-49BA-A4C7-622098A9A602}"/>
                        </a:ext>
                      </a:extLst>
                    </p:cNvPr>
                    <p:cNvPicPr/>
                    <p:nvPr/>
                  </p:nvPicPr>
                  <p:blipFill>
                    <a:blip r:embed="rId894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95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066FE0A5-FA67-45F7-AE44-653BB35A521E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06" name="Ink 1105">
                    <a:extLst>
                      <a:ext uri="{FF2B5EF4-FFF2-40B4-BE49-F238E27FC236}">
                        <a16:creationId xmlns:a16="http://schemas.microsoft.com/office/drawing/2014/main" id="{76A5A256-73A5-4FF2-99CD-D689F17AA462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6">
                <p14:nvContentPartPr>
                  <p14:cNvPr id="208" name="Ink 207">
                    <a:extLst>
                      <a:ext uri="{FF2B5EF4-FFF2-40B4-BE49-F238E27FC236}">
                        <a16:creationId xmlns:a16="http://schemas.microsoft.com/office/drawing/2014/main" id="{48133AF8-6C57-4A82-9D5B-6C598B1824A5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07" name="Ink 1106">
                    <a:extLst>
                      <a:ext uri="{FF2B5EF4-FFF2-40B4-BE49-F238E27FC236}">
                        <a16:creationId xmlns:a16="http://schemas.microsoft.com/office/drawing/2014/main" id="{F86880FE-5AC3-42F4-B575-5E4DB930941D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75B1601-2C7E-4091-949B-11CAA34F2150}"/>
                </a:ext>
              </a:extLst>
            </p:cNvPr>
            <p:cNvGrpSpPr/>
            <p:nvPr/>
          </p:nvGrpSpPr>
          <p:grpSpPr>
            <a:xfrm>
              <a:off x="6066520" y="4257010"/>
              <a:ext cx="516531" cy="516531"/>
              <a:chOff x="9960679" y="2168263"/>
              <a:chExt cx="516531" cy="516531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147D87D4-C2E1-4E6E-AB0A-6E4F733C2CCF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A14C01E0-2EB4-4579-AE2C-4B414A22CDF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897">
                  <p14:nvContentPartPr>
                    <p14:cNvPr id="205" name="Ink 204">
                      <a:extLst>
                        <a:ext uri="{FF2B5EF4-FFF2-40B4-BE49-F238E27FC236}">
                          <a16:creationId xmlns:a16="http://schemas.microsoft.com/office/drawing/2014/main" id="{53AF7489-7B8C-4E69-9B6D-03DCA1297B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04" name="Ink 110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3DCDC925-2F71-4593-B05C-2E578C233DDA}"/>
                        </a:ext>
                      </a:extLst>
                    </p:cNvPr>
                    <p:cNvPicPr/>
                    <p:nvPr/>
                  </p:nvPicPr>
                  <p:blipFill>
                    <a:blip r:embed="rId89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99">
                <p14:nvContentPartPr>
                  <p14:cNvPr id="202" name="Ink 201">
                    <a:extLst>
                      <a:ext uri="{FF2B5EF4-FFF2-40B4-BE49-F238E27FC236}">
                        <a16:creationId xmlns:a16="http://schemas.microsoft.com/office/drawing/2014/main" id="{DA35B225-24BB-43A5-A4FB-7297D939D552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01" name="Ink 1100">
                    <a:extLst>
                      <a:ext uri="{FF2B5EF4-FFF2-40B4-BE49-F238E27FC236}">
                        <a16:creationId xmlns:a16="http://schemas.microsoft.com/office/drawing/2014/main" id="{5CC4C59E-E72D-4C15-9109-7B908C346252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0">
                <p14:nvContentPartPr>
                  <p14:cNvPr id="203" name="Ink 202">
                    <a:extLst>
                      <a:ext uri="{FF2B5EF4-FFF2-40B4-BE49-F238E27FC236}">
                        <a16:creationId xmlns:a16="http://schemas.microsoft.com/office/drawing/2014/main" id="{76291867-6790-4BBC-B6F0-1736969DA47F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02" name="Ink 1101">
                    <a:extLst>
                      <a:ext uri="{FF2B5EF4-FFF2-40B4-BE49-F238E27FC236}">
                        <a16:creationId xmlns:a16="http://schemas.microsoft.com/office/drawing/2014/main" id="{B05CCDD2-944F-4792-B7DB-5311EEE8DF97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20D52B6-57E9-4518-9076-D7FD8A7A11B3}"/>
                </a:ext>
              </a:extLst>
            </p:cNvPr>
            <p:cNvGrpSpPr/>
            <p:nvPr/>
          </p:nvGrpSpPr>
          <p:grpSpPr>
            <a:xfrm>
              <a:off x="3316739" y="4409413"/>
              <a:ext cx="516531" cy="516531"/>
              <a:chOff x="9960679" y="2168263"/>
              <a:chExt cx="516531" cy="516531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344A690B-29D4-4BB6-82C4-7E51975CFAF4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F24D6F94-2CD4-4EB5-B283-A68011B7B812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01">
                  <p14:nvContentPartPr>
                    <p14:cNvPr id="200" name="Ink 199">
                      <a:extLst>
                        <a:ext uri="{FF2B5EF4-FFF2-40B4-BE49-F238E27FC236}">
                          <a16:creationId xmlns:a16="http://schemas.microsoft.com/office/drawing/2014/main" id="{6C150A16-A7D8-43C0-8E15-FB79AC62E0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99" name="Ink 109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BA41A32-5FF5-40FB-A665-9C4501306ACF}"/>
                        </a:ext>
                      </a:extLst>
                    </p:cNvPr>
                    <p:cNvPicPr/>
                    <p:nvPr/>
                  </p:nvPicPr>
                  <p:blipFill>
                    <a:blip r:embed="rId90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03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465C172A-01F9-4E79-8E20-1B151638A3D0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96" name="Ink 1095">
                    <a:extLst>
                      <a:ext uri="{FF2B5EF4-FFF2-40B4-BE49-F238E27FC236}">
                        <a16:creationId xmlns:a16="http://schemas.microsoft.com/office/drawing/2014/main" id="{54645606-80FE-41AA-BE97-3A94EAA0CABD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4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D3A5BBE7-29C9-4B2C-960B-1E3B4A399B0B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97" name="Ink 1096">
                    <a:extLst>
                      <a:ext uri="{FF2B5EF4-FFF2-40B4-BE49-F238E27FC236}">
                        <a16:creationId xmlns:a16="http://schemas.microsoft.com/office/drawing/2014/main" id="{0EE16DF0-6174-46A8-9271-51C8456677D5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70F0501-A5B3-42E8-84A0-38189E0A6CD2}"/>
                </a:ext>
              </a:extLst>
            </p:cNvPr>
            <p:cNvGrpSpPr/>
            <p:nvPr/>
          </p:nvGrpSpPr>
          <p:grpSpPr>
            <a:xfrm>
              <a:off x="3699481" y="4409413"/>
              <a:ext cx="516531" cy="516531"/>
              <a:chOff x="9960679" y="2168263"/>
              <a:chExt cx="516531" cy="516531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2637D6A6-0AB6-4B91-AD9A-F7DDC557373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2696BCDE-71F6-4AA3-B9B0-7B9A061B3F0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05">
                  <p14:nvContentPartPr>
                    <p14:cNvPr id="195" name="Ink 194">
                      <a:extLst>
                        <a:ext uri="{FF2B5EF4-FFF2-40B4-BE49-F238E27FC236}">
                          <a16:creationId xmlns:a16="http://schemas.microsoft.com/office/drawing/2014/main" id="{B88D27F6-2280-40EF-B367-EEFD0D188F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94" name="Ink 109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B4A1CF61-B0D6-49F3-9103-07F8305D13E6}"/>
                        </a:ext>
                      </a:extLst>
                    </p:cNvPr>
                    <p:cNvPicPr/>
                    <p:nvPr/>
                  </p:nvPicPr>
                  <p:blipFill>
                    <a:blip r:embed="rId90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07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49F1ED4E-A641-470C-BE79-FB76B99BE8B2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91" name="Ink 1090">
                    <a:extLst>
                      <a:ext uri="{FF2B5EF4-FFF2-40B4-BE49-F238E27FC236}">
                        <a16:creationId xmlns:a16="http://schemas.microsoft.com/office/drawing/2014/main" id="{4EA8A715-78D0-4389-949F-1860CB76F644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8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9A7AE8DD-24DC-408A-BEAE-DC2AB26FAF0E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92" name="Ink 1091">
                    <a:extLst>
                      <a:ext uri="{FF2B5EF4-FFF2-40B4-BE49-F238E27FC236}">
                        <a16:creationId xmlns:a16="http://schemas.microsoft.com/office/drawing/2014/main" id="{433D6E13-A150-4E8F-8865-FC438D50BD1A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58F494C-AF2F-4E81-AF38-3C04BFF8CA5B}"/>
                </a:ext>
              </a:extLst>
            </p:cNvPr>
            <p:cNvGrpSpPr/>
            <p:nvPr/>
          </p:nvGrpSpPr>
          <p:grpSpPr>
            <a:xfrm>
              <a:off x="4066326" y="4409413"/>
              <a:ext cx="516531" cy="516531"/>
              <a:chOff x="9960679" y="2168263"/>
              <a:chExt cx="516531" cy="516531"/>
            </a:xfrm>
          </p:grpSpPr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B624D57F-DB11-439C-B7B9-B6B6472041F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473E4E3C-7C03-4513-9D4A-CF3647FA079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09">
                  <p14:nvContentPartPr>
                    <p14:cNvPr id="190" name="Ink 189">
                      <a:extLst>
                        <a:ext uri="{FF2B5EF4-FFF2-40B4-BE49-F238E27FC236}">
                          <a16:creationId xmlns:a16="http://schemas.microsoft.com/office/drawing/2014/main" id="{B5079673-B678-4716-95E6-18FE72A506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89" name="Ink 108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7C07E452-8C1F-4839-BB1F-FB740FF71C76}"/>
                        </a:ext>
                      </a:extLst>
                    </p:cNvPr>
                    <p:cNvPicPr/>
                    <p:nvPr/>
                  </p:nvPicPr>
                  <p:blipFill>
                    <a:blip r:embed="rId91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11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E452A503-0E9C-41FC-BE2F-10989BCDB95E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86" name="Ink 1085">
                    <a:extLst>
                      <a:ext uri="{FF2B5EF4-FFF2-40B4-BE49-F238E27FC236}">
                        <a16:creationId xmlns:a16="http://schemas.microsoft.com/office/drawing/2014/main" id="{932D068C-500B-41B8-9DDD-8A3CE94CC416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2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64BDAB4C-FF0F-4F95-8054-5168730CB378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87" name="Ink 1086">
                    <a:extLst>
                      <a:ext uri="{FF2B5EF4-FFF2-40B4-BE49-F238E27FC236}">
                        <a16:creationId xmlns:a16="http://schemas.microsoft.com/office/drawing/2014/main" id="{7B24D789-F578-491C-9C7A-EC4A36A45600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F88BEB9-B40B-4F44-96D6-59DD047DB5CE}"/>
                </a:ext>
              </a:extLst>
            </p:cNvPr>
            <p:cNvGrpSpPr/>
            <p:nvPr/>
          </p:nvGrpSpPr>
          <p:grpSpPr>
            <a:xfrm>
              <a:off x="4394004" y="4409413"/>
              <a:ext cx="516531" cy="516531"/>
              <a:chOff x="9960679" y="2168263"/>
              <a:chExt cx="516531" cy="516531"/>
            </a:xfrm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DE952822-A943-4D65-9183-B0543B160EA4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CBA88EBA-AB58-4610-801F-797125ABDCF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13">
                  <p14:nvContentPartPr>
                    <p14:cNvPr id="185" name="Ink 184">
                      <a:extLst>
                        <a:ext uri="{FF2B5EF4-FFF2-40B4-BE49-F238E27FC236}">
                          <a16:creationId xmlns:a16="http://schemas.microsoft.com/office/drawing/2014/main" id="{8D5180F1-DD48-430E-A796-E70A6E0755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84" name="Ink 108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81D7FE8-4D25-417E-967E-DFCB1F38F455}"/>
                        </a:ext>
                      </a:extLst>
                    </p:cNvPr>
                    <p:cNvPicPr/>
                    <p:nvPr/>
                  </p:nvPicPr>
                  <p:blipFill>
                    <a:blip r:embed="rId914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15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64838D6C-3E49-4DDF-B953-7B0C830B38D2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81" name="Ink 1080">
                    <a:extLst>
                      <a:ext uri="{FF2B5EF4-FFF2-40B4-BE49-F238E27FC236}">
                        <a16:creationId xmlns:a16="http://schemas.microsoft.com/office/drawing/2014/main" id="{B9A3161B-70C7-4D98-AC3A-519F186EEBC3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6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ED090ABA-0DC7-4769-9BEA-BC51108E526B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82" name="Ink 1081">
                    <a:extLst>
                      <a:ext uri="{FF2B5EF4-FFF2-40B4-BE49-F238E27FC236}">
                        <a16:creationId xmlns:a16="http://schemas.microsoft.com/office/drawing/2014/main" id="{D58C3F12-9EE9-4CFD-8D3D-B387E9AEF5AE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5CA8CBC-7368-4D17-AADA-4A9224AE25B0}"/>
                </a:ext>
              </a:extLst>
            </p:cNvPr>
            <p:cNvGrpSpPr/>
            <p:nvPr/>
          </p:nvGrpSpPr>
          <p:grpSpPr>
            <a:xfrm>
              <a:off x="4776747" y="4409412"/>
              <a:ext cx="516531" cy="516531"/>
              <a:chOff x="9960679" y="2168263"/>
              <a:chExt cx="516531" cy="516531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7A782F94-E0FE-4729-B24B-39905963C254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716FFBCD-CF19-4C9F-B617-9DA260728174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17">
                  <p14:nvContentPartPr>
                    <p14:cNvPr id="180" name="Ink 179">
                      <a:extLst>
                        <a:ext uri="{FF2B5EF4-FFF2-40B4-BE49-F238E27FC236}">
                          <a16:creationId xmlns:a16="http://schemas.microsoft.com/office/drawing/2014/main" id="{49AE7C8E-ABC9-4398-88E8-CC912AF61F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79" name="Ink 107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2DB1D397-A536-4EEF-B8D2-C63020768FFF}"/>
                        </a:ext>
                      </a:extLst>
                    </p:cNvPr>
                    <p:cNvPicPr/>
                    <p:nvPr/>
                  </p:nvPicPr>
                  <p:blipFill>
                    <a:blip r:embed="rId91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19">
                <p14:nvContentPartPr>
                  <p14:cNvPr id="177" name="Ink 176">
                    <a:extLst>
                      <a:ext uri="{FF2B5EF4-FFF2-40B4-BE49-F238E27FC236}">
                        <a16:creationId xmlns:a16="http://schemas.microsoft.com/office/drawing/2014/main" id="{027424D8-2038-4CFD-9E05-BD465D38D62A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76" name="Ink 1075">
                    <a:extLst>
                      <a:ext uri="{FF2B5EF4-FFF2-40B4-BE49-F238E27FC236}">
                        <a16:creationId xmlns:a16="http://schemas.microsoft.com/office/drawing/2014/main" id="{1BDB9C0E-47F9-46C6-8E6E-997E8766AE20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0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696B5706-6C90-4513-B687-215B412975E4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77" name="Ink 1076">
                    <a:extLst>
                      <a:ext uri="{FF2B5EF4-FFF2-40B4-BE49-F238E27FC236}">
                        <a16:creationId xmlns:a16="http://schemas.microsoft.com/office/drawing/2014/main" id="{900E6DE6-732D-4BAE-B0AF-A1F748FD155C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9B8E917-9293-4465-AEDB-2A8E5685ADA0}"/>
                </a:ext>
              </a:extLst>
            </p:cNvPr>
            <p:cNvGrpSpPr/>
            <p:nvPr/>
          </p:nvGrpSpPr>
          <p:grpSpPr>
            <a:xfrm>
              <a:off x="5143591" y="4409412"/>
              <a:ext cx="516531" cy="516531"/>
              <a:chOff x="9960679" y="2168263"/>
              <a:chExt cx="516531" cy="516531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270D66D9-0D12-4CCB-985A-AEC294B28DB0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4571566E-40CF-4437-813D-A4AB6A8068E2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21">
                  <p14:nvContentPartPr>
                    <p14:cNvPr id="175" name="Ink 174">
                      <a:extLst>
                        <a:ext uri="{FF2B5EF4-FFF2-40B4-BE49-F238E27FC236}">
                          <a16:creationId xmlns:a16="http://schemas.microsoft.com/office/drawing/2014/main" id="{61CEDEAF-F7A7-4546-B89B-3E89268DCF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74" name="Ink 107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9DAA56E-21B4-457D-88E7-2C2513D37B35}"/>
                        </a:ext>
                      </a:extLst>
                    </p:cNvPr>
                    <p:cNvPicPr/>
                    <p:nvPr/>
                  </p:nvPicPr>
                  <p:blipFill>
                    <a:blip r:embed="rId92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23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C963FD31-151D-498F-AE94-404C6FCB0A3E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71" name="Ink 1070">
                    <a:extLst>
                      <a:ext uri="{FF2B5EF4-FFF2-40B4-BE49-F238E27FC236}">
                        <a16:creationId xmlns:a16="http://schemas.microsoft.com/office/drawing/2014/main" id="{F02CEFF0-DB5A-43CA-B4EA-5B068A7139B2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4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149598AB-9705-4437-9912-887EF62E482D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72" name="Ink 1071">
                    <a:extLst>
                      <a:ext uri="{FF2B5EF4-FFF2-40B4-BE49-F238E27FC236}">
                        <a16:creationId xmlns:a16="http://schemas.microsoft.com/office/drawing/2014/main" id="{6A3F8941-0B4E-4BDA-888B-CE74E8644540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8C3A73B-E5A1-47DA-8ECC-8389006D7F1B}"/>
                </a:ext>
              </a:extLst>
            </p:cNvPr>
            <p:cNvGrpSpPr/>
            <p:nvPr/>
          </p:nvGrpSpPr>
          <p:grpSpPr>
            <a:xfrm>
              <a:off x="5469332" y="4409412"/>
              <a:ext cx="516531" cy="516531"/>
              <a:chOff x="9960679" y="2168263"/>
              <a:chExt cx="516531" cy="516531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6CF7CB8-D901-499B-AE28-B7AC138A181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D2DC217F-56DB-448E-AFE2-F6BC454652D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25">
                  <p14:nvContentPartPr>
                    <p14:cNvPr id="170" name="Ink 169">
                      <a:extLst>
                        <a:ext uri="{FF2B5EF4-FFF2-40B4-BE49-F238E27FC236}">
                          <a16:creationId xmlns:a16="http://schemas.microsoft.com/office/drawing/2014/main" id="{ED7109A3-1569-438A-82B5-1AAFEFBBEE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69" name="Ink 106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8A07123-25C3-4B4B-8DC4-4AAB68D5B007}"/>
                        </a:ext>
                      </a:extLst>
                    </p:cNvPr>
                    <p:cNvPicPr/>
                    <p:nvPr/>
                  </p:nvPicPr>
                  <p:blipFill>
                    <a:blip r:embed="rId92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27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F3289935-9CC9-4C0C-AC6A-E970157E5406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66" name="Ink 1065">
                    <a:extLst>
                      <a:ext uri="{FF2B5EF4-FFF2-40B4-BE49-F238E27FC236}">
                        <a16:creationId xmlns:a16="http://schemas.microsoft.com/office/drawing/2014/main" id="{6364BFDD-16A8-4C08-92C9-EE1D4DD521B2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8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14091D6D-9029-42E0-BB18-424DE0D6407C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67" name="Ink 1066">
                    <a:extLst>
                      <a:ext uri="{FF2B5EF4-FFF2-40B4-BE49-F238E27FC236}">
                        <a16:creationId xmlns:a16="http://schemas.microsoft.com/office/drawing/2014/main" id="{FD50F97C-F4F0-45B8-BA55-EAD5A903F919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A3C2DFB-9B7E-4886-B83B-3AB53960114D}"/>
                </a:ext>
              </a:extLst>
            </p:cNvPr>
            <p:cNvGrpSpPr/>
            <p:nvPr/>
          </p:nvGrpSpPr>
          <p:grpSpPr>
            <a:xfrm>
              <a:off x="5852074" y="4409410"/>
              <a:ext cx="516531" cy="516531"/>
              <a:chOff x="9960679" y="2168263"/>
              <a:chExt cx="516531" cy="516531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5CF5FAE-4944-4D57-8396-C90CAB0F9B71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1CD100A4-8D85-4F95-91D0-93915FD21352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29">
                  <p14:nvContentPartPr>
                    <p14:cNvPr id="165" name="Ink 164">
                      <a:extLst>
                        <a:ext uri="{FF2B5EF4-FFF2-40B4-BE49-F238E27FC236}">
                          <a16:creationId xmlns:a16="http://schemas.microsoft.com/office/drawing/2014/main" id="{9F9F8E27-601A-4766-9BBE-78A995D9F7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64" name="Ink 106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92902AB-C31F-4B7E-8DA2-36855B2C9F7E}"/>
                        </a:ext>
                      </a:extLst>
                    </p:cNvPr>
                    <p:cNvPicPr/>
                    <p:nvPr/>
                  </p:nvPicPr>
                  <p:blipFill>
                    <a:blip r:embed="rId93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31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850632CA-9B2E-429C-A73F-38AF25270DE4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61" name="Ink 1060">
                    <a:extLst>
                      <a:ext uri="{FF2B5EF4-FFF2-40B4-BE49-F238E27FC236}">
                        <a16:creationId xmlns:a16="http://schemas.microsoft.com/office/drawing/2014/main" id="{E380B56A-5C45-4FB1-A76F-3D5A29E53AFA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2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DB6977D8-FFC9-44D7-87F9-A8B0E0C91A9A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62" name="Ink 1061">
                    <a:extLst>
                      <a:ext uri="{FF2B5EF4-FFF2-40B4-BE49-F238E27FC236}">
                        <a16:creationId xmlns:a16="http://schemas.microsoft.com/office/drawing/2014/main" id="{2B233CB3-77A9-4F0A-B827-A4C2FAF757EC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D110C37-970B-4B0C-989D-D393CEEF1D81}"/>
                </a:ext>
              </a:extLst>
            </p:cNvPr>
            <p:cNvGrpSpPr/>
            <p:nvPr/>
          </p:nvGrpSpPr>
          <p:grpSpPr>
            <a:xfrm>
              <a:off x="6218919" y="4409407"/>
              <a:ext cx="516531" cy="516531"/>
              <a:chOff x="9960679" y="2168263"/>
              <a:chExt cx="516531" cy="516531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647748C8-F78E-49BC-8F06-1F99037DE2A9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B334A77A-29F1-4950-B6A7-CC3D1B80AB1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33">
                  <p14:nvContentPartPr>
                    <p14:cNvPr id="160" name="Ink 159">
                      <a:extLst>
                        <a:ext uri="{FF2B5EF4-FFF2-40B4-BE49-F238E27FC236}">
                          <a16:creationId xmlns:a16="http://schemas.microsoft.com/office/drawing/2014/main" id="{8BC8A792-D372-44F0-93B0-7FC0B02E5A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59" name="Ink 105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6C04862-BE43-4FB5-8DB1-FA5032FBCD3A}"/>
                        </a:ext>
                      </a:extLst>
                    </p:cNvPr>
                    <p:cNvPicPr/>
                    <p:nvPr/>
                  </p:nvPicPr>
                  <p:blipFill>
                    <a:blip r:embed="rId934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35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F99930E2-ED37-4994-8352-61CFEACC51EE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56" name="Ink 1055">
                    <a:extLst>
                      <a:ext uri="{FF2B5EF4-FFF2-40B4-BE49-F238E27FC236}">
                        <a16:creationId xmlns:a16="http://schemas.microsoft.com/office/drawing/2014/main" id="{C8D9512C-18BE-4F3F-B727-9BA2F5B6475C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6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BA020B50-0DB6-4AD2-AA82-04052ECE360D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57" name="Ink 1056">
                    <a:extLst>
                      <a:ext uri="{FF2B5EF4-FFF2-40B4-BE49-F238E27FC236}">
                        <a16:creationId xmlns:a16="http://schemas.microsoft.com/office/drawing/2014/main" id="{2C8F6190-6D08-4BF3-BC87-F44D45FC02C6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4812360-190A-48C9-A416-C48180B19CF7}"/>
                </a:ext>
              </a:extLst>
            </p:cNvPr>
            <p:cNvGrpSpPr/>
            <p:nvPr/>
          </p:nvGrpSpPr>
          <p:grpSpPr>
            <a:xfrm>
              <a:off x="3469137" y="4561811"/>
              <a:ext cx="516531" cy="516531"/>
              <a:chOff x="9960679" y="2168263"/>
              <a:chExt cx="516531" cy="516531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E6A89705-D15C-4C6E-A954-9D701CDCC530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95A8D7C9-3CBD-48AF-A4EB-13B1439BFDD9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37">
                  <p14:nvContentPartPr>
                    <p14:cNvPr id="155" name="Ink 154">
                      <a:extLst>
                        <a:ext uri="{FF2B5EF4-FFF2-40B4-BE49-F238E27FC236}">
                          <a16:creationId xmlns:a16="http://schemas.microsoft.com/office/drawing/2014/main" id="{77920E2D-3822-496D-8CF4-67BD63B790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54" name="Ink 105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740BFFD5-9B37-429A-A07D-866EB102908C}"/>
                        </a:ext>
                      </a:extLst>
                    </p:cNvPr>
                    <p:cNvPicPr/>
                    <p:nvPr/>
                  </p:nvPicPr>
                  <p:blipFill>
                    <a:blip r:embed="rId93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39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92E25847-BD8B-490A-854B-628283E900A0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51" name="Ink 1050">
                    <a:extLst>
                      <a:ext uri="{FF2B5EF4-FFF2-40B4-BE49-F238E27FC236}">
                        <a16:creationId xmlns:a16="http://schemas.microsoft.com/office/drawing/2014/main" id="{285D2B03-0284-48D9-880C-36C11C2F162C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0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DEF5D517-0193-4168-9941-75449FA570C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52" name="Ink 1051">
                    <a:extLst>
                      <a:ext uri="{FF2B5EF4-FFF2-40B4-BE49-F238E27FC236}">
                        <a16:creationId xmlns:a16="http://schemas.microsoft.com/office/drawing/2014/main" id="{F2F48EA2-B235-42E4-A145-B925F5FEB688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C71C0006-DB68-44F3-B6B5-ACEE0F6FE7EA}"/>
                </a:ext>
              </a:extLst>
            </p:cNvPr>
            <p:cNvGrpSpPr/>
            <p:nvPr/>
          </p:nvGrpSpPr>
          <p:grpSpPr>
            <a:xfrm>
              <a:off x="3851879" y="4561811"/>
              <a:ext cx="516531" cy="516531"/>
              <a:chOff x="9960679" y="2168263"/>
              <a:chExt cx="516531" cy="516531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8E01709-7D26-434B-94AE-1E077F802981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464D026F-CCAF-4CD7-A7B8-DD8B6BDDD16E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41">
                  <p14:nvContentPartPr>
                    <p14:cNvPr id="150" name="Ink 149">
                      <a:extLst>
                        <a:ext uri="{FF2B5EF4-FFF2-40B4-BE49-F238E27FC236}">
                          <a16:creationId xmlns:a16="http://schemas.microsoft.com/office/drawing/2014/main" id="{7433389D-C5D4-41B4-B711-6F60D4732C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49" name="Ink 104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BCBC868-4664-491C-960C-44FB459A8F9C}"/>
                        </a:ext>
                      </a:extLst>
                    </p:cNvPr>
                    <p:cNvPicPr/>
                    <p:nvPr/>
                  </p:nvPicPr>
                  <p:blipFill>
                    <a:blip r:embed="rId94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43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8A3928D4-75EF-4FC4-90C4-2178E4B11746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46" name="Ink 1045">
                    <a:extLst>
                      <a:ext uri="{FF2B5EF4-FFF2-40B4-BE49-F238E27FC236}">
                        <a16:creationId xmlns:a16="http://schemas.microsoft.com/office/drawing/2014/main" id="{3985AA13-D144-42C6-B0D5-C1BA2F4369E6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4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4253090C-630F-4FA7-8BDD-914419686EF3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47" name="Ink 1046">
                    <a:extLst>
                      <a:ext uri="{FF2B5EF4-FFF2-40B4-BE49-F238E27FC236}">
                        <a16:creationId xmlns:a16="http://schemas.microsoft.com/office/drawing/2014/main" id="{18976693-0783-496B-B922-8CF2EB13D2A1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0F92AD7-8A46-404C-8D82-2BA810FA7214}"/>
                </a:ext>
              </a:extLst>
            </p:cNvPr>
            <p:cNvGrpSpPr/>
            <p:nvPr/>
          </p:nvGrpSpPr>
          <p:grpSpPr>
            <a:xfrm>
              <a:off x="4218725" y="4561811"/>
              <a:ext cx="516531" cy="516531"/>
              <a:chOff x="9960679" y="2168263"/>
              <a:chExt cx="516531" cy="516531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0F180326-0494-4263-B858-29F5EE72B7D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194D6F00-F1D7-45E1-BC53-B245F6A4FEE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45">
                  <p14:nvContentPartPr>
                    <p14:cNvPr id="145" name="Ink 144">
                      <a:extLst>
                        <a:ext uri="{FF2B5EF4-FFF2-40B4-BE49-F238E27FC236}">
                          <a16:creationId xmlns:a16="http://schemas.microsoft.com/office/drawing/2014/main" id="{24A404CD-51B3-4220-A40D-0C47291A4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44" name="Ink 104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0C9A7B4-1F9A-4D20-B8F7-A5B9B08070EC}"/>
                        </a:ext>
                      </a:extLst>
                    </p:cNvPr>
                    <p:cNvPicPr/>
                    <p:nvPr/>
                  </p:nvPicPr>
                  <p:blipFill>
                    <a:blip r:embed="rId94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47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9E87E212-824F-41F8-90E6-CFF0192EA83E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41" name="Ink 1040">
                    <a:extLst>
                      <a:ext uri="{FF2B5EF4-FFF2-40B4-BE49-F238E27FC236}">
                        <a16:creationId xmlns:a16="http://schemas.microsoft.com/office/drawing/2014/main" id="{D6F0F3E0-90B7-498A-AF22-6682C91A9F94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8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F49C5ADD-173F-4C71-9EF9-A2D3F500498F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42" name="Ink 1041">
                    <a:extLst>
                      <a:ext uri="{FF2B5EF4-FFF2-40B4-BE49-F238E27FC236}">
                        <a16:creationId xmlns:a16="http://schemas.microsoft.com/office/drawing/2014/main" id="{FBF42762-966A-40E1-9E38-3B68CB60F80B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65281F8-A7DF-4153-BB41-36FFA5782A4A}"/>
                </a:ext>
              </a:extLst>
            </p:cNvPr>
            <p:cNvGrpSpPr/>
            <p:nvPr/>
          </p:nvGrpSpPr>
          <p:grpSpPr>
            <a:xfrm>
              <a:off x="4546401" y="4561811"/>
              <a:ext cx="516531" cy="516531"/>
              <a:chOff x="9960679" y="2168263"/>
              <a:chExt cx="516531" cy="516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C2D3E96B-44B7-45EA-A8B8-0EAFEDB8120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3A6FAE52-A4F7-4A73-A243-0211CEB442F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49">
                  <p14:nvContentPartPr>
                    <p14:cNvPr id="140" name="Ink 139">
                      <a:extLst>
                        <a:ext uri="{FF2B5EF4-FFF2-40B4-BE49-F238E27FC236}">
                          <a16:creationId xmlns:a16="http://schemas.microsoft.com/office/drawing/2014/main" id="{B7C01489-D0DC-4298-95AF-DE48DCCA16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39" name="Ink 103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316A5649-9536-4ADA-A553-F7ED1F9C33FE}"/>
                        </a:ext>
                      </a:extLst>
                    </p:cNvPr>
                    <p:cNvPicPr/>
                    <p:nvPr/>
                  </p:nvPicPr>
                  <p:blipFill>
                    <a:blip r:embed="rId95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51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654DE352-0A64-4BBA-A200-77F5AC3C311F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36" name="Ink 1035">
                    <a:extLst>
                      <a:ext uri="{FF2B5EF4-FFF2-40B4-BE49-F238E27FC236}">
                        <a16:creationId xmlns:a16="http://schemas.microsoft.com/office/drawing/2014/main" id="{CF5532B9-C136-49A8-AFF9-51BA2CA410FF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2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4A85D106-DDC7-43E1-AA76-4241E4421856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37" name="Ink 1036">
                    <a:extLst>
                      <a:ext uri="{FF2B5EF4-FFF2-40B4-BE49-F238E27FC236}">
                        <a16:creationId xmlns:a16="http://schemas.microsoft.com/office/drawing/2014/main" id="{9E577585-1637-440D-A072-D075B522E8DE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4D1E0F9-ECF9-4567-A878-DEC1737D3035}"/>
                </a:ext>
              </a:extLst>
            </p:cNvPr>
            <p:cNvGrpSpPr/>
            <p:nvPr/>
          </p:nvGrpSpPr>
          <p:grpSpPr>
            <a:xfrm>
              <a:off x="4929143" y="4561809"/>
              <a:ext cx="516531" cy="516531"/>
              <a:chOff x="9960679" y="2168263"/>
              <a:chExt cx="516531" cy="516531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E3082BEE-9C1B-4689-AFBD-262B56ADDC0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B0CABFFB-782C-4589-9BA0-034A18E8EA5C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53">
                  <p14:nvContentPartPr>
                    <p14:cNvPr id="135" name="Ink 134">
                      <a:extLst>
                        <a:ext uri="{FF2B5EF4-FFF2-40B4-BE49-F238E27FC236}">
                          <a16:creationId xmlns:a16="http://schemas.microsoft.com/office/drawing/2014/main" id="{E1711327-EEFF-424D-82CB-06F31557A3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34" name="Ink 103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9C86EE3A-0DA4-4092-A04E-63C7E2ADFBA4}"/>
                        </a:ext>
                      </a:extLst>
                    </p:cNvPr>
                    <p:cNvPicPr/>
                    <p:nvPr/>
                  </p:nvPicPr>
                  <p:blipFill>
                    <a:blip r:embed="rId954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55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F7EB8850-7386-4CDA-881F-1068F3FD825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31" name="Ink 1030">
                    <a:extLst>
                      <a:ext uri="{FF2B5EF4-FFF2-40B4-BE49-F238E27FC236}">
                        <a16:creationId xmlns:a16="http://schemas.microsoft.com/office/drawing/2014/main" id="{7410EAD2-0BA5-4186-AA05-E67207919D97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6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ECEBB579-FBB6-4C18-83BE-19C93F0D88F0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32" name="Ink 1031">
                    <a:extLst>
                      <a:ext uri="{FF2B5EF4-FFF2-40B4-BE49-F238E27FC236}">
                        <a16:creationId xmlns:a16="http://schemas.microsoft.com/office/drawing/2014/main" id="{A56842A5-CD16-4E24-8467-EF34EAB03AD7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5DD5E26-C71B-4E27-9862-7411C6773C65}"/>
                </a:ext>
              </a:extLst>
            </p:cNvPr>
            <p:cNvGrpSpPr/>
            <p:nvPr/>
          </p:nvGrpSpPr>
          <p:grpSpPr>
            <a:xfrm>
              <a:off x="5295987" y="4561809"/>
              <a:ext cx="516531" cy="516531"/>
              <a:chOff x="9960679" y="2168263"/>
              <a:chExt cx="516531" cy="516531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ABAE87B-0C8B-49D1-B703-572A3B67ECAA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B0393229-0672-4DED-8DA9-DF27F9A85A5F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57">
                  <p14:nvContentPartPr>
                    <p14:cNvPr id="130" name="Ink 129">
                      <a:extLst>
                        <a:ext uri="{FF2B5EF4-FFF2-40B4-BE49-F238E27FC236}">
                          <a16:creationId xmlns:a16="http://schemas.microsoft.com/office/drawing/2014/main" id="{BBAFE23E-1FB0-4C50-84D3-4AB3CFB0B9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29" name="Ink 102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EAFE1C26-C70E-406C-8AD2-C0A0D2B65CEF}"/>
                        </a:ext>
                      </a:extLst>
                    </p:cNvPr>
                    <p:cNvPicPr/>
                    <p:nvPr/>
                  </p:nvPicPr>
                  <p:blipFill>
                    <a:blip r:embed="rId95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59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A25EC84A-424F-4970-9EB0-662361D382C2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26" name="Ink 1025">
                    <a:extLst>
                      <a:ext uri="{FF2B5EF4-FFF2-40B4-BE49-F238E27FC236}">
                        <a16:creationId xmlns:a16="http://schemas.microsoft.com/office/drawing/2014/main" id="{74986A0F-DC7D-4F39-9865-D9DC500B6DE3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0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161F9501-6385-48D7-B9CF-71B4CF768386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27" name="Ink 1026">
                    <a:extLst>
                      <a:ext uri="{FF2B5EF4-FFF2-40B4-BE49-F238E27FC236}">
                        <a16:creationId xmlns:a16="http://schemas.microsoft.com/office/drawing/2014/main" id="{2CCE345D-CCAC-45F4-9A7D-B5727AFAE723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10002A4-7977-4D27-85F0-C6DC3EBAD5FB}"/>
                </a:ext>
              </a:extLst>
            </p:cNvPr>
            <p:cNvGrpSpPr/>
            <p:nvPr/>
          </p:nvGrpSpPr>
          <p:grpSpPr>
            <a:xfrm>
              <a:off x="5621729" y="4561809"/>
              <a:ext cx="516531" cy="516531"/>
              <a:chOff x="9960679" y="2168263"/>
              <a:chExt cx="516531" cy="516531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5421504-C8CC-476B-8E6D-4F2D12FDF551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01896ABB-BBBE-4A5E-899D-49CAE04FEB3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61">
                  <p14:nvContentPartPr>
                    <p14:cNvPr id="125" name="Ink 124">
                      <a:extLst>
                        <a:ext uri="{FF2B5EF4-FFF2-40B4-BE49-F238E27FC236}">
                          <a16:creationId xmlns:a16="http://schemas.microsoft.com/office/drawing/2014/main" id="{7800B53D-EC3D-40DD-BBA6-F3D17D83F8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24" name="Ink 102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39D30BDB-3272-41E2-B77E-784B5160EC18}"/>
                        </a:ext>
                      </a:extLst>
                    </p:cNvPr>
                    <p:cNvPicPr/>
                    <p:nvPr/>
                  </p:nvPicPr>
                  <p:blipFill>
                    <a:blip r:embed="rId962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63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157D5588-77D2-4735-BE1B-416BE759265A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21" name="Ink 1020">
                    <a:extLst>
                      <a:ext uri="{FF2B5EF4-FFF2-40B4-BE49-F238E27FC236}">
                        <a16:creationId xmlns:a16="http://schemas.microsoft.com/office/drawing/2014/main" id="{DD0A33B7-C7EC-4FAE-A6C6-0F71A9B97B4D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4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5C284D7D-9C3D-4782-B9F0-13E56202EB45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22" name="Ink 1021">
                    <a:extLst>
                      <a:ext uri="{FF2B5EF4-FFF2-40B4-BE49-F238E27FC236}">
                        <a16:creationId xmlns:a16="http://schemas.microsoft.com/office/drawing/2014/main" id="{AAA2946C-3B6B-469F-9132-25E5EECF7C27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23D3A20-709D-446E-83F3-753C91CAFBBF}"/>
                </a:ext>
              </a:extLst>
            </p:cNvPr>
            <p:cNvGrpSpPr/>
            <p:nvPr/>
          </p:nvGrpSpPr>
          <p:grpSpPr>
            <a:xfrm>
              <a:off x="6004475" y="4561809"/>
              <a:ext cx="516531" cy="516531"/>
              <a:chOff x="9960679" y="2168263"/>
              <a:chExt cx="516531" cy="516531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A43F1AC-3D94-4DA4-B97E-7593DFC6336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9452747A-1709-40F7-B311-A01F3BA76C83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65">
                  <p14:nvContentPartPr>
                    <p14:cNvPr id="120" name="Ink 119">
                      <a:extLst>
                        <a:ext uri="{FF2B5EF4-FFF2-40B4-BE49-F238E27FC236}">
                          <a16:creationId xmlns:a16="http://schemas.microsoft.com/office/drawing/2014/main" id="{468D8BAB-3BA9-42C7-A9A5-06CE7C544B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19" name="Ink 101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B1433BB-6A4E-41CD-A746-94FF856B75AD}"/>
                        </a:ext>
                      </a:extLst>
                    </p:cNvPr>
                    <p:cNvPicPr/>
                    <p:nvPr/>
                  </p:nvPicPr>
                  <p:blipFill>
                    <a:blip r:embed="rId966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67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E54D78CF-6B9D-4F6C-9747-0DAB8D5A89EC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16" name="Ink 1015">
                    <a:extLst>
                      <a:ext uri="{FF2B5EF4-FFF2-40B4-BE49-F238E27FC236}">
                        <a16:creationId xmlns:a16="http://schemas.microsoft.com/office/drawing/2014/main" id="{AAF83AD4-59BB-4826-9770-2A262211354E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8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9EE9CBC5-5409-422E-ACA6-09FABC99624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17" name="Ink 1016">
                    <a:extLst>
                      <a:ext uri="{FF2B5EF4-FFF2-40B4-BE49-F238E27FC236}">
                        <a16:creationId xmlns:a16="http://schemas.microsoft.com/office/drawing/2014/main" id="{0FF00ABB-CD33-48A5-B45D-845EA246398D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12E2055-33A0-4667-A782-1FD706297C4B}"/>
                </a:ext>
              </a:extLst>
            </p:cNvPr>
            <p:cNvGrpSpPr/>
            <p:nvPr/>
          </p:nvGrpSpPr>
          <p:grpSpPr>
            <a:xfrm>
              <a:off x="6371319" y="4561812"/>
              <a:ext cx="516531" cy="516531"/>
              <a:chOff x="9960679" y="2168263"/>
              <a:chExt cx="516531" cy="516531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63FAD76E-22FD-4F36-8EE5-05461091828D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5984DA50-559D-4207-97D4-C71C3DFC92D5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969">
                  <p14:nvContentPartPr>
                    <p14:cNvPr id="115" name="Ink 114">
                      <a:extLst>
                        <a:ext uri="{FF2B5EF4-FFF2-40B4-BE49-F238E27FC236}">
                          <a16:creationId xmlns:a16="http://schemas.microsoft.com/office/drawing/2014/main" id="{351125FA-933C-409E-A411-F64C681D7F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14" name="Ink 101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F2A221DF-DC79-4FC9-9A4B-29766A917971}"/>
                        </a:ext>
                      </a:extLst>
                    </p:cNvPr>
                    <p:cNvPicPr/>
                    <p:nvPr/>
                  </p:nvPicPr>
                  <p:blipFill>
                    <a:blip r:embed="rId718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70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F315D4BE-DD5E-41A8-BB8D-95EEB3246ADB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11" name="Ink 1010">
                    <a:extLst>
                      <a:ext uri="{FF2B5EF4-FFF2-40B4-BE49-F238E27FC236}">
                        <a16:creationId xmlns:a16="http://schemas.microsoft.com/office/drawing/2014/main" id="{11846366-5BDC-4C8C-8F23-5DEEC780DFB6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036142" y="2223862"/>
                    <a:ext cx="190944" cy="179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1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867B2DCF-3154-4AEB-8673-442F98662A58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12" name="Ink 1011">
                    <a:extLst>
                      <a:ext uri="{FF2B5EF4-FFF2-40B4-BE49-F238E27FC236}">
                        <a16:creationId xmlns:a16="http://schemas.microsoft.com/office/drawing/2014/main" id="{13EB1F57-AD5D-4AA2-949D-478DA6E7C87A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02635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1A0CA27-BCAE-4E13-AD1E-B149D3C39A8C}"/>
              </a:ext>
            </a:extLst>
          </p:cNvPr>
          <p:cNvGrpSpPr/>
          <p:nvPr/>
        </p:nvGrpSpPr>
        <p:grpSpPr>
          <a:xfrm>
            <a:off x="1007111" y="5616600"/>
            <a:ext cx="209321" cy="199432"/>
            <a:chOff x="6649819" y="3027817"/>
            <a:chExt cx="651137" cy="620374"/>
          </a:xfrm>
          <a:solidFill>
            <a:srgbClr val="00B0F0"/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D3B3EF4-D2A0-420C-912B-3F780DC08E52}"/>
                </a:ext>
              </a:extLst>
            </p:cNvPr>
            <p:cNvGrpSpPr/>
            <p:nvPr/>
          </p:nvGrpSpPr>
          <p:grpSpPr>
            <a:xfrm>
              <a:off x="6649819" y="3027817"/>
              <a:ext cx="651137" cy="620374"/>
              <a:chOff x="4830266" y="3107009"/>
              <a:chExt cx="516531" cy="516531"/>
            </a:xfrm>
            <a:grpFill/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2569DCD-053D-490F-8D7C-E543CC8FC708}"/>
                  </a:ext>
                </a:extLst>
              </p:cNvPr>
              <p:cNvSpPr/>
              <p:nvPr/>
            </p:nvSpPr>
            <p:spPr>
              <a:xfrm>
                <a:off x="4830266" y="3107009"/>
                <a:ext cx="516531" cy="516531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972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74A3FFE-0F1F-4B5E-9A7F-6E40B37358E3}"/>
                      </a:ext>
                    </a:extLst>
                  </p14:cNvPr>
                  <p14:cNvContentPartPr/>
                  <p14:nvPr/>
                </p14:nvContentPartPr>
                <p14:xfrm>
                  <a:off x="4913637" y="3174609"/>
                  <a:ext cx="216000" cy="175680"/>
                </p14:xfrm>
              </p:contentPart>
            </mc:Choice>
            <mc:Fallback xmlns="">
              <p:pic>
                <p:nvPicPr>
                  <p:cNvPr id="12" name="Ink 1123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A79F7138-9D80-4E59-952F-895B2536CC7E}"/>
                      </a:ext>
                    </a:extLst>
                  </p:cNvPr>
                  <p:cNvPicPr/>
                  <p:nvPr/>
                </p:nvPicPr>
                <p:blipFill>
                  <a:blip r:embed="rId882"/>
                  <a:stretch>
                    <a:fillRect/>
                  </a:stretch>
                </p:blipFill>
                <p:spPr>
                  <a:xfrm>
                    <a:off x="4835699" y="2684013"/>
                    <a:ext cx="371431" cy="115640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BDFEA1-15BD-4A36-9E10-DDF33949A578}"/>
                    </a:ext>
                  </a:extLst>
                </p14:cNvPr>
                <p14:cNvContentPartPr/>
                <p14:nvPr/>
              </p14:nvContentPartPr>
              <p14:xfrm>
                <a:off x="6772996" y="3122673"/>
                <a:ext cx="185157" cy="159547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F55C50-2CE9-45E3-B4C3-0C4B7851990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728272" y="3077856"/>
                  <a:ext cx="273710" cy="2482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57652A-604F-4DC3-9DAA-8963F3687FEB}"/>
              </a:ext>
            </a:extLst>
          </p:cNvPr>
          <p:cNvGrpSpPr/>
          <p:nvPr/>
        </p:nvGrpSpPr>
        <p:grpSpPr>
          <a:xfrm>
            <a:off x="1153067" y="5363291"/>
            <a:ext cx="1330285" cy="369574"/>
            <a:chOff x="3925813" y="1216983"/>
            <a:chExt cx="1662223" cy="461792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E9E7A65-D1F5-4653-BF37-4A8255FC67AA}"/>
                </a:ext>
              </a:extLst>
            </p:cNvPr>
            <p:cNvSpPr/>
            <p:nvPr/>
          </p:nvSpPr>
          <p:spPr>
            <a:xfrm>
              <a:off x="3925813" y="1216983"/>
              <a:ext cx="1554480" cy="461792"/>
            </a:xfrm>
            <a:custGeom>
              <a:avLst/>
              <a:gdLst>
                <a:gd name="connsiteX0" fmla="*/ 0 w 1554480"/>
                <a:gd name="connsiteY0" fmla="*/ 291942 h 461792"/>
                <a:gd name="connsiteX1" fmla="*/ 222069 w 1554480"/>
                <a:gd name="connsiteY1" fmla="*/ 74228 h 461792"/>
                <a:gd name="connsiteX2" fmla="*/ 783772 w 1554480"/>
                <a:gd name="connsiteY2" fmla="*/ 8914 h 461792"/>
                <a:gd name="connsiteX3" fmla="*/ 522515 w 1554480"/>
                <a:gd name="connsiteY3" fmla="*/ 248399 h 461792"/>
                <a:gd name="connsiteX4" fmla="*/ 640080 w 1554480"/>
                <a:gd name="connsiteY4" fmla="*/ 461759 h 461792"/>
                <a:gd name="connsiteX5" fmla="*/ 957943 w 1554480"/>
                <a:gd name="connsiteY5" fmla="*/ 265817 h 461792"/>
                <a:gd name="connsiteX6" fmla="*/ 1554480 w 1554480"/>
                <a:gd name="connsiteY6" fmla="*/ 379028 h 46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4480" h="461792">
                  <a:moveTo>
                    <a:pt x="0" y="291942"/>
                  </a:moveTo>
                  <a:cubicBezTo>
                    <a:pt x="45720" y="206670"/>
                    <a:pt x="91440" y="121399"/>
                    <a:pt x="222069" y="74228"/>
                  </a:cubicBezTo>
                  <a:cubicBezTo>
                    <a:pt x="352698" y="27057"/>
                    <a:pt x="733698" y="-20114"/>
                    <a:pt x="783772" y="8914"/>
                  </a:cubicBezTo>
                  <a:cubicBezTo>
                    <a:pt x="833846" y="37942"/>
                    <a:pt x="546464" y="172925"/>
                    <a:pt x="522515" y="248399"/>
                  </a:cubicBezTo>
                  <a:cubicBezTo>
                    <a:pt x="498566" y="323873"/>
                    <a:pt x="567509" y="458856"/>
                    <a:pt x="640080" y="461759"/>
                  </a:cubicBezTo>
                  <a:cubicBezTo>
                    <a:pt x="712651" y="464662"/>
                    <a:pt x="805543" y="279605"/>
                    <a:pt x="957943" y="265817"/>
                  </a:cubicBezTo>
                  <a:cubicBezTo>
                    <a:pt x="1110343" y="252029"/>
                    <a:pt x="1332411" y="315528"/>
                    <a:pt x="1554480" y="379028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6509CE7-B11E-4F6F-9E19-BC7CDC22067E}"/>
                </a:ext>
              </a:extLst>
            </p:cNvPr>
            <p:cNvCxnSpPr/>
            <p:nvPr/>
          </p:nvCxnSpPr>
          <p:spPr>
            <a:xfrm>
              <a:off x="5308333" y="1551378"/>
              <a:ext cx="279703" cy="67166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8C207B-0753-42E7-9749-4833866F7219}"/>
              </a:ext>
            </a:extLst>
          </p:cNvPr>
          <p:cNvGrpSpPr/>
          <p:nvPr/>
        </p:nvGrpSpPr>
        <p:grpSpPr>
          <a:xfrm>
            <a:off x="2469047" y="5616600"/>
            <a:ext cx="209321" cy="199432"/>
            <a:chOff x="6649819" y="3027817"/>
            <a:chExt cx="651137" cy="620374"/>
          </a:xfrm>
          <a:solidFill>
            <a:srgbClr val="00B0F0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3D013C7-EF0C-4FDF-806A-3B8407C007DF}"/>
                </a:ext>
              </a:extLst>
            </p:cNvPr>
            <p:cNvGrpSpPr/>
            <p:nvPr/>
          </p:nvGrpSpPr>
          <p:grpSpPr>
            <a:xfrm>
              <a:off x="6649819" y="3027817"/>
              <a:ext cx="651137" cy="620374"/>
              <a:chOff x="4830266" y="3107009"/>
              <a:chExt cx="516531" cy="516531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EDD5AEA-8209-41F0-ACE6-8D4D7AACC515}"/>
                  </a:ext>
                </a:extLst>
              </p:cNvPr>
              <p:cNvSpPr/>
              <p:nvPr/>
            </p:nvSpPr>
            <p:spPr>
              <a:xfrm>
                <a:off x="4830266" y="3107009"/>
                <a:ext cx="516531" cy="516531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97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CA857B1-AD1E-4F7D-B885-83D6FBD430F9}"/>
                      </a:ext>
                    </a:extLst>
                  </p14:cNvPr>
                  <p14:cNvContentPartPr/>
                  <p14:nvPr/>
                </p14:nvContentPartPr>
                <p14:xfrm>
                  <a:off x="4913637" y="3174609"/>
                  <a:ext cx="216000" cy="175680"/>
                </p14:xfrm>
              </p:contentPart>
            </mc:Choice>
            <mc:Fallback xmlns="">
              <p:pic>
                <p:nvPicPr>
                  <p:cNvPr id="1124" name="Ink 1123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A79F7138-9D80-4E59-952F-895B2536CC7E}"/>
                      </a:ext>
                    </a:extLst>
                  </p:cNvPr>
                  <p:cNvPicPr/>
                  <p:nvPr/>
                </p:nvPicPr>
                <p:blipFill>
                  <a:blip r:embed="rId882"/>
                  <a:stretch>
                    <a:fillRect/>
                  </a:stretch>
                </p:blipFill>
                <p:spPr>
                  <a:xfrm>
                    <a:off x="4835699" y="2684013"/>
                    <a:ext cx="371431" cy="115640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D14BDC-25D8-45FD-9AF4-EFA5C2019946}"/>
                    </a:ext>
                  </a:extLst>
                </p14:cNvPr>
                <p14:cNvContentPartPr/>
                <p14:nvPr/>
              </p14:nvContentPartPr>
              <p14:xfrm>
                <a:off x="6772996" y="3122673"/>
                <a:ext cx="185157" cy="159547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F55C50-2CE9-45E3-B4C3-0C4B7851990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728272" y="3077856"/>
                  <a:ext cx="273710" cy="2482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629BCB42-2697-47B8-85AF-6AF8DF091213}"/>
              </a:ext>
            </a:extLst>
          </p:cNvPr>
          <p:cNvGrpSpPr/>
          <p:nvPr/>
        </p:nvGrpSpPr>
        <p:grpSpPr>
          <a:xfrm>
            <a:off x="2529853" y="4703212"/>
            <a:ext cx="2103518" cy="1156945"/>
            <a:chOff x="3481422" y="2969485"/>
            <a:chExt cx="1604777" cy="58086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27" name="Arrow: Left 879">
              <a:extLst>
                <a:ext uri="{FF2B5EF4-FFF2-40B4-BE49-F238E27FC236}">
                  <a16:creationId xmlns:a16="http://schemas.microsoft.com/office/drawing/2014/main" id="{3A711AC5-E798-43EB-8BBC-E634E25C0402}"/>
                </a:ext>
              </a:extLst>
            </p:cNvPr>
            <p:cNvSpPr/>
            <p:nvPr/>
          </p:nvSpPr>
          <p:spPr>
            <a:xfrm rot="10800000">
              <a:off x="3481422" y="2969485"/>
              <a:ext cx="1604777" cy="580866"/>
            </a:xfrm>
            <a:prstGeom prst="leftArrow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D2BB0948-FDFB-4754-942A-4FD6430AF048}"/>
                </a:ext>
              </a:extLst>
            </p:cNvPr>
            <p:cNvSpPr txBox="1"/>
            <p:nvPr/>
          </p:nvSpPr>
          <p:spPr>
            <a:xfrm>
              <a:off x="3639846" y="3111416"/>
              <a:ext cx="1232468" cy="41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Characterize diffusion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232CACF-F7D0-494D-9AA7-BB94C8A659E9}"/>
              </a:ext>
            </a:extLst>
          </p:cNvPr>
          <p:cNvPicPr>
            <a:picLocks noChangeAspect="1"/>
          </p:cNvPicPr>
          <p:nvPr/>
        </p:nvPicPr>
        <p:blipFill>
          <a:blip r:embed="rId976"/>
          <a:stretch>
            <a:fillRect/>
          </a:stretch>
        </p:blipFill>
        <p:spPr>
          <a:xfrm>
            <a:off x="4774675" y="4605498"/>
            <a:ext cx="3393223" cy="1805863"/>
          </a:xfrm>
          <a:prstGeom prst="rect">
            <a:avLst/>
          </a:prstGeom>
        </p:spPr>
      </p:pic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58B1B75-BB26-4D47-A3AA-403CF57F94A5}"/>
              </a:ext>
            </a:extLst>
          </p:cNvPr>
          <p:cNvGrpSpPr/>
          <p:nvPr/>
        </p:nvGrpSpPr>
        <p:grpSpPr>
          <a:xfrm>
            <a:off x="7298919" y="4871377"/>
            <a:ext cx="1321715" cy="730647"/>
            <a:chOff x="3481422" y="2969485"/>
            <a:chExt cx="1604777" cy="58086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70" name="Arrow: Left 879">
              <a:extLst>
                <a:ext uri="{FF2B5EF4-FFF2-40B4-BE49-F238E27FC236}">
                  <a16:creationId xmlns:a16="http://schemas.microsoft.com/office/drawing/2014/main" id="{5F7BFBBA-5843-4671-927A-246399CE4B0B}"/>
                </a:ext>
              </a:extLst>
            </p:cNvPr>
            <p:cNvSpPr/>
            <p:nvPr/>
          </p:nvSpPr>
          <p:spPr>
            <a:xfrm rot="10800000">
              <a:off x="3481422" y="2969485"/>
              <a:ext cx="1604777" cy="580866"/>
            </a:xfrm>
            <a:prstGeom prst="leftArrow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75E11A0B-2309-4E17-A776-9552672DD0DB}"/>
                </a:ext>
              </a:extLst>
            </p:cNvPr>
            <p:cNvSpPr txBox="1"/>
            <p:nvPr/>
          </p:nvSpPr>
          <p:spPr>
            <a:xfrm>
              <a:off x="3639847" y="3111416"/>
              <a:ext cx="1232468" cy="269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Reveals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3AB728-8B01-42B5-AE6C-4861650CF0AC}"/>
              </a:ext>
            </a:extLst>
          </p:cNvPr>
          <p:cNvCxnSpPr>
            <a:cxnSpLocks/>
          </p:cNvCxnSpPr>
          <p:nvPr/>
        </p:nvCxnSpPr>
        <p:spPr>
          <a:xfrm>
            <a:off x="6309836" y="5219183"/>
            <a:ext cx="743903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1" name="TextBox 1280">
            <a:extLst>
              <a:ext uri="{FF2B5EF4-FFF2-40B4-BE49-F238E27FC236}">
                <a16:creationId xmlns:a16="http://schemas.microsoft.com/office/drawing/2014/main" id="{A5F02458-16D8-4E3F-9BEA-82AAA10C69AF}"/>
              </a:ext>
            </a:extLst>
          </p:cNvPr>
          <p:cNvSpPr txBox="1"/>
          <p:nvPr/>
        </p:nvSpPr>
        <p:spPr>
          <a:xfrm>
            <a:off x="8806622" y="4647340"/>
            <a:ext cx="3083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Diffusion constant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Diffusion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Diffusion activation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Anisotropy</a:t>
            </a:r>
          </a:p>
        </p:txBody>
      </p:sp>
    </p:spTree>
    <p:extLst>
      <p:ext uri="{BB962C8B-B14F-4D97-AF65-F5344CB8AC3E}">
        <p14:creationId xmlns:p14="http://schemas.microsoft.com/office/powerpoint/2010/main" val="369219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7F1A9C-7637-4F4D-98A0-6672392D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743F2-BDB6-4F3D-84C0-94FC722A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AAD4B-2385-4AF7-B92A-70758987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1945-D44E-4360-A9C1-3E478177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18</a:t>
            </a:fld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94D2084-DB78-4E8E-A570-0AB3A6DA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81" y="1513499"/>
            <a:ext cx="2641600" cy="4470206"/>
          </a:xfrm>
        </p:spPr>
        <p:txBody>
          <a:bodyPr>
            <a:noAutofit/>
          </a:bodyPr>
          <a:lstStyle/>
          <a:p>
            <a:r>
              <a:rPr lang="en-US" dirty="0"/>
              <a:t>Prof. Steven </a:t>
            </a:r>
            <a:r>
              <a:rPr lang="en-US" dirty="0" err="1"/>
              <a:t>Sibener</a:t>
            </a:r>
            <a:endParaRPr lang="en-US" dirty="0"/>
          </a:p>
          <a:p>
            <a:r>
              <a:rPr lang="en-US" dirty="0"/>
              <a:t>Prof. Tomas Arias</a:t>
            </a:r>
          </a:p>
          <a:p>
            <a:r>
              <a:rPr lang="en-US" dirty="0"/>
              <a:t>Dr. Jacob Graham</a:t>
            </a:r>
          </a:p>
          <a:p>
            <a:r>
              <a:rPr lang="en-US" dirty="0"/>
              <a:t>Alison McMillan</a:t>
            </a:r>
          </a:p>
          <a:p>
            <a:r>
              <a:rPr lang="en-US" dirty="0"/>
              <a:t>Michelle Kelley</a:t>
            </a:r>
          </a:p>
          <a:p>
            <a:r>
              <a:rPr lang="en-US" dirty="0"/>
              <a:t>CBB</a:t>
            </a:r>
          </a:p>
          <a:p>
            <a:r>
              <a:rPr lang="en-US" dirty="0" err="1"/>
              <a:t>Sibener</a:t>
            </a:r>
            <a:r>
              <a:rPr lang="en-US" dirty="0"/>
              <a:t> Group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642615-9056-4FD1-BE03-9FB806644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451" y="5002433"/>
            <a:ext cx="3546006" cy="1266432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FC2E460-5F44-4EED-972A-D9711C02B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8" t="19457" r="8333" b="10891"/>
          <a:stretch/>
        </p:blipFill>
        <p:spPr>
          <a:xfrm>
            <a:off x="3431097" y="1394053"/>
            <a:ext cx="8400715" cy="32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6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B28F71-4CF2-4EEE-BA37-BEC9A176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EF28634-B346-44DF-978B-FC4F6B9C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18" y="1"/>
            <a:ext cx="11324167" cy="865470"/>
          </a:xfrm>
        </p:spPr>
        <p:txBody>
          <a:bodyPr>
            <a:noAutofit/>
          </a:bodyPr>
          <a:lstStyle/>
          <a:p>
            <a:r>
              <a:rPr lang="en-US" sz="2800" dirty="0"/>
              <a:t>Helium Atom Scattering Will Characterize Surface</a:t>
            </a:r>
            <a:br>
              <a:rPr lang="en-US" sz="2800" dirty="0"/>
            </a:br>
            <a:r>
              <a:rPr lang="en-US" sz="2800" dirty="0"/>
              <a:t>Oxide Behavior on </a:t>
            </a:r>
            <a:r>
              <a:rPr lang="en-US" sz="2800" dirty="0" err="1"/>
              <a:t>Nb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3D075-A930-4DFE-B54A-1AA0958EAADF}"/>
              </a:ext>
            </a:extLst>
          </p:cNvPr>
          <p:cNvSpPr txBox="1"/>
          <p:nvPr/>
        </p:nvSpPr>
        <p:spPr>
          <a:xfrm>
            <a:off x="595957" y="5072123"/>
            <a:ext cx="1081715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HAS’s unique capability to analyze a high temperature regime of surface structures will provide novel insight into O and Sn behavior during Nb</a:t>
            </a:r>
            <a:r>
              <a:rPr lang="en-US" sz="2400" b="1" baseline="-25000" dirty="0"/>
              <a:t>3</a:t>
            </a:r>
            <a:r>
              <a:rPr lang="en-US" sz="2400" b="1" dirty="0"/>
              <a:t>Sn film growth on oxidized Nb.</a:t>
            </a:r>
          </a:p>
        </p:txBody>
      </p:sp>
      <p:grpSp>
        <p:nvGrpSpPr>
          <p:cNvPr id="906" name="Group 905">
            <a:extLst>
              <a:ext uri="{FF2B5EF4-FFF2-40B4-BE49-F238E27FC236}">
                <a16:creationId xmlns:a16="http://schemas.microsoft.com/office/drawing/2014/main" id="{5E2E678D-C7FD-454D-857B-79B6D3079331}"/>
              </a:ext>
            </a:extLst>
          </p:cNvPr>
          <p:cNvGrpSpPr/>
          <p:nvPr/>
        </p:nvGrpSpPr>
        <p:grpSpPr>
          <a:xfrm>
            <a:off x="1948202" y="2408972"/>
            <a:ext cx="3485113" cy="1753657"/>
            <a:chOff x="2736384" y="1944494"/>
            <a:chExt cx="4021548" cy="2023584"/>
          </a:xfrm>
        </p:grpSpPr>
        <p:grpSp>
          <p:nvGrpSpPr>
            <p:cNvPr id="1319" name="Group 1318">
              <a:extLst>
                <a:ext uri="{FF2B5EF4-FFF2-40B4-BE49-F238E27FC236}">
                  <a16:creationId xmlns:a16="http://schemas.microsoft.com/office/drawing/2014/main" id="{31236AB9-24A3-448F-97CA-7277A5431C43}"/>
                </a:ext>
              </a:extLst>
            </p:cNvPr>
            <p:cNvGrpSpPr/>
            <p:nvPr/>
          </p:nvGrpSpPr>
          <p:grpSpPr>
            <a:xfrm>
              <a:off x="3092460" y="2557701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812" name="Group 1811">
                <a:extLst>
                  <a:ext uri="{FF2B5EF4-FFF2-40B4-BE49-F238E27FC236}">
                    <a16:creationId xmlns:a16="http://schemas.microsoft.com/office/drawing/2014/main" id="{AD1F42E3-2A69-4E52-A125-E117EF7E6364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815" name="Oval 1814">
                  <a:extLst>
                    <a:ext uri="{FF2B5EF4-FFF2-40B4-BE49-F238E27FC236}">
                      <a16:creationId xmlns:a16="http://schemas.microsoft.com/office/drawing/2014/main" id="{A4E17AC5-58B8-4D62-893E-C6068537679A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">
                  <p14:nvContentPartPr>
                    <p14:cNvPr id="1816" name="Ink 1815">
                      <a:extLst>
                        <a:ext uri="{FF2B5EF4-FFF2-40B4-BE49-F238E27FC236}">
                          <a16:creationId xmlns:a16="http://schemas.microsoft.com/office/drawing/2014/main" id="{9772CF55-5DDD-4A7F-AD83-68C6B42D30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" name="Ink 86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1D63437-1E8F-42C0-A46D-F926E7DFD9E7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813" name="Ink 1812">
                    <a:extLst>
                      <a:ext uri="{FF2B5EF4-FFF2-40B4-BE49-F238E27FC236}">
                        <a16:creationId xmlns:a16="http://schemas.microsoft.com/office/drawing/2014/main" id="{726F257F-3ECF-4B95-8456-37B1D57281B8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7CF54A78-19C8-43F4-A9EF-57FBC332C2AB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0">
                <p14:nvContentPartPr>
                  <p14:cNvPr id="1814" name="Ink 1813">
                    <a:extLst>
                      <a:ext uri="{FF2B5EF4-FFF2-40B4-BE49-F238E27FC236}">
                        <a16:creationId xmlns:a16="http://schemas.microsoft.com/office/drawing/2014/main" id="{72E5B10F-C969-4211-BBC8-9378A4352987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18F8411A-F6AD-4856-BA74-2AB0FDB97C6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0" name="Group 1319">
              <a:extLst>
                <a:ext uri="{FF2B5EF4-FFF2-40B4-BE49-F238E27FC236}">
                  <a16:creationId xmlns:a16="http://schemas.microsoft.com/office/drawing/2014/main" id="{10648809-4EE6-4D0C-B4A4-0077019CD72B}"/>
                </a:ext>
              </a:extLst>
            </p:cNvPr>
            <p:cNvGrpSpPr/>
            <p:nvPr/>
          </p:nvGrpSpPr>
          <p:grpSpPr>
            <a:xfrm>
              <a:off x="2946238" y="2832133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807" name="Group 1806">
                <a:extLst>
                  <a:ext uri="{FF2B5EF4-FFF2-40B4-BE49-F238E27FC236}">
                    <a16:creationId xmlns:a16="http://schemas.microsoft.com/office/drawing/2014/main" id="{E0F41AEA-7D34-45B8-AB76-ECF5015E06B4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810" name="Oval 1809">
                  <a:extLst>
                    <a:ext uri="{FF2B5EF4-FFF2-40B4-BE49-F238E27FC236}">
                      <a16:creationId xmlns:a16="http://schemas.microsoft.com/office/drawing/2014/main" id="{C01F303C-84DE-44A5-8AC0-3275D8FF81E3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61">
                  <p14:nvContentPartPr>
                    <p14:cNvPr id="1811" name="Ink 1810">
                      <a:extLst>
                        <a:ext uri="{FF2B5EF4-FFF2-40B4-BE49-F238E27FC236}">
                          <a16:creationId xmlns:a16="http://schemas.microsoft.com/office/drawing/2014/main" id="{B68569B6-CCA9-4019-8F2A-D56B61F51C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4" name="Ink 116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9B89A0A-EA4F-4640-85CE-69687233447F}"/>
                        </a:ext>
                      </a:extLst>
                    </p:cNvPr>
                    <p:cNvPicPr/>
                    <p:nvPr/>
                  </p:nvPicPr>
                  <p:blipFill>
                    <a:blip r:embed="rId196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963">
                <p14:nvContentPartPr>
                  <p14:cNvPr id="1808" name="Ink 1807">
                    <a:extLst>
                      <a:ext uri="{FF2B5EF4-FFF2-40B4-BE49-F238E27FC236}">
                        <a16:creationId xmlns:a16="http://schemas.microsoft.com/office/drawing/2014/main" id="{218F82B8-5C9B-4702-97EC-745C5C904A20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C8F04AE6-8DFA-4CB4-94B9-7F9B4F773324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4">
                <p14:nvContentPartPr>
                  <p14:cNvPr id="1809" name="Ink 1808">
                    <a:extLst>
                      <a:ext uri="{FF2B5EF4-FFF2-40B4-BE49-F238E27FC236}">
                        <a16:creationId xmlns:a16="http://schemas.microsoft.com/office/drawing/2014/main" id="{21B4C512-7B77-4E20-AD76-2D70F5A124FB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162EC8B8-9B81-43E1-BAC6-805D26D12E0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1" name="Group 1320">
              <a:extLst>
                <a:ext uri="{FF2B5EF4-FFF2-40B4-BE49-F238E27FC236}">
                  <a16:creationId xmlns:a16="http://schemas.microsoft.com/office/drawing/2014/main" id="{A440CC30-0D8C-4A64-916F-9B4982C13705}"/>
                </a:ext>
              </a:extLst>
            </p:cNvPr>
            <p:cNvGrpSpPr/>
            <p:nvPr/>
          </p:nvGrpSpPr>
          <p:grpSpPr>
            <a:xfrm>
              <a:off x="2736384" y="3167743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802" name="Group 1801">
                <a:extLst>
                  <a:ext uri="{FF2B5EF4-FFF2-40B4-BE49-F238E27FC236}">
                    <a16:creationId xmlns:a16="http://schemas.microsoft.com/office/drawing/2014/main" id="{C45B66A7-56B5-41D8-9CCE-0EC345980479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805" name="Oval 1804">
                  <a:extLst>
                    <a:ext uri="{FF2B5EF4-FFF2-40B4-BE49-F238E27FC236}">
                      <a16:creationId xmlns:a16="http://schemas.microsoft.com/office/drawing/2014/main" id="{639AE524-2495-4905-A54B-E975FBA94221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65">
                  <p14:nvContentPartPr>
                    <p14:cNvPr id="1806" name="Ink 1805">
                      <a:extLst>
                        <a:ext uri="{FF2B5EF4-FFF2-40B4-BE49-F238E27FC236}">
                          <a16:creationId xmlns:a16="http://schemas.microsoft.com/office/drawing/2014/main" id="{5B98EF52-C597-4600-BF93-309C11408B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5" name="Ink 146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85E51D0-55DE-422C-BFF5-0E023C127871}"/>
                        </a:ext>
                      </a:extLst>
                    </p:cNvPr>
                    <p:cNvPicPr/>
                    <p:nvPr/>
                  </p:nvPicPr>
                  <p:blipFill>
                    <a:blip r:embed="rId1981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982">
                <p14:nvContentPartPr>
                  <p14:cNvPr id="1803" name="Ink 1802">
                    <a:extLst>
                      <a:ext uri="{FF2B5EF4-FFF2-40B4-BE49-F238E27FC236}">
                        <a16:creationId xmlns:a16="http://schemas.microsoft.com/office/drawing/2014/main" id="{57E3C3E2-D9D5-4D0D-98C4-99A15AB6E25D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8DABC81-0432-4736-B1C3-FAC8B33BDDB3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3">
                <p14:nvContentPartPr>
                  <p14:cNvPr id="1804" name="Ink 1803">
                    <a:extLst>
                      <a:ext uri="{FF2B5EF4-FFF2-40B4-BE49-F238E27FC236}">
                        <a16:creationId xmlns:a16="http://schemas.microsoft.com/office/drawing/2014/main" id="{D0203BE9-2D5F-4079-8BE1-EE5F67CBAE19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C281BD84-E311-4A89-8ED9-9A90B06C4EC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2" name="Group 1321">
              <a:extLst>
                <a:ext uri="{FF2B5EF4-FFF2-40B4-BE49-F238E27FC236}">
                  <a16:creationId xmlns:a16="http://schemas.microsoft.com/office/drawing/2014/main" id="{82B9ED4D-D3FE-4DFA-AD10-E6F6537E61C1}"/>
                </a:ext>
              </a:extLst>
            </p:cNvPr>
            <p:cNvGrpSpPr/>
            <p:nvPr/>
          </p:nvGrpSpPr>
          <p:grpSpPr>
            <a:xfrm>
              <a:off x="4905914" y="2488547"/>
              <a:ext cx="516531" cy="516531"/>
              <a:chOff x="9960679" y="2168263"/>
              <a:chExt cx="516531" cy="516531"/>
            </a:xfrm>
          </p:grpSpPr>
          <p:grpSp>
            <p:nvGrpSpPr>
              <p:cNvPr id="1797" name="Group 1796">
                <a:extLst>
                  <a:ext uri="{FF2B5EF4-FFF2-40B4-BE49-F238E27FC236}">
                    <a16:creationId xmlns:a16="http://schemas.microsoft.com/office/drawing/2014/main" id="{3E2ECBA5-E6A7-40BF-8100-12C4784ED5DF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800" name="Oval 1799">
                  <a:extLst>
                    <a:ext uri="{FF2B5EF4-FFF2-40B4-BE49-F238E27FC236}">
                      <a16:creationId xmlns:a16="http://schemas.microsoft.com/office/drawing/2014/main" id="{DE8B00C8-2789-4BBE-AA5E-79343E316F3C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84">
                  <p14:nvContentPartPr>
                    <p14:cNvPr id="1801" name="Ink 1800">
                      <a:extLst>
                        <a:ext uri="{FF2B5EF4-FFF2-40B4-BE49-F238E27FC236}">
                          <a16:creationId xmlns:a16="http://schemas.microsoft.com/office/drawing/2014/main" id="{5DD51FC3-53DB-4388-8F92-7B50628422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8" name="Ink 20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EDC7317-5F56-4BF0-A862-CBE39DEC4E80}"/>
                        </a:ext>
                      </a:extLst>
                    </p:cNvPr>
                    <p:cNvPicPr/>
                    <p:nvPr/>
                  </p:nvPicPr>
                  <p:blipFill>
                    <a:blip r:embed="rId2001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02">
                <p14:nvContentPartPr>
                  <p14:cNvPr id="1798" name="Ink 1797">
                    <a:extLst>
                      <a:ext uri="{FF2B5EF4-FFF2-40B4-BE49-F238E27FC236}">
                        <a16:creationId xmlns:a16="http://schemas.microsoft.com/office/drawing/2014/main" id="{3252DCBE-97C7-4A5A-A3DD-111A56281453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5CD1901B-ED54-4910-ABF9-78EEB7621CE3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3">
                <p14:nvContentPartPr>
                  <p14:cNvPr id="1799" name="Ink 1798">
                    <a:extLst>
                      <a:ext uri="{FF2B5EF4-FFF2-40B4-BE49-F238E27FC236}">
                        <a16:creationId xmlns:a16="http://schemas.microsoft.com/office/drawing/2014/main" id="{0A3C29FA-8EE3-4A1A-8820-112569BE7B98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9C668364-C5A4-408B-97A1-609A5896914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3" name="Group 1322">
              <a:extLst>
                <a:ext uri="{FF2B5EF4-FFF2-40B4-BE49-F238E27FC236}">
                  <a16:creationId xmlns:a16="http://schemas.microsoft.com/office/drawing/2014/main" id="{97B24BE0-359D-4B29-9F0F-03E443A98E61}"/>
                </a:ext>
              </a:extLst>
            </p:cNvPr>
            <p:cNvGrpSpPr/>
            <p:nvPr/>
          </p:nvGrpSpPr>
          <p:grpSpPr>
            <a:xfrm>
              <a:off x="4696060" y="2824157"/>
              <a:ext cx="516531" cy="516531"/>
              <a:chOff x="9960679" y="2168263"/>
              <a:chExt cx="516531" cy="516531"/>
            </a:xfrm>
          </p:grpSpPr>
          <p:grpSp>
            <p:nvGrpSpPr>
              <p:cNvPr id="1792" name="Group 1791">
                <a:extLst>
                  <a:ext uri="{FF2B5EF4-FFF2-40B4-BE49-F238E27FC236}">
                    <a16:creationId xmlns:a16="http://schemas.microsoft.com/office/drawing/2014/main" id="{5F577618-92C8-4697-895D-6F13CEABFA17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795" name="Oval 1794">
                  <a:extLst>
                    <a:ext uri="{FF2B5EF4-FFF2-40B4-BE49-F238E27FC236}">
                      <a16:creationId xmlns:a16="http://schemas.microsoft.com/office/drawing/2014/main" id="{D39CB0FF-8015-42C0-8AC5-3E82E16C2315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04">
                  <p14:nvContentPartPr>
                    <p14:cNvPr id="1796" name="Ink 1795">
                      <a:extLst>
                        <a:ext uri="{FF2B5EF4-FFF2-40B4-BE49-F238E27FC236}">
                          <a16:creationId xmlns:a16="http://schemas.microsoft.com/office/drawing/2014/main" id="{4025E4C4-302B-4A37-B1D0-B1377C1AB0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" name="Ink 10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1157689-539A-47BB-9934-FE6360998704}"/>
                        </a:ext>
                      </a:extLst>
                    </p:cNvPr>
                    <p:cNvPicPr/>
                    <p:nvPr/>
                  </p:nvPicPr>
                  <p:blipFill>
                    <a:blip r:embed="rId2005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06">
                <p14:nvContentPartPr>
                  <p14:cNvPr id="1793" name="Ink 1792">
                    <a:extLst>
                      <a:ext uri="{FF2B5EF4-FFF2-40B4-BE49-F238E27FC236}">
                        <a16:creationId xmlns:a16="http://schemas.microsoft.com/office/drawing/2014/main" id="{01A665EB-7C64-4F30-B6C3-9DEF314E54C7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CDAB3A5E-1D55-4E62-A36F-E2DDB2872C39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7">
                <p14:nvContentPartPr>
                  <p14:cNvPr id="1794" name="Ink 1793">
                    <a:extLst>
                      <a:ext uri="{FF2B5EF4-FFF2-40B4-BE49-F238E27FC236}">
                        <a16:creationId xmlns:a16="http://schemas.microsoft.com/office/drawing/2014/main" id="{3A2341CA-5B62-4A1C-A4A2-095B7ACEB810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6D0F961E-7062-40ED-935D-6010F899AB7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4" name="Group 1323">
              <a:extLst>
                <a:ext uri="{FF2B5EF4-FFF2-40B4-BE49-F238E27FC236}">
                  <a16:creationId xmlns:a16="http://schemas.microsoft.com/office/drawing/2014/main" id="{59703CA1-FDF3-44C2-82DD-657A4B2C9A48}"/>
                </a:ext>
              </a:extLst>
            </p:cNvPr>
            <p:cNvGrpSpPr/>
            <p:nvPr/>
          </p:nvGrpSpPr>
          <p:grpSpPr>
            <a:xfrm>
              <a:off x="4549838" y="3098589"/>
              <a:ext cx="516531" cy="516531"/>
              <a:chOff x="9960679" y="2168263"/>
              <a:chExt cx="516531" cy="516531"/>
            </a:xfrm>
          </p:grpSpPr>
          <p:grpSp>
            <p:nvGrpSpPr>
              <p:cNvPr id="1787" name="Group 1786">
                <a:extLst>
                  <a:ext uri="{FF2B5EF4-FFF2-40B4-BE49-F238E27FC236}">
                    <a16:creationId xmlns:a16="http://schemas.microsoft.com/office/drawing/2014/main" id="{20082D5B-80A2-4FB9-996E-9A25B6707AB9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790" name="Oval 1789">
                  <a:extLst>
                    <a:ext uri="{FF2B5EF4-FFF2-40B4-BE49-F238E27FC236}">
                      <a16:creationId xmlns:a16="http://schemas.microsoft.com/office/drawing/2014/main" id="{B66E75B6-60C9-4310-B774-BDB981BC1039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08">
                  <p14:nvContentPartPr>
                    <p14:cNvPr id="1791" name="Ink 1790">
                      <a:extLst>
                        <a:ext uri="{FF2B5EF4-FFF2-40B4-BE49-F238E27FC236}">
                          <a16:creationId xmlns:a16="http://schemas.microsoft.com/office/drawing/2014/main" id="{4A296374-B793-4CFF-8ABE-163686FFE1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" name="Ink 13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7AB0FA7-597E-4122-B038-6C6ED6F68413}"/>
                        </a:ext>
                      </a:extLst>
                    </p:cNvPr>
                    <p:cNvPicPr/>
                    <p:nvPr/>
                  </p:nvPicPr>
                  <p:blipFill>
                    <a:blip r:embed="rId2009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10">
                <p14:nvContentPartPr>
                  <p14:cNvPr id="1788" name="Ink 1787">
                    <a:extLst>
                      <a:ext uri="{FF2B5EF4-FFF2-40B4-BE49-F238E27FC236}">
                        <a16:creationId xmlns:a16="http://schemas.microsoft.com/office/drawing/2014/main" id="{C0A54D66-0532-47E3-B6B6-602E649ED32B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D89CBD1-9B7A-4A8D-B50B-FCD8661724AF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1">
                <p14:nvContentPartPr>
                  <p14:cNvPr id="1789" name="Ink 1788">
                    <a:extLst>
                      <a:ext uri="{FF2B5EF4-FFF2-40B4-BE49-F238E27FC236}">
                        <a16:creationId xmlns:a16="http://schemas.microsoft.com/office/drawing/2014/main" id="{0C13973F-7786-4D8F-8AD7-03817F1E56DF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9666E10D-6B15-4663-B60A-37216EDF62B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5" name="Group 1324">
              <a:extLst>
                <a:ext uri="{FF2B5EF4-FFF2-40B4-BE49-F238E27FC236}">
                  <a16:creationId xmlns:a16="http://schemas.microsoft.com/office/drawing/2014/main" id="{535E095C-13BF-49D0-830E-B05DE34425CC}"/>
                </a:ext>
              </a:extLst>
            </p:cNvPr>
            <p:cNvGrpSpPr/>
            <p:nvPr/>
          </p:nvGrpSpPr>
          <p:grpSpPr>
            <a:xfrm>
              <a:off x="4339984" y="3434199"/>
              <a:ext cx="516531" cy="516531"/>
              <a:chOff x="9960679" y="2168263"/>
              <a:chExt cx="516531" cy="516531"/>
            </a:xfrm>
          </p:grpSpPr>
          <p:grpSp>
            <p:nvGrpSpPr>
              <p:cNvPr id="1782" name="Group 1781">
                <a:extLst>
                  <a:ext uri="{FF2B5EF4-FFF2-40B4-BE49-F238E27FC236}">
                    <a16:creationId xmlns:a16="http://schemas.microsoft.com/office/drawing/2014/main" id="{1C202033-39A6-45AA-947E-FE702C17F3D0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785" name="Oval 1784">
                  <a:extLst>
                    <a:ext uri="{FF2B5EF4-FFF2-40B4-BE49-F238E27FC236}">
                      <a16:creationId xmlns:a16="http://schemas.microsoft.com/office/drawing/2014/main" id="{2E346D5D-6FF0-4813-8E4C-103A1DC9662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12">
                  <p14:nvContentPartPr>
                    <p14:cNvPr id="1786" name="Ink 1785">
                      <a:extLst>
                        <a:ext uri="{FF2B5EF4-FFF2-40B4-BE49-F238E27FC236}">
                          <a16:creationId xmlns:a16="http://schemas.microsoft.com/office/drawing/2014/main" id="{12A20690-65E0-48BE-BA72-AE77F50D0D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2" name="Ink 16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6C5D3DD-DF0F-4E3C-9795-69D21A4699DA}"/>
                        </a:ext>
                      </a:extLst>
                    </p:cNvPr>
                    <p:cNvPicPr/>
                    <p:nvPr/>
                  </p:nvPicPr>
                  <p:blipFill>
                    <a:blip r:embed="rId2013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14">
                <p14:nvContentPartPr>
                  <p14:cNvPr id="1783" name="Ink 1782">
                    <a:extLst>
                      <a:ext uri="{FF2B5EF4-FFF2-40B4-BE49-F238E27FC236}">
                        <a16:creationId xmlns:a16="http://schemas.microsoft.com/office/drawing/2014/main" id="{C08AFD94-7478-409A-B7B0-A0667EC60C25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C7DA3A26-2634-4834-937B-CFA70CA6C172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5">
                <p14:nvContentPartPr>
                  <p14:cNvPr id="1784" name="Ink 1783">
                    <a:extLst>
                      <a:ext uri="{FF2B5EF4-FFF2-40B4-BE49-F238E27FC236}">
                        <a16:creationId xmlns:a16="http://schemas.microsoft.com/office/drawing/2014/main" id="{A03B7E03-FA71-4282-B597-02DC0E82B876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60C512C1-8DDC-4D68-9E9D-87EFDB64CF6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6" name="Group 1325">
              <a:extLst>
                <a:ext uri="{FF2B5EF4-FFF2-40B4-BE49-F238E27FC236}">
                  <a16:creationId xmlns:a16="http://schemas.microsoft.com/office/drawing/2014/main" id="{F0575E9B-8144-4C77-93FF-9A7D06974835}"/>
                </a:ext>
              </a:extLst>
            </p:cNvPr>
            <p:cNvGrpSpPr/>
            <p:nvPr/>
          </p:nvGrpSpPr>
          <p:grpSpPr>
            <a:xfrm>
              <a:off x="3646962" y="1944495"/>
              <a:ext cx="516531" cy="516531"/>
              <a:chOff x="9960679" y="2168263"/>
              <a:chExt cx="516531" cy="516531"/>
            </a:xfrm>
          </p:grpSpPr>
          <p:grpSp>
            <p:nvGrpSpPr>
              <p:cNvPr id="1777" name="Group 1776">
                <a:extLst>
                  <a:ext uri="{FF2B5EF4-FFF2-40B4-BE49-F238E27FC236}">
                    <a16:creationId xmlns:a16="http://schemas.microsoft.com/office/drawing/2014/main" id="{E917537A-8FCD-494E-A421-CCAC150D3FE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780" name="Oval 1779">
                  <a:extLst>
                    <a:ext uri="{FF2B5EF4-FFF2-40B4-BE49-F238E27FC236}">
                      <a16:creationId xmlns:a16="http://schemas.microsoft.com/office/drawing/2014/main" id="{B8577F6D-386C-452F-B361-EF4E0797BF15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16">
                  <p14:nvContentPartPr>
                    <p14:cNvPr id="1781" name="Ink 1780">
                      <a:extLst>
                        <a:ext uri="{FF2B5EF4-FFF2-40B4-BE49-F238E27FC236}">
                          <a16:creationId xmlns:a16="http://schemas.microsoft.com/office/drawing/2014/main" id="{28067744-9039-4874-9AAF-69D1FFC479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3" name="Ink 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7D265D38-8DB1-4DA4-BD44-569D4369ACD2}"/>
                        </a:ext>
                      </a:extLst>
                    </p:cNvPr>
                    <p:cNvPicPr/>
                    <p:nvPr/>
                  </p:nvPicPr>
                  <p:blipFill>
                    <a:blip r:embed="rId2017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18">
                <p14:nvContentPartPr>
                  <p14:cNvPr id="1778" name="Ink 1777">
                    <a:extLst>
                      <a:ext uri="{FF2B5EF4-FFF2-40B4-BE49-F238E27FC236}">
                        <a16:creationId xmlns:a16="http://schemas.microsoft.com/office/drawing/2014/main" id="{0618F0E6-6990-4926-A92D-5AB9DA2A734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155D51FF-F226-49C1-9255-214F59B7F9DD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9">
                <p14:nvContentPartPr>
                  <p14:cNvPr id="1779" name="Ink 1778">
                    <a:extLst>
                      <a:ext uri="{FF2B5EF4-FFF2-40B4-BE49-F238E27FC236}">
                        <a16:creationId xmlns:a16="http://schemas.microsoft.com/office/drawing/2014/main" id="{F416D939-E275-4ED2-9B92-C6831488CB05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14E139F1-199A-41EB-831B-5A81D492060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7" name="Group 1326">
              <a:extLst>
                <a:ext uri="{FF2B5EF4-FFF2-40B4-BE49-F238E27FC236}">
                  <a16:creationId xmlns:a16="http://schemas.microsoft.com/office/drawing/2014/main" id="{E7041400-A9FC-482B-A0D1-DA629C4E25C5}"/>
                </a:ext>
              </a:extLst>
            </p:cNvPr>
            <p:cNvGrpSpPr/>
            <p:nvPr/>
          </p:nvGrpSpPr>
          <p:grpSpPr>
            <a:xfrm>
              <a:off x="3767088" y="2518313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772" name="Group 1771">
                <a:extLst>
                  <a:ext uri="{FF2B5EF4-FFF2-40B4-BE49-F238E27FC236}">
                    <a16:creationId xmlns:a16="http://schemas.microsoft.com/office/drawing/2014/main" id="{BBE16187-28C3-4375-B575-0EF9B7F6069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775" name="Oval 1774">
                  <a:extLst>
                    <a:ext uri="{FF2B5EF4-FFF2-40B4-BE49-F238E27FC236}">
                      <a16:creationId xmlns:a16="http://schemas.microsoft.com/office/drawing/2014/main" id="{955B1708-A5AC-43A0-8D2C-49FE865914C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20">
                  <p14:nvContentPartPr>
                    <p14:cNvPr id="1776" name="Ink 1775">
                      <a:extLst>
                        <a:ext uri="{FF2B5EF4-FFF2-40B4-BE49-F238E27FC236}">
                          <a16:creationId xmlns:a16="http://schemas.microsoft.com/office/drawing/2014/main" id="{71A9B457-5702-465E-846C-7EDB58F445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" name="Ink 80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BF53AE80-B1EC-4B12-8230-95F1255F4075}"/>
                        </a:ext>
                      </a:extLst>
                    </p:cNvPr>
                    <p:cNvPicPr/>
                    <p:nvPr/>
                  </p:nvPicPr>
                  <p:blipFill>
                    <a:blip r:embed="rId2021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22">
                <p14:nvContentPartPr>
                  <p14:cNvPr id="1773" name="Ink 1772">
                    <a:extLst>
                      <a:ext uri="{FF2B5EF4-FFF2-40B4-BE49-F238E27FC236}">
                        <a16:creationId xmlns:a16="http://schemas.microsoft.com/office/drawing/2014/main" id="{B434FFEF-F8D3-4894-8BFD-F93CEF80C1D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6AE3D2FA-A241-431C-BDBA-94BF77820180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3">
                <p14:nvContentPartPr>
                  <p14:cNvPr id="1774" name="Ink 1773">
                    <a:extLst>
                      <a:ext uri="{FF2B5EF4-FFF2-40B4-BE49-F238E27FC236}">
                        <a16:creationId xmlns:a16="http://schemas.microsoft.com/office/drawing/2014/main" id="{31FFA9C0-38ED-4297-B1E7-AA546026998F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B7F50263-F8E2-40A7-A292-FCEC74D7B03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8" name="Group 1327">
              <a:extLst>
                <a:ext uri="{FF2B5EF4-FFF2-40B4-BE49-F238E27FC236}">
                  <a16:creationId xmlns:a16="http://schemas.microsoft.com/office/drawing/2014/main" id="{03BAF0CF-A99A-4F88-8121-AE0ACB9AD139}"/>
                </a:ext>
              </a:extLst>
            </p:cNvPr>
            <p:cNvGrpSpPr/>
            <p:nvPr/>
          </p:nvGrpSpPr>
          <p:grpSpPr>
            <a:xfrm>
              <a:off x="4388883" y="2518313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767" name="Group 1766">
                <a:extLst>
                  <a:ext uri="{FF2B5EF4-FFF2-40B4-BE49-F238E27FC236}">
                    <a16:creationId xmlns:a16="http://schemas.microsoft.com/office/drawing/2014/main" id="{CF9B2699-E77B-4005-93C7-90BCD95DCABA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770" name="Oval 1769">
                  <a:extLst>
                    <a:ext uri="{FF2B5EF4-FFF2-40B4-BE49-F238E27FC236}">
                      <a16:creationId xmlns:a16="http://schemas.microsoft.com/office/drawing/2014/main" id="{91E1FFAD-49F5-45AE-A4E8-F9158E650D6C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24">
                  <p14:nvContentPartPr>
                    <p14:cNvPr id="1771" name="Ink 1770">
                      <a:extLst>
                        <a:ext uri="{FF2B5EF4-FFF2-40B4-BE49-F238E27FC236}">
                          <a16:creationId xmlns:a16="http://schemas.microsoft.com/office/drawing/2014/main" id="{DFC80F7B-B83D-458B-A961-F293369ECC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6" name="Ink 86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1D63437-1E8F-42C0-A46D-F926E7DFD9E7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25">
                <p14:nvContentPartPr>
                  <p14:cNvPr id="1768" name="Ink 1767">
                    <a:extLst>
                      <a:ext uri="{FF2B5EF4-FFF2-40B4-BE49-F238E27FC236}">
                        <a16:creationId xmlns:a16="http://schemas.microsoft.com/office/drawing/2014/main" id="{A9F3687C-EC4F-434E-8ED2-1020A1E495E4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7CF54A78-19C8-43F4-A9EF-57FBC332C2AB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6">
                <p14:nvContentPartPr>
                  <p14:cNvPr id="1769" name="Ink 1768">
                    <a:extLst>
                      <a:ext uri="{FF2B5EF4-FFF2-40B4-BE49-F238E27FC236}">
                        <a16:creationId xmlns:a16="http://schemas.microsoft.com/office/drawing/2014/main" id="{49AF2C7A-10FE-46FA-91F1-87CC244C45E6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18F8411A-F6AD-4856-BA74-2AB0FDB97C6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9" name="Group 1328">
              <a:extLst>
                <a:ext uri="{FF2B5EF4-FFF2-40B4-BE49-F238E27FC236}">
                  <a16:creationId xmlns:a16="http://schemas.microsoft.com/office/drawing/2014/main" id="{ABD25F13-1736-4DBC-9B9F-2E6CE15CE86F}"/>
                </a:ext>
              </a:extLst>
            </p:cNvPr>
            <p:cNvGrpSpPr/>
            <p:nvPr/>
          </p:nvGrpSpPr>
          <p:grpSpPr>
            <a:xfrm>
              <a:off x="3437108" y="2280105"/>
              <a:ext cx="516531" cy="516531"/>
              <a:chOff x="9960679" y="2168263"/>
              <a:chExt cx="516531" cy="516531"/>
            </a:xfrm>
          </p:grpSpPr>
          <p:grpSp>
            <p:nvGrpSpPr>
              <p:cNvPr id="1762" name="Group 1761">
                <a:extLst>
                  <a:ext uri="{FF2B5EF4-FFF2-40B4-BE49-F238E27FC236}">
                    <a16:creationId xmlns:a16="http://schemas.microsoft.com/office/drawing/2014/main" id="{AE9AEE7C-D07A-4BD6-A420-9481A96E401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765" name="Oval 1764">
                  <a:extLst>
                    <a:ext uri="{FF2B5EF4-FFF2-40B4-BE49-F238E27FC236}">
                      <a16:creationId xmlns:a16="http://schemas.microsoft.com/office/drawing/2014/main" id="{CE5EEE34-AFEC-449B-BA44-7E2B7551111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27">
                  <p14:nvContentPartPr>
                    <p14:cNvPr id="1766" name="Ink 1765">
                      <a:extLst>
                        <a:ext uri="{FF2B5EF4-FFF2-40B4-BE49-F238E27FC236}">
                          <a16:creationId xmlns:a16="http://schemas.microsoft.com/office/drawing/2014/main" id="{7723ABF8-3F73-462D-AE1A-85DF69FDF9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7" name="Ink 92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DAE6082-99E1-45A5-9083-DDDD1A605AC1}"/>
                        </a:ext>
                      </a:extLst>
                    </p:cNvPr>
                    <p:cNvPicPr/>
                    <p:nvPr/>
                  </p:nvPicPr>
                  <p:blipFill>
                    <a:blip r:embed="rId2028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29">
                <p14:nvContentPartPr>
                  <p14:cNvPr id="1763" name="Ink 1762">
                    <a:extLst>
                      <a:ext uri="{FF2B5EF4-FFF2-40B4-BE49-F238E27FC236}">
                        <a16:creationId xmlns:a16="http://schemas.microsoft.com/office/drawing/2014/main" id="{CEF9E33A-B9BF-46B5-BF60-3AB1DA4ED0F0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4B3B8407-4D88-4530-8C19-667E50A6F80D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0">
                <p14:nvContentPartPr>
                  <p14:cNvPr id="1764" name="Ink 1763">
                    <a:extLst>
                      <a:ext uri="{FF2B5EF4-FFF2-40B4-BE49-F238E27FC236}">
                        <a16:creationId xmlns:a16="http://schemas.microsoft.com/office/drawing/2014/main" id="{B0FEEA11-A639-4EA8-A173-FAD35293FB44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8C481D96-6ED4-4720-86F2-68474A969E8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0" name="Group 1329">
              <a:extLst>
                <a:ext uri="{FF2B5EF4-FFF2-40B4-BE49-F238E27FC236}">
                  <a16:creationId xmlns:a16="http://schemas.microsoft.com/office/drawing/2014/main" id="{883AD92E-71A6-43DB-8A2A-A5E428CB187D}"/>
                </a:ext>
              </a:extLst>
            </p:cNvPr>
            <p:cNvGrpSpPr/>
            <p:nvPr/>
          </p:nvGrpSpPr>
          <p:grpSpPr>
            <a:xfrm>
              <a:off x="3620866" y="2792745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757" name="Group 1756">
                <a:extLst>
                  <a:ext uri="{FF2B5EF4-FFF2-40B4-BE49-F238E27FC236}">
                    <a16:creationId xmlns:a16="http://schemas.microsoft.com/office/drawing/2014/main" id="{12FEF43A-C03A-47E5-964B-F59AD400215F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760" name="Oval 1759">
                  <a:extLst>
                    <a:ext uri="{FF2B5EF4-FFF2-40B4-BE49-F238E27FC236}">
                      <a16:creationId xmlns:a16="http://schemas.microsoft.com/office/drawing/2014/main" id="{CB9866DA-6C59-4460-8E24-0579F0675B77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31">
                  <p14:nvContentPartPr>
                    <p14:cNvPr id="1761" name="Ink 1760">
                      <a:extLst>
                        <a:ext uri="{FF2B5EF4-FFF2-40B4-BE49-F238E27FC236}">
                          <a16:creationId xmlns:a16="http://schemas.microsoft.com/office/drawing/2014/main" id="{43A25B2A-617E-4FCD-993D-AB4732E662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8" name="Ink 110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BB309DA3-2DCE-43F6-A4D5-16F2D6889EF2}"/>
                        </a:ext>
                      </a:extLst>
                    </p:cNvPr>
                    <p:cNvPicPr/>
                    <p:nvPr/>
                  </p:nvPicPr>
                  <p:blipFill>
                    <a:blip r:embed="rId203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33">
                <p14:nvContentPartPr>
                  <p14:cNvPr id="1758" name="Ink 1757">
                    <a:extLst>
                      <a:ext uri="{FF2B5EF4-FFF2-40B4-BE49-F238E27FC236}">
                        <a16:creationId xmlns:a16="http://schemas.microsoft.com/office/drawing/2014/main" id="{9FAADEDF-C080-4A1A-89B5-A73D9AAAA386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394AC686-FB86-48BE-8970-96287321993F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4">
                <p14:nvContentPartPr>
                  <p14:cNvPr id="1759" name="Ink 1758">
                    <a:extLst>
                      <a:ext uri="{FF2B5EF4-FFF2-40B4-BE49-F238E27FC236}">
                        <a16:creationId xmlns:a16="http://schemas.microsoft.com/office/drawing/2014/main" id="{D2631403-9BE3-404E-82BA-A7DD1335C19C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0AAEB174-41FE-4F9F-8003-416F002CCA8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1" name="Group 1330">
              <a:extLst>
                <a:ext uri="{FF2B5EF4-FFF2-40B4-BE49-F238E27FC236}">
                  <a16:creationId xmlns:a16="http://schemas.microsoft.com/office/drawing/2014/main" id="{025B2472-5010-42F5-8CAA-C191C8CBC8FB}"/>
                </a:ext>
              </a:extLst>
            </p:cNvPr>
            <p:cNvGrpSpPr/>
            <p:nvPr/>
          </p:nvGrpSpPr>
          <p:grpSpPr>
            <a:xfrm>
              <a:off x="4242661" y="2792745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752" name="Group 1751">
                <a:extLst>
                  <a:ext uri="{FF2B5EF4-FFF2-40B4-BE49-F238E27FC236}">
                    <a16:creationId xmlns:a16="http://schemas.microsoft.com/office/drawing/2014/main" id="{600B4404-1D0A-47A3-9F26-CF6B1CB2151C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755" name="Oval 1754">
                  <a:extLst>
                    <a:ext uri="{FF2B5EF4-FFF2-40B4-BE49-F238E27FC236}">
                      <a16:creationId xmlns:a16="http://schemas.microsoft.com/office/drawing/2014/main" id="{633F445C-59F1-47C4-81DF-2F8B0E61874B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35">
                  <p14:nvContentPartPr>
                    <p14:cNvPr id="1756" name="Ink 1755">
                      <a:extLst>
                        <a:ext uri="{FF2B5EF4-FFF2-40B4-BE49-F238E27FC236}">
                          <a16:creationId xmlns:a16="http://schemas.microsoft.com/office/drawing/2014/main" id="{257E5FF2-67C8-4D3B-A0E3-F2F9E42AD4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9" name="Ink 116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9B89A0A-EA4F-4640-85CE-69687233447F}"/>
                        </a:ext>
                      </a:extLst>
                    </p:cNvPr>
                    <p:cNvPicPr/>
                    <p:nvPr/>
                  </p:nvPicPr>
                  <p:blipFill>
                    <a:blip r:embed="rId196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36">
                <p14:nvContentPartPr>
                  <p14:cNvPr id="1753" name="Ink 1752">
                    <a:extLst>
                      <a:ext uri="{FF2B5EF4-FFF2-40B4-BE49-F238E27FC236}">
                        <a16:creationId xmlns:a16="http://schemas.microsoft.com/office/drawing/2014/main" id="{B35DDCE7-1B9F-42F9-B913-A64CDF49CA58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C8F04AE6-8DFA-4CB4-94B9-7F9B4F773324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7">
                <p14:nvContentPartPr>
                  <p14:cNvPr id="1754" name="Ink 1753">
                    <a:extLst>
                      <a:ext uri="{FF2B5EF4-FFF2-40B4-BE49-F238E27FC236}">
                        <a16:creationId xmlns:a16="http://schemas.microsoft.com/office/drawing/2014/main" id="{C831B44C-2610-46BD-A381-E4A9A469639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162EC8B8-9B81-43E1-BAC6-805D26D12E0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2" name="Group 1331">
              <a:extLst>
                <a:ext uri="{FF2B5EF4-FFF2-40B4-BE49-F238E27FC236}">
                  <a16:creationId xmlns:a16="http://schemas.microsoft.com/office/drawing/2014/main" id="{50FFE413-CDD2-4F37-A95C-846113F1D549}"/>
                </a:ext>
              </a:extLst>
            </p:cNvPr>
            <p:cNvGrpSpPr/>
            <p:nvPr/>
          </p:nvGrpSpPr>
          <p:grpSpPr>
            <a:xfrm>
              <a:off x="3290886" y="2554537"/>
              <a:ext cx="516531" cy="516531"/>
              <a:chOff x="9960679" y="2168263"/>
              <a:chExt cx="516531" cy="516531"/>
            </a:xfrm>
          </p:grpSpPr>
          <p:grpSp>
            <p:nvGrpSpPr>
              <p:cNvPr id="1747" name="Group 1746">
                <a:extLst>
                  <a:ext uri="{FF2B5EF4-FFF2-40B4-BE49-F238E27FC236}">
                    <a16:creationId xmlns:a16="http://schemas.microsoft.com/office/drawing/2014/main" id="{3CE47D85-B9DC-460A-B214-37DA95D2FA7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750" name="Oval 1749">
                  <a:extLst>
                    <a:ext uri="{FF2B5EF4-FFF2-40B4-BE49-F238E27FC236}">
                      <a16:creationId xmlns:a16="http://schemas.microsoft.com/office/drawing/2014/main" id="{294C286B-11D9-4AC9-984B-BA6B8460A96D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38">
                  <p14:nvContentPartPr>
                    <p14:cNvPr id="1751" name="Ink 1750">
                      <a:extLst>
                        <a:ext uri="{FF2B5EF4-FFF2-40B4-BE49-F238E27FC236}">
                          <a16:creationId xmlns:a16="http://schemas.microsoft.com/office/drawing/2014/main" id="{03039D50-67D8-4197-9DFA-B800AAE6B1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0" name="Ink 122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71687FD0-FA5C-4DB6-B953-CDDA93031E60}"/>
                        </a:ext>
                      </a:extLst>
                    </p:cNvPr>
                    <p:cNvPicPr/>
                    <p:nvPr/>
                  </p:nvPicPr>
                  <p:blipFill>
                    <a:blip r:embed="rId2039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40">
                <p14:nvContentPartPr>
                  <p14:cNvPr id="1748" name="Ink 1747">
                    <a:extLst>
                      <a:ext uri="{FF2B5EF4-FFF2-40B4-BE49-F238E27FC236}">
                        <a16:creationId xmlns:a16="http://schemas.microsoft.com/office/drawing/2014/main" id="{79DC2F5F-0B08-4288-B764-B1513DCC91D3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E5786E76-68C5-4B88-B887-11D830C0387F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1">
                <p14:nvContentPartPr>
                  <p14:cNvPr id="1749" name="Ink 1748">
                    <a:extLst>
                      <a:ext uri="{FF2B5EF4-FFF2-40B4-BE49-F238E27FC236}">
                        <a16:creationId xmlns:a16="http://schemas.microsoft.com/office/drawing/2014/main" id="{41455C9C-6DE8-45A8-9ACB-8781CD807C20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4CE1671D-5AA0-4575-A05F-C07E86FEA3F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3" name="Group 1332">
              <a:extLst>
                <a:ext uri="{FF2B5EF4-FFF2-40B4-BE49-F238E27FC236}">
                  <a16:creationId xmlns:a16="http://schemas.microsoft.com/office/drawing/2014/main" id="{9F0CB4F4-A1A8-4F1D-8307-EFFD5B4AF675}"/>
                </a:ext>
              </a:extLst>
            </p:cNvPr>
            <p:cNvGrpSpPr/>
            <p:nvPr/>
          </p:nvGrpSpPr>
          <p:grpSpPr>
            <a:xfrm>
              <a:off x="3411012" y="3128355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742" name="Group 1741">
                <a:extLst>
                  <a:ext uri="{FF2B5EF4-FFF2-40B4-BE49-F238E27FC236}">
                    <a16:creationId xmlns:a16="http://schemas.microsoft.com/office/drawing/2014/main" id="{C5975A25-1BF3-4A56-88CC-6BCB5902442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745" name="Oval 1744">
                  <a:extLst>
                    <a:ext uri="{FF2B5EF4-FFF2-40B4-BE49-F238E27FC236}">
                      <a16:creationId xmlns:a16="http://schemas.microsoft.com/office/drawing/2014/main" id="{A5430916-F078-4156-A303-6591B3D3B457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42">
                  <p14:nvContentPartPr>
                    <p14:cNvPr id="1746" name="Ink 1745">
                      <a:extLst>
                        <a:ext uri="{FF2B5EF4-FFF2-40B4-BE49-F238E27FC236}">
                          <a16:creationId xmlns:a16="http://schemas.microsoft.com/office/drawing/2014/main" id="{31E06132-04F6-495E-AC30-76F3A06E6D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2" name="Ink 140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D570A13-6238-418A-9A5B-13BDB8A84B60}"/>
                        </a:ext>
                      </a:extLst>
                    </p:cNvPr>
                    <p:cNvPicPr/>
                    <p:nvPr/>
                  </p:nvPicPr>
                  <p:blipFill>
                    <a:blip r:embed="rId2043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44">
                <p14:nvContentPartPr>
                  <p14:cNvPr id="1743" name="Ink 1742">
                    <a:extLst>
                      <a:ext uri="{FF2B5EF4-FFF2-40B4-BE49-F238E27FC236}">
                        <a16:creationId xmlns:a16="http://schemas.microsoft.com/office/drawing/2014/main" id="{9E6E3C6B-039B-4552-85B1-FECCF5C4B007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297B069C-0006-4FF4-8E2E-E1488A02EA2D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5">
                <p14:nvContentPartPr>
                  <p14:cNvPr id="1744" name="Ink 1743">
                    <a:extLst>
                      <a:ext uri="{FF2B5EF4-FFF2-40B4-BE49-F238E27FC236}">
                        <a16:creationId xmlns:a16="http://schemas.microsoft.com/office/drawing/2014/main" id="{618C8F80-915B-4B26-958E-B9C2BEF5FCB5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05954477-AF2F-4D0E-9E75-F6F97938597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4" name="Group 1333">
              <a:extLst>
                <a:ext uri="{FF2B5EF4-FFF2-40B4-BE49-F238E27FC236}">
                  <a16:creationId xmlns:a16="http://schemas.microsoft.com/office/drawing/2014/main" id="{814A7349-B2C9-4B46-8C04-AF0EA74538D1}"/>
                </a:ext>
              </a:extLst>
            </p:cNvPr>
            <p:cNvGrpSpPr/>
            <p:nvPr/>
          </p:nvGrpSpPr>
          <p:grpSpPr>
            <a:xfrm>
              <a:off x="4032807" y="3128355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737" name="Group 1736">
                <a:extLst>
                  <a:ext uri="{FF2B5EF4-FFF2-40B4-BE49-F238E27FC236}">
                    <a16:creationId xmlns:a16="http://schemas.microsoft.com/office/drawing/2014/main" id="{0C2BF89C-91BE-45B2-B8E7-4CBA02A08EC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740" name="Oval 1739">
                  <a:extLst>
                    <a:ext uri="{FF2B5EF4-FFF2-40B4-BE49-F238E27FC236}">
                      <a16:creationId xmlns:a16="http://schemas.microsoft.com/office/drawing/2014/main" id="{3AB599F8-3971-4E78-91F7-963649A59A3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46">
                  <p14:nvContentPartPr>
                    <p14:cNvPr id="1741" name="Ink 1740">
                      <a:extLst>
                        <a:ext uri="{FF2B5EF4-FFF2-40B4-BE49-F238E27FC236}">
                          <a16:creationId xmlns:a16="http://schemas.microsoft.com/office/drawing/2014/main" id="{DE16ECBA-301B-4AD5-AC36-D0DCE92FAB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3" name="Ink 146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85E51D0-55DE-422C-BFF5-0E023C127871}"/>
                        </a:ext>
                      </a:extLst>
                    </p:cNvPr>
                    <p:cNvPicPr/>
                    <p:nvPr/>
                  </p:nvPicPr>
                  <p:blipFill>
                    <a:blip r:embed="rId1981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47">
                <p14:nvContentPartPr>
                  <p14:cNvPr id="1738" name="Ink 1737">
                    <a:extLst>
                      <a:ext uri="{FF2B5EF4-FFF2-40B4-BE49-F238E27FC236}">
                        <a16:creationId xmlns:a16="http://schemas.microsoft.com/office/drawing/2014/main" id="{4064A35F-1D73-4939-A58D-5DAA0D21FD1C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8DABC81-0432-4736-B1C3-FAC8B33BDDB3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8">
                <p14:nvContentPartPr>
                  <p14:cNvPr id="1739" name="Ink 1738">
                    <a:extLst>
                      <a:ext uri="{FF2B5EF4-FFF2-40B4-BE49-F238E27FC236}">
                        <a16:creationId xmlns:a16="http://schemas.microsoft.com/office/drawing/2014/main" id="{3DBB05DE-4EF1-4925-AE9C-EA7BFD4965FC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C281BD84-E311-4A89-8ED9-9A90B06C4EC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5" name="Group 1334">
              <a:extLst>
                <a:ext uri="{FF2B5EF4-FFF2-40B4-BE49-F238E27FC236}">
                  <a16:creationId xmlns:a16="http://schemas.microsoft.com/office/drawing/2014/main" id="{3EB2A6B2-A9B2-4377-8313-741EDFE22BFD}"/>
                </a:ext>
              </a:extLst>
            </p:cNvPr>
            <p:cNvGrpSpPr/>
            <p:nvPr/>
          </p:nvGrpSpPr>
          <p:grpSpPr>
            <a:xfrm>
              <a:off x="3081032" y="2890147"/>
              <a:ext cx="516531" cy="516531"/>
              <a:chOff x="9960679" y="2168263"/>
              <a:chExt cx="516531" cy="516531"/>
            </a:xfrm>
          </p:grpSpPr>
          <p:grpSp>
            <p:nvGrpSpPr>
              <p:cNvPr id="1732" name="Group 1731">
                <a:extLst>
                  <a:ext uri="{FF2B5EF4-FFF2-40B4-BE49-F238E27FC236}">
                    <a16:creationId xmlns:a16="http://schemas.microsoft.com/office/drawing/2014/main" id="{B9C32B72-2D1B-4941-8E45-19C7EAA6224F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735" name="Oval 1734">
                  <a:extLst>
                    <a:ext uri="{FF2B5EF4-FFF2-40B4-BE49-F238E27FC236}">
                      <a16:creationId xmlns:a16="http://schemas.microsoft.com/office/drawing/2014/main" id="{8D7D0968-3D76-46BB-8226-9151C28FDDCA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49">
                  <p14:nvContentPartPr>
                    <p14:cNvPr id="1736" name="Ink 1735">
                      <a:extLst>
                        <a:ext uri="{FF2B5EF4-FFF2-40B4-BE49-F238E27FC236}">
                          <a16:creationId xmlns:a16="http://schemas.microsoft.com/office/drawing/2014/main" id="{02D51A2E-97F7-48DF-AC6B-12EC3A6CB6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4" name="Ink 152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A16828E-D547-410A-891A-CA67B97BE828}"/>
                        </a:ext>
                      </a:extLst>
                    </p:cNvPr>
                    <p:cNvPicPr/>
                    <p:nvPr/>
                  </p:nvPicPr>
                  <p:blipFill>
                    <a:blip r:embed="rId2050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51">
                <p14:nvContentPartPr>
                  <p14:cNvPr id="1733" name="Ink 1732">
                    <a:extLst>
                      <a:ext uri="{FF2B5EF4-FFF2-40B4-BE49-F238E27FC236}">
                        <a16:creationId xmlns:a16="http://schemas.microsoft.com/office/drawing/2014/main" id="{C46CF937-759C-44E2-9074-3D81D0C5E999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38EF034B-0D5B-44A0-9A0E-E967172C8320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2">
                <p14:nvContentPartPr>
                  <p14:cNvPr id="1734" name="Ink 1733">
                    <a:extLst>
                      <a:ext uri="{FF2B5EF4-FFF2-40B4-BE49-F238E27FC236}">
                        <a16:creationId xmlns:a16="http://schemas.microsoft.com/office/drawing/2014/main" id="{1C5DEA6E-8E95-4025-BCD3-2CD6AE5F90B4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FBD40D37-A22C-45FF-AD05-413CC87AA82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6" name="Group 1335">
              <a:extLst>
                <a:ext uri="{FF2B5EF4-FFF2-40B4-BE49-F238E27FC236}">
                  <a16:creationId xmlns:a16="http://schemas.microsoft.com/office/drawing/2014/main" id="{B7B27480-9A41-4C41-A174-EF3BE680505E}"/>
                </a:ext>
              </a:extLst>
            </p:cNvPr>
            <p:cNvGrpSpPr/>
            <p:nvPr/>
          </p:nvGrpSpPr>
          <p:grpSpPr>
            <a:xfrm>
              <a:off x="3082127" y="3421785"/>
              <a:ext cx="516531" cy="516531"/>
              <a:chOff x="9960679" y="2168263"/>
              <a:chExt cx="516531" cy="516531"/>
            </a:xfrm>
          </p:grpSpPr>
          <p:grpSp>
            <p:nvGrpSpPr>
              <p:cNvPr id="1727" name="Group 1726">
                <a:extLst>
                  <a:ext uri="{FF2B5EF4-FFF2-40B4-BE49-F238E27FC236}">
                    <a16:creationId xmlns:a16="http://schemas.microsoft.com/office/drawing/2014/main" id="{616CDD8A-F650-412E-9DC2-9BBAB47EDF9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730" name="Oval 1729">
                  <a:extLst>
                    <a:ext uri="{FF2B5EF4-FFF2-40B4-BE49-F238E27FC236}">
                      <a16:creationId xmlns:a16="http://schemas.microsoft.com/office/drawing/2014/main" id="{26C4C7A4-FD15-4C80-968F-C74120C69531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53">
                  <p14:nvContentPartPr>
                    <p14:cNvPr id="1731" name="Ink 1730">
                      <a:extLst>
                        <a:ext uri="{FF2B5EF4-FFF2-40B4-BE49-F238E27FC236}">
                          <a16:creationId xmlns:a16="http://schemas.microsoft.com/office/drawing/2014/main" id="{CBF23340-72E7-49D7-B36E-92E2103D8C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5" name="Ink 152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A16828E-D547-410A-891A-CA67B97BE828}"/>
                        </a:ext>
                      </a:extLst>
                    </p:cNvPr>
                    <p:cNvPicPr/>
                    <p:nvPr/>
                  </p:nvPicPr>
                  <p:blipFill>
                    <a:blip r:embed="rId2050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54">
                <p14:nvContentPartPr>
                  <p14:cNvPr id="1728" name="Ink 1727">
                    <a:extLst>
                      <a:ext uri="{FF2B5EF4-FFF2-40B4-BE49-F238E27FC236}">
                        <a16:creationId xmlns:a16="http://schemas.microsoft.com/office/drawing/2014/main" id="{68A636D0-E764-4EB1-8769-B84D4A4DD23D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38EF034B-0D5B-44A0-9A0E-E967172C8320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5">
                <p14:nvContentPartPr>
                  <p14:cNvPr id="1729" name="Ink 1728">
                    <a:extLst>
                      <a:ext uri="{FF2B5EF4-FFF2-40B4-BE49-F238E27FC236}">
                        <a16:creationId xmlns:a16="http://schemas.microsoft.com/office/drawing/2014/main" id="{2413DB4B-3503-4384-A770-C1741324DD7E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FBD40D37-A22C-45FF-AD05-413CC87AA82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7" name="Group 1336">
              <a:extLst>
                <a:ext uri="{FF2B5EF4-FFF2-40B4-BE49-F238E27FC236}">
                  <a16:creationId xmlns:a16="http://schemas.microsoft.com/office/drawing/2014/main" id="{D15AD680-0A96-40AB-BB12-73838AC567A5}"/>
                </a:ext>
              </a:extLst>
            </p:cNvPr>
            <p:cNvGrpSpPr/>
            <p:nvPr/>
          </p:nvGrpSpPr>
          <p:grpSpPr>
            <a:xfrm>
              <a:off x="4414030" y="3073995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718" name="Oval 1717">
                <a:extLst>
                  <a:ext uri="{FF2B5EF4-FFF2-40B4-BE49-F238E27FC236}">
                    <a16:creationId xmlns:a16="http://schemas.microsoft.com/office/drawing/2014/main" id="{45651767-BD30-48AA-866B-972BD934034F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056">
                <p14:nvContentPartPr>
                  <p14:cNvPr id="1719" name="Ink 1718">
                    <a:extLst>
                      <a:ext uri="{FF2B5EF4-FFF2-40B4-BE49-F238E27FC236}">
                        <a16:creationId xmlns:a16="http://schemas.microsoft.com/office/drawing/2014/main" id="{C7B1EF19-6ED8-4587-897E-56C360E3E235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6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058">
                <p14:nvContentPartPr>
                  <p14:cNvPr id="1720" name="Ink 1719">
                    <a:extLst>
                      <a:ext uri="{FF2B5EF4-FFF2-40B4-BE49-F238E27FC236}">
                        <a16:creationId xmlns:a16="http://schemas.microsoft.com/office/drawing/2014/main" id="{BFB207AB-9DAC-4891-BD5B-3B98BFAD488D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7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46">
                <p14:nvContentPartPr>
                  <p14:cNvPr id="1721" name="Ink 1720">
                    <a:extLst>
                      <a:ext uri="{FF2B5EF4-FFF2-40B4-BE49-F238E27FC236}">
                        <a16:creationId xmlns:a16="http://schemas.microsoft.com/office/drawing/2014/main" id="{D441CBC6-13F5-4AAE-B566-B43433229D6E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8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48">
                <p14:nvContentPartPr>
                  <p14:cNvPr id="1722" name="Ink 1721">
                    <a:extLst>
                      <a:ext uri="{FF2B5EF4-FFF2-40B4-BE49-F238E27FC236}">
                        <a16:creationId xmlns:a16="http://schemas.microsoft.com/office/drawing/2014/main" id="{8EF59B6C-CEAD-49CC-B3CE-C624F81C5314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9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50">
                <p14:nvContentPartPr>
                  <p14:cNvPr id="1723" name="Ink 1722">
                    <a:extLst>
                      <a:ext uri="{FF2B5EF4-FFF2-40B4-BE49-F238E27FC236}">
                        <a16:creationId xmlns:a16="http://schemas.microsoft.com/office/drawing/2014/main" id="{DD5E4D56-CD6C-453D-B585-5745060CFB98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30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2">
                <p14:nvContentPartPr>
                  <p14:cNvPr id="1724" name="Ink 1723">
                    <a:extLst>
                      <a:ext uri="{FF2B5EF4-FFF2-40B4-BE49-F238E27FC236}">
                        <a16:creationId xmlns:a16="http://schemas.microsoft.com/office/drawing/2014/main" id="{4D695DC9-6DA8-436F-BE46-90DD8BA82AE0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3">
                <p14:nvContentPartPr>
                  <p14:cNvPr id="1725" name="Ink 1724">
                    <a:extLst>
                      <a:ext uri="{FF2B5EF4-FFF2-40B4-BE49-F238E27FC236}">
                        <a16:creationId xmlns:a16="http://schemas.microsoft.com/office/drawing/2014/main" id="{36C70AC4-C68B-48D1-A036-0DA1F569EBF0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4">
                <p14:nvContentPartPr>
                  <p14:cNvPr id="1726" name="Ink 1725">
                    <a:extLst>
                      <a:ext uri="{FF2B5EF4-FFF2-40B4-BE49-F238E27FC236}">
                        <a16:creationId xmlns:a16="http://schemas.microsoft.com/office/drawing/2014/main" id="{A493FFB1-3543-4883-8AF6-167B9512DE15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8" name="Group 1337">
              <a:extLst>
                <a:ext uri="{FF2B5EF4-FFF2-40B4-BE49-F238E27FC236}">
                  <a16:creationId xmlns:a16="http://schemas.microsoft.com/office/drawing/2014/main" id="{B175B2CE-5AC5-4B9E-884A-AE5A7A00BA97}"/>
                </a:ext>
              </a:extLst>
            </p:cNvPr>
            <p:cNvGrpSpPr/>
            <p:nvPr/>
          </p:nvGrpSpPr>
          <p:grpSpPr>
            <a:xfrm>
              <a:off x="4572294" y="2741637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709" name="Oval 1708">
                <a:extLst>
                  <a:ext uri="{FF2B5EF4-FFF2-40B4-BE49-F238E27FC236}">
                    <a16:creationId xmlns:a16="http://schemas.microsoft.com/office/drawing/2014/main" id="{88BFDC6E-ED09-4FA7-9C06-38AB85F3DCC2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55">
                <p14:nvContentPartPr>
                  <p14:cNvPr id="1710" name="Ink 1709">
                    <a:extLst>
                      <a:ext uri="{FF2B5EF4-FFF2-40B4-BE49-F238E27FC236}">
                        <a16:creationId xmlns:a16="http://schemas.microsoft.com/office/drawing/2014/main" id="{79AA2F6A-7F09-4A5B-A659-E829DB1479E0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31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56">
                <p14:nvContentPartPr>
                  <p14:cNvPr id="1711" name="Ink 1710">
                    <a:extLst>
                      <a:ext uri="{FF2B5EF4-FFF2-40B4-BE49-F238E27FC236}">
                        <a16:creationId xmlns:a16="http://schemas.microsoft.com/office/drawing/2014/main" id="{2C55C707-EBB8-4165-9233-45EC021550CD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389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57">
                <p14:nvContentPartPr>
                  <p14:cNvPr id="1712" name="Ink 1711">
                    <a:extLst>
                      <a:ext uri="{FF2B5EF4-FFF2-40B4-BE49-F238E27FC236}">
                        <a16:creationId xmlns:a16="http://schemas.microsoft.com/office/drawing/2014/main" id="{0338DD47-1749-41FE-987F-52C0ECBC4E51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390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58">
                <p14:nvContentPartPr>
                  <p14:cNvPr id="1713" name="Ink 1712">
                    <a:extLst>
                      <a:ext uri="{FF2B5EF4-FFF2-40B4-BE49-F238E27FC236}">
                        <a16:creationId xmlns:a16="http://schemas.microsoft.com/office/drawing/2014/main" id="{D8EEC61A-5D63-4E87-B3B6-DF6D23D6BA4A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391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59">
                <p14:nvContentPartPr>
                  <p14:cNvPr id="1714" name="Ink 1713">
                    <a:extLst>
                      <a:ext uri="{FF2B5EF4-FFF2-40B4-BE49-F238E27FC236}">
                        <a16:creationId xmlns:a16="http://schemas.microsoft.com/office/drawing/2014/main" id="{AE555B71-9FE8-4D68-BBC3-23FD1079A2F0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392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0">
                <p14:nvContentPartPr>
                  <p14:cNvPr id="1715" name="Ink 1714">
                    <a:extLst>
                      <a:ext uri="{FF2B5EF4-FFF2-40B4-BE49-F238E27FC236}">
                        <a16:creationId xmlns:a16="http://schemas.microsoft.com/office/drawing/2014/main" id="{C6486A6E-3E19-4E21-B2F7-FC9DC552BEAD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1">
                <p14:nvContentPartPr>
                  <p14:cNvPr id="1716" name="Ink 1715">
                    <a:extLst>
                      <a:ext uri="{FF2B5EF4-FFF2-40B4-BE49-F238E27FC236}">
                        <a16:creationId xmlns:a16="http://schemas.microsoft.com/office/drawing/2014/main" id="{1C3F2621-3DCD-4AEA-B2D6-6B4A8AB37E87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2">
                <p14:nvContentPartPr>
                  <p14:cNvPr id="1717" name="Ink 1716">
                    <a:extLst>
                      <a:ext uri="{FF2B5EF4-FFF2-40B4-BE49-F238E27FC236}">
                        <a16:creationId xmlns:a16="http://schemas.microsoft.com/office/drawing/2014/main" id="{AFAC9251-4CCC-4AFD-A4D6-DC4DEC60A0F0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9" name="Group 1338">
              <a:extLst>
                <a:ext uri="{FF2B5EF4-FFF2-40B4-BE49-F238E27FC236}">
                  <a16:creationId xmlns:a16="http://schemas.microsoft.com/office/drawing/2014/main" id="{65909EE3-417E-4C46-9C08-727093513E36}"/>
                </a:ext>
              </a:extLst>
            </p:cNvPr>
            <p:cNvGrpSpPr/>
            <p:nvPr/>
          </p:nvGrpSpPr>
          <p:grpSpPr>
            <a:xfrm>
              <a:off x="4764435" y="2419512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700" name="Oval 1699">
                <a:extLst>
                  <a:ext uri="{FF2B5EF4-FFF2-40B4-BE49-F238E27FC236}">
                    <a16:creationId xmlns:a16="http://schemas.microsoft.com/office/drawing/2014/main" id="{D27E63E2-254A-4301-BA77-DE57E44D975D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63">
                <p14:nvContentPartPr>
                  <p14:cNvPr id="1701" name="Ink 1700">
                    <a:extLst>
                      <a:ext uri="{FF2B5EF4-FFF2-40B4-BE49-F238E27FC236}">
                        <a16:creationId xmlns:a16="http://schemas.microsoft.com/office/drawing/2014/main" id="{B484A3B5-A826-43B8-A44E-EAAFD745D224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393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64">
                <p14:nvContentPartPr>
                  <p14:cNvPr id="1702" name="Ink 1701">
                    <a:extLst>
                      <a:ext uri="{FF2B5EF4-FFF2-40B4-BE49-F238E27FC236}">
                        <a16:creationId xmlns:a16="http://schemas.microsoft.com/office/drawing/2014/main" id="{F1DD45E6-F3F1-40E4-8CD8-A16717A3D7E4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398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65">
                <p14:nvContentPartPr>
                  <p14:cNvPr id="1703" name="Ink 1702">
                    <a:extLst>
                      <a:ext uri="{FF2B5EF4-FFF2-40B4-BE49-F238E27FC236}">
                        <a16:creationId xmlns:a16="http://schemas.microsoft.com/office/drawing/2014/main" id="{F55AD73D-23A6-471D-A670-4AB0BB8BA351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399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66">
                <p14:nvContentPartPr>
                  <p14:cNvPr id="1704" name="Ink 1703">
                    <a:extLst>
                      <a:ext uri="{FF2B5EF4-FFF2-40B4-BE49-F238E27FC236}">
                        <a16:creationId xmlns:a16="http://schemas.microsoft.com/office/drawing/2014/main" id="{C82A6761-DBD7-4124-AD47-4296D8955F2D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400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67">
                <p14:nvContentPartPr>
                  <p14:cNvPr id="1705" name="Ink 1704">
                    <a:extLst>
                      <a:ext uri="{FF2B5EF4-FFF2-40B4-BE49-F238E27FC236}">
                        <a16:creationId xmlns:a16="http://schemas.microsoft.com/office/drawing/2014/main" id="{678EF924-CF02-419D-A38F-76E045C8B508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401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8">
                <p14:nvContentPartPr>
                  <p14:cNvPr id="1706" name="Ink 1705">
                    <a:extLst>
                      <a:ext uri="{FF2B5EF4-FFF2-40B4-BE49-F238E27FC236}">
                        <a16:creationId xmlns:a16="http://schemas.microsoft.com/office/drawing/2014/main" id="{26818A57-7B93-4769-B54A-520C876F74B6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9">
                <p14:nvContentPartPr>
                  <p14:cNvPr id="1707" name="Ink 1706">
                    <a:extLst>
                      <a:ext uri="{FF2B5EF4-FFF2-40B4-BE49-F238E27FC236}">
                        <a16:creationId xmlns:a16="http://schemas.microsoft.com/office/drawing/2014/main" id="{45AB1910-F6AD-401F-B7ED-EAA3269DD0EC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0">
                <p14:nvContentPartPr>
                  <p14:cNvPr id="1708" name="Ink 1707">
                    <a:extLst>
                      <a:ext uri="{FF2B5EF4-FFF2-40B4-BE49-F238E27FC236}">
                        <a16:creationId xmlns:a16="http://schemas.microsoft.com/office/drawing/2014/main" id="{67A9E0DE-940E-49AE-AFC8-CBF83F3612A7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40" name="Group 1339">
              <a:extLst>
                <a:ext uri="{FF2B5EF4-FFF2-40B4-BE49-F238E27FC236}">
                  <a16:creationId xmlns:a16="http://schemas.microsoft.com/office/drawing/2014/main" id="{BF797EAA-2EE8-4795-B100-681F8F68F064}"/>
                </a:ext>
              </a:extLst>
            </p:cNvPr>
            <p:cNvGrpSpPr/>
            <p:nvPr/>
          </p:nvGrpSpPr>
          <p:grpSpPr>
            <a:xfrm>
              <a:off x="3703141" y="3421784"/>
              <a:ext cx="516531" cy="516531"/>
              <a:chOff x="9960679" y="2168263"/>
              <a:chExt cx="516531" cy="516531"/>
            </a:xfrm>
          </p:grpSpPr>
          <p:grpSp>
            <p:nvGrpSpPr>
              <p:cNvPr id="1695" name="Group 1694">
                <a:extLst>
                  <a:ext uri="{FF2B5EF4-FFF2-40B4-BE49-F238E27FC236}">
                    <a16:creationId xmlns:a16="http://schemas.microsoft.com/office/drawing/2014/main" id="{998687AC-FB79-4B17-8A62-6D9C3B34C28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698" name="Oval 1697">
                  <a:extLst>
                    <a:ext uri="{FF2B5EF4-FFF2-40B4-BE49-F238E27FC236}">
                      <a16:creationId xmlns:a16="http://schemas.microsoft.com/office/drawing/2014/main" id="{E4A17A49-73F2-48BA-88E8-5B70D20F5C3B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71">
                  <p14:nvContentPartPr>
                    <p14:cNvPr id="1699" name="Ink 1698">
                      <a:extLst>
                        <a:ext uri="{FF2B5EF4-FFF2-40B4-BE49-F238E27FC236}">
                          <a16:creationId xmlns:a16="http://schemas.microsoft.com/office/drawing/2014/main" id="{91511266-AFFF-46C7-A10E-1633D2C33F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02" name="Ink 15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ED568E2-8954-49EA-900D-BEED42A8BA01}"/>
                        </a:ext>
                      </a:extLst>
                    </p:cNvPr>
                    <p:cNvPicPr/>
                    <p:nvPr/>
                  </p:nvPicPr>
                  <p:blipFill>
                    <a:blip r:embed="rId277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773">
                <p14:nvContentPartPr>
                  <p14:cNvPr id="1696" name="Ink 1695">
                    <a:extLst>
                      <a:ext uri="{FF2B5EF4-FFF2-40B4-BE49-F238E27FC236}">
                        <a16:creationId xmlns:a16="http://schemas.microsoft.com/office/drawing/2014/main" id="{85CBB9A6-C704-4AEC-B09F-5D3D483A1658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F9C72B2A-CF74-4BD1-864B-43DFFE39C1F1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4">
                <p14:nvContentPartPr>
                  <p14:cNvPr id="1697" name="Ink 1696">
                    <a:extLst>
                      <a:ext uri="{FF2B5EF4-FFF2-40B4-BE49-F238E27FC236}">
                        <a16:creationId xmlns:a16="http://schemas.microsoft.com/office/drawing/2014/main" id="{A01CA4A4-0C48-46F9-B46B-D396C8DFA10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8762E876-24A5-4401-83FB-104D5108AE8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41" name="Group 1340">
              <a:extLst>
                <a:ext uri="{FF2B5EF4-FFF2-40B4-BE49-F238E27FC236}">
                  <a16:creationId xmlns:a16="http://schemas.microsoft.com/office/drawing/2014/main" id="{A4BD5D42-6E3E-424C-80C8-DCD24DC4DDC7}"/>
                </a:ext>
              </a:extLst>
            </p:cNvPr>
            <p:cNvGrpSpPr/>
            <p:nvPr/>
          </p:nvGrpSpPr>
          <p:grpSpPr>
            <a:xfrm>
              <a:off x="4332680" y="3429934"/>
              <a:ext cx="516531" cy="516531"/>
              <a:chOff x="9960679" y="2168263"/>
              <a:chExt cx="516531" cy="516531"/>
            </a:xfrm>
          </p:grpSpPr>
          <p:grpSp>
            <p:nvGrpSpPr>
              <p:cNvPr id="1690" name="Group 1689">
                <a:extLst>
                  <a:ext uri="{FF2B5EF4-FFF2-40B4-BE49-F238E27FC236}">
                    <a16:creationId xmlns:a16="http://schemas.microsoft.com/office/drawing/2014/main" id="{8BB62EFE-8DFC-4D16-8503-71D30705753C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693" name="Oval 1692">
                  <a:extLst>
                    <a:ext uri="{FF2B5EF4-FFF2-40B4-BE49-F238E27FC236}">
                      <a16:creationId xmlns:a16="http://schemas.microsoft.com/office/drawing/2014/main" id="{C267A134-6C74-4A2D-A165-8DC71284A402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75">
                  <p14:nvContentPartPr>
                    <p14:cNvPr id="1694" name="Ink 1693">
                      <a:extLst>
                        <a:ext uri="{FF2B5EF4-FFF2-40B4-BE49-F238E27FC236}">
                          <a16:creationId xmlns:a16="http://schemas.microsoft.com/office/drawing/2014/main" id="{EC9FC294-9E23-4EF7-A009-7DF3DB9C17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07" name="Ink 16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6C5D3DD-DF0F-4E3C-9795-69D21A4699DA}"/>
                        </a:ext>
                      </a:extLst>
                    </p:cNvPr>
                    <p:cNvPicPr/>
                    <p:nvPr/>
                  </p:nvPicPr>
                  <p:blipFill>
                    <a:blip r:embed="rId2013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776">
                <p14:nvContentPartPr>
                  <p14:cNvPr id="1691" name="Ink 1690">
                    <a:extLst>
                      <a:ext uri="{FF2B5EF4-FFF2-40B4-BE49-F238E27FC236}">
                        <a16:creationId xmlns:a16="http://schemas.microsoft.com/office/drawing/2014/main" id="{99292132-6B4B-4572-95B0-B7BF9CECD480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C7DA3A26-2634-4834-937B-CFA70CA6C172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7">
                <p14:nvContentPartPr>
                  <p14:cNvPr id="1692" name="Ink 1691">
                    <a:extLst>
                      <a:ext uri="{FF2B5EF4-FFF2-40B4-BE49-F238E27FC236}">
                        <a16:creationId xmlns:a16="http://schemas.microsoft.com/office/drawing/2014/main" id="{4E01FDC8-10F6-4F02-8F4F-1FAC7E0FF14E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60C512C1-8DDC-4D68-9E9D-87EFDB64CF6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42" name="Group 1341">
              <a:extLst>
                <a:ext uri="{FF2B5EF4-FFF2-40B4-BE49-F238E27FC236}">
                  <a16:creationId xmlns:a16="http://schemas.microsoft.com/office/drawing/2014/main" id="{67185395-E50C-4DDA-A64D-D4646E313CD4}"/>
                </a:ext>
              </a:extLst>
            </p:cNvPr>
            <p:cNvGrpSpPr/>
            <p:nvPr/>
          </p:nvGrpSpPr>
          <p:grpSpPr>
            <a:xfrm>
              <a:off x="6156760" y="2505895"/>
              <a:ext cx="516531" cy="516531"/>
              <a:chOff x="9960679" y="2168263"/>
              <a:chExt cx="516531" cy="516531"/>
            </a:xfrm>
          </p:grpSpPr>
          <p:grpSp>
            <p:nvGrpSpPr>
              <p:cNvPr id="1685" name="Group 1684">
                <a:extLst>
                  <a:ext uri="{FF2B5EF4-FFF2-40B4-BE49-F238E27FC236}">
                    <a16:creationId xmlns:a16="http://schemas.microsoft.com/office/drawing/2014/main" id="{DB9AACE5-8A5E-4FA8-8B38-6A739F6FC16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688" name="Oval 1687">
                  <a:extLst>
                    <a:ext uri="{FF2B5EF4-FFF2-40B4-BE49-F238E27FC236}">
                      <a16:creationId xmlns:a16="http://schemas.microsoft.com/office/drawing/2014/main" id="{EDC88D1A-3487-4EAD-AEA2-434BBF2C2CE5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78">
                  <p14:nvContentPartPr>
                    <p14:cNvPr id="1689" name="Ink 1688">
                      <a:extLst>
                        <a:ext uri="{FF2B5EF4-FFF2-40B4-BE49-F238E27FC236}">
                          <a16:creationId xmlns:a16="http://schemas.microsoft.com/office/drawing/2014/main" id="{64497F49-645F-4938-9AB1-4A044D395F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08" name="Ink 20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EDC7317-5F56-4BF0-A862-CBE39DEC4E80}"/>
                        </a:ext>
                      </a:extLst>
                    </p:cNvPr>
                    <p:cNvPicPr/>
                    <p:nvPr/>
                  </p:nvPicPr>
                  <p:blipFill>
                    <a:blip r:embed="rId2001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779">
                <p14:nvContentPartPr>
                  <p14:cNvPr id="1686" name="Ink 1685">
                    <a:extLst>
                      <a:ext uri="{FF2B5EF4-FFF2-40B4-BE49-F238E27FC236}">
                        <a16:creationId xmlns:a16="http://schemas.microsoft.com/office/drawing/2014/main" id="{E2279A57-162E-4197-BF92-D66B8B3FEF9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5CD1901B-ED54-4910-ABF9-78EEB7621CE3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0">
                <p14:nvContentPartPr>
                  <p14:cNvPr id="1687" name="Ink 1686">
                    <a:extLst>
                      <a:ext uri="{FF2B5EF4-FFF2-40B4-BE49-F238E27FC236}">
                        <a16:creationId xmlns:a16="http://schemas.microsoft.com/office/drawing/2014/main" id="{642B1E5A-1FC0-4396-8513-698BB7E1ED4E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9C668364-C5A4-408B-97A1-609A5896914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43" name="Group 1342">
              <a:extLst>
                <a:ext uri="{FF2B5EF4-FFF2-40B4-BE49-F238E27FC236}">
                  <a16:creationId xmlns:a16="http://schemas.microsoft.com/office/drawing/2014/main" id="{FDA055BA-2033-45B1-8124-5571272B0E8A}"/>
                </a:ext>
              </a:extLst>
            </p:cNvPr>
            <p:cNvGrpSpPr/>
            <p:nvPr/>
          </p:nvGrpSpPr>
          <p:grpSpPr>
            <a:xfrm>
              <a:off x="5946906" y="2841505"/>
              <a:ext cx="516531" cy="516531"/>
              <a:chOff x="9960679" y="2168263"/>
              <a:chExt cx="516531" cy="516531"/>
            </a:xfrm>
          </p:grpSpPr>
          <p:grpSp>
            <p:nvGrpSpPr>
              <p:cNvPr id="1680" name="Group 1679">
                <a:extLst>
                  <a:ext uri="{FF2B5EF4-FFF2-40B4-BE49-F238E27FC236}">
                    <a16:creationId xmlns:a16="http://schemas.microsoft.com/office/drawing/2014/main" id="{D61FAB8D-39A5-4D55-ACAA-BBC91F6739D0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683" name="Oval 1682">
                  <a:extLst>
                    <a:ext uri="{FF2B5EF4-FFF2-40B4-BE49-F238E27FC236}">
                      <a16:creationId xmlns:a16="http://schemas.microsoft.com/office/drawing/2014/main" id="{3156D347-AE0C-460E-B845-2FAB7933AE31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81">
                  <p14:nvContentPartPr>
                    <p14:cNvPr id="1684" name="Ink 1683">
                      <a:extLst>
                        <a:ext uri="{FF2B5EF4-FFF2-40B4-BE49-F238E27FC236}">
                          <a16:creationId xmlns:a16="http://schemas.microsoft.com/office/drawing/2014/main" id="{0EAFEB06-D1BD-4D2F-B6C6-81D962F328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09" name="Ink 10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1157689-539A-47BB-9934-FE6360998704}"/>
                        </a:ext>
                      </a:extLst>
                    </p:cNvPr>
                    <p:cNvPicPr/>
                    <p:nvPr/>
                  </p:nvPicPr>
                  <p:blipFill>
                    <a:blip r:embed="rId2005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782">
                <p14:nvContentPartPr>
                  <p14:cNvPr id="1681" name="Ink 1680">
                    <a:extLst>
                      <a:ext uri="{FF2B5EF4-FFF2-40B4-BE49-F238E27FC236}">
                        <a16:creationId xmlns:a16="http://schemas.microsoft.com/office/drawing/2014/main" id="{96017AAB-5886-40BA-A4F6-567858388E2F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CDAB3A5E-1D55-4E62-A36F-E2DDB2872C39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3">
                <p14:nvContentPartPr>
                  <p14:cNvPr id="1682" name="Ink 1681">
                    <a:extLst>
                      <a:ext uri="{FF2B5EF4-FFF2-40B4-BE49-F238E27FC236}">
                        <a16:creationId xmlns:a16="http://schemas.microsoft.com/office/drawing/2014/main" id="{17E1097B-2CA9-4B38-B9D4-BA7770FB206C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6D0F961E-7062-40ED-935D-6010F899AB7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44" name="Group 1343">
              <a:extLst>
                <a:ext uri="{FF2B5EF4-FFF2-40B4-BE49-F238E27FC236}">
                  <a16:creationId xmlns:a16="http://schemas.microsoft.com/office/drawing/2014/main" id="{44379358-5F18-45BC-A192-5313D27F00C5}"/>
                </a:ext>
              </a:extLst>
            </p:cNvPr>
            <p:cNvGrpSpPr/>
            <p:nvPr/>
          </p:nvGrpSpPr>
          <p:grpSpPr>
            <a:xfrm>
              <a:off x="5800684" y="3115937"/>
              <a:ext cx="516531" cy="516531"/>
              <a:chOff x="9960679" y="2168263"/>
              <a:chExt cx="516531" cy="516531"/>
            </a:xfrm>
          </p:grpSpPr>
          <p:grpSp>
            <p:nvGrpSpPr>
              <p:cNvPr id="1675" name="Group 1674">
                <a:extLst>
                  <a:ext uri="{FF2B5EF4-FFF2-40B4-BE49-F238E27FC236}">
                    <a16:creationId xmlns:a16="http://schemas.microsoft.com/office/drawing/2014/main" id="{64268020-FD47-4768-B960-B881D57AEE10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678" name="Oval 1677">
                  <a:extLst>
                    <a:ext uri="{FF2B5EF4-FFF2-40B4-BE49-F238E27FC236}">
                      <a16:creationId xmlns:a16="http://schemas.microsoft.com/office/drawing/2014/main" id="{AC4E49F7-00B7-4356-896B-3321D9E9E3EF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84">
                  <p14:nvContentPartPr>
                    <p14:cNvPr id="1679" name="Ink 1678">
                      <a:extLst>
                        <a:ext uri="{FF2B5EF4-FFF2-40B4-BE49-F238E27FC236}">
                          <a16:creationId xmlns:a16="http://schemas.microsoft.com/office/drawing/2014/main" id="{49C4BF55-DF5A-4C3F-8709-2D2B53E123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10" name="Ink 13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7AB0FA7-597E-4122-B038-6C6ED6F68413}"/>
                        </a:ext>
                      </a:extLst>
                    </p:cNvPr>
                    <p:cNvPicPr/>
                    <p:nvPr/>
                  </p:nvPicPr>
                  <p:blipFill>
                    <a:blip r:embed="rId2009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785">
                <p14:nvContentPartPr>
                  <p14:cNvPr id="1676" name="Ink 1675">
                    <a:extLst>
                      <a:ext uri="{FF2B5EF4-FFF2-40B4-BE49-F238E27FC236}">
                        <a16:creationId xmlns:a16="http://schemas.microsoft.com/office/drawing/2014/main" id="{5E1C277D-C241-4BE4-985B-181057E88C99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D89CBD1-9B7A-4A8D-B50B-FCD8661724AF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6">
                <p14:nvContentPartPr>
                  <p14:cNvPr id="1677" name="Ink 1676">
                    <a:extLst>
                      <a:ext uri="{FF2B5EF4-FFF2-40B4-BE49-F238E27FC236}">
                        <a16:creationId xmlns:a16="http://schemas.microsoft.com/office/drawing/2014/main" id="{855F7280-2ECF-4BE7-9AA7-4E50B36AE989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9666E10D-6B15-4663-B60A-37216EDF62B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45" name="Group 1344">
              <a:extLst>
                <a:ext uri="{FF2B5EF4-FFF2-40B4-BE49-F238E27FC236}">
                  <a16:creationId xmlns:a16="http://schemas.microsoft.com/office/drawing/2014/main" id="{73111D4D-285A-4816-ACFC-AEE2E2B1484A}"/>
                </a:ext>
              </a:extLst>
            </p:cNvPr>
            <p:cNvGrpSpPr/>
            <p:nvPr/>
          </p:nvGrpSpPr>
          <p:grpSpPr>
            <a:xfrm>
              <a:off x="5590830" y="3451547"/>
              <a:ext cx="516531" cy="516531"/>
              <a:chOff x="9960679" y="2168263"/>
              <a:chExt cx="516531" cy="516531"/>
            </a:xfrm>
          </p:grpSpPr>
          <p:grpSp>
            <p:nvGrpSpPr>
              <p:cNvPr id="1670" name="Group 1669">
                <a:extLst>
                  <a:ext uri="{FF2B5EF4-FFF2-40B4-BE49-F238E27FC236}">
                    <a16:creationId xmlns:a16="http://schemas.microsoft.com/office/drawing/2014/main" id="{06AD5B42-5B82-467B-A37E-F6F28296063C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673" name="Oval 1672">
                  <a:extLst>
                    <a:ext uri="{FF2B5EF4-FFF2-40B4-BE49-F238E27FC236}">
                      <a16:creationId xmlns:a16="http://schemas.microsoft.com/office/drawing/2014/main" id="{3230E210-1F97-4430-8971-B58B107F6CB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87">
                  <p14:nvContentPartPr>
                    <p14:cNvPr id="1674" name="Ink 1673">
                      <a:extLst>
                        <a:ext uri="{FF2B5EF4-FFF2-40B4-BE49-F238E27FC236}">
                          <a16:creationId xmlns:a16="http://schemas.microsoft.com/office/drawing/2014/main" id="{ABAA6D2E-8F2C-420C-B2F9-8550154341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11" name="Ink 16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6C5D3DD-DF0F-4E3C-9795-69D21A4699DA}"/>
                        </a:ext>
                      </a:extLst>
                    </p:cNvPr>
                    <p:cNvPicPr/>
                    <p:nvPr/>
                  </p:nvPicPr>
                  <p:blipFill>
                    <a:blip r:embed="rId2013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788">
                <p14:nvContentPartPr>
                  <p14:cNvPr id="1671" name="Ink 1670">
                    <a:extLst>
                      <a:ext uri="{FF2B5EF4-FFF2-40B4-BE49-F238E27FC236}">
                        <a16:creationId xmlns:a16="http://schemas.microsoft.com/office/drawing/2014/main" id="{AF4DD65A-16DE-492F-A9EB-A8524E60A782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C7DA3A26-2634-4834-937B-CFA70CA6C172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9">
                <p14:nvContentPartPr>
                  <p14:cNvPr id="1672" name="Ink 1671">
                    <a:extLst>
                      <a:ext uri="{FF2B5EF4-FFF2-40B4-BE49-F238E27FC236}">
                        <a16:creationId xmlns:a16="http://schemas.microsoft.com/office/drawing/2014/main" id="{62B5C8E4-E651-47CA-979E-52C99A614D68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60C512C1-8DDC-4D68-9E9D-87EFDB64CF6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46" name="Group 1345">
              <a:extLst>
                <a:ext uri="{FF2B5EF4-FFF2-40B4-BE49-F238E27FC236}">
                  <a16:creationId xmlns:a16="http://schemas.microsoft.com/office/drawing/2014/main" id="{6C36C7AB-B7AE-4833-BF34-7D5EBE93F2AE}"/>
                </a:ext>
              </a:extLst>
            </p:cNvPr>
            <p:cNvGrpSpPr/>
            <p:nvPr/>
          </p:nvGrpSpPr>
          <p:grpSpPr>
            <a:xfrm>
              <a:off x="5017934" y="2535661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665" name="Group 1664">
                <a:extLst>
                  <a:ext uri="{FF2B5EF4-FFF2-40B4-BE49-F238E27FC236}">
                    <a16:creationId xmlns:a16="http://schemas.microsoft.com/office/drawing/2014/main" id="{F3167758-82CE-44AE-A04C-ACF21F81DA5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668" name="Oval 1667">
                  <a:extLst>
                    <a:ext uri="{FF2B5EF4-FFF2-40B4-BE49-F238E27FC236}">
                      <a16:creationId xmlns:a16="http://schemas.microsoft.com/office/drawing/2014/main" id="{E63D943D-47BE-4D7B-8F57-56592E182DCB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90">
                  <p14:nvContentPartPr>
                    <p14:cNvPr id="1669" name="Ink 1668">
                      <a:extLst>
                        <a:ext uri="{FF2B5EF4-FFF2-40B4-BE49-F238E27FC236}">
                          <a16:creationId xmlns:a16="http://schemas.microsoft.com/office/drawing/2014/main" id="{614FE1A5-7C01-4A01-A36A-D2D373A8BE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16" name="Ink 80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BF53AE80-B1EC-4B12-8230-95F1255F4075}"/>
                        </a:ext>
                      </a:extLst>
                    </p:cNvPr>
                    <p:cNvPicPr/>
                    <p:nvPr/>
                  </p:nvPicPr>
                  <p:blipFill>
                    <a:blip r:embed="rId2021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791">
                <p14:nvContentPartPr>
                  <p14:cNvPr id="1666" name="Ink 1665">
                    <a:extLst>
                      <a:ext uri="{FF2B5EF4-FFF2-40B4-BE49-F238E27FC236}">
                        <a16:creationId xmlns:a16="http://schemas.microsoft.com/office/drawing/2014/main" id="{11B6024A-986B-4A25-9111-719CF73761E8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6AE3D2FA-A241-431C-BDBA-94BF77820180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2">
                <p14:nvContentPartPr>
                  <p14:cNvPr id="1667" name="Ink 1666">
                    <a:extLst>
                      <a:ext uri="{FF2B5EF4-FFF2-40B4-BE49-F238E27FC236}">
                        <a16:creationId xmlns:a16="http://schemas.microsoft.com/office/drawing/2014/main" id="{BDE756F9-4C25-42E4-9350-5247628B636E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B7F50263-F8E2-40A7-A292-FCEC74D7B03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47" name="Group 1346">
              <a:extLst>
                <a:ext uri="{FF2B5EF4-FFF2-40B4-BE49-F238E27FC236}">
                  <a16:creationId xmlns:a16="http://schemas.microsoft.com/office/drawing/2014/main" id="{8F43F186-DA79-423C-B0E1-25B1A1829A17}"/>
                </a:ext>
              </a:extLst>
            </p:cNvPr>
            <p:cNvGrpSpPr/>
            <p:nvPr/>
          </p:nvGrpSpPr>
          <p:grpSpPr>
            <a:xfrm>
              <a:off x="5639729" y="2535661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660" name="Group 1659">
                <a:extLst>
                  <a:ext uri="{FF2B5EF4-FFF2-40B4-BE49-F238E27FC236}">
                    <a16:creationId xmlns:a16="http://schemas.microsoft.com/office/drawing/2014/main" id="{01E882BF-E5AF-42C1-A303-AF554E508951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663" name="Oval 1662">
                  <a:extLst>
                    <a:ext uri="{FF2B5EF4-FFF2-40B4-BE49-F238E27FC236}">
                      <a16:creationId xmlns:a16="http://schemas.microsoft.com/office/drawing/2014/main" id="{3209B24F-AEEC-42C0-9581-9A1D5B8694CD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93">
                  <p14:nvContentPartPr>
                    <p14:cNvPr id="1664" name="Ink 1663">
                      <a:extLst>
                        <a:ext uri="{FF2B5EF4-FFF2-40B4-BE49-F238E27FC236}">
                          <a16:creationId xmlns:a16="http://schemas.microsoft.com/office/drawing/2014/main" id="{D69589A1-7C84-431F-92BC-01C0DC9155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17" name="Ink 86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1D63437-1E8F-42C0-A46D-F926E7DFD9E7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794">
                <p14:nvContentPartPr>
                  <p14:cNvPr id="1661" name="Ink 1660">
                    <a:extLst>
                      <a:ext uri="{FF2B5EF4-FFF2-40B4-BE49-F238E27FC236}">
                        <a16:creationId xmlns:a16="http://schemas.microsoft.com/office/drawing/2014/main" id="{230830BD-3BC1-454E-8B2A-939692CCB73E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7CF54A78-19C8-43F4-A9EF-57FBC332C2AB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5">
                <p14:nvContentPartPr>
                  <p14:cNvPr id="1662" name="Ink 1661">
                    <a:extLst>
                      <a:ext uri="{FF2B5EF4-FFF2-40B4-BE49-F238E27FC236}">
                        <a16:creationId xmlns:a16="http://schemas.microsoft.com/office/drawing/2014/main" id="{13163E01-5F3E-4D12-809D-CF8F8B23E6A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18F8411A-F6AD-4856-BA74-2AB0FDB97C6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48" name="Group 1347">
              <a:extLst>
                <a:ext uri="{FF2B5EF4-FFF2-40B4-BE49-F238E27FC236}">
                  <a16:creationId xmlns:a16="http://schemas.microsoft.com/office/drawing/2014/main" id="{2A360DA0-1597-4F52-96FE-3F29F6C61CAC}"/>
                </a:ext>
              </a:extLst>
            </p:cNvPr>
            <p:cNvGrpSpPr/>
            <p:nvPr/>
          </p:nvGrpSpPr>
          <p:grpSpPr>
            <a:xfrm>
              <a:off x="4871712" y="2810093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655" name="Group 1654">
                <a:extLst>
                  <a:ext uri="{FF2B5EF4-FFF2-40B4-BE49-F238E27FC236}">
                    <a16:creationId xmlns:a16="http://schemas.microsoft.com/office/drawing/2014/main" id="{92DC1FB0-762B-4EEC-89C2-CC153ADF19D6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658" name="Oval 1657">
                  <a:extLst>
                    <a:ext uri="{FF2B5EF4-FFF2-40B4-BE49-F238E27FC236}">
                      <a16:creationId xmlns:a16="http://schemas.microsoft.com/office/drawing/2014/main" id="{69A95F4D-B163-4A9F-8CFB-95CF7E796C15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96">
                  <p14:nvContentPartPr>
                    <p14:cNvPr id="1659" name="Ink 1658">
                      <a:extLst>
                        <a:ext uri="{FF2B5EF4-FFF2-40B4-BE49-F238E27FC236}">
                          <a16:creationId xmlns:a16="http://schemas.microsoft.com/office/drawing/2014/main" id="{02B90658-A5C2-416A-A707-E1B2359173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18" name="Ink 110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BB309DA3-2DCE-43F6-A4D5-16F2D6889EF2}"/>
                        </a:ext>
                      </a:extLst>
                    </p:cNvPr>
                    <p:cNvPicPr/>
                    <p:nvPr/>
                  </p:nvPicPr>
                  <p:blipFill>
                    <a:blip r:embed="rId203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797">
                <p14:nvContentPartPr>
                  <p14:cNvPr id="1656" name="Ink 1655">
                    <a:extLst>
                      <a:ext uri="{FF2B5EF4-FFF2-40B4-BE49-F238E27FC236}">
                        <a16:creationId xmlns:a16="http://schemas.microsoft.com/office/drawing/2014/main" id="{E75B09CB-C058-4710-A741-3C08DB91AB9F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394AC686-FB86-48BE-8970-96287321993F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8">
                <p14:nvContentPartPr>
                  <p14:cNvPr id="1657" name="Ink 1656">
                    <a:extLst>
                      <a:ext uri="{FF2B5EF4-FFF2-40B4-BE49-F238E27FC236}">
                        <a16:creationId xmlns:a16="http://schemas.microsoft.com/office/drawing/2014/main" id="{9613BFE0-2F18-48EC-B57B-9B28E8843CD3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0AAEB174-41FE-4F9F-8003-416F002CCA8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49" name="Group 1348">
              <a:extLst>
                <a:ext uri="{FF2B5EF4-FFF2-40B4-BE49-F238E27FC236}">
                  <a16:creationId xmlns:a16="http://schemas.microsoft.com/office/drawing/2014/main" id="{E6517C9B-09E1-4E6F-9B53-1D545E4DEC7C}"/>
                </a:ext>
              </a:extLst>
            </p:cNvPr>
            <p:cNvGrpSpPr/>
            <p:nvPr/>
          </p:nvGrpSpPr>
          <p:grpSpPr>
            <a:xfrm>
              <a:off x="5493507" y="2810093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650" name="Group 1649">
                <a:extLst>
                  <a:ext uri="{FF2B5EF4-FFF2-40B4-BE49-F238E27FC236}">
                    <a16:creationId xmlns:a16="http://schemas.microsoft.com/office/drawing/2014/main" id="{A342896A-C865-41D0-8CB9-69C280C66A99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653" name="Oval 1652">
                  <a:extLst>
                    <a:ext uri="{FF2B5EF4-FFF2-40B4-BE49-F238E27FC236}">
                      <a16:creationId xmlns:a16="http://schemas.microsoft.com/office/drawing/2014/main" id="{8063DE84-EB30-4D6F-A937-4D814294DD5B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99">
                  <p14:nvContentPartPr>
                    <p14:cNvPr id="1654" name="Ink 1653">
                      <a:extLst>
                        <a:ext uri="{FF2B5EF4-FFF2-40B4-BE49-F238E27FC236}">
                          <a16:creationId xmlns:a16="http://schemas.microsoft.com/office/drawing/2014/main" id="{04ACA1FC-51B9-4BAB-9B8E-AFC0CCD021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19" name="Ink 116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9B89A0A-EA4F-4640-85CE-69687233447F}"/>
                        </a:ext>
                      </a:extLst>
                    </p:cNvPr>
                    <p:cNvPicPr/>
                    <p:nvPr/>
                  </p:nvPicPr>
                  <p:blipFill>
                    <a:blip r:embed="rId196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00">
                <p14:nvContentPartPr>
                  <p14:cNvPr id="1651" name="Ink 1650">
                    <a:extLst>
                      <a:ext uri="{FF2B5EF4-FFF2-40B4-BE49-F238E27FC236}">
                        <a16:creationId xmlns:a16="http://schemas.microsoft.com/office/drawing/2014/main" id="{0785A9E5-5FA7-4B8F-8642-6E472A20AD50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C8F04AE6-8DFA-4CB4-94B9-7F9B4F773324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1">
                <p14:nvContentPartPr>
                  <p14:cNvPr id="1652" name="Ink 1651">
                    <a:extLst>
                      <a:ext uri="{FF2B5EF4-FFF2-40B4-BE49-F238E27FC236}">
                        <a16:creationId xmlns:a16="http://schemas.microsoft.com/office/drawing/2014/main" id="{865F2C2D-4CDC-464D-92DC-C9B62B28F904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162EC8B8-9B81-43E1-BAC6-805D26D12E0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0" name="Group 1349">
              <a:extLst>
                <a:ext uri="{FF2B5EF4-FFF2-40B4-BE49-F238E27FC236}">
                  <a16:creationId xmlns:a16="http://schemas.microsoft.com/office/drawing/2014/main" id="{785A7D74-ABD6-4198-95E0-144FAC384A73}"/>
                </a:ext>
              </a:extLst>
            </p:cNvPr>
            <p:cNvGrpSpPr/>
            <p:nvPr/>
          </p:nvGrpSpPr>
          <p:grpSpPr>
            <a:xfrm>
              <a:off x="4661858" y="3145703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645" name="Group 1644">
                <a:extLst>
                  <a:ext uri="{FF2B5EF4-FFF2-40B4-BE49-F238E27FC236}">
                    <a16:creationId xmlns:a16="http://schemas.microsoft.com/office/drawing/2014/main" id="{730897A3-0DAC-4E0E-BAFC-53AFCC790095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648" name="Oval 1647">
                  <a:extLst>
                    <a:ext uri="{FF2B5EF4-FFF2-40B4-BE49-F238E27FC236}">
                      <a16:creationId xmlns:a16="http://schemas.microsoft.com/office/drawing/2014/main" id="{57CAA14F-86FF-4476-BAF5-FC2FC81B9E7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02">
                  <p14:nvContentPartPr>
                    <p14:cNvPr id="1649" name="Ink 1648">
                      <a:extLst>
                        <a:ext uri="{FF2B5EF4-FFF2-40B4-BE49-F238E27FC236}">
                          <a16:creationId xmlns:a16="http://schemas.microsoft.com/office/drawing/2014/main" id="{2030A5A7-9A70-4EAE-8580-0934A60E93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20" name="Ink 140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D570A13-6238-418A-9A5B-13BDB8A84B60}"/>
                        </a:ext>
                      </a:extLst>
                    </p:cNvPr>
                    <p:cNvPicPr/>
                    <p:nvPr/>
                  </p:nvPicPr>
                  <p:blipFill>
                    <a:blip r:embed="rId2043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03">
                <p14:nvContentPartPr>
                  <p14:cNvPr id="1646" name="Ink 1645">
                    <a:extLst>
                      <a:ext uri="{FF2B5EF4-FFF2-40B4-BE49-F238E27FC236}">
                        <a16:creationId xmlns:a16="http://schemas.microsoft.com/office/drawing/2014/main" id="{4C016BA2-FDB7-4474-AFCD-D54DB2CC55FE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297B069C-0006-4FF4-8E2E-E1488A02EA2D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4">
                <p14:nvContentPartPr>
                  <p14:cNvPr id="1647" name="Ink 1646">
                    <a:extLst>
                      <a:ext uri="{FF2B5EF4-FFF2-40B4-BE49-F238E27FC236}">
                        <a16:creationId xmlns:a16="http://schemas.microsoft.com/office/drawing/2014/main" id="{8B5D8828-EB1F-4DAF-81C3-3A1AD98BEF1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05954477-AF2F-4D0E-9E75-F6F97938597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1" name="Group 1350">
              <a:extLst>
                <a:ext uri="{FF2B5EF4-FFF2-40B4-BE49-F238E27FC236}">
                  <a16:creationId xmlns:a16="http://schemas.microsoft.com/office/drawing/2014/main" id="{08DC37F7-8CA8-4E7B-A002-DD5E7332F4C6}"/>
                </a:ext>
              </a:extLst>
            </p:cNvPr>
            <p:cNvGrpSpPr/>
            <p:nvPr/>
          </p:nvGrpSpPr>
          <p:grpSpPr>
            <a:xfrm>
              <a:off x="5283653" y="3145703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640" name="Group 1639">
                <a:extLst>
                  <a:ext uri="{FF2B5EF4-FFF2-40B4-BE49-F238E27FC236}">
                    <a16:creationId xmlns:a16="http://schemas.microsoft.com/office/drawing/2014/main" id="{462764C1-4308-4411-881D-F0F35DB08C15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643" name="Oval 1642">
                  <a:extLst>
                    <a:ext uri="{FF2B5EF4-FFF2-40B4-BE49-F238E27FC236}">
                      <a16:creationId xmlns:a16="http://schemas.microsoft.com/office/drawing/2014/main" id="{9712F668-8D54-4F08-AE93-38FB8BB2E062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05">
                  <p14:nvContentPartPr>
                    <p14:cNvPr id="1644" name="Ink 1643">
                      <a:extLst>
                        <a:ext uri="{FF2B5EF4-FFF2-40B4-BE49-F238E27FC236}">
                          <a16:creationId xmlns:a16="http://schemas.microsoft.com/office/drawing/2014/main" id="{64DBF62F-CD6B-443E-9249-C302ABE6EEF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25" name="Ink 146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85E51D0-55DE-422C-BFF5-0E023C127871}"/>
                        </a:ext>
                      </a:extLst>
                    </p:cNvPr>
                    <p:cNvPicPr/>
                    <p:nvPr/>
                  </p:nvPicPr>
                  <p:blipFill>
                    <a:blip r:embed="rId1981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06">
                <p14:nvContentPartPr>
                  <p14:cNvPr id="1641" name="Ink 1640">
                    <a:extLst>
                      <a:ext uri="{FF2B5EF4-FFF2-40B4-BE49-F238E27FC236}">
                        <a16:creationId xmlns:a16="http://schemas.microsoft.com/office/drawing/2014/main" id="{7BBE035E-C450-4C61-9EDE-F83A3605999C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8DABC81-0432-4736-B1C3-FAC8B33BDDB3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7">
                <p14:nvContentPartPr>
                  <p14:cNvPr id="1642" name="Ink 1641">
                    <a:extLst>
                      <a:ext uri="{FF2B5EF4-FFF2-40B4-BE49-F238E27FC236}">
                        <a16:creationId xmlns:a16="http://schemas.microsoft.com/office/drawing/2014/main" id="{A033FA1A-9E6A-41F9-958B-1302C1D6D2AF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C281BD84-E311-4A89-8ED9-9A90B06C4EC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2" name="Group 1351">
              <a:extLst>
                <a:ext uri="{FF2B5EF4-FFF2-40B4-BE49-F238E27FC236}">
                  <a16:creationId xmlns:a16="http://schemas.microsoft.com/office/drawing/2014/main" id="{2BF1070B-D842-4275-9C27-3A64F338D86C}"/>
                </a:ext>
              </a:extLst>
            </p:cNvPr>
            <p:cNvGrpSpPr/>
            <p:nvPr/>
          </p:nvGrpSpPr>
          <p:grpSpPr>
            <a:xfrm>
              <a:off x="4332973" y="3439133"/>
              <a:ext cx="516531" cy="516531"/>
              <a:chOff x="9960679" y="2168263"/>
              <a:chExt cx="516531" cy="516531"/>
            </a:xfrm>
          </p:grpSpPr>
          <p:grpSp>
            <p:nvGrpSpPr>
              <p:cNvPr id="1635" name="Group 1634">
                <a:extLst>
                  <a:ext uri="{FF2B5EF4-FFF2-40B4-BE49-F238E27FC236}">
                    <a16:creationId xmlns:a16="http://schemas.microsoft.com/office/drawing/2014/main" id="{66D4E749-5901-4F6B-BDAD-F8DB43994837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638" name="Oval 1637">
                  <a:extLst>
                    <a:ext uri="{FF2B5EF4-FFF2-40B4-BE49-F238E27FC236}">
                      <a16:creationId xmlns:a16="http://schemas.microsoft.com/office/drawing/2014/main" id="{0CD58F88-79B7-40D7-8D94-5E09C0068A4C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08">
                  <p14:nvContentPartPr>
                    <p14:cNvPr id="1639" name="Ink 1638">
                      <a:extLst>
                        <a:ext uri="{FF2B5EF4-FFF2-40B4-BE49-F238E27FC236}">
                          <a16:creationId xmlns:a16="http://schemas.microsoft.com/office/drawing/2014/main" id="{E978251E-6A52-4E75-95EE-516223DAFA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26" name="Ink 152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A16828E-D547-410A-891A-CA67B97BE828}"/>
                        </a:ext>
                      </a:extLst>
                    </p:cNvPr>
                    <p:cNvPicPr/>
                    <p:nvPr/>
                  </p:nvPicPr>
                  <p:blipFill>
                    <a:blip r:embed="rId2050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09">
                <p14:nvContentPartPr>
                  <p14:cNvPr id="1636" name="Ink 1635">
                    <a:extLst>
                      <a:ext uri="{FF2B5EF4-FFF2-40B4-BE49-F238E27FC236}">
                        <a16:creationId xmlns:a16="http://schemas.microsoft.com/office/drawing/2014/main" id="{915D1D4B-7F7A-4A27-B3A6-94AEBAE7123C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38EF034B-0D5B-44A0-9A0E-E967172C8320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0">
                <p14:nvContentPartPr>
                  <p14:cNvPr id="1637" name="Ink 1636">
                    <a:extLst>
                      <a:ext uri="{FF2B5EF4-FFF2-40B4-BE49-F238E27FC236}">
                        <a16:creationId xmlns:a16="http://schemas.microsoft.com/office/drawing/2014/main" id="{2B724535-7AA8-4C06-82FC-6B9704B400E3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FBD40D37-A22C-45FF-AD05-413CC87AA82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3" name="Group 1352">
              <a:extLst>
                <a:ext uri="{FF2B5EF4-FFF2-40B4-BE49-F238E27FC236}">
                  <a16:creationId xmlns:a16="http://schemas.microsoft.com/office/drawing/2014/main" id="{D0B7DB56-76B1-4A3D-A8D8-3BBD22F14183}"/>
                </a:ext>
              </a:extLst>
            </p:cNvPr>
            <p:cNvGrpSpPr/>
            <p:nvPr/>
          </p:nvGrpSpPr>
          <p:grpSpPr>
            <a:xfrm>
              <a:off x="4953987" y="3439132"/>
              <a:ext cx="516531" cy="516531"/>
              <a:chOff x="9960679" y="2168263"/>
              <a:chExt cx="516531" cy="516531"/>
            </a:xfrm>
          </p:grpSpPr>
          <p:grpSp>
            <p:nvGrpSpPr>
              <p:cNvPr id="1630" name="Group 1629">
                <a:extLst>
                  <a:ext uri="{FF2B5EF4-FFF2-40B4-BE49-F238E27FC236}">
                    <a16:creationId xmlns:a16="http://schemas.microsoft.com/office/drawing/2014/main" id="{305A7133-0B72-4CAD-B653-3409BCEDB696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633" name="Oval 1632">
                  <a:extLst>
                    <a:ext uri="{FF2B5EF4-FFF2-40B4-BE49-F238E27FC236}">
                      <a16:creationId xmlns:a16="http://schemas.microsoft.com/office/drawing/2014/main" id="{DA38DCEE-3148-4124-A9F1-D32B467F090B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11">
                  <p14:nvContentPartPr>
                    <p14:cNvPr id="1634" name="Ink 1633">
                      <a:extLst>
                        <a:ext uri="{FF2B5EF4-FFF2-40B4-BE49-F238E27FC236}">
                          <a16:creationId xmlns:a16="http://schemas.microsoft.com/office/drawing/2014/main" id="{9548B025-BF75-44E2-91DD-BE10D04D85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27" name="Ink 15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ED568E2-8954-49EA-900D-BEED42A8BA01}"/>
                        </a:ext>
                      </a:extLst>
                    </p:cNvPr>
                    <p:cNvPicPr/>
                    <p:nvPr/>
                  </p:nvPicPr>
                  <p:blipFill>
                    <a:blip r:embed="rId277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12">
                <p14:nvContentPartPr>
                  <p14:cNvPr id="1631" name="Ink 1630">
                    <a:extLst>
                      <a:ext uri="{FF2B5EF4-FFF2-40B4-BE49-F238E27FC236}">
                        <a16:creationId xmlns:a16="http://schemas.microsoft.com/office/drawing/2014/main" id="{B8F21CFE-8DBE-4737-B010-6C97E6550A1C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F9C72B2A-CF74-4BD1-864B-43DFFE39C1F1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3">
                <p14:nvContentPartPr>
                  <p14:cNvPr id="1632" name="Ink 1631">
                    <a:extLst>
                      <a:ext uri="{FF2B5EF4-FFF2-40B4-BE49-F238E27FC236}">
                        <a16:creationId xmlns:a16="http://schemas.microsoft.com/office/drawing/2014/main" id="{0A7410AE-91B6-4395-8789-919628822F81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8762E876-24A5-4401-83FB-104D5108AE8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4" name="Group 1353">
              <a:extLst>
                <a:ext uri="{FF2B5EF4-FFF2-40B4-BE49-F238E27FC236}">
                  <a16:creationId xmlns:a16="http://schemas.microsoft.com/office/drawing/2014/main" id="{97F3D70D-9F1E-4270-B817-F0902FA03D4D}"/>
                </a:ext>
              </a:extLst>
            </p:cNvPr>
            <p:cNvGrpSpPr/>
            <p:nvPr/>
          </p:nvGrpSpPr>
          <p:grpSpPr>
            <a:xfrm>
              <a:off x="6241401" y="2524385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625" name="Group 1624">
                <a:extLst>
                  <a:ext uri="{FF2B5EF4-FFF2-40B4-BE49-F238E27FC236}">
                    <a16:creationId xmlns:a16="http://schemas.microsoft.com/office/drawing/2014/main" id="{E25295C5-873D-4E90-94F9-5514FE7D3A0B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628" name="Oval 1627">
                  <a:extLst>
                    <a:ext uri="{FF2B5EF4-FFF2-40B4-BE49-F238E27FC236}">
                      <a16:creationId xmlns:a16="http://schemas.microsoft.com/office/drawing/2014/main" id="{0B14FA61-8B5B-4BC7-9FE2-F19E52CCBE43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14">
                  <p14:nvContentPartPr>
                    <p14:cNvPr id="1629" name="Ink 1628">
                      <a:extLst>
                        <a:ext uri="{FF2B5EF4-FFF2-40B4-BE49-F238E27FC236}">
                          <a16:creationId xmlns:a16="http://schemas.microsoft.com/office/drawing/2014/main" id="{B2FB268F-D5B8-44EB-BBD8-C5D288C8CB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28" name="Ink 86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1D63437-1E8F-42C0-A46D-F926E7DFD9E7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15">
                <p14:nvContentPartPr>
                  <p14:cNvPr id="1626" name="Ink 1625">
                    <a:extLst>
                      <a:ext uri="{FF2B5EF4-FFF2-40B4-BE49-F238E27FC236}">
                        <a16:creationId xmlns:a16="http://schemas.microsoft.com/office/drawing/2014/main" id="{A9BB49C7-4569-4791-8894-2CF8BD6CC1BE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7CF54A78-19C8-43F4-A9EF-57FBC332C2AB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6">
                <p14:nvContentPartPr>
                  <p14:cNvPr id="1627" name="Ink 1626">
                    <a:extLst>
                      <a:ext uri="{FF2B5EF4-FFF2-40B4-BE49-F238E27FC236}">
                        <a16:creationId xmlns:a16="http://schemas.microsoft.com/office/drawing/2014/main" id="{3D6EB042-04A9-408F-B15D-DA4DE13ED65E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18F8411A-F6AD-4856-BA74-2AB0FDB97C6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5" name="Group 1354">
              <a:extLst>
                <a:ext uri="{FF2B5EF4-FFF2-40B4-BE49-F238E27FC236}">
                  <a16:creationId xmlns:a16="http://schemas.microsoft.com/office/drawing/2014/main" id="{5B34F8E7-E68C-4C9B-A63C-3604CA7E2C4C}"/>
                </a:ext>
              </a:extLst>
            </p:cNvPr>
            <p:cNvGrpSpPr/>
            <p:nvPr/>
          </p:nvGrpSpPr>
          <p:grpSpPr>
            <a:xfrm>
              <a:off x="6095179" y="2798817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620" name="Group 1619">
                <a:extLst>
                  <a:ext uri="{FF2B5EF4-FFF2-40B4-BE49-F238E27FC236}">
                    <a16:creationId xmlns:a16="http://schemas.microsoft.com/office/drawing/2014/main" id="{1C70E7B2-496B-430C-B635-4544CB834B9B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623" name="Oval 1622">
                  <a:extLst>
                    <a:ext uri="{FF2B5EF4-FFF2-40B4-BE49-F238E27FC236}">
                      <a16:creationId xmlns:a16="http://schemas.microsoft.com/office/drawing/2014/main" id="{5764A513-66FA-44B6-88DA-CFE78C78A4F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17">
                  <p14:nvContentPartPr>
                    <p14:cNvPr id="1624" name="Ink 1623">
                      <a:extLst>
                        <a:ext uri="{FF2B5EF4-FFF2-40B4-BE49-F238E27FC236}">
                          <a16:creationId xmlns:a16="http://schemas.microsoft.com/office/drawing/2014/main" id="{B129A178-5F8E-42FC-B98D-D4618CD24B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29" name="Ink 116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9B89A0A-EA4F-4640-85CE-69687233447F}"/>
                        </a:ext>
                      </a:extLst>
                    </p:cNvPr>
                    <p:cNvPicPr/>
                    <p:nvPr/>
                  </p:nvPicPr>
                  <p:blipFill>
                    <a:blip r:embed="rId196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18">
                <p14:nvContentPartPr>
                  <p14:cNvPr id="1621" name="Ink 1620">
                    <a:extLst>
                      <a:ext uri="{FF2B5EF4-FFF2-40B4-BE49-F238E27FC236}">
                        <a16:creationId xmlns:a16="http://schemas.microsoft.com/office/drawing/2014/main" id="{E1C9A31A-F4A6-4CE8-97AD-3F1BBF9CA5BB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C8F04AE6-8DFA-4CB4-94B9-7F9B4F773324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9">
                <p14:nvContentPartPr>
                  <p14:cNvPr id="1622" name="Ink 1621">
                    <a:extLst>
                      <a:ext uri="{FF2B5EF4-FFF2-40B4-BE49-F238E27FC236}">
                        <a16:creationId xmlns:a16="http://schemas.microsoft.com/office/drawing/2014/main" id="{D8BFD702-EBBF-439A-9444-B966BC89934A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162EC8B8-9B81-43E1-BAC6-805D26D12E0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6" name="Group 1355">
              <a:extLst>
                <a:ext uri="{FF2B5EF4-FFF2-40B4-BE49-F238E27FC236}">
                  <a16:creationId xmlns:a16="http://schemas.microsoft.com/office/drawing/2014/main" id="{5C7FD5A7-83D0-48D8-A3D5-6E725055F827}"/>
                </a:ext>
              </a:extLst>
            </p:cNvPr>
            <p:cNvGrpSpPr/>
            <p:nvPr/>
          </p:nvGrpSpPr>
          <p:grpSpPr>
            <a:xfrm>
              <a:off x="5885325" y="3134427"/>
              <a:ext cx="516531" cy="516531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615" name="Group 1614">
                <a:extLst>
                  <a:ext uri="{FF2B5EF4-FFF2-40B4-BE49-F238E27FC236}">
                    <a16:creationId xmlns:a16="http://schemas.microsoft.com/office/drawing/2014/main" id="{C5DC6D31-C650-400F-B2A6-5656C6D848A1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618" name="Oval 1617">
                  <a:extLst>
                    <a:ext uri="{FF2B5EF4-FFF2-40B4-BE49-F238E27FC236}">
                      <a16:creationId xmlns:a16="http://schemas.microsoft.com/office/drawing/2014/main" id="{682B60D0-CF52-46AE-91EE-D34E40DC92D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20">
                  <p14:nvContentPartPr>
                    <p14:cNvPr id="1619" name="Ink 1618">
                      <a:extLst>
                        <a:ext uri="{FF2B5EF4-FFF2-40B4-BE49-F238E27FC236}">
                          <a16:creationId xmlns:a16="http://schemas.microsoft.com/office/drawing/2014/main" id="{1B5EA801-02C6-4033-A0EF-D305F8E3BF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34" name="Ink 146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85E51D0-55DE-422C-BFF5-0E023C127871}"/>
                        </a:ext>
                      </a:extLst>
                    </p:cNvPr>
                    <p:cNvPicPr/>
                    <p:nvPr/>
                  </p:nvPicPr>
                  <p:blipFill>
                    <a:blip r:embed="rId1981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21">
                <p14:nvContentPartPr>
                  <p14:cNvPr id="1616" name="Ink 1615">
                    <a:extLst>
                      <a:ext uri="{FF2B5EF4-FFF2-40B4-BE49-F238E27FC236}">
                        <a16:creationId xmlns:a16="http://schemas.microsoft.com/office/drawing/2014/main" id="{F4A992DF-11F6-473B-BE13-BAE313B819C7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E8DABC81-0432-4736-B1C3-FAC8B33BDDB3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2">
                <p14:nvContentPartPr>
                  <p14:cNvPr id="1617" name="Ink 1616">
                    <a:extLst>
                      <a:ext uri="{FF2B5EF4-FFF2-40B4-BE49-F238E27FC236}">
                        <a16:creationId xmlns:a16="http://schemas.microsoft.com/office/drawing/2014/main" id="{AD461C02-7DD8-499F-907E-D9D37BE709AA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C281BD84-E311-4A89-8ED9-9A90B06C4EC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7" name="Group 1356">
              <a:extLst>
                <a:ext uri="{FF2B5EF4-FFF2-40B4-BE49-F238E27FC236}">
                  <a16:creationId xmlns:a16="http://schemas.microsoft.com/office/drawing/2014/main" id="{3E4CC005-6C49-4695-ABFE-FFFF4451962E}"/>
                </a:ext>
              </a:extLst>
            </p:cNvPr>
            <p:cNvGrpSpPr/>
            <p:nvPr/>
          </p:nvGrpSpPr>
          <p:grpSpPr>
            <a:xfrm>
              <a:off x="5583526" y="3447282"/>
              <a:ext cx="516531" cy="516531"/>
              <a:chOff x="9960679" y="2168263"/>
              <a:chExt cx="516531" cy="516531"/>
            </a:xfrm>
          </p:grpSpPr>
          <p:grpSp>
            <p:nvGrpSpPr>
              <p:cNvPr id="1610" name="Group 1609">
                <a:extLst>
                  <a:ext uri="{FF2B5EF4-FFF2-40B4-BE49-F238E27FC236}">
                    <a16:creationId xmlns:a16="http://schemas.microsoft.com/office/drawing/2014/main" id="{389EA116-7EBB-4C21-97A9-4A00B2DA85DD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613" name="Oval 1612">
                  <a:extLst>
                    <a:ext uri="{FF2B5EF4-FFF2-40B4-BE49-F238E27FC236}">
                      <a16:creationId xmlns:a16="http://schemas.microsoft.com/office/drawing/2014/main" id="{3A59A56F-964E-4B35-8B7C-6E851001325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23">
                  <p14:nvContentPartPr>
                    <p14:cNvPr id="1614" name="Ink 1613">
                      <a:extLst>
                        <a:ext uri="{FF2B5EF4-FFF2-40B4-BE49-F238E27FC236}">
                          <a16:creationId xmlns:a16="http://schemas.microsoft.com/office/drawing/2014/main" id="{5DA80D7E-5818-45A9-9EA3-30B9001940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35" name="Ink 16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6C5D3DD-DF0F-4E3C-9795-69D21A4699DA}"/>
                        </a:ext>
                      </a:extLst>
                    </p:cNvPr>
                    <p:cNvPicPr/>
                    <p:nvPr/>
                  </p:nvPicPr>
                  <p:blipFill>
                    <a:blip r:embed="rId2013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24">
                <p14:nvContentPartPr>
                  <p14:cNvPr id="1611" name="Ink 1610">
                    <a:extLst>
                      <a:ext uri="{FF2B5EF4-FFF2-40B4-BE49-F238E27FC236}">
                        <a16:creationId xmlns:a16="http://schemas.microsoft.com/office/drawing/2014/main" id="{5389728F-AAFD-4ABB-8471-EB06708475A5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C7DA3A26-2634-4834-937B-CFA70CA6C172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5">
                <p14:nvContentPartPr>
                  <p14:cNvPr id="1612" name="Ink 1611">
                    <a:extLst>
                      <a:ext uri="{FF2B5EF4-FFF2-40B4-BE49-F238E27FC236}">
                        <a16:creationId xmlns:a16="http://schemas.microsoft.com/office/drawing/2014/main" id="{513CC653-41C9-4EE8-B3A3-5E801A6747AC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60C512C1-8DDC-4D68-9E9D-87EFDB64CF6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8" name="Group 1357">
              <a:extLst>
                <a:ext uri="{FF2B5EF4-FFF2-40B4-BE49-F238E27FC236}">
                  <a16:creationId xmlns:a16="http://schemas.microsoft.com/office/drawing/2014/main" id="{B4A74302-11BA-4C4F-A6D2-2156E32DD1C6}"/>
                </a:ext>
              </a:extLst>
            </p:cNvPr>
            <p:cNvGrpSpPr/>
            <p:nvPr/>
          </p:nvGrpSpPr>
          <p:grpSpPr>
            <a:xfrm>
              <a:off x="3543949" y="2734120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601" name="Oval 1600">
                <a:extLst>
                  <a:ext uri="{FF2B5EF4-FFF2-40B4-BE49-F238E27FC236}">
                    <a16:creationId xmlns:a16="http://schemas.microsoft.com/office/drawing/2014/main" id="{3EECD0F5-70DE-4561-B177-3FD914E1BA63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26">
                <p14:nvContentPartPr>
                  <p14:cNvPr id="1602" name="Ink 1601">
                    <a:extLst>
                      <a:ext uri="{FF2B5EF4-FFF2-40B4-BE49-F238E27FC236}">
                        <a16:creationId xmlns:a16="http://schemas.microsoft.com/office/drawing/2014/main" id="{239BDA26-0AE2-4CE8-BB06-C923D001F91E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436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27">
                <p14:nvContentPartPr>
                  <p14:cNvPr id="1603" name="Ink 1602">
                    <a:extLst>
                      <a:ext uri="{FF2B5EF4-FFF2-40B4-BE49-F238E27FC236}">
                        <a16:creationId xmlns:a16="http://schemas.microsoft.com/office/drawing/2014/main" id="{BCE56267-F98E-4424-827D-F33D7CDFD0F5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437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28">
                <p14:nvContentPartPr>
                  <p14:cNvPr id="1604" name="Ink 1603">
                    <a:extLst>
                      <a:ext uri="{FF2B5EF4-FFF2-40B4-BE49-F238E27FC236}">
                        <a16:creationId xmlns:a16="http://schemas.microsoft.com/office/drawing/2014/main" id="{60A8DA7D-880C-48BD-8676-B3BB6205B4D8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438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29">
                <p14:nvContentPartPr>
                  <p14:cNvPr id="1605" name="Ink 1604">
                    <a:extLst>
                      <a:ext uri="{FF2B5EF4-FFF2-40B4-BE49-F238E27FC236}">
                        <a16:creationId xmlns:a16="http://schemas.microsoft.com/office/drawing/2014/main" id="{1D9FB1A9-95A6-430E-A987-F84846927006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64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30">
                <p14:nvContentPartPr>
                  <p14:cNvPr id="1606" name="Ink 1605">
                    <a:extLst>
                      <a:ext uri="{FF2B5EF4-FFF2-40B4-BE49-F238E27FC236}">
                        <a16:creationId xmlns:a16="http://schemas.microsoft.com/office/drawing/2014/main" id="{F8F77075-9634-4648-9109-1B79F49525FC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65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1">
                <p14:nvContentPartPr>
                  <p14:cNvPr id="1607" name="Ink 1606">
                    <a:extLst>
                      <a:ext uri="{FF2B5EF4-FFF2-40B4-BE49-F238E27FC236}">
                        <a16:creationId xmlns:a16="http://schemas.microsoft.com/office/drawing/2014/main" id="{4577894E-C8FE-432A-BA31-35B141A59959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2">
                <p14:nvContentPartPr>
                  <p14:cNvPr id="1608" name="Ink 1607">
                    <a:extLst>
                      <a:ext uri="{FF2B5EF4-FFF2-40B4-BE49-F238E27FC236}">
                        <a16:creationId xmlns:a16="http://schemas.microsoft.com/office/drawing/2014/main" id="{4023D910-C7D9-41D3-A250-9D005304103E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3">
                <p14:nvContentPartPr>
                  <p14:cNvPr id="1609" name="Ink 1608">
                    <a:extLst>
                      <a:ext uri="{FF2B5EF4-FFF2-40B4-BE49-F238E27FC236}">
                        <a16:creationId xmlns:a16="http://schemas.microsoft.com/office/drawing/2014/main" id="{5022312C-50D4-4A90-AABD-B8CF7CADC235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9" name="Group 1358">
              <a:extLst>
                <a:ext uri="{FF2B5EF4-FFF2-40B4-BE49-F238E27FC236}">
                  <a16:creationId xmlns:a16="http://schemas.microsoft.com/office/drawing/2014/main" id="{DC590C89-2819-4D19-A2C7-2AA9889FE467}"/>
                </a:ext>
              </a:extLst>
            </p:cNvPr>
            <p:cNvGrpSpPr/>
            <p:nvPr/>
          </p:nvGrpSpPr>
          <p:grpSpPr>
            <a:xfrm>
              <a:off x="3702213" y="2401762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592" name="Oval 1591">
                <a:extLst>
                  <a:ext uri="{FF2B5EF4-FFF2-40B4-BE49-F238E27FC236}">
                    <a16:creationId xmlns:a16="http://schemas.microsoft.com/office/drawing/2014/main" id="{34775F1C-218E-40A5-9749-3329063380D7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34">
                <p14:nvContentPartPr>
                  <p14:cNvPr id="1593" name="Ink 1592">
                    <a:extLst>
                      <a:ext uri="{FF2B5EF4-FFF2-40B4-BE49-F238E27FC236}">
                        <a16:creationId xmlns:a16="http://schemas.microsoft.com/office/drawing/2014/main" id="{3470E40C-6EB3-4408-A33A-08B312069CBC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66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35">
                <p14:nvContentPartPr>
                  <p14:cNvPr id="1594" name="Ink 1593">
                    <a:extLst>
                      <a:ext uri="{FF2B5EF4-FFF2-40B4-BE49-F238E27FC236}">
                        <a16:creationId xmlns:a16="http://schemas.microsoft.com/office/drawing/2014/main" id="{A7E1557F-68D5-4CD0-856C-21761191D9CD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67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36">
                <p14:nvContentPartPr>
                  <p14:cNvPr id="1595" name="Ink 1594">
                    <a:extLst>
                      <a:ext uri="{FF2B5EF4-FFF2-40B4-BE49-F238E27FC236}">
                        <a16:creationId xmlns:a16="http://schemas.microsoft.com/office/drawing/2014/main" id="{366ED845-7FF9-4064-BEEB-7E8B306F7386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68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37">
                <p14:nvContentPartPr>
                  <p14:cNvPr id="1596" name="Ink 1595">
                    <a:extLst>
                      <a:ext uri="{FF2B5EF4-FFF2-40B4-BE49-F238E27FC236}">
                        <a16:creationId xmlns:a16="http://schemas.microsoft.com/office/drawing/2014/main" id="{B151CB9C-579A-4D90-8268-67EFBE257C58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69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38">
                <p14:nvContentPartPr>
                  <p14:cNvPr id="1597" name="Ink 1596">
                    <a:extLst>
                      <a:ext uri="{FF2B5EF4-FFF2-40B4-BE49-F238E27FC236}">
                        <a16:creationId xmlns:a16="http://schemas.microsoft.com/office/drawing/2014/main" id="{5A0CFCB1-F5D2-4B5B-A0EC-5B2157DB3004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70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9">
                <p14:nvContentPartPr>
                  <p14:cNvPr id="1598" name="Ink 1597">
                    <a:extLst>
                      <a:ext uri="{FF2B5EF4-FFF2-40B4-BE49-F238E27FC236}">
                        <a16:creationId xmlns:a16="http://schemas.microsoft.com/office/drawing/2014/main" id="{57D8D71C-B059-4BBC-AF76-7172A8CCC7CD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0">
                <p14:nvContentPartPr>
                  <p14:cNvPr id="1599" name="Ink 1598">
                    <a:extLst>
                      <a:ext uri="{FF2B5EF4-FFF2-40B4-BE49-F238E27FC236}">
                        <a16:creationId xmlns:a16="http://schemas.microsoft.com/office/drawing/2014/main" id="{E983644C-DA0D-4782-9BF6-AE53AFFF707E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1">
                <p14:nvContentPartPr>
                  <p14:cNvPr id="1600" name="Ink 1599">
                    <a:extLst>
                      <a:ext uri="{FF2B5EF4-FFF2-40B4-BE49-F238E27FC236}">
                        <a16:creationId xmlns:a16="http://schemas.microsoft.com/office/drawing/2014/main" id="{4B02EFA4-98DD-418E-AC20-7A548727E85C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0" name="Group 1359">
              <a:extLst>
                <a:ext uri="{FF2B5EF4-FFF2-40B4-BE49-F238E27FC236}">
                  <a16:creationId xmlns:a16="http://schemas.microsoft.com/office/drawing/2014/main" id="{A143FB66-DA65-4737-A44E-F692EE13069C}"/>
                </a:ext>
              </a:extLst>
            </p:cNvPr>
            <p:cNvGrpSpPr/>
            <p:nvPr/>
          </p:nvGrpSpPr>
          <p:grpSpPr>
            <a:xfrm>
              <a:off x="3894354" y="2079637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583" name="Oval 1582">
                <a:extLst>
                  <a:ext uri="{FF2B5EF4-FFF2-40B4-BE49-F238E27FC236}">
                    <a16:creationId xmlns:a16="http://schemas.microsoft.com/office/drawing/2014/main" id="{D321E8EC-08D9-4079-878D-66A115074A78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42">
                <p14:nvContentPartPr>
                  <p14:cNvPr id="1584" name="Ink 1583">
                    <a:extLst>
                      <a:ext uri="{FF2B5EF4-FFF2-40B4-BE49-F238E27FC236}">
                        <a16:creationId xmlns:a16="http://schemas.microsoft.com/office/drawing/2014/main" id="{36D753EA-E34A-49E3-A68E-AFD7AEAE9F5B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71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43">
                <p14:nvContentPartPr>
                  <p14:cNvPr id="1585" name="Ink 1584">
                    <a:extLst>
                      <a:ext uri="{FF2B5EF4-FFF2-40B4-BE49-F238E27FC236}">
                        <a16:creationId xmlns:a16="http://schemas.microsoft.com/office/drawing/2014/main" id="{DE84BF5E-0592-476E-A11C-6B88123986E1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72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44">
                <p14:nvContentPartPr>
                  <p14:cNvPr id="1586" name="Ink 1585">
                    <a:extLst>
                      <a:ext uri="{FF2B5EF4-FFF2-40B4-BE49-F238E27FC236}">
                        <a16:creationId xmlns:a16="http://schemas.microsoft.com/office/drawing/2014/main" id="{5323C41D-A3D3-41D2-9E25-4F19696AC5B6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73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45">
                <p14:nvContentPartPr>
                  <p14:cNvPr id="1587" name="Ink 1586">
                    <a:extLst>
                      <a:ext uri="{FF2B5EF4-FFF2-40B4-BE49-F238E27FC236}">
                        <a16:creationId xmlns:a16="http://schemas.microsoft.com/office/drawing/2014/main" id="{85135752-3EA5-4A6B-87DB-7B7769D32D7F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74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46">
                <p14:nvContentPartPr>
                  <p14:cNvPr id="1588" name="Ink 1587">
                    <a:extLst>
                      <a:ext uri="{FF2B5EF4-FFF2-40B4-BE49-F238E27FC236}">
                        <a16:creationId xmlns:a16="http://schemas.microsoft.com/office/drawing/2014/main" id="{B14C0C31-58A2-48CF-8157-3B4AD9F619BC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75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7">
                <p14:nvContentPartPr>
                  <p14:cNvPr id="1589" name="Ink 1588">
                    <a:extLst>
                      <a:ext uri="{FF2B5EF4-FFF2-40B4-BE49-F238E27FC236}">
                        <a16:creationId xmlns:a16="http://schemas.microsoft.com/office/drawing/2014/main" id="{0C5FEC0D-7725-40AD-963C-8ED3719AAA3F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8">
                <p14:nvContentPartPr>
                  <p14:cNvPr id="1590" name="Ink 1589">
                    <a:extLst>
                      <a:ext uri="{FF2B5EF4-FFF2-40B4-BE49-F238E27FC236}">
                        <a16:creationId xmlns:a16="http://schemas.microsoft.com/office/drawing/2014/main" id="{63437BD6-4F28-444B-9A3F-EE4EB5E9DA18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9">
                <p14:nvContentPartPr>
                  <p14:cNvPr id="1591" name="Ink 1590">
                    <a:extLst>
                      <a:ext uri="{FF2B5EF4-FFF2-40B4-BE49-F238E27FC236}">
                        <a16:creationId xmlns:a16="http://schemas.microsoft.com/office/drawing/2014/main" id="{8032A68A-BB86-449D-A2A9-6CB4DBFBB02A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1" name="Group 1360">
              <a:extLst>
                <a:ext uri="{FF2B5EF4-FFF2-40B4-BE49-F238E27FC236}">
                  <a16:creationId xmlns:a16="http://schemas.microsoft.com/office/drawing/2014/main" id="{75CF9EAC-500F-44D6-AA92-E4011F56F9C1}"/>
                </a:ext>
              </a:extLst>
            </p:cNvPr>
            <p:cNvGrpSpPr/>
            <p:nvPr/>
          </p:nvGrpSpPr>
          <p:grpSpPr>
            <a:xfrm>
              <a:off x="4267976" y="1944494"/>
              <a:ext cx="516531" cy="516531"/>
              <a:chOff x="9960679" y="2168263"/>
              <a:chExt cx="516531" cy="516531"/>
            </a:xfrm>
          </p:grpSpPr>
          <p:grpSp>
            <p:nvGrpSpPr>
              <p:cNvPr id="1578" name="Group 1577">
                <a:extLst>
                  <a:ext uri="{FF2B5EF4-FFF2-40B4-BE49-F238E27FC236}">
                    <a16:creationId xmlns:a16="http://schemas.microsoft.com/office/drawing/2014/main" id="{AF7F5C18-B5C9-4413-98B8-324C89944776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581" name="Oval 1580">
                  <a:extLst>
                    <a:ext uri="{FF2B5EF4-FFF2-40B4-BE49-F238E27FC236}">
                      <a16:creationId xmlns:a16="http://schemas.microsoft.com/office/drawing/2014/main" id="{5EEFBABD-FB5E-479A-94E2-D7F64A552951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50">
                  <p14:nvContentPartPr>
                    <p14:cNvPr id="1582" name="Ink 1581">
                      <a:extLst>
                        <a:ext uri="{FF2B5EF4-FFF2-40B4-BE49-F238E27FC236}">
                          <a16:creationId xmlns:a16="http://schemas.microsoft.com/office/drawing/2014/main" id="{2C125147-7FE6-4423-A660-7FB4F7E436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76" name="Ink 1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AF5F5C1-A817-4DCA-A31D-01BD609FF116}"/>
                        </a:ext>
                      </a:extLst>
                    </p:cNvPr>
                    <p:cNvPicPr/>
                    <p:nvPr/>
                  </p:nvPicPr>
                  <p:blipFill>
                    <a:blip r:embed="rId2851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52">
                <p14:nvContentPartPr>
                  <p14:cNvPr id="1579" name="Ink 1578">
                    <a:extLst>
                      <a:ext uri="{FF2B5EF4-FFF2-40B4-BE49-F238E27FC236}">
                        <a16:creationId xmlns:a16="http://schemas.microsoft.com/office/drawing/2014/main" id="{3758F0F0-12AD-4AE9-9731-324761A1FF5C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C54A6CB-82FD-480F-99D2-61A50CEFED61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3">
                <p14:nvContentPartPr>
                  <p14:cNvPr id="1580" name="Ink 1579">
                    <a:extLst>
                      <a:ext uri="{FF2B5EF4-FFF2-40B4-BE49-F238E27FC236}">
                        <a16:creationId xmlns:a16="http://schemas.microsoft.com/office/drawing/2014/main" id="{B109368F-98EE-4CC2-ABA9-EE04E39549B6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FC5F0099-1917-40ED-BBFA-0E313D006DB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2" name="Group 1361">
              <a:extLst>
                <a:ext uri="{FF2B5EF4-FFF2-40B4-BE49-F238E27FC236}">
                  <a16:creationId xmlns:a16="http://schemas.microsoft.com/office/drawing/2014/main" id="{2709665F-2121-40A7-A892-9A461F60ABAA}"/>
                </a:ext>
              </a:extLst>
            </p:cNvPr>
            <p:cNvGrpSpPr/>
            <p:nvPr/>
          </p:nvGrpSpPr>
          <p:grpSpPr>
            <a:xfrm>
              <a:off x="4058122" y="2280104"/>
              <a:ext cx="516531" cy="516531"/>
              <a:chOff x="9960679" y="2168263"/>
              <a:chExt cx="516531" cy="516531"/>
            </a:xfrm>
          </p:grpSpPr>
          <p:grpSp>
            <p:nvGrpSpPr>
              <p:cNvPr id="1573" name="Group 1572">
                <a:extLst>
                  <a:ext uri="{FF2B5EF4-FFF2-40B4-BE49-F238E27FC236}">
                    <a16:creationId xmlns:a16="http://schemas.microsoft.com/office/drawing/2014/main" id="{FE811CFB-9339-47FD-BC9D-80BE90A15B1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576" name="Oval 1575">
                  <a:extLst>
                    <a:ext uri="{FF2B5EF4-FFF2-40B4-BE49-F238E27FC236}">
                      <a16:creationId xmlns:a16="http://schemas.microsoft.com/office/drawing/2014/main" id="{91B19F0B-C255-49E7-B0CF-E3D118C7C94D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54">
                  <p14:nvContentPartPr>
                    <p14:cNvPr id="1577" name="Ink 1576">
                      <a:extLst>
                        <a:ext uri="{FF2B5EF4-FFF2-40B4-BE49-F238E27FC236}">
                          <a16:creationId xmlns:a16="http://schemas.microsoft.com/office/drawing/2014/main" id="{AAAB3354-CF5C-4CF4-ACB1-B064625420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77" name="Ink 9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C6EC86D-14A4-4001-B114-541BD17E745C}"/>
                        </a:ext>
                      </a:extLst>
                    </p:cNvPr>
                    <p:cNvPicPr/>
                    <p:nvPr/>
                  </p:nvPicPr>
                  <p:blipFill>
                    <a:blip r:embed="rId2855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56">
                <p14:nvContentPartPr>
                  <p14:cNvPr id="1574" name="Ink 1573">
                    <a:extLst>
                      <a:ext uri="{FF2B5EF4-FFF2-40B4-BE49-F238E27FC236}">
                        <a16:creationId xmlns:a16="http://schemas.microsoft.com/office/drawing/2014/main" id="{F1C1244F-8A56-4CCA-A3FE-12DE2D3C424A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0BBCD7E8-80FC-44A0-9445-ADE664AA014F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7">
                <p14:nvContentPartPr>
                  <p14:cNvPr id="1575" name="Ink 1574">
                    <a:extLst>
                      <a:ext uri="{FF2B5EF4-FFF2-40B4-BE49-F238E27FC236}">
                        <a16:creationId xmlns:a16="http://schemas.microsoft.com/office/drawing/2014/main" id="{F1637D0A-14BE-4942-B2D0-3F74E3DBD750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5D0D49D6-4F7D-4574-A02A-32797FC7E73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3" name="Group 1362">
              <a:extLst>
                <a:ext uri="{FF2B5EF4-FFF2-40B4-BE49-F238E27FC236}">
                  <a16:creationId xmlns:a16="http://schemas.microsoft.com/office/drawing/2014/main" id="{69886BBC-6EF8-41A7-BB29-76CCFAB0E688}"/>
                </a:ext>
              </a:extLst>
            </p:cNvPr>
            <p:cNvGrpSpPr/>
            <p:nvPr/>
          </p:nvGrpSpPr>
          <p:grpSpPr>
            <a:xfrm>
              <a:off x="3911900" y="2554536"/>
              <a:ext cx="516531" cy="516531"/>
              <a:chOff x="9960679" y="2168263"/>
              <a:chExt cx="516531" cy="516531"/>
            </a:xfrm>
          </p:grpSpPr>
          <p:grpSp>
            <p:nvGrpSpPr>
              <p:cNvPr id="1568" name="Group 1567">
                <a:extLst>
                  <a:ext uri="{FF2B5EF4-FFF2-40B4-BE49-F238E27FC236}">
                    <a16:creationId xmlns:a16="http://schemas.microsoft.com/office/drawing/2014/main" id="{54E7A3F6-3A1F-4A4C-B19C-36D8DD133515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571" name="Oval 1570">
                  <a:extLst>
                    <a:ext uri="{FF2B5EF4-FFF2-40B4-BE49-F238E27FC236}">
                      <a16:creationId xmlns:a16="http://schemas.microsoft.com/office/drawing/2014/main" id="{A26A8FD2-5988-44B1-BFCD-ABAA2AA884A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58">
                  <p14:nvContentPartPr>
                    <p14:cNvPr id="1572" name="Ink 1571">
                      <a:extLst>
                        <a:ext uri="{FF2B5EF4-FFF2-40B4-BE49-F238E27FC236}">
                          <a16:creationId xmlns:a16="http://schemas.microsoft.com/office/drawing/2014/main" id="{046ECD7E-EF92-44B6-B4FD-378E6438E4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78" name="Ink 12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93032AD6-CD5A-4C5E-8E17-C3172965446B}"/>
                        </a:ext>
                      </a:extLst>
                    </p:cNvPr>
                    <p:cNvPicPr/>
                    <p:nvPr/>
                  </p:nvPicPr>
                  <p:blipFill>
                    <a:blip r:embed="rId2859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60">
                <p14:nvContentPartPr>
                  <p14:cNvPr id="1569" name="Ink 1568">
                    <a:extLst>
                      <a:ext uri="{FF2B5EF4-FFF2-40B4-BE49-F238E27FC236}">
                        <a16:creationId xmlns:a16="http://schemas.microsoft.com/office/drawing/2014/main" id="{9549FCA1-8E95-4C64-B840-A294FEE378F4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AC529EBD-5B92-4EF0-BCBA-F9D276C7FD34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1">
                <p14:nvContentPartPr>
                  <p14:cNvPr id="1570" name="Ink 1569">
                    <a:extLst>
                      <a:ext uri="{FF2B5EF4-FFF2-40B4-BE49-F238E27FC236}">
                        <a16:creationId xmlns:a16="http://schemas.microsoft.com/office/drawing/2014/main" id="{01DABDED-C849-4C76-A6E0-089DDEF1C82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B8733A4C-7F99-446E-AC5D-2D5556C9113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4" name="Group 1363">
              <a:extLst>
                <a:ext uri="{FF2B5EF4-FFF2-40B4-BE49-F238E27FC236}">
                  <a16:creationId xmlns:a16="http://schemas.microsoft.com/office/drawing/2014/main" id="{BFFF69D6-40E4-44D9-8AD1-7C98B13372FC}"/>
                </a:ext>
              </a:extLst>
            </p:cNvPr>
            <p:cNvGrpSpPr/>
            <p:nvPr/>
          </p:nvGrpSpPr>
          <p:grpSpPr>
            <a:xfrm>
              <a:off x="3702046" y="2890146"/>
              <a:ext cx="516531" cy="516531"/>
              <a:chOff x="9960679" y="2168263"/>
              <a:chExt cx="516531" cy="516531"/>
            </a:xfrm>
          </p:grpSpPr>
          <p:grpSp>
            <p:nvGrpSpPr>
              <p:cNvPr id="1563" name="Group 1562">
                <a:extLst>
                  <a:ext uri="{FF2B5EF4-FFF2-40B4-BE49-F238E27FC236}">
                    <a16:creationId xmlns:a16="http://schemas.microsoft.com/office/drawing/2014/main" id="{D24DD8CF-5568-4E38-A5F2-73099835A9C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566" name="Oval 1565">
                  <a:extLst>
                    <a:ext uri="{FF2B5EF4-FFF2-40B4-BE49-F238E27FC236}">
                      <a16:creationId xmlns:a16="http://schemas.microsoft.com/office/drawing/2014/main" id="{BA04B0F1-ABAF-47E1-82F7-C851C284F30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62">
                  <p14:nvContentPartPr>
                    <p14:cNvPr id="1567" name="Ink 1566">
                      <a:extLst>
                        <a:ext uri="{FF2B5EF4-FFF2-40B4-BE49-F238E27FC236}">
                          <a16:creationId xmlns:a16="http://schemas.microsoft.com/office/drawing/2014/main" id="{4A2674F2-1002-4546-84E3-1EC5F0F5E7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79" name="Ink 15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ED568E2-8954-49EA-900D-BEED42A8BA01}"/>
                        </a:ext>
                      </a:extLst>
                    </p:cNvPr>
                    <p:cNvPicPr/>
                    <p:nvPr/>
                  </p:nvPicPr>
                  <p:blipFill>
                    <a:blip r:embed="rId277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63">
                <p14:nvContentPartPr>
                  <p14:cNvPr id="1564" name="Ink 1563">
                    <a:extLst>
                      <a:ext uri="{FF2B5EF4-FFF2-40B4-BE49-F238E27FC236}">
                        <a16:creationId xmlns:a16="http://schemas.microsoft.com/office/drawing/2014/main" id="{FD3AAD06-3882-4FE2-A648-F6157B154377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F9C72B2A-CF74-4BD1-864B-43DFFE39C1F1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4">
                <p14:nvContentPartPr>
                  <p14:cNvPr id="1565" name="Ink 1564">
                    <a:extLst>
                      <a:ext uri="{FF2B5EF4-FFF2-40B4-BE49-F238E27FC236}">
                        <a16:creationId xmlns:a16="http://schemas.microsoft.com/office/drawing/2014/main" id="{81BDE750-4E78-4516-B54C-2D0F7D2C6A71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8762E876-24A5-4401-83FB-104D5108AE8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5" name="Group 1364">
              <a:extLst>
                <a:ext uri="{FF2B5EF4-FFF2-40B4-BE49-F238E27FC236}">
                  <a16:creationId xmlns:a16="http://schemas.microsoft.com/office/drawing/2014/main" id="{C8405E8A-F135-4318-954B-1E16EEF84049}"/>
                </a:ext>
              </a:extLst>
            </p:cNvPr>
            <p:cNvGrpSpPr/>
            <p:nvPr/>
          </p:nvGrpSpPr>
          <p:grpSpPr>
            <a:xfrm>
              <a:off x="4182386" y="2740108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554" name="Oval 1553">
                <a:extLst>
                  <a:ext uri="{FF2B5EF4-FFF2-40B4-BE49-F238E27FC236}">
                    <a16:creationId xmlns:a16="http://schemas.microsoft.com/office/drawing/2014/main" id="{AD7D3BED-65F0-494E-A4A6-43DF39AE59A3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65">
                <p14:nvContentPartPr>
                  <p14:cNvPr id="1555" name="Ink 1554">
                    <a:extLst>
                      <a:ext uri="{FF2B5EF4-FFF2-40B4-BE49-F238E27FC236}">
                        <a16:creationId xmlns:a16="http://schemas.microsoft.com/office/drawing/2014/main" id="{6E61F526-6B83-4640-A814-8FF00285BC92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80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66">
                <p14:nvContentPartPr>
                  <p14:cNvPr id="1556" name="Ink 1555">
                    <a:extLst>
                      <a:ext uri="{FF2B5EF4-FFF2-40B4-BE49-F238E27FC236}">
                        <a16:creationId xmlns:a16="http://schemas.microsoft.com/office/drawing/2014/main" id="{45C0E5C4-EE21-4D24-82A4-2A1EC4B0E480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82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67">
                <p14:nvContentPartPr>
                  <p14:cNvPr id="1557" name="Ink 1556">
                    <a:extLst>
                      <a:ext uri="{FF2B5EF4-FFF2-40B4-BE49-F238E27FC236}">
                        <a16:creationId xmlns:a16="http://schemas.microsoft.com/office/drawing/2014/main" id="{E625F2F3-7EE1-433E-961E-2C4FC2168678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83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68">
                <p14:nvContentPartPr>
                  <p14:cNvPr id="1558" name="Ink 1557">
                    <a:extLst>
                      <a:ext uri="{FF2B5EF4-FFF2-40B4-BE49-F238E27FC236}">
                        <a16:creationId xmlns:a16="http://schemas.microsoft.com/office/drawing/2014/main" id="{43CB5AC6-9324-4089-AB7E-DBF9922BE487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84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69">
                <p14:nvContentPartPr>
                  <p14:cNvPr id="1559" name="Ink 1558">
                    <a:extLst>
                      <a:ext uri="{FF2B5EF4-FFF2-40B4-BE49-F238E27FC236}">
                        <a16:creationId xmlns:a16="http://schemas.microsoft.com/office/drawing/2014/main" id="{7F32FBE8-4D81-4D60-864F-BA2E6D1BDF35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85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0">
                <p14:nvContentPartPr>
                  <p14:cNvPr id="1560" name="Ink 1559">
                    <a:extLst>
                      <a:ext uri="{FF2B5EF4-FFF2-40B4-BE49-F238E27FC236}">
                        <a16:creationId xmlns:a16="http://schemas.microsoft.com/office/drawing/2014/main" id="{DAEAF4AE-4F66-4739-97C2-795B72825D2D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1">
                <p14:nvContentPartPr>
                  <p14:cNvPr id="1561" name="Ink 1560">
                    <a:extLst>
                      <a:ext uri="{FF2B5EF4-FFF2-40B4-BE49-F238E27FC236}">
                        <a16:creationId xmlns:a16="http://schemas.microsoft.com/office/drawing/2014/main" id="{92CFD8D8-7C37-49E2-BAAF-E9C9D76EA332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2">
                <p14:nvContentPartPr>
                  <p14:cNvPr id="1562" name="Ink 1561">
                    <a:extLst>
                      <a:ext uri="{FF2B5EF4-FFF2-40B4-BE49-F238E27FC236}">
                        <a16:creationId xmlns:a16="http://schemas.microsoft.com/office/drawing/2014/main" id="{0C69595C-9ED0-47FC-A537-3BC295A42CAC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6" name="Group 1365">
              <a:extLst>
                <a:ext uri="{FF2B5EF4-FFF2-40B4-BE49-F238E27FC236}">
                  <a16:creationId xmlns:a16="http://schemas.microsoft.com/office/drawing/2014/main" id="{387D2C39-5E3F-404A-81A2-B93C154D7ADE}"/>
                </a:ext>
              </a:extLst>
            </p:cNvPr>
            <p:cNvGrpSpPr/>
            <p:nvPr/>
          </p:nvGrpSpPr>
          <p:grpSpPr>
            <a:xfrm>
              <a:off x="4340650" y="2407750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545" name="Oval 1544">
                <a:extLst>
                  <a:ext uri="{FF2B5EF4-FFF2-40B4-BE49-F238E27FC236}">
                    <a16:creationId xmlns:a16="http://schemas.microsoft.com/office/drawing/2014/main" id="{8EEC4364-6BB3-4A58-9D74-786D2B4C95F1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73">
                <p14:nvContentPartPr>
                  <p14:cNvPr id="1546" name="Ink 1545">
                    <a:extLst>
                      <a:ext uri="{FF2B5EF4-FFF2-40B4-BE49-F238E27FC236}">
                        <a16:creationId xmlns:a16="http://schemas.microsoft.com/office/drawing/2014/main" id="{1C99A35B-8D7A-4B43-BE10-63AEE0369533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86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74">
                <p14:nvContentPartPr>
                  <p14:cNvPr id="1547" name="Ink 1546">
                    <a:extLst>
                      <a:ext uri="{FF2B5EF4-FFF2-40B4-BE49-F238E27FC236}">
                        <a16:creationId xmlns:a16="http://schemas.microsoft.com/office/drawing/2014/main" id="{7F47CD27-F4FD-4DF4-9B3D-A7E3AA4AC66D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88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75">
                <p14:nvContentPartPr>
                  <p14:cNvPr id="1548" name="Ink 1547">
                    <a:extLst>
                      <a:ext uri="{FF2B5EF4-FFF2-40B4-BE49-F238E27FC236}">
                        <a16:creationId xmlns:a16="http://schemas.microsoft.com/office/drawing/2014/main" id="{9B3C7415-9069-4582-96AE-79C1EFDA080D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89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76">
                <p14:nvContentPartPr>
                  <p14:cNvPr id="1549" name="Ink 1548">
                    <a:extLst>
                      <a:ext uri="{FF2B5EF4-FFF2-40B4-BE49-F238E27FC236}">
                        <a16:creationId xmlns:a16="http://schemas.microsoft.com/office/drawing/2014/main" id="{0B629A1B-D873-4FDF-8E26-2C9B2FCF8032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90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77">
                <p14:nvContentPartPr>
                  <p14:cNvPr id="1550" name="Ink 1549">
                    <a:extLst>
                      <a:ext uri="{FF2B5EF4-FFF2-40B4-BE49-F238E27FC236}">
                        <a16:creationId xmlns:a16="http://schemas.microsoft.com/office/drawing/2014/main" id="{51FD1F9D-B00C-4002-A93B-350CCB867186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91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8">
                <p14:nvContentPartPr>
                  <p14:cNvPr id="1551" name="Ink 1550">
                    <a:extLst>
                      <a:ext uri="{FF2B5EF4-FFF2-40B4-BE49-F238E27FC236}">
                        <a16:creationId xmlns:a16="http://schemas.microsoft.com/office/drawing/2014/main" id="{DE133C32-3D2F-4DCC-88A8-18CF567B8868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9">
                <p14:nvContentPartPr>
                  <p14:cNvPr id="1552" name="Ink 1551">
                    <a:extLst>
                      <a:ext uri="{FF2B5EF4-FFF2-40B4-BE49-F238E27FC236}">
                        <a16:creationId xmlns:a16="http://schemas.microsoft.com/office/drawing/2014/main" id="{EED9F87D-657E-4EC1-BBA9-DC4160F1EFA4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0">
                <p14:nvContentPartPr>
                  <p14:cNvPr id="1553" name="Ink 1552">
                    <a:extLst>
                      <a:ext uri="{FF2B5EF4-FFF2-40B4-BE49-F238E27FC236}">
                        <a16:creationId xmlns:a16="http://schemas.microsoft.com/office/drawing/2014/main" id="{69AF6958-5DAA-453A-BBED-27700A17A1E1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7" name="Group 1366">
              <a:extLst>
                <a:ext uri="{FF2B5EF4-FFF2-40B4-BE49-F238E27FC236}">
                  <a16:creationId xmlns:a16="http://schemas.microsoft.com/office/drawing/2014/main" id="{9FD9DE12-9851-4D6D-A2F0-E7DC41461F8F}"/>
                </a:ext>
              </a:extLst>
            </p:cNvPr>
            <p:cNvGrpSpPr/>
            <p:nvPr/>
          </p:nvGrpSpPr>
          <p:grpSpPr>
            <a:xfrm>
              <a:off x="4532791" y="2085625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536" name="Oval 1535">
                <a:extLst>
                  <a:ext uri="{FF2B5EF4-FFF2-40B4-BE49-F238E27FC236}">
                    <a16:creationId xmlns:a16="http://schemas.microsoft.com/office/drawing/2014/main" id="{1C3FA84B-97D8-4AE3-AE9F-EEFBF1001597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81">
                <p14:nvContentPartPr>
                  <p14:cNvPr id="1537" name="Ink 1536">
                    <a:extLst>
                      <a:ext uri="{FF2B5EF4-FFF2-40B4-BE49-F238E27FC236}">
                        <a16:creationId xmlns:a16="http://schemas.microsoft.com/office/drawing/2014/main" id="{003E05F5-C794-4C94-B431-971B5083C54E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92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82">
                <p14:nvContentPartPr>
                  <p14:cNvPr id="1538" name="Ink 1537">
                    <a:extLst>
                      <a:ext uri="{FF2B5EF4-FFF2-40B4-BE49-F238E27FC236}">
                        <a16:creationId xmlns:a16="http://schemas.microsoft.com/office/drawing/2014/main" id="{99228A01-E10E-4936-A053-122F18A9A2C5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94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83">
                <p14:nvContentPartPr>
                  <p14:cNvPr id="1539" name="Ink 1538">
                    <a:extLst>
                      <a:ext uri="{FF2B5EF4-FFF2-40B4-BE49-F238E27FC236}">
                        <a16:creationId xmlns:a16="http://schemas.microsoft.com/office/drawing/2014/main" id="{8AAED622-2DD5-4A81-A838-CD845E7FBA5B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95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84">
                <p14:nvContentPartPr>
                  <p14:cNvPr id="1540" name="Ink 1539">
                    <a:extLst>
                      <a:ext uri="{FF2B5EF4-FFF2-40B4-BE49-F238E27FC236}">
                        <a16:creationId xmlns:a16="http://schemas.microsoft.com/office/drawing/2014/main" id="{7C7680F8-5151-40EE-B73E-48682884FC6E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446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85">
                <p14:nvContentPartPr>
                  <p14:cNvPr id="1541" name="Ink 1540">
                    <a:extLst>
                      <a:ext uri="{FF2B5EF4-FFF2-40B4-BE49-F238E27FC236}">
                        <a16:creationId xmlns:a16="http://schemas.microsoft.com/office/drawing/2014/main" id="{3F7B691B-43D5-4AA7-A281-E9FD3AF47119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451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6">
                <p14:nvContentPartPr>
                  <p14:cNvPr id="1542" name="Ink 1541">
                    <a:extLst>
                      <a:ext uri="{FF2B5EF4-FFF2-40B4-BE49-F238E27FC236}">
                        <a16:creationId xmlns:a16="http://schemas.microsoft.com/office/drawing/2014/main" id="{CB418EFA-7F91-4484-B955-53FAE9541976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7">
                <p14:nvContentPartPr>
                  <p14:cNvPr id="1543" name="Ink 1542">
                    <a:extLst>
                      <a:ext uri="{FF2B5EF4-FFF2-40B4-BE49-F238E27FC236}">
                        <a16:creationId xmlns:a16="http://schemas.microsoft.com/office/drawing/2014/main" id="{2F82627D-42F5-436D-B019-65C3C98ACD1D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8">
                <p14:nvContentPartPr>
                  <p14:cNvPr id="1544" name="Ink 1543">
                    <a:extLst>
                      <a:ext uri="{FF2B5EF4-FFF2-40B4-BE49-F238E27FC236}">
                        <a16:creationId xmlns:a16="http://schemas.microsoft.com/office/drawing/2014/main" id="{B79EC1BC-B99A-4E9A-B7D9-A739C13C7F2A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8" name="Group 1367">
              <a:extLst>
                <a:ext uri="{FF2B5EF4-FFF2-40B4-BE49-F238E27FC236}">
                  <a16:creationId xmlns:a16="http://schemas.microsoft.com/office/drawing/2014/main" id="{6E97E828-4C19-48D1-B9F5-79C8629368CE}"/>
                </a:ext>
              </a:extLst>
            </p:cNvPr>
            <p:cNvGrpSpPr/>
            <p:nvPr/>
          </p:nvGrpSpPr>
          <p:grpSpPr>
            <a:xfrm>
              <a:off x="4792563" y="2769527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527" name="Oval 1526">
                <a:extLst>
                  <a:ext uri="{FF2B5EF4-FFF2-40B4-BE49-F238E27FC236}">
                    <a16:creationId xmlns:a16="http://schemas.microsoft.com/office/drawing/2014/main" id="{C465C063-101D-4736-A47E-034BF7FDB26C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89">
                <p14:nvContentPartPr>
                  <p14:cNvPr id="1528" name="Ink 1527">
                    <a:extLst>
                      <a:ext uri="{FF2B5EF4-FFF2-40B4-BE49-F238E27FC236}">
                        <a16:creationId xmlns:a16="http://schemas.microsoft.com/office/drawing/2014/main" id="{CC8D0067-0469-4F58-88F7-1B6809437F7C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456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90">
                <p14:nvContentPartPr>
                  <p14:cNvPr id="1529" name="Ink 1528">
                    <a:extLst>
                      <a:ext uri="{FF2B5EF4-FFF2-40B4-BE49-F238E27FC236}">
                        <a16:creationId xmlns:a16="http://schemas.microsoft.com/office/drawing/2014/main" id="{702203B9-176C-410F-9478-15852EE9C992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461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91">
                <p14:nvContentPartPr>
                  <p14:cNvPr id="1530" name="Ink 1529">
                    <a:extLst>
                      <a:ext uri="{FF2B5EF4-FFF2-40B4-BE49-F238E27FC236}">
                        <a16:creationId xmlns:a16="http://schemas.microsoft.com/office/drawing/2014/main" id="{0D69BA09-4F2B-4AD4-9A4F-CD5E8F0D2366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463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92">
                <p14:nvContentPartPr>
                  <p14:cNvPr id="1531" name="Ink 1530">
                    <a:extLst>
                      <a:ext uri="{FF2B5EF4-FFF2-40B4-BE49-F238E27FC236}">
                        <a16:creationId xmlns:a16="http://schemas.microsoft.com/office/drawing/2014/main" id="{4674DE2F-ED8E-4D5B-826D-40DA70E0F26C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464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93">
                <p14:nvContentPartPr>
                  <p14:cNvPr id="1532" name="Ink 1531">
                    <a:extLst>
                      <a:ext uri="{FF2B5EF4-FFF2-40B4-BE49-F238E27FC236}">
                        <a16:creationId xmlns:a16="http://schemas.microsoft.com/office/drawing/2014/main" id="{66F6CF84-720B-4EC5-ADEB-0957F20AF600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465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94">
                <p14:nvContentPartPr>
                  <p14:cNvPr id="1533" name="Ink 1532">
                    <a:extLst>
                      <a:ext uri="{FF2B5EF4-FFF2-40B4-BE49-F238E27FC236}">
                        <a16:creationId xmlns:a16="http://schemas.microsoft.com/office/drawing/2014/main" id="{AF9345C8-7D39-4913-B067-7FA9F4B0A0D0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95">
                <p14:nvContentPartPr>
                  <p14:cNvPr id="1534" name="Ink 1533">
                    <a:extLst>
                      <a:ext uri="{FF2B5EF4-FFF2-40B4-BE49-F238E27FC236}">
                        <a16:creationId xmlns:a16="http://schemas.microsoft.com/office/drawing/2014/main" id="{49F27EEA-0387-4797-B569-5C94E8F76036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96">
                <p14:nvContentPartPr>
                  <p14:cNvPr id="1535" name="Ink 1534">
                    <a:extLst>
                      <a:ext uri="{FF2B5EF4-FFF2-40B4-BE49-F238E27FC236}">
                        <a16:creationId xmlns:a16="http://schemas.microsoft.com/office/drawing/2014/main" id="{A9E4FD3C-CE2F-43C1-B940-68C0AE202FEB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9" name="Group 1368">
              <a:extLst>
                <a:ext uri="{FF2B5EF4-FFF2-40B4-BE49-F238E27FC236}">
                  <a16:creationId xmlns:a16="http://schemas.microsoft.com/office/drawing/2014/main" id="{D4ADBC3E-F1E5-4D2C-BF19-9D18B26D6EC3}"/>
                </a:ext>
              </a:extLst>
            </p:cNvPr>
            <p:cNvGrpSpPr/>
            <p:nvPr/>
          </p:nvGrpSpPr>
          <p:grpSpPr>
            <a:xfrm>
              <a:off x="4950827" y="2437169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518" name="Oval 1517">
                <a:extLst>
                  <a:ext uri="{FF2B5EF4-FFF2-40B4-BE49-F238E27FC236}">
                    <a16:creationId xmlns:a16="http://schemas.microsoft.com/office/drawing/2014/main" id="{0D731356-EDB1-4206-A07A-893CF8D8EB80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97">
                <p14:nvContentPartPr>
                  <p14:cNvPr id="1519" name="Ink 1518">
                    <a:extLst>
                      <a:ext uri="{FF2B5EF4-FFF2-40B4-BE49-F238E27FC236}">
                        <a16:creationId xmlns:a16="http://schemas.microsoft.com/office/drawing/2014/main" id="{AFD17F58-15A5-4DD3-A67F-5F75EA2BCAD3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466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98">
                <p14:nvContentPartPr>
                  <p14:cNvPr id="1520" name="Ink 1519">
                    <a:extLst>
                      <a:ext uri="{FF2B5EF4-FFF2-40B4-BE49-F238E27FC236}">
                        <a16:creationId xmlns:a16="http://schemas.microsoft.com/office/drawing/2014/main" id="{612EBE61-3322-40BB-8768-0D26C7671B44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467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99">
                <p14:nvContentPartPr>
                  <p14:cNvPr id="1521" name="Ink 1520">
                    <a:extLst>
                      <a:ext uri="{FF2B5EF4-FFF2-40B4-BE49-F238E27FC236}">
                        <a16:creationId xmlns:a16="http://schemas.microsoft.com/office/drawing/2014/main" id="{5258F6EA-3AB8-4960-8E3D-0A9CB8E8DD0E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96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0">
                <p14:nvContentPartPr>
                  <p14:cNvPr id="1522" name="Ink 1521">
                    <a:extLst>
                      <a:ext uri="{FF2B5EF4-FFF2-40B4-BE49-F238E27FC236}">
                        <a16:creationId xmlns:a16="http://schemas.microsoft.com/office/drawing/2014/main" id="{CAEB16C9-5B77-4B5A-BE81-52C4C852437D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97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1">
                <p14:nvContentPartPr>
                  <p14:cNvPr id="1523" name="Ink 1522">
                    <a:extLst>
                      <a:ext uri="{FF2B5EF4-FFF2-40B4-BE49-F238E27FC236}">
                        <a16:creationId xmlns:a16="http://schemas.microsoft.com/office/drawing/2014/main" id="{1DD8163A-3102-44EB-B133-9581AEB5196A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98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2">
                <p14:nvContentPartPr>
                  <p14:cNvPr id="1524" name="Ink 1523">
                    <a:extLst>
                      <a:ext uri="{FF2B5EF4-FFF2-40B4-BE49-F238E27FC236}">
                        <a16:creationId xmlns:a16="http://schemas.microsoft.com/office/drawing/2014/main" id="{106E4D2E-47E0-4E22-A32C-A292F1939629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3">
                <p14:nvContentPartPr>
                  <p14:cNvPr id="1525" name="Ink 1524">
                    <a:extLst>
                      <a:ext uri="{FF2B5EF4-FFF2-40B4-BE49-F238E27FC236}">
                        <a16:creationId xmlns:a16="http://schemas.microsoft.com/office/drawing/2014/main" id="{7CA2C6AC-B285-4387-B79D-172E918EB232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4">
                <p14:nvContentPartPr>
                  <p14:cNvPr id="1526" name="Ink 1525">
                    <a:extLst>
                      <a:ext uri="{FF2B5EF4-FFF2-40B4-BE49-F238E27FC236}">
                        <a16:creationId xmlns:a16="http://schemas.microsoft.com/office/drawing/2014/main" id="{06B81207-B5FF-4A35-A6CD-A99521FD6548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0" name="Group 1369">
              <a:extLst>
                <a:ext uri="{FF2B5EF4-FFF2-40B4-BE49-F238E27FC236}">
                  <a16:creationId xmlns:a16="http://schemas.microsoft.com/office/drawing/2014/main" id="{1CF3BB30-D2B6-4585-ACA1-4BEAB9EDCF8F}"/>
                </a:ext>
              </a:extLst>
            </p:cNvPr>
            <p:cNvGrpSpPr/>
            <p:nvPr/>
          </p:nvGrpSpPr>
          <p:grpSpPr>
            <a:xfrm>
              <a:off x="5142968" y="2115044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509" name="Oval 1508">
                <a:extLst>
                  <a:ext uri="{FF2B5EF4-FFF2-40B4-BE49-F238E27FC236}">
                    <a16:creationId xmlns:a16="http://schemas.microsoft.com/office/drawing/2014/main" id="{D59AFC79-3B74-47EA-8334-44DFE4E84A91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5">
                <p14:nvContentPartPr>
                  <p14:cNvPr id="1510" name="Ink 1509">
                    <a:extLst>
                      <a:ext uri="{FF2B5EF4-FFF2-40B4-BE49-F238E27FC236}">
                        <a16:creationId xmlns:a16="http://schemas.microsoft.com/office/drawing/2014/main" id="{A5458D63-2660-4792-BD18-63DB0E6E2E0A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00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6">
                <p14:nvContentPartPr>
                  <p14:cNvPr id="1511" name="Ink 1510">
                    <a:extLst>
                      <a:ext uri="{FF2B5EF4-FFF2-40B4-BE49-F238E27FC236}">
                        <a16:creationId xmlns:a16="http://schemas.microsoft.com/office/drawing/2014/main" id="{5B9B76FA-F828-4DA4-9161-C625826C28BC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01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7">
                <p14:nvContentPartPr>
                  <p14:cNvPr id="1512" name="Ink 1511">
                    <a:extLst>
                      <a:ext uri="{FF2B5EF4-FFF2-40B4-BE49-F238E27FC236}">
                        <a16:creationId xmlns:a16="http://schemas.microsoft.com/office/drawing/2014/main" id="{F837FAD7-9BB4-4736-8C19-D95F33564923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02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8">
                <p14:nvContentPartPr>
                  <p14:cNvPr id="1513" name="Ink 1512">
                    <a:extLst>
                      <a:ext uri="{FF2B5EF4-FFF2-40B4-BE49-F238E27FC236}">
                        <a16:creationId xmlns:a16="http://schemas.microsoft.com/office/drawing/2014/main" id="{0ED46053-F127-417A-B46D-B125A7450A66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03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9">
                <p14:nvContentPartPr>
                  <p14:cNvPr id="1514" name="Ink 1513">
                    <a:extLst>
                      <a:ext uri="{FF2B5EF4-FFF2-40B4-BE49-F238E27FC236}">
                        <a16:creationId xmlns:a16="http://schemas.microsoft.com/office/drawing/2014/main" id="{38CA3047-2A29-47AD-BA3B-45DF54741B00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04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0">
                <p14:nvContentPartPr>
                  <p14:cNvPr id="1515" name="Ink 1514">
                    <a:extLst>
                      <a:ext uri="{FF2B5EF4-FFF2-40B4-BE49-F238E27FC236}">
                        <a16:creationId xmlns:a16="http://schemas.microsoft.com/office/drawing/2014/main" id="{C4EC5E5E-FB8A-4BEC-B5DE-6BA218310FAC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1">
                <p14:nvContentPartPr>
                  <p14:cNvPr id="1516" name="Ink 1515">
                    <a:extLst>
                      <a:ext uri="{FF2B5EF4-FFF2-40B4-BE49-F238E27FC236}">
                        <a16:creationId xmlns:a16="http://schemas.microsoft.com/office/drawing/2014/main" id="{080209D5-4CCA-49BD-A193-2A59F3FE9D65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2">
                <p14:nvContentPartPr>
                  <p14:cNvPr id="1517" name="Ink 1516">
                    <a:extLst>
                      <a:ext uri="{FF2B5EF4-FFF2-40B4-BE49-F238E27FC236}">
                        <a16:creationId xmlns:a16="http://schemas.microsoft.com/office/drawing/2014/main" id="{7E4BECFF-B0AC-4D05-9387-D0D81BBEA163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1" name="Group 1370">
              <a:extLst>
                <a:ext uri="{FF2B5EF4-FFF2-40B4-BE49-F238E27FC236}">
                  <a16:creationId xmlns:a16="http://schemas.microsoft.com/office/drawing/2014/main" id="{BEB5EB57-A435-4D48-8B2B-5CE7E1D16935}"/>
                </a:ext>
              </a:extLst>
            </p:cNvPr>
            <p:cNvGrpSpPr/>
            <p:nvPr/>
          </p:nvGrpSpPr>
          <p:grpSpPr>
            <a:xfrm>
              <a:off x="5518822" y="1961842"/>
              <a:ext cx="516531" cy="516531"/>
              <a:chOff x="9960679" y="2168263"/>
              <a:chExt cx="516531" cy="516531"/>
            </a:xfrm>
          </p:grpSpPr>
          <p:grpSp>
            <p:nvGrpSpPr>
              <p:cNvPr id="1504" name="Group 1503">
                <a:extLst>
                  <a:ext uri="{FF2B5EF4-FFF2-40B4-BE49-F238E27FC236}">
                    <a16:creationId xmlns:a16="http://schemas.microsoft.com/office/drawing/2014/main" id="{52F748FD-437A-4694-A953-D525C4A26EB6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507" name="Oval 1506">
                  <a:extLst>
                    <a:ext uri="{FF2B5EF4-FFF2-40B4-BE49-F238E27FC236}">
                      <a16:creationId xmlns:a16="http://schemas.microsoft.com/office/drawing/2014/main" id="{E87A81B6-1E1B-4A2C-9BE1-80C7FDD8C56A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13">
                  <p14:nvContentPartPr>
                    <p14:cNvPr id="1508" name="Ink 1507">
                      <a:extLst>
                        <a:ext uri="{FF2B5EF4-FFF2-40B4-BE49-F238E27FC236}">
                          <a16:creationId xmlns:a16="http://schemas.microsoft.com/office/drawing/2014/main" id="{CA1493FB-F338-4B63-A2D6-4DF0F71FDD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6" name="Ink 1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AF5F5C1-A817-4DCA-A31D-01BD609FF116}"/>
                        </a:ext>
                      </a:extLst>
                    </p:cNvPr>
                    <p:cNvPicPr/>
                    <p:nvPr/>
                  </p:nvPicPr>
                  <p:blipFill>
                    <a:blip r:embed="rId2851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14">
                <p14:nvContentPartPr>
                  <p14:cNvPr id="1505" name="Ink 1504">
                    <a:extLst>
                      <a:ext uri="{FF2B5EF4-FFF2-40B4-BE49-F238E27FC236}">
                        <a16:creationId xmlns:a16="http://schemas.microsoft.com/office/drawing/2014/main" id="{C5FB0F95-36F6-44C1-808A-CE7F2710D6BB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C54A6CB-82FD-480F-99D2-61A50CEFED61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5">
                <p14:nvContentPartPr>
                  <p14:cNvPr id="1506" name="Ink 1505">
                    <a:extLst>
                      <a:ext uri="{FF2B5EF4-FFF2-40B4-BE49-F238E27FC236}">
                        <a16:creationId xmlns:a16="http://schemas.microsoft.com/office/drawing/2014/main" id="{4DADE0A9-ADFC-4BB2-B676-5196EB0A53E7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FC5F0099-1917-40ED-BBFA-0E313D006DB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2" name="Group 1371">
              <a:extLst>
                <a:ext uri="{FF2B5EF4-FFF2-40B4-BE49-F238E27FC236}">
                  <a16:creationId xmlns:a16="http://schemas.microsoft.com/office/drawing/2014/main" id="{9230F2EB-7823-49CB-9E8C-6FE367E83A26}"/>
                </a:ext>
              </a:extLst>
            </p:cNvPr>
            <p:cNvGrpSpPr/>
            <p:nvPr/>
          </p:nvGrpSpPr>
          <p:grpSpPr>
            <a:xfrm>
              <a:off x="5308968" y="2297452"/>
              <a:ext cx="516531" cy="516531"/>
              <a:chOff x="9960679" y="2168263"/>
              <a:chExt cx="516531" cy="516531"/>
            </a:xfrm>
          </p:grpSpPr>
          <p:grpSp>
            <p:nvGrpSpPr>
              <p:cNvPr id="1499" name="Group 1498">
                <a:extLst>
                  <a:ext uri="{FF2B5EF4-FFF2-40B4-BE49-F238E27FC236}">
                    <a16:creationId xmlns:a16="http://schemas.microsoft.com/office/drawing/2014/main" id="{0893C573-C950-40B0-A23B-8651C1F9516F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502" name="Oval 1501">
                  <a:extLst>
                    <a:ext uri="{FF2B5EF4-FFF2-40B4-BE49-F238E27FC236}">
                      <a16:creationId xmlns:a16="http://schemas.microsoft.com/office/drawing/2014/main" id="{F9FA2140-FE26-4BE2-ABC1-F0795C1D910B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16">
                  <p14:nvContentPartPr>
                    <p14:cNvPr id="1503" name="Ink 1502">
                      <a:extLst>
                        <a:ext uri="{FF2B5EF4-FFF2-40B4-BE49-F238E27FC236}">
                          <a16:creationId xmlns:a16="http://schemas.microsoft.com/office/drawing/2014/main" id="{4EDCCF31-AF9A-420F-801E-D831DC30A9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7" name="Ink 9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C6EC86D-14A4-4001-B114-541BD17E745C}"/>
                        </a:ext>
                      </a:extLst>
                    </p:cNvPr>
                    <p:cNvPicPr/>
                    <p:nvPr/>
                  </p:nvPicPr>
                  <p:blipFill>
                    <a:blip r:embed="rId2855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17">
                <p14:nvContentPartPr>
                  <p14:cNvPr id="1500" name="Ink 1499">
                    <a:extLst>
                      <a:ext uri="{FF2B5EF4-FFF2-40B4-BE49-F238E27FC236}">
                        <a16:creationId xmlns:a16="http://schemas.microsoft.com/office/drawing/2014/main" id="{E0742806-697D-410D-9009-0DB5BAB206D3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0BBCD7E8-80FC-44A0-9445-ADE664AA014F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8">
                <p14:nvContentPartPr>
                  <p14:cNvPr id="1501" name="Ink 1500">
                    <a:extLst>
                      <a:ext uri="{FF2B5EF4-FFF2-40B4-BE49-F238E27FC236}">
                        <a16:creationId xmlns:a16="http://schemas.microsoft.com/office/drawing/2014/main" id="{634B1857-5DDE-40C4-BD01-CD34A51CAF44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5D0D49D6-4F7D-4574-A02A-32797FC7E73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3" name="Group 1372">
              <a:extLst>
                <a:ext uri="{FF2B5EF4-FFF2-40B4-BE49-F238E27FC236}">
                  <a16:creationId xmlns:a16="http://schemas.microsoft.com/office/drawing/2014/main" id="{A150A320-A954-460B-97D0-AD381857D14C}"/>
                </a:ext>
              </a:extLst>
            </p:cNvPr>
            <p:cNvGrpSpPr/>
            <p:nvPr/>
          </p:nvGrpSpPr>
          <p:grpSpPr>
            <a:xfrm>
              <a:off x="5162746" y="2571884"/>
              <a:ext cx="516531" cy="516531"/>
              <a:chOff x="9960679" y="2168263"/>
              <a:chExt cx="516531" cy="516531"/>
            </a:xfrm>
          </p:grpSpPr>
          <p:grpSp>
            <p:nvGrpSpPr>
              <p:cNvPr id="1494" name="Group 1493">
                <a:extLst>
                  <a:ext uri="{FF2B5EF4-FFF2-40B4-BE49-F238E27FC236}">
                    <a16:creationId xmlns:a16="http://schemas.microsoft.com/office/drawing/2014/main" id="{12D1E8F4-E494-4224-9A0C-E71190351525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497" name="Oval 1496">
                  <a:extLst>
                    <a:ext uri="{FF2B5EF4-FFF2-40B4-BE49-F238E27FC236}">
                      <a16:creationId xmlns:a16="http://schemas.microsoft.com/office/drawing/2014/main" id="{9C2B20E7-6788-4A49-9E45-862AD9927E0D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19">
                  <p14:nvContentPartPr>
                    <p14:cNvPr id="1498" name="Ink 1497">
                      <a:extLst>
                        <a:ext uri="{FF2B5EF4-FFF2-40B4-BE49-F238E27FC236}">
                          <a16:creationId xmlns:a16="http://schemas.microsoft.com/office/drawing/2014/main" id="{673E8110-0159-4A5F-95B2-0A4FC9D584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8" name="Ink 12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93032AD6-CD5A-4C5E-8E17-C3172965446B}"/>
                        </a:ext>
                      </a:extLst>
                    </p:cNvPr>
                    <p:cNvPicPr/>
                    <p:nvPr/>
                  </p:nvPicPr>
                  <p:blipFill>
                    <a:blip r:embed="rId2859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20">
                <p14:nvContentPartPr>
                  <p14:cNvPr id="1495" name="Ink 1494">
                    <a:extLst>
                      <a:ext uri="{FF2B5EF4-FFF2-40B4-BE49-F238E27FC236}">
                        <a16:creationId xmlns:a16="http://schemas.microsoft.com/office/drawing/2014/main" id="{26F00AEC-BA5B-4379-9A63-3C90BE1A63C8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AC529EBD-5B92-4EF0-BCBA-F9D276C7FD34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1">
                <p14:nvContentPartPr>
                  <p14:cNvPr id="1496" name="Ink 1495">
                    <a:extLst>
                      <a:ext uri="{FF2B5EF4-FFF2-40B4-BE49-F238E27FC236}">
                        <a16:creationId xmlns:a16="http://schemas.microsoft.com/office/drawing/2014/main" id="{72FC318E-8840-40D1-BD8B-AD17DDECEC08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B8733A4C-7F99-446E-AC5D-2D5556C9113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4" name="Group 1373">
              <a:extLst>
                <a:ext uri="{FF2B5EF4-FFF2-40B4-BE49-F238E27FC236}">
                  <a16:creationId xmlns:a16="http://schemas.microsoft.com/office/drawing/2014/main" id="{98E8344F-D0D9-4013-BC0D-688D2AED98F5}"/>
                </a:ext>
              </a:extLst>
            </p:cNvPr>
            <p:cNvGrpSpPr/>
            <p:nvPr/>
          </p:nvGrpSpPr>
          <p:grpSpPr>
            <a:xfrm>
              <a:off x="4952892" y="2907494"/>
              <a:ext cx="516531" cy="516531"/>
              <a:chOff x="9960679" y="2168263"/>
              <a:chExt cx="516531" cy="516531"/>
            </a:xfrm>
          </p:grpSpPr>
          <p:grpSp>
            <p:nvGrpSpPr>
              <p:cNvPr id="1489" name="Group 1488">
                <a:extLst>
                  <a:ext uri="{FF2B5EF4-FFF2-40B4-BE49-F238E27FC236}">
                    <a16:creationId xmlns:a16="http://schemas.microsoft.com/office/drawing/2014/main" id="{E5E56510-2644-4BFA-9F6B-5B930A40662A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492" name="Oval 1491">
                  <a:extLst>
                    <a:ext uri="{FF2B5EF4-FFF2-40B4-BE49-F238E27FC236}">
                      <a16:creationId xmlns:a16="http://schemas.microsoft.com/office/drawing/2014/main" id="{07B3FE7C-AC4E-40F9-B951-223BD73140DC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22">
                  <p14:nvContentPartPr>
                    <p14:cNvPr id="1493" name="Ink 1492">
                      <a:extLst>
                        <a:ext uri="{FF2B5EF4-FFF2-40B4-BE49-F238E27FC236}">
                          <a16:creationId xmlns:a16="http://schemas.microsoft.com/office/drawing/2014/main" id="{1D45C0AF-849F-4200-B8D3-E773A0DCC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09" name="Ink 158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6ED568E2-8954-49EA-900D-BEED42A8BA01}"/>
                        </a:ext>
                      </a:extLst>
                    </p:cNvPr>
                    <p:cNvPicPr/>
                    <p:nvPr/>
                  </p:nvPicPr>
                  <p:blipFill>
                    <a:blip r:embed="rId277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23">
                <p14:nvContentPartPr>
                  <p14:cNvPr id="1490" name="Ink 1489">
                    <a:extLst>
                      <a:ext uri="{FF2B5EF4-FFF2-40B4-BE49-F238E27FC236}">
                        <a16:creationId xmlns:a16="http://schemas.microsoft.com/office/drawing/2014/main" id="{E008DD4E-031F-40EA-A269-7F905FC62C9E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F9C72B2A-CF74-4BD1-864B-43DFFE39C1F1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4">
                <p14:nvContentPartPr>
                  <p14:cNvPr id="1491" name="Ink 1490">
                    <a:extLst>
                      <a:ext uri="{FF2B5EF4-FFF2-40B4-BE49-F238E27FC236}">
                        <a16:creationId xmlns:a16="http://schemas.microsoft.com/office/drawing/2014/main" id="{4F0DEC56-6CE7-4BD3-A160-291C25C786F5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8762E876-24A5-4401-83FB-104D5108AE8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5" name="Group 1374">
              <a:extLst>
                <a:ext uri="{FF2B5EF4-FFF2-40B4-BE49-F238E27FC236}">
                  <a16:creationId xmlns:a16="http://schemas.microsoft.com/office/drawing/2014/main" id="{845AF54D-0CB8-486D-B5C4-D5887E2BCC42}"/>
                </a:ext>
              </a:extLst>
            </p:cNvPr>
            <p:cNvGrpSpPr/>
            <p:nvPr/>
          </p:nvGrpSpPr>
          <p:grpSpPr>
            <a:xfrm>
              <a:off x="5391344" y="2791860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480" name="Oval 1479">
                <a:extLst>
                  <a:ext uri="{FF2B5EF4-FFF2-40B4-BE49-F238E27FC236}">
                    <a16:creationId xmlns:a16="http://schemas.microsoft.com/office/drawing/2014/main" id="{26144F9C-722D-41F1-A3BF-ACEEC65A6CDC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25">
                <p14:nvContentPartPr>
                  <p14:cNvPr id="1481" name="Ink 1480">
                    <a:extLst>
                      <a:ext uri="{FF2B5EF4-FFF2-40B4-BE49-F238E27FC236}">
                        <a16:creationId xmlns:a16="http://schemas.microsoft.com/office/drawing/2014/main" id="{62F07ACF-E9B5-46A1-900B-1ECE32B48FE6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10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26">
                <p14:nvContentPartPr>
                  <p14:cNvPr id="1482" name="Ink 1481">
                    <a:extLst>
                      <a:ext uri="{FF2B5EF4-FFF2-40B4-BE49-F238E27FC236}">
                        <a16:creationId xmlns:a16="http://schemas.microsoft.com/office/drawing/2014/main" id="{72D633E5-331B-4D82-9285-9AF55C8A0F31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12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27">
                <p14:nvContentPartPr>
                  <p14:cNvPr id="1483" name="Ink 1482">
                    <a:extLst>
                      <a:ext uri="{FF2B5EF4-FFF2-40B4-BE49-F238E27FC236}">
                        <a16:creationId xmlns:a16="http://schemas.microsoft.com/office/drawing/2014/main" id="{F8E0E89C-7448-476A-B67D-16288EC85398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13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28">
                <p14:nvContentPartPr>
                  <p14:cNvPr id="1484" name="Ink 1483">
                    <a:extLst>
                      <a:ext uri="{FF2B5EF4-FFF2-40B4-BE49-F238E27FC236}">
                        <a16:creationId xmlns:a16="http://schemas.microsoft.com/office/drawing/2014/main" id="{B5FFAD3C-149A-4D3C-974B-053D97AD6CEE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14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29">
                <p14:nvContentPartPr>
                  <p14:cNvPr id="1485" name="Ink 1484">
                    <a:extLst>
                      <a:ext uri="{FF2B5EF4-FFF2-40B4-BE49-F238E27FC236}">
                        <a16:creationId xmlns:a16="http://schemas.microsoft.com/office/drawing/2014/main" id="{A0BED570-CC5D-45A4-8636-996A51DA6A8D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15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0">
                <p14:nvContentPartPr>
                  <p14:cNvPr id="1486" name="Ink 1485">
                    <a:extLst>
                      <a:ext uri="{FF2B5EF4-FFF2-40B4-BE49-F238E27FC236}">
                        <a16:creationId xmlns:a16="http://schemas.microsoft.com/office/drawing/2014/main" id="{6CF3BC95-B45F-41A9-B136-04CF604A6A71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1">
                <p14:nvContentPartPr>
                  <p14:cNvPr id="1487" name="Ink 1486">
                    <a:extLst>
                      <a:ext uri="{FF2B5EF4-FFF2-40B4-BE49-F238E27FC236}">
                        <a16:creationId xmlns:a16="http://schemas.microsoft.com/office/drawing/2014/main" id="{082C39E9-1BF1-41C1-9886-4F1D49359A3D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2">
                <p14:nvContentPartPr>
                  <p14:cNvPr id="1488" name="Ink 1487">
                    <a:extLst>
                      <a:ext uri="{FF2B5EF4-FFF2-40B4-BE49-F238E27FC236}">
                        <a16:creationId xmlns:a16="http://schemas.microsoft.com/office/drawing/2014/main" id="{4C8C9E68-2ED4-4C13-A5C0-05A3527B2506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6" name="Group 1375">
              <a:extLst>
                <a:ext uri="{FF2B5EF4-FFF2-40B4-BE49-F238E27FC236}">
                  <a16:creationId xmlns:a16="http://schemas.microsoft.com/office/drawing/2014/main" id="{86AF383A-9694-49E1-A5E7-AB187A34CBBD}"/>
                </a:ext>
              </a:extLst>
            </p:cNvPr>
            <p:cNvGrpSpPr/>
            <p:nvPr/>
          </p:nvGrpSpPr>
          <p:grpSpPr>
            <a:xfrm>
              <a:off x="5549608" y="2459502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471" name="Oval 1470">
                <a:extLst>
                  <a:ext uri="{FF2B5EF4-FFF2-40B4-BE49-F238E27FC236}">
                    <a16:creationId xmlns:a16="http://schemas.microsoft.com/office/drawing/2014/main" id="{1FECABE6-4DB2-416F-A03E-BCB0CACF68BA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33">
                <p14:nvContentPartPr>
                  <p14:cNvPr id="1472" name="Ink 1471">
                    <a:extLst>
                      <a:ext uri="{FF2B5EF4-FFF2-40B4-BE49-F238E27FC236}">
                        <a16:creationId xmlns:a16="http://schemas.microsoft.com/office/drawing/2014/main" id="{527A5B1B-4F93-4ED1-9001-F430C5B3CF28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16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34">
                <p14:nvContentPartPr>
                  <p14:cNvPr id="1473" name="Ink 1472">
                    <a:extLst>
                      <a:ext uri="{FF2B5EF4-FFF2-40B4-BE49-F238E27FC236}">
                        <a16:creationId xmlns:a16="http://schemas.microsoft.com/office/drawing/2014/main" id="{D92F55A8-338B-44B8-819A-8B723DA793C8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18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35">
                <p14:nvContentPartPr>
                  <p14:cNvPr id="1474" name="Ink 1473">
                    <a:extLst>
                      <a:ext uri="{FF2B5EF4-FFF2-40B4-BE49-F238E27FC236}">
                        <a16:creationId xmlns:a16="http://schemas.microsoft.com/office/drawing/2014/main" id="{8D57A225-A01D-4888-87EF-45DF266A8792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19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36">
                <p14:nvContentPartPr>
                  <p14:cNvPr id="1475" name="Ink 1474">
                    <a:extLst>
                      <a:ext uri="{FF2B5EF4-FFF2-40B4-BE49-F238E27FC236}">
                        <a16:creationId xmlns:a16="http://schemas.microsoft.com/office/drawing/2014/main" id="{0400193E-19A3-4786-828E-264EB215E5C1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20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37">
                <p14:nvContentPartPr>
                  <p14:cNvPr id="1476" name="Ink 1475">
                    <a:extLst>
                      <a:ext uri="{FF2B5EF4-FFF2-40B4-BE49-F238E27FC236}">
                        <a16:creationId xmlns:a16="http://schemas.microsoft.com/office/drawing/2014/main" id="{14831433-1A7A-4CC6-BDBB-EAA435F7D8D2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21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8">
                <p14:nvContentPartPr>
                  <p14:cNvPr id="1477" name="Ink 1476">
                    <a:extLst>
                      <a:ext uri="{FF2B5EF4-FFF2-40B4-BE49-F238E27FC236}">
                        <a16:creationId xmlns:a16="http://schemas.microsoft.com/office/drawing/2014/main" id="{61750FB7-8F79-4277-A755-E3F7F662E5C5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9">
                <p14:nvContentPartPr>
                  <p14:cNvPr id="1478" name="Ink 1477">
                    <a:extLst>
                      <a:ext uri="{FF2B5EF4-FFF2-40B4-BE49-F238E27FC236}">
                        <a16:creationId xmlns:a16="http://schemas.microsoft.com/office/drawing/2014/main" id="{2D0A51AB-E174-4B6E-AA3B-6FE7EE440F0D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0">
                <p14:nvContentPartPr>
                  <p14:cNvPr id="1479" name="Ink 1478">
                    <a:extLst>
                      <a:ext uri="{FF2B5EF4-FFF2-40B4-BE49-F238E27FC236}">
                        <a16:creationId xmlns:a16="http://schemas.microsoft.com/office/drawing/2014/main" id="{CDC5493A-4B10-48DA-BADD-A12B17C1500D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7" name="Group 1376">
              <a:extLst>
                <a:ext uri="{FF2B5EF4-FFF2-40B4-BE49-F238E27FC236}">
                  <a16:creationId xmlns:a16="http://schemas.microsoft.com/office/drawing/2014/main" id="{B4C24036-4182-4FF9-8CCE-1A0568771606}"/>
                </a:ext>
              </a:extLst>
            </p:cNvPr>
            <p:cNvGrpSpPr/>
            <p:nvPr/>
          </p:nvGrpSpPr>
          <p:grpSpPr>
            <a:xfrm>
              <a:off x="5741749" y="2137377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462" name="Oval 1461">
                <a:extLst>
                  <a:ext uri="{FF2B5EF4-FFF2-40B4-BE49-F238E27FC236}">
                    <a16:creationId xmlns:a16="http://schemas.microsoft.com/office/drawing/2014/main" id="{9D4F15A5-FE6C-4B12-AB5C-CD66656FC40F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41">
                <p14:nvContentPartPr>
                  <p14:cNvPr id="1463" name="Ink 1462">
                    <a:extLst>
                      <a:ext uri="{FF2B5EF4-FFF2-40B4-BE49-F238E27FC236}">
                        <a16:creationId xmlns:a16="http://schemas.microsoft.com/office/drawing/2014/main" id="{A74A0CB4-3946-48A9-AB24-B7EF18EE29F6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22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42">
                <p14:nvContentPartPr>
                  <p14:cNvPr id="1464" name="Ink 1463">
                    <a:extLst>
                      <a:ext uri="{FF2B5EF4-FFF2-40B4-BE49-F238E27FC236}">
                        <a16:creationId xmlns:a16="http://schemas.microsoft.com/office/drawing/2014/main" id="{333448B7-954F-47F7-AF49-D5A451E0292D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24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43">
                <p14:nvContentPartPr>
                  <p14:cNvPr id="1465" name="Ink 1464">
                    <a:extLst>
                      <a:ext uri="{FF2B5EF4-FFF2-40B4-BE49-F238E27FC236}">
                        <a16:creationId xmlns:a16="http://schemas.microsoft.com/office/drawing/2014/main" id="{EEE11419-8A2A-4870-A425-45551CDD5B6D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25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44">
                <p14:nvContentPartPr>
                  <p14:cNvPr id="1466" name="Ink 1465">
                    <a:extLst>
                      <a:ext uri="{FF2B5EF4-FFF2-40B4-BE49-F238E27FC236}">
                        <a16:creationId xmlns:a16="http://schemas.microsoft.com/office/drawing/2014/main" id="{14BA79EB-1EFD-411A-BB27-926CE9A088BF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26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45">
                <p14:nvContentPartPr>
                  <p14:cNvPr id="1467" name="Ink 1466">
                    <a:extLst>
                      <a:ext uri="{FF2B5EF4-FFF2-40B4-BE49-F238E27FC236}">
                        <a16:creationId xmlns:a16="http://schemas.microsoft.com/office/drawing/2014/main" id="{728BDC24-90E4-45D9-8388-C2EDE650BAD8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27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6">
                <p14:nvContentPartPr>
                  <p14:cNvPr id="1468" name="Ink 1467">
                    <a:extLst>
                      <a:ext uri="{FF2B5EF4-FFF2-40B4-BE49-F238E27FC236}">
                        <a16:creationId xmlns:a16="http://schemas.microsoft.com/office/drawing/2014/main" id="{7FD30BBA-1C44-4F97-A0A4-350EC5D988F3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7">
                <p14:nvContentPartPr>
                  <p14:cNvPr id="1469" name="Ink 1468">
                    <a:extLst>
                      <a:ext uri="{FF2B5EF4-FFF2-40B4-BE49-F238E27FC236}">
                        <a16:creationId xmlns:a16="http://schemas.microsoft.com/office/drawing/2014/main" id="{66BDBFCB-2F2C-4CCC-B785-336E3E93490C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8">
                <p14:nvContentPartPr>
                  <p14:cNvPr id="1470" name="Ink 1469">
                    <a:extLst>
                      <a:ext uri="{FF2B5EF4-FFF2-40B4-BE49-F238E27FC236}">
                        <a16:creationId xmlns:a16="http://schemas.microsoft.com/office/drawing/2014/main" id="{70B781B7-5B49-4172-9415-388111377E83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8" name="Group 1377">
              <a:extLst>
                <a:ext uri="{FF2B5EF4-FFF2-40B4-BE49-F238E27FC236}">
                  <a16:creationId xmlns:a16="http://schemas.microsoft.com/office/drawing/2014/main" id="{A18FB249-5D66-42B9-8337-C1CE320A27DB}"/>
                </a:ext>
              </a:extLst>
            </p:cNvPr>
            <p:cNvGrpSpPr/>
            <p:nvPr/>
          </p:nvGrpSpPr>
          <p:grpSpPr>
            <a:xfrm>
              <a:off x="6148361" y="1969992"/>
              <a:ext cx="516531" cy="516531"/>
              <a:chOff x="9960679" y="2168263"/>
              <a:chExt cx="516531" cy="516531"/>
            </a:xfrm>
          </p:grpSpPr>
          <p:grpSp>
            <p:nvGrpSpPr>
              <p:cNvPr id="1457" name="Group 1456">
                <a:extLst>
                  <a:ext uri="{FF2B5EF4-FFF2-40B4-BE49-F238E27FC236}">
                    <a16:creationId xmlns:a16="http://schemas.microsoft.com/office/drawing/2014/main" id="{D830E3E6-48C7-421F-859E-6609B11B0346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460" name="Oval 1459">
                  <a:extLst>
                    <a:ext uri="{FF2B5EF4-FFF2-40B4-BE49-F238E27FC236}">
                      <a16:creationId xmlns:a16="http://schemas.microsoft.com/office/drawing/2014/main" id="{BC6C789E-553C-45A1-8CCA-369C51E26D45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49">
                  <p14:nvContentPartPr>
                    <p14:cNvPr id="1461" name="Ink 1460">
                      <a:extLst>
                        <a:ext uri="{FF2B5EF4-FFF2-40B4-BE49-F238E27FC236}">
                          <a16:creationId xmlns:a16="http://schemas.microsoft.com/office/drawing/2014/main" id="{697F27D8-90DC-4E64-9F9C-B3C974C6DA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72" name="Ink 20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EDC7317-5F56-4BF0-A862-CBE39DEC4E80}"/>
                        </a:ext>
                      </a:extLst>
                    </p:cNvPr>
                    <p:cNvPicPr/>
                    <p:nvPr/>
                  </p:nvPicPr>
                  <p:blipFill>
                    <a:blip r:embed="rId2001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50">
                <p14:nvContentPartPr>
                  <p14:cNvPr id="1458" name="Ink 1457">
                    <a:extLst>
                      <a:ext uri="{FF2B5EF4-FFF2-40B4-BE49-F238E27FC236}">
                        <a16:creationId xmlns:a16="http://schemas.microsoft.com/office/drawing/2014/main" id="{AEF0598C-A7AF-4042-8ED9-6B00B7CEEAB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5CD1901B-ED54-4910-ABF9-78EEB7621CE3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51">
                <p14:nvContentPartPr>
                  <p14:cNvPr id="1459" name="Ink 1458">
                    <a:extLst>
                      <a:ext uri="{FF2B5EF4-FFF2-40B4-BE49-F238E27FC236}">
                        <a16:creationId xmlns:a16="http://schemas.microsoft.com/office/drawing/2014/main" id="{822FB2BF-6799-4CE1-A012-D9A207AD981C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9C668364-C5A4-408B-97A1-609A5896914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ED8473AC-1D53-49D1-A1F3-6A7B1C38DCFF}"/>
                </a:ext>
              </a:extLst>
            </p:cNvPr>
            <p:cNvGrpSpPr/>
            <p:nvPr/>
          </p:nvGrpSpPr>
          <p:grpSpPr>
            <a:xfrm>
              <a:off x="5938507" y="2305602"/>
              <a:ext cx="516531" cy="516531"/>
              <a:chOff x="9960679" y="2168263"/>
              <a:chExt cx="516531" cy="516531"/>
            </a:xfrm>
          </p:grpSpPr>
          <p:grpSp>
            <p:nvGrpSpPr>
              <p:cNvPr id="1452" name="Group 1451">
                <a:extLst>
                  <a:ext uri="{FF2B5EF4-FFF2-40B4-BE49-F238E27FC236}">
                    <a16:creationId xmlns:a16="http://schemas.microsoft.com/office/drawing/2014/main" id="{7AAC8AC2-643D-47FB-9DD7-95926C8C5D9F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455" name="Oval 1454">
                  <a:extLst>
                    <a:ext uri="{FF2B5EF4-FFF2-40B4-BE49-F238E27FC236}">
                      <a16:creationId xmlns:a16="http://schemas.microsoft.com/office/drawing/2014/main" id="{B2CD32B8-F122-4FD7-8E0D-2A94224DE5F5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52">
                  <p14:nvContentPartPr>
                    <p14:cNvPr id="1456" name="Ink 1455">
                      <a:extLst>
                        <a:ext uri="{FF2B5EF4-FFF2-40B4-BE49-F238E27FC236}">
                          <a16:creationId xmlns:a16="http://schemas.microsoft.com/office/drawing/2014/main" id="{EEAFDEAB-48BE-4F83-96C1-B85C018B6F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73" name="Ink 10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1157689-539A-47BB-9934-FE6360998704}"/>
                        </a:ext>
                      </a:extLst>
                    </p:cNvPr>
                    <p:cNvPicPr/>
                    <p:nvPr/>
                  </p:nvPicPr>
                  <p:blipFill>
                    <a:blip r:embed="rId2005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53">
                <p14:nvContentPartPr>
                  <p14:cNvPr id="1453" name="Ink 1452">
                    <a:extLst>
                      <a:ext uri="{FF2B5EF4-FFF2-40B4-BE49-F238E27FC236}">
                        <a16:creationId xmlns:a16="http://schemas.microsoft.com/office/drawing/2014/main" id="{E8068636-2C39-46A5-9B2A-411B76684A8F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CDAB3A5E-1D55-4E62-A36F-E2DDB2872C39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54">
                <p14:nvContentPartPr>
                  <p14:cNvPr id="1454" name="Ink 1453">
                    <a:extLst>
                      <a:ext uri="{FF2B5EF4-FFF2-40B4-BE49-F238E27FC236}">
                        <a16:creationId xmlns:a16="http://schemas.microsoft.com/office/drawing/2014/main" id="{4422273E-4491-4C96-8E3B-250C0B1F42FD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6D0F961E-7062-40ED-935D-6010F899AB7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80" name="Group 1379">
              <a:extLst>
                <a:ext uri="{FF2B5EF4-FFF2-40B4-BE49-F238E27FC236}">
                  <a16:creationId xmlns:a16="http://schemas.microsoft.com/office/drawing/2014/main" id="{96B38F6E-CD95-4E60-B99E-1589AD781A98}"/>
                </a:ext>
              </a:extLst>
            </p:cNvPr>
            <p:cNvGrpSpPr/>
            <p:nvPr/>
          </p:nvGrpSpPr>
          <p:grpSpPr>
            <a:xfrm>
              <a:off x="5792285" y="2580034"/>
              <a:ext cx="516531" cy="516531"/>
              <a:chOff x="9960679" y="2168263"/>
              <a:chExt cx="516531" cy="516531"/>
            </a:xfrm>
          </p:grpSpPr>
          <p:grpSp>
            <p:nvGrpSpPr>
              <p:cNvPr id="1447" name="Group 1446">
                <a:extLst>
                  <a:ext uri="{FF2B5EF4-FFF2-40B4-BE49-F238E27FC236}">
                    <a16:creationId xmlns:a16="http://schemas.microsoft.com/office/drawing/2014/main" id="{B2CCD213-9B8A-4810-8160-723F3EC61D51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450" name="Oval 1449">
                  <a:extLst>
                    <a:ext uri="{FF2B5EF4-FFF2-40B4-BE49-F238E27FC236}">
                      <a16:creationId xmlns:a16="http://schemas.microsoft.com/office/drawing/2014/main" id="{EE39F5A8-4270-46CB-B2B1-4FA6871DB26E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55">
                  <p14:nvContentPartPr>
                    <p14:cNvPr id="1451" name="Ink 1450">
                      <a:extLst>
                        <a:ext uri="{FF2B5EF4-FFF2-40B4-BE49-F238E27FC236}">
                          <a16:creationId xmlns:a16="http://schemas.microsoft.com/office/drawing/2014/main" id="{F5343BD1-824E-4BA7-AC21-F46AD0C494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74" name="Ink 13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7AB0FA7-597E-4122-B038-6C6ED6F68413}"/>
                        </a:ext>
                      </a:extLst>
                    </p:cNvPr>
                    <p:cNvPicPr/>
                    <p:nvPr/>
                  </p:nvPicPr>
                  <p:blipFill>
                    <a:blip r:embed="rId2009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56">
                <p14:nvContentPartPr>
                  <p14:cNvPr id="1448" name="Ink 1447">
                    <a:extLst>
                      <a:ext uri="{FF2B5EF4-FFF2-40B4-BE49-F238E27FC236}">
                        <a16:creationId xmlns:a16="http://schemas.microsoft.com/office/drawing/2014/main" id="{95434625-C5D9-4D8E-9B75-15CDD4E930D0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D89CBD1-9B7A-4A8D-B50B-FCD8661724AF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57">
                <p14:nvContentPartPr>
                  <p14:cNvPr id="1449" name="Ink 1448">
                    <a:extLst>
                      <a:ext uri="{FF2B5EF4-FFF2-40B4-BE49-F238E27FC236}">
                        <a16:creationId xmlns:a16="http://schemas.microsoft.com/office/drawing/2014/main" id="{7E937469-6CD2-4F57-94EC-C9D7D132193B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9666E10D-6B15-4663-B60A-37216EDF62B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81" name="Group 1380">
              <a:extLst>
                <a:ext uri="{FF2B5EF4-FFF2-40B4-BE49-F238E27FC236}">
                  <a16:creationId xmlns:a16="http://schemas.microsoft.com/office/drawing/2014/main" id="{3D895681-B626-4325-BB32-99ECAF675993}"/>
                </a:ext>
              </a:extLst>
            </p:cNvPr>
            <p:cNvGrpSpPr/>
            <p:nvPr/>
          </p:nvGrpSpPr>
          <p:grpSpPr>
            <a:xfrm>
              <a:off x="5582431" y="2915644"/>
              <a:ext cx="516531" cy="516531"/>
              <a:chOff x="9960679" y="2168263"/>
              <a:chExt cx="516531" cy="516531"/>
            </a:xfrm>
          </p:grpSpPr>
          <p:grpSp>
            <p:nvGrpSpPr>
              <p:cNvPr id="1442" name="Group 1441">
                <a:extLst>
                  <a:ext uri="{FF2B5EF4-FFF2-40B4-BE49-F238E27FC236}">
                    <a16:creationId xmlns:a16="http://schemas.microsoft.com/office/drawing/2014/main" id="{574171EA-FB9A-4BF9-9CE5-77641BAB515A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445" name="Oval 1444">
                  <a:extLst>
                    <a:ext uri="{FF2B5EF4-FFF2-40B4-BE49-F238E27FC236}">
                      <a16:creationId xmlns:a16="http://schemas.microsoft.com/office/drawing/2014/main" id="{EE0D2746-F7DD-4103-92DE-E9806613E844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58">
                  <p14:nvContentPartPr>
                    <p14:cNvPr id="1446" name="Ink 1445">
                      <a:extLst>
                        <a:ext uri="{FF2B5EF4-FFF2-40B4-BE49-F238E27FC236}">
                          <a16:creationId xmlns:a16="http://schemas.microsoft.com/office/drawing/2014/main" id="{E131B7D4-4CDB-45FF-ADD2-0327A7DE8C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75" name="Ink 164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6C5D3DD-DF0F-4E3C-9795-69D21A4699DA}"/>
                        </a:ext>
                      </a:extLst>
                    </p:cNvPr>
                    <p:cNvPicPr/>
                    <p:nvPr/>
                  </p:nvPicPr>
                  <p:blipFill>
                    <a:blip r:embed="rId2013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59">
                <p14:nvContentPartPr>
                  <p14:cNvPr id="1443" name="Ink 1442">
                    <a:extLst>
                      <a:ext uri="{FF2B5EF4-FFF2-40B4-BE49-F238E27FC236}">
                        <a16:creationId xmlns:a16="http://schemas.microsoft.com/office/drawing/2014/main" id="{3552109B-8946-41FF-A51C-AFA72A7E2C3F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C7DA3A26-2634-4834-937B-CFA70CA6C172}"/>
                      </a:ext>
                    </a:extLst>
                  </p:cNvPr>
                  <p:cNvPicPr/>
                  <p:nvPr/>
                </p:nvPicPr>
                <p:blipFill>
                  <a:blip r:embed="rId1959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0">
                <p14:nvContentPartPr>
                  <p14:cNvPr id="1444" name="Ink 1443">
                    <a:extLst>
                      <a:ext uri="{FF2B5EF4-FFF2-40B4-BE49-F238E27FC236}">
                        <a16:creationId xmlns:a16="http://schemas.microsoft.com/office/drawing/2014/main" id="{75D9DD15-F3E8-4542-9306-1DCF5604F0DA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60C512C1-8DDC-4D68-9E9D-87EFDB64CF6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82" name="Group 1381">
              <a:extLst>
                <a:ext uri="{FF2B5EF4-FFF2-40B4-BE49-F238E27FC236}">
                  <a16:creationId xmlns:a16="http://schemas.microsoft.com/office/drawing/2014/main" id="{7D94B86E-8E10-446B-8395-2B702525D0F4}"/>
                </a:ext>
              </a:extLst>
            </p:cNvPr>
            <p:cNvGrpSpPr/>
            <p:nvPr/>
          </p:nvGrpSpPr>
          <p:grpSpPr>
            <a:xfrm>
              <a:off x="6056437" y="2813859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433" name="Oval 1432">
                <a:extLst>
                  <a:ext uri="{FF2B5EF4-FFF2-40B4-BE49-F238E27FC236}">
                    <a16:creationId xmlns:a16="http://schemas.microsoft.com/office/drawing/2014/main" id="{D2FE78DD-CD7B-4880-A953-D423BC6CCCF7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61">
                <p14:nvContentPartPr>
                  <p14:cNvPr id="1434" name="Ink 1433">
                    <a:extLst>
                      <a:ext uri="{FF2B5EF4-FFF2-40B4-BE49-F238E27FC236}">
                        <a16:creationId xmlns:a16="http://schemas.microsoft.com/office/drawing/2014/main" id="{5F1E95C8-5AF7-4DDF-9232-2D002CA874B9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476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62">
                <p14:nvContentPartPr>
                  <p14:cNvPr id="1435" name="Ink 1434">
                    <a:extLst>
                      <a:ext uri="{FF2B5EF4-FFF2-40B4-BE49-F238E27FC236}">
                        <a16:creationId xmlns:a16="http://schemas.microsoft.com/office/drawing/2014/main" id="{3362311F-2410-40E8-80A9-4AC676724E27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481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63">
                <p14:nvContentPartPr>
                  <p14:cNvPr id="1436" name="Ink 1435">
                    <a:extLst>
                      <a:ext uri="{FF2B5EF4-FFF2-40B4-BE49-F238E27FC236}">
                        <a16:creationId xmlns:a16="http://schemas.microsoft.com/office/drawing/2014/main" id="{CE4636FF-270D-4C1F-9E1F-D5BB24917C13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482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64">
                <p14:nvContentPartPr>
                  <p14:cNvPr id="1437" name="Ink 1436">
                    <a:extLst>
                      <a:ext uri="{FF2B5EF4-FFF2-40B4-BE49-F238E27FC236}">
                        <a16:creationId xmlns:a16="http://schemas.microsoft.com/office/drawing/2014/main" id="{732EE978-4E26-4204-880A-D065D4BF71D8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483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65">
                <p14:nvContentPartPr>
                  <p14:cNvPr id="1438" name="Ink 1437">
                    <a:extLst>
                      <a:ext uri="{FF2B5EF4-FFF2-40B4-BE49-F238E27FC236}">
                        <a16:creationId xmlns:a16="http://schemas.microsoft.com/office/drawing/2014/main" id="{B0A1B1A7-2DC4-498F-84C1-353BB43A7C30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484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6">
                <p14:nvContentPartPr>
                  <p14:cNvPr id="1439" name="Ink 1438">
                    <a:extLst>
                      <a:ext uri="{FF2B5EF4-FFF2-40B4-BE49-F238E27FC236}">
                        <a16:creationId xmlns:a16="http://schemas.microsoft.com/office/drawing/2014/main" id="{DDC67E26-C93B-438E-A361-8797B1DC9BB4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7">
                <p14:nvContentPartPr>
                  <p14:cNvPr id="1440" name="Ink 1439">
                    <a:extLst>
                      <a:ext uri="{FF2B5EF4-FFF2-40B4-BE49-F238E27FC236}">
                        <a16:creationId xmlns:a16="http://schemas.microsoft.com/office/drawing/2014/main" id="{7B8A7FE5-DE51-4B06-9364-F687E3F45F6A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8">
                <p14:nvContentPartPr>
                  <p14:cNvPr id="1441" name="Ink 1440">
                    <a:extLst>
                      <a:ext uri="{FF2B5EF4-FFF2-40B4-BE49-F238E27FC236}">
                        <a16:creationId xmlns:a16="http://schemas.microsoft.com/office/drawing/2014/main" id="{ECF75A18-E9E0-409C-995A-F98F97308C79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83" name="Group 1382">
              <a:extLst>
                <a:ext uri="{FF2B5EF4-FFF2-40B4-BE49-F238E27FC236}">
                  <a16:creationId xmlns:a16="http://schemas.microsoft.com/office/drawing/2014/main" id="{E9A1B9F8-FC57-4574-8777-4721CB3FCB88}"/>
                </a:ext>
              </a:extLst>
            </p:cNvPr>
            <p:cNvGrpSpPr/>
            <p:nvPr/>
          </p:nvGrpSpPr>
          <p:grpSpPr>
            <a:xfrm>
              <a:off x="6214701" y="2481501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424" name="Oval 1423">
                <a:extLst>
                  <a:ext uri="{FF2B5EF4-FFF2-40B4-BE49-F238E27FC236}">
                    <a16:creationId xmlns:a16="http://schemas.microsoft.com/office/drawing/2014/main" id="{68707856-9AA8-4F94-B016-CD566030776E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69">
                <p14:nvContentPartPr>
                  <p14:cNvPr id="1425" name="Ink 1424">
                    <a:extLst>
                      <a:ext uri="{FF2B5EF4-FFF2-40B4-BE49-F238E27FC236}">
                        <a16:creationId xmlns:a16="http://schemas.microsoft.com/office/drawing/2014/main" id="{1D08D7F3-0266-4DFD-8B7F-D7A2BFAAF9FF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485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70">
                <p14:nvContentPartPr>
                  <p14:cNvPr id="1426" name="Ink 1425">
                    <a:extLst>
                      <a:ext uri="{FF2B5EF4-FFF2-40B4-BE49-F238E27FC236}">
                        <a16:creationId xmlns:a16="http://schemas.microsoft.com/office/drawing/2014/main" id="{64E8C7D5-02DC-4907-921C-4C5DD6C87FEA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493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71">
                <p14:nvContentPartPr>
                  <p14:cNvPr id="1427" name="Ink 1426">
                    <a:extLst>
                      <a:ext uri="{FF2B5EF4-FFF2-40B4-BE49-F238E27FC236}">
                        <a16:creationId xmlns:a16="http://schemas.microsoft.com/office/drawing/2014/main" id="{EED4B516-BED5-4B94-A895-78C50EF13622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498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72">
                <p14:nvContentPartPr>
                  <p14:cNvPr id="1428" name="Ink 1427">
                    <a:extLst>
                      <a:ext uri="{FF2B5EF4-FFF2-40B4-BE49-F238E27FC236}">
                        <a16:creationId xmlns:a16="http://schemas.microsoft.com/office/drawing/2014/main" id="{9A9A719F-E2B4-424C-8C57-E0B8A335881A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503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73">
                <p14:nvContentPartPr>
                  <p14:cNvPr id="1429" name="Ink 1428">
                    <a:extLst>
                      <a:ext uri="{FF2B5EF4-FFF2-40B4-BE49-F238E27FC236}">
                        <a16:creationId xmlns:a16="http://schemas.microsoft.com/office/drawing/2014/main" id="{5ABC6C22-405F-40E5-9748-5C6BE74BDB8B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28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4">
                <p14:nvContentPartPr>
                  <p14:cNvPr id="1430" name="Ink 1429">
                    <a:extLst>
                      <a:ext uri="{FF2B5EF4-FFF2-40B4-BE49-F238E27FC236}">
                        <a16:creationId xmlns:a16="http://schemas.microsoft.com/office/drawing/2014/main" id="{91A0543C-A90B-46D7-9214-BA2CC4D23B09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5">
                <p14:nvContentPartPr>
                  <p14:cNvPr id="1431" name="Ink 1430">
                    <a:extLst>
                      <a:ext uri="{FF2B5EF4-FFF2-40B4-BE49-F238E27FC236}">
                        <a16:creationId xmlns:a16="http://schemas.microsoft.com/office/drawing/2014/main" id="{465CAFC1-54B4-4EEE-B591-68789C3BF3C9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6">
                <p14:nvContentPartPr>
                  <p14:cNvPr id="1432" name="Ink 1431">
                    <a:extLst>
                      <a:ext uri="{FF2B5EF4-FFF2-40B4-BE49-F238E27FC236}">
                        <a16:creationId xmlns:a16="http://schemas.microsoft.com/office/drawing/2014/main" id="{E45C5E2D-9E7A-4034-BE6E-054B060D1FE9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84" name="Group 1383">
              <a:extLst>
                <a:ext uri="{FF2B5EF4-FFF2-40B4-BE49-F238E27FC236}">
                  <a16:creationId xmlns:a16="http://schemas.microsoft.com/office/drawing/2014/main" id="{62EACEE7-FFF1-4513-8369-DB1E961B18A9}"/>
                </a:ext>
              </a:extLst>
            </p:cNvPr>
            <p:cNvGrpSpPr/>
            <p:nvPr/>
          </p:nvGrpSpPr>
          <p:grpSpPr>
            <a:xfrm>
              <a:off x="6406842" y="2159376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415" name="Oval 1414">
                <a:extLst>
                  <a:ext uri="{FF2B5EF4-FFF2-40B4-BE49-F238E27FC236}">
                    <a16:creationId xmlns:a16="http://schemas.microsoft.com/office/drawing/2014/main" id="{35CB1E60-7D75-4BBC-BC52-A541D828FBC7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77">
                <p14:nvContentPartPr>
                  <p14:cNvPr id="1416" name="Ink 1415">
                    <a:extLst>
                      <a:ext uri="{FF2B5EF4-FFF2-40B4-BE49-F238E27FC236}">
                        <a16:creationId xmlns:a16="http://schemas.microsoft.com/office/drawing/2014/main" id="{7EA64B4C-4D04-462C-B0E4-12DCC0D46B5F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30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78">
                <p14:nvContentPartPr>
                  <p14:cNvPr id="1417" name="Ink 1416">
                    <a:extLst>
                      <a:ext uri="{FF2B5EF4-FFF2-40B4-BE49-F238E27FC236}">
                        <a16:creationId xmlns:a16="http://schemas.microsoft.com/office/drawing/2014/main" id="{869F0DE3-3513-467B-AB00-FA9CE03CE5C7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31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79">
                <p14:nvContentPartPr>
                  <p14:cNvPr id="1418" name="Ink 1417">
                    <a:extLst>
                      <a:ext uri="{FF2B5EF4-FFF2-40B4-BE49-F238E27FC236}">
                        <a16:creationId xmlns:a16="http://schemas.microsoft.com/office/drawing/2014/main" id="{C4A1AC48-165D-45A8-83CF-88ECF4D1430E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32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80">
                <p14:nvContentPartPr>
                  <p14:cNvPr id="1419" name="Ink 1418">
                    <a:extLst>
                      <a:ext uri="{FF2B5EF4-FFF2-40B4-BE49-F238E27FC236}">
                        <a16:creationId xmlns:a16="http://schemas.microsoft.com/office/drawing/2014/main" id="{3C2B46F7-5160-4E11-86E7-F4E9C13287E1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33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81">
                <p14:nvContentPartPr>
                  <p14:cNvPr id="1420" name="Ink 1419">
                    <a:extLst>
                      <a:ext uri="{FF2B5EF4-FFF2-40B4-BE49-F238E27FC236}">
                        <a16:creationId xmlns:a16="http://schemas.microsoft.com/office/drawing/2014/main" id="{ED145361-7CFF-4951-AD38-974F98A012F8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34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2">
                <p14:nvContentPartPr>
                  <p14:cNvPr id="1421" name="Ink 1420">
                    <a:extLst>
                      <a:ext uri="{FF2B5EF4-FFF2-40B4-BE49-F238E27FC236}">
                        <a16:creationId xmlns:a16="http://schemas.microsoft.com/office/drawing/2014/main" id="{22971252-F2AE-4BA1-A8C4-A183EE043C1E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3">
                <p14:nvContentPartPr>
                  <p14:cNvPr id="1422" name="Ink 1421">
                    <a:extLst>
                      <a:ext uri="{FF2B5EF4-FFF2-40B4-BE49-F238E27FC236}">
                        <a16:creationId xmlns:a16="http://schemas.microsoft.com/office/drawing/2014/main" id="{78B87652-B7DE-4F97-A871-68D915AF14EB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4">
                <p14:nvContentPartPr>
                  <p14:cNvPr id="1423" name="Ink 1422">
                    <a:extLst>
                      <a:ext uri="{FF2B5EF4-FFF2-40B4-BE49-F238E27FC236}">
                        <a16:creationId xmlns:a16="http://schemas.microsoft.com/office/drawing/2014/main" id="{7DE3439F-9D57-4CB2-A30A-F41EAFD4C897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85" name="Group 1384">
              <a:extLst>
                <a:ext uri="{FF2B5EF4-FFF2-40B4-BE49-F238E27FC236}">
                  <a16:creationId xmlns:a16="http://schemas.microsoft.com/office/drawing/2014/main" id="{EC533582-0537-4D46-B867-104782479537}"/>
                </a:ext>
              </a:extLst>
            </p:cNvPr>
            <p:cNvGrpSpPr/>
            <p:nvPr/>
          </p:nvGrpSpPr>
          <p:grpSpPr>
            <a:xfrm>
              <a:off x="2833268" y="2761182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406" name="Oval 1405">
                <a:extLst>
                  <a:ext uri="{FF2B5EF4-FFF2-40B4-BE49-F238E27FC236}">
                    <a16:creationId xmlns:a16="http://schemas.microsoft.com/office/drawing/2014/main" id="{96BB600B-EF2F-410D-B6F0-FC4906B60DFD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85">
                <p14:nvContentPartPr>
                  <p14:cNvPr id="1407" name="Ink 1406">
                    <a:extLst>
                      <a:ext uri="{FF2B5EF4-FFF2-40B4-BE49-F238E27FC236}">
                        <a16:creationId xmlns:a16="http://schemas.microsoft.com/office/drawing/2014/main" id="{92060ABF-4104-4E9A-BB3F-2509F76576F9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36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86">
                <p14:nvContentPartPr>
                  <p14:cNvPr id="1408" name="Ink 1407">
                    <a:extLst>
                      <a:ext uri="{FF2B5EF4-FFF2-40B4-BE49-F238E27FC236}">
                        <a16:creationId xmlns:a16="http://schemas.microsoft.com/office/drawing/2014/main" id="{CD1E10DF-3F83-45F2-A027-C34986E7BD81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37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87">
                <p14:nvContentPartPr>
                  <p14:cNvPr id="1409" name="Ink 1408">
                    <a:extLst>
                      <a:ext uri="{FF2B5EF4-FFF2-40B4-BE49-F238E27FC236}">
                        <a16:creationId xmlns:a16="http://schemas.microsoft.com/office/drawing/2014/main" id="{A939DB60-3E98-4F00-B80C-7E391BAA19C9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38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88">
                <p14:nvContentPartPr>
                  <p14:cNvPr id="1410" name="Ink 1409">
                    <a:extLst>
                      <a:ext uri="{FF2B5EF4-FFF2-40B4-BE49-F238E27FC236}">
                        <a16:creationId xmlns:a16="http://schemas.microsoft.com/office/drawing/2014/main" id="{33180554-ED77-411D-AA65-546F32700C4B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39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89">
                <p14:nvContentPartPr>
                  <p14:cNvPr id="1411" name="Ink 1410">
                    <a:extLst>
                      <a:ext uri="{FF2B5EF4-FFF2-40B4-BE49-F238E27FC236}">
                        <a16:creationId xmlns:a16="http://schemas.microsoft.com/office/drawing/2014/main" id="{E2AA6120-3E9A-40B2-A568-C40473DA2CC6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40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0">
                <p14:nvContentPartPr>
                  <p14:cNvPr id="1412" name="Ink 1411">
                    <a:extLst>
                      <a:ext uri="{FF2B5EF4-FFF2-40B4-BE49-F238E27FC236}">
                        <a16:creationId xmlns:a16="http://schemas.microsoft.com/office/drawing/2014/main" id="{67B79135-7AFE-4F5F-8EA3-6B074D5BD68A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1">
                <p14:nvContentPartPr>
                  <p14:cNvPr id="1413" name="Ink 1412">
                    <a:extLst>
                      <a:ext uri="{FF2B5EF4-FFF2-40B4-BE49-F238E27FC236}">
                        <a16:creationId xmlns:a16="http://schemas.microsoft.com/office/drawing/2014/main" id="{3FDB7B24-1F84-416A-A819-9ACE04CF6955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2">
                <p14:nvContentPartPr>
                  <p14:cNvPr id="1414" name="Ink 1413">
                    <a:extLst>
                      <a:ext uri="{FF2B5EF4-FFF2-40B4-BE49-F238E27FC236}">
                        <a16:creationId xmlns:a16="http://schemas.microsoft.com/office/drawing/2014/main" id="{781A02A6-DA98-45B1-B745-848F302F4B26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86" name="Group 1385">
              <a:extLst>
                <a:ext uri="{FF2B5EF4-FFF2-40B4-BE49-F238E27FC236}">
                  <a16:creationId xmlns:a16="http://schemas.microsoft.com/office/drawing/2014/main" id="{01BABA5A-0C54-4A30-9333-B89C0F9698BB}"/>
                </a:ext>
              </a:extLst>
            </p:cNvPr>
            <p:cNvGrpSpPr/>
            <p:nvPr/>
          </p:nvGrpSpPr>
          <p:grpSpPr>
            <a:xfrm>
              <a:off x="2991532" y="2428824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397" name="Oval 1396">
                <a:extLst>
                  <a:ext uri="{FF2B5EF4-FFF2-40B4-BE49-F238E27FC236}">
                    <a16:creationId xmlns:a16="http://schemas.microsoft.com/office/drawing/2014/main" id="{CA7D981A-CEAC-47D3-B8F9-1BD3F609F8B4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93">
                <p14:nvContentPartPr>
                  <p14:cNvPr id="1398" name="Ink 1397">
                    <a:extLst>
                      <a:ext uri="{FF2B5EF4-FFF2-40B4-BE49-F238E27FC236}">
                        <a16:creationId xmlns:a16="http://schemas.microsoft.com/office/drawing/2014/main" id="{F1B90170-0FDC-4821-808F-D7DE23E4C62F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42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94">
                <p14:nvContentPartPr>
                  <p14:cNvPr id="1399" name="Ink 1398">
                    <a:extLst>
                      <a:ext uri="{FF2B5EF4-FFF2-40B4-BE49-F238E27FC236}">
                        <a16:creationId xmlns:a16="http://schemas.microsoft.com/office/drawing/2014/main" id="{C5808F6F-86DA-430C-8E09-0749E038D99A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43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95">
                <p14:nvContentPartPr>
                  <p14:cNvPr id="1400" name="Ink 1399">
                    <a:extLst>
                      <a:ext uri="{FF2B5EF4-FFF2-40B4-BE49-F238E27FC236}">
                        <a16:creationId xmlns:a16="http://schemas.microsoft.com/office/drawing/2014/main" id="{C6DD6223-4508-437B-8EFF-C9BE486D29C6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44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96">
                <p14:nvContentPartPr>
                  <p14:cNvPr id="1401" name="Ink 1400">
                    <a:extLst>
                      <a:ext uri="{FF2B5EF4-FFF2-40B4-BE49-F238E27FC236}">
                        <a16:creationId xmlns:a16="http://schemas.microsoft.com/office/drawing/2014/main" id="{D5C1E486-1C85-4C31-AB4E-15D5417420A9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45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97">
                <p14:nvContentPartPr>
                  <p14:cNvPr id="1402" name="Ink 1401">
                    <a:extLst>
                      <a:ext uri="{FF2B5EF4-FFF2-40B4-BE49-F238E27FC236}">
                        <a16:creationId xmlns:a16="http://schemas.microsoft.com/office/drawing/2014/main" id="{45D0965D-06F4-4CAC-AE28-678DC15240E8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46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8">
                <p14:nvContentPartPr>
                  <p14:cNvPr id="1403" name="Ink 1402">
                    <a:extLst>
                      <a:ext uri="{FF2B5EF4-FFF2-40B4-BE49-F238E27FC236}">
                        <a16:creationId xmlns:a16="http://schemas.microsoft.com/office/drawing/2014/main" id="{D5AD26B7-4877-4FD4-93B7-776E2E067AD3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9">
                <p14:nvContentPartPr>
                  <p14:cNvPr id="1404" name="Ink 1403">
                    <a:extLst>
                      <a:ext uri="{FF2B5EF4-FFF2-40B4-BE49-F238E27FC236}">
                        <a16:creationId xmlns:a16="http://schemas.microsoft.com/office/drawing/2014/main" id="{114A739C-774D-4A39-A059-9B6D511A774D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0">
                <p14:nvContentPartPr>
                  <p14:cNvPr id="1405" name="Ink 1404">
                    <a:extLst>
                      <a:ext uri="{FF2B5EF4-FFF2-40B4-BE49-F238E27FC236}">
                        <a16:creationId xmlns:a16="http://schemas.microsoft.com/office/drawing/2014/main" id="{BC620381-0614-4188-BE0A-79A1E7517B9D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87" name="Group 1386">
              <a:extLst>
                <a:ext uri="{FF2B5EF4-FFF2-40B4-BE49-F238E27FC236}">
                  <a16:creationId xmlns:a16="http://schemas.microsoft.com/office/drawing/2014/main" id="{44A657DD-5B7A-4CD6-B63D-43D911D2E087}"/>
                </a:ext>
              </a:extLst>
            </p:cNvPr>
            <p:cNvGrpSpPr/>
            <p:nvPr/>
          </p:nvGrpSpPr>
          <p:grpSpPr>
            <a:xfrm>
              <a:off x="3166741" y="2106699"/>
              <a:ext cx="335468" cy="354922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388" name="Oval 1387">
                <a:extLst>
                  <a:ext uri="{FF2B5EF4-FFF2-40B4-BE49-F238E27FC236}">
                    <a16:creationId xmlns:a16="http://schemas.microsoft.com/office/drawing/2014/main" id="{F3D2A570-C5AD-4AC2-B201-311943FD1D52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001">
                <p14:nvContentPartPr>
                  <p14:cNvPr id="1389" name="Ink 1388">
                    <a:extLst>
                      <a:ext uri="{FF2B5EF4-FFF2-40B4-BE49-F238E27FC236}">
                        <a16:creationId xmlns:a16="http://schemas.microsoft.com/office/drawing/2014/main" id="{B0D6AAFA-8907-4896-9FA0-8F7344D3DF6E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155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057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002">
                <p14:nvContentPartPr>
                  <p14:cNvPr id="1390" name="Ink 1389">
                    <a:extLst>
                      <a:ext uri="{FF2B5EF4-FFF2-40B4-BE49-F238E27FC236}">
                        <a16:creationId xmlns:a16="http://schemas.microsoft.com/office/drawing/2014/main" id="{FE2E9DCC-E9AC-451D-98BA-4C09D7E92E24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156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4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003">
                <p14:nvContentPartPr>
                  <p14:cNvPr id="1391" name="Ink 1390">
                    <a:extLst>
                      <a:ext uri="{FF2B5EF4-FFF2-40B4-BE49-F238E27FC236}">
                        <a16:creationId xmlns:a16="http://schemas.microsoft.com/office/drawing/2014/main" id="{AE4E6F32-DDDE-47EE-A4E8-F0ABA83A22F1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157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4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004">
                <p14:nvContentPartPr>
                  <p14:cNvPr id="1392" name="Ink 1391">
                    <a:extLst>
                      <a:ext uri="{FF2B5EF4-FFF2-40B4-BE49-F238E27FC236}">
                        <a16:creationId xmlns:a16="http://schemas.microsoft.com/office/drawing/2014/main" id="{08832EAD-1AF6-4D69-ABE7-C19689DB1D01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158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4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005">
                <p14:nvContentPartPr>
                  <p14:cNvPr id="1393" name="Ink 1392">
                    <a:extLst>
                      <a:ext uri="{FF2B5EF4-FFF2-40B4-BE49-F238E27FC236}">
                        <a16:creationId xmlns:a16="http://schemas.microsoft.com/office/drawing/2014/main" id="{2FE3CED8-389E-4037-A390-F6DCD2F454D6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159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5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6">
                <p14:nvContentPartPr>
                  <p14:cNvPr id="1394" name="Ink 1393">
                    <a:extLst>
                      <a:ext uri="{FF2B5EF4-FFF2-40B4-BE49-F238E27FC236}">
                        <a16:creationId xmlns:a16="http://schemas.microsoft.com/office/drawing/2014/main" id="{74B6BAE2-FCDF-48EB-B053-66B0FD071ED5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7">
                <p14:nvContentPartPr>
                  <p14:cNvPr id="1395" name="Ink 1394">
                    <a:extLst>
                      <a:ext uri="{FF2B5EF4-FFF2-40B4-BE49-F238E27FC236}">
                        <a16:creationId xmlns:a16="http://schemas.microsoft.com/office/drawing/2014/main" id="{5780D257-43DC-4224-8C0D-E5A91D702F45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8">
                <p14:nvContentPartPr>
                  <p14:cNvPr id="1396" name="Ink 1395">
                    <a:extLst>
                      <a:ext uri="{FF2B5EF4-FFF2-40B4-BE49-F238E27FC236}">
                        <a16:creationId xmlns:a16="http://schemas.microsoft.com/office/drawing/2014/main" id="{819DFF89-AB90-487E-A170-51E36259D64E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907" name="Arrow: Right 906">
            <a:extLst>
              <a:ext uri="{FF2B5EF4-FFF2-40B4-BE49-F238E27FC236}">
                <a16:creationId xmlns:a16="http://schemas.microsoft.com/office/drawing/2014/main" id="{EB09A5C6-D04D-4444-94EC-12245786C4D2}"/>
              </a:ext>
            </a:extLst>
          </p:cNvPr>
          <p:cNvSpPr/>
          <p:nvPr/>
        </p:nvSpPr>
        <p:spPr>
          <a:xfrm>
            <a:off x="4807122" y="2307484"/>
            <a:ext cx="2031386" cy="1712038"/>
          </a:xfrm>
          <a:prstGeom prst="rightArrow">
            <a:avLst>
              <a:gd name="adj1" fmla="val 50000"/>
              <a:gd name="adj2" fmla="val 54735"/>
            </a:avLst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T/ Sn deposition</a:t>
            </a:r>
          </a:p>
        </p:txBody>
      </p:sp>
      <p:grpSp>
        <p:nvGrpSpPr>
          <p:cNvPr id="908" name="Group 907">
            <a:extLst>
              <a:ext uri="{FF2B5EF4-FFF2-40B4-BE49-F238E27FC236}">
                <a16:creationId xmlns:a16="http://schemas.microsoft.com/office/drawing/2014/main" id="{8D2C1078-F9C8-43A8-B72C-4E59540381EB}"/>
              </a:ext>
            </a:extLst>
          </p:cNvPr>
          <p:cNvGrpSpPr/>
          <p:nvPr/>
        </p:nvGrpSpPr>
        <p:grpSpPr>
          <a:xfrm>
            <a:off x="1815411" y="1462213"/>
            <a:ext cx="4189125" cy="797162"/>
            <a:chOff x="168163" y="952236"/>
            <a:chExt cx="2806880" cy="534130"/>
          </a:xfrm>
        </p:grpSpPr>
        <p:grpSp>
          <p:nvGrpSpPr>
            <p:cNvPr id="1288" name="Group 1287">
              <a:extLst>
                <a:ext uri="{FF2B5EF4-FFF2-40B4-BE49-F238E27FC236}">
                  <a16:creationId xmlns:a16="http://schemas.microsoft.com/office/drawing/2014/main" id="{DD831B4E-C43D-4C65-A9A1-04902E049AF3}"/>
                </a:ext>
              </a:extLst>
            </p:cNvPr>
            <p:cNvGrpSpPr/>
            <p:nvPr/>
          </p:nvGrpSpPr>
          <p:grpSpPr>
            <a:xfrm>
              <a:off x="1851788" y="969384"/>
              <a:ext cx="194748" cy="185548"/>
              <a:chOff x="6649819" y="3027817"/>
              <a:chExt cx="651137" cy="620374"/>
            </a:xfrm>
            <a:solidFill>
              <a:srgbClr val="B262BA"/>
            </a:solidFill>
          </p:grpSpPr>
          <p:grpSp>
            <p:nvGrpSpPr>
              <p:cNvPr id="1315" name="Group 1314">
                <a:extLst>
                  <a:ext uri="{FF2B5EF4-FFF2-40B4-BE49-F238E27FC236}">
                    <a16:creationId xmlns:a16="http://schemas.microsoft.com/office/drawing/2014/main" id="{2F06E8BC-8622-4627-B75E-07B6E2B34414}"/>
                  </a:ext>
                </a:extLst>
              </p:cNvPr>
              <p:cNvGrpSpPr/>
              <p:nvPr/>
            </p:nvGrpSpPr>
            <p:grpSpPr>
              <a:xfrm>
                <a:off x="6649819" y="3027817"/>
                <a:ext cx="651137" cy="620374"/>
                <a:chOff x="4830266" y="3107009"/>
                <a:chExt cx="516531" cy="516531"/>
              </a:xfrm>
              <a:grpFill/>
            </p:grpSpPr>
            <p:sp>
              <p:nvSpPr>
                <p:cNvPr id="1317" name="Oval 1316">
                  <a:extLst>
                    <a:ext uri="{FF2B5EF4-FFF2-40B4-BE49-F238E27FC236}">
                      <a16:creationId xmlns:a16="http://schemas.microsoft.com/office/drawing/2014/main" id="{69F02D48-C8FB-482C-858D-B517AD220D0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009">
                  <p14:nvContentPartPr>
                    <p14:cNvPr id="1318" name="Ink 1317">
                      <a:extLst>
                        <a:ext uri="{FF2B5EF4-FFF2-40B4-BE49-F238E27FC236}">
                          <a16:creationId xmlns:a16="http://schemas.microsoft.com/office/drawing/2014/main" id="{561CF286-9EAD-4170-B972-BA153E5590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8" name="Ink 112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A79F7138-9D80-4E59-952F-895B2536CC7E}"/>
                        </a:ext>
                      </a:extLst>
                    </p:cNvPr>
                    <p:cNvPicPr/>
                    <p:nvPr/>
                  </p:nvPicPr>
                  <p:blipFill>
                    <a:blip r:embed="rId301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011">
                <p14:nvContentPartPr>
                  <p14:cNvPr id="1316" name="Ink 1315">
                    <a:extLst>
                      <a:ext uri="{FF2B5EF4-FFF2-40B4-BE49-F238E27FC236}">
                        <a16:creationId xmlns:a16="http://schemas.microsoft.com/office/drawing/2014/main" id="{FE5860D4-CA66-42E2-90F0-75D028120351}"/>
                      </a:ext>
                    </a:extLst>
                  </p14:cNvPr>
                  <p14:cNvContentPartPr/>
                  <p14:nvPr/>
                </p14:nvContentPartPr>
                <p14:xfrm>
                  <a:off x="6772996" y="3122673"/>
                  <a:ext cx="185157" cy="159547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5F55C50-2CE9-45E3-B4C3-0C4B78519900}"/>
                      </a:ext>
                    </a:extLst>
                  </p:cNvPr>
                  <p:cNvPicPr/>
                  <p:nvPr/>
                </p:nvPicPr>
                <p:blipFill>
                  <a:blip r:embed="rId460"/>
                  <a:stretch>
                    <a:fillRect/>
                  </a:stretch>
                </p:blipFill>
                <p:spPr>
                  <a:xfrm>
                    <a:off x="6728272" y="3077856"/>
                    <a:ext cx="273710" cy="248284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89" name="TextBox 1288">
              <a:extLst>
                <a:ext uri="{FF2B5EF4-FFF2-40B4-BE49-F238E27FC236}">
                  <a16:creationId xmlns:a16="http://schemas.microsoft.com/office/drawing/2014/main" id="{104B23C2-F3E2-4918-9A46-A35762A796CA}"/>
                </a:ext>
              </a:extLst>
            </p:cNvPr>
            <p:cNvSpPr txBox="1"/>
            <p:nvPr/>
          </p:nvSpPr>
          <p:spPr>
            <a:xfrm>
              <a:off x="2001060" y="952236"/>
              <a:ext cx="973983" cy="18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Tin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0" name="Group 1289">
              <a:extLst>
                <a:ext uri="{FF2B5EF4-FFF2-40B4-BE49-F238E27FC236}">
                  <a16:creationId xmlns:a16="http://schemas.microsoft.com/office/drawing/2014/main" id="{17EFFC55-DBA6-4C6B-AFDB-31A560FDCD1D}"/>
                </a:ext>
              </a:extLst>
            </p:cNvPr>
            <p:cNvGrpSpPr/>
            <p:nvPr/>
          </p:nvGrpSpPr>
          <p:grpSpPr>
            <a:xfrm>
              <a:off x="168163" y="966828"/>
              <a:ext cx="215144" cy="215144"/>
              <a:chOff x="9960679" y="2168263"/>
              <a:chExt cx="516531" cy="516531"/>
            </a:xfrm>
          </p:grpSpPr>
          <p:grpSp>
            <p:nvGrpSpPr>
              <p:cNvPr id="1310" name="Group 1309">
                <a:extLst>
                  <a:ext uri="{FF2B5EF4-FFF2-40B4-BE49-F238E27FC236}">
                    <a16:creationId xmlns:a16="http://schemas.microsoft.com/office/drawing/2014/main" id="{092DAE26-C596-4120-84BC-24109274AB3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313" name="Oval 1312">
                  <a:extLst>
                    <a:ext uri="{FF2B5EF4-FFF2-40B4-BE49-F238E27FC236}">
                      <a16:creationId xmlns:a16="http://schemas.microsoft.com/office/drawing/2014/main" id="{2451B17B-E302-4157-A1FB-A41E42CAD274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012">
                  <p14:nvContentPartPr>
                    <p14:cNvPr id="1314" name="Ink 1313">
                      <a:extLst>
                        <a:ext uri="{FF2B5EF4-FFF2-40B4-BE49-F238E27FC236}">
                          <a16:creationId xmlns:a16="http://schemas.microsoft.com/office/drawing/2014/main" id="{F44559EC-5C23-45BE-8BC6-E6097D975C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49" name="Ink 1149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47A6EAD-2842-44B4-8664-355BCEFE5462}"/>
                        </a:ext>
                      </a:extLst>
                    </p:cNvPr>
                    <p:cNvPicPr/>
                    <p:nvPr/>
                  </p:nvPicPr>
                  <p:blipFill>
                    <a:blip r:embed="rId3013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014">
                <p14:nvContentPartPr>
                  <p14:cNvPr id="1311" name="Ink 1310">
                    <a:extLst>
                      <a:ext uri="{FF2B5EF4-FFF2-40B4-BE49-F238E27FC236}">
                        <a16:creationId xmlns:a16="http://schemas.microsoft.com/office/drawing/2014/main" id="{14776EAC-86DF-4DB0-BAA2-AF81DE646FF8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147" name="Ink 1146">
                    <a:extLst>
                      <a:ext uri="{FF2B5EF4-FFF2-40B4-BE49-F238E27FC236}">
                        <a16:creationId xmlns:a16="http://schemas.microsoft.com/office/drawing/2014/main" id="{FC7AFF07-4C78-40FE-8E2C-F57E233116FA}"/>
                      </a:ext>
                    </a:extLst>
                  </p:cNvPr>
                  <p:cNvPicPr/>
                  <p:nvPr/>
                </p:nvPicPr>
                <p:blipFill>
                  <a:blip r:embed="rId5943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44">
                <p14:nvContentPartPr>
                  <p14:cNvPr id="1312" name="Ink 1311">
                    <a:extLst>
                      <a:ext uri="{FF2B5EF4-FFF2-40B4-BE49-F238E27FC236}">
                        <a16:creationId xmlns:a16="http://schemas.microsoft.com/office/drawing/2014/main" id="{69DFBF5F-5835-4CF1-8651-89B2334E02C6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148" name="Ink 1147">
                    <a:extLst>
                      <a:ext uri="{FF2B5EF4-FFF2-40B4-BE49-F238E27FC236}">
                        <a16:creationId xmlns:a16="http://schemas.microsoft.com/office/drawing/2014/main" id="{C2BB39E6-CB23-4026-BBA1-EFAA43214936}"/>
                      </a:ext>
                    </a:extLst>
                  </p:cNvPr>
                  <p:cNvPicPr/>
                  <p:nvPr/>
                </p:nvPicPr>
                <p:blipFill>
                  <a:blip r:embed="rId5945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91" name="Group 1290">
              <a:extLst>
                <a:ext uri="{FF2B5EF4-FFF2-40B4-BE49-F238E27FC236}">
                  <a16:creationId xmlns:a16="http://schemas.microsoft.com/office/drawing/2014/main" id="{4125C58E-E9AE-4D3B-9ADC-B5E58B94E33C}"/>
                </a:ext>
              </a:extLst>
            </p:cNvPr>
            <p:cNvGrpSpPr/>
            <p:nvPr/>
          </p:nvGrpSpPr>
          <p:grpSpPr>
            <a:xfrm>
              <a:off x="171628" y="1271222"/>
              <a:ext cx="215144" cy="215144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305" name="Group 1304">
                <a:extLst>
                  <a:ext uri="{FF2B5EF4-FFF2-40B4-BE49-F238E27FC236}">
                    <a16:creationId xmlns:a16="http://schemas.microsoft.com/office/drawing/2014/main" id="{377E498D-F5BA-493C-A29A-172C9833DC17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308" name="Oval 1307">
                  <a:extLst>
                    <a:ext uri="{FF2B5EF4-FFF2-40B4-BE49-F238E27FC236}">
                      <a16:creationId xmlns:a16="http://schemas.microsoft.com/office/drawing/2014/main" id="{ABFE424B-B22D-488E-9C94-9A582E08805C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5946">
                  <p14:nvContentPartPr>
                    <p14:cNvPr id="1309" name="Ink 1308">
                      <a:extLst>
                        <a:ext uri="{FF2B5EF4-FFF2-40B4-BE49-F238E27FC236}">
                          <a16:creationId xmlns:a16="http://schemas.microsoft.com/office/drawing/2014/main" id="{0F5CD331-2149-4328-B586-D589F83C12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50" name="Ink 1089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74CEFDA5-C482-4509-8AA9-A820F5E5D95F}"/>
                        </a:ext>
                      </a:extLst>
                    </p:cNvPr>
                    <p:cNvPicPr/>
                    <p:nvPr/>
                  </p:nvPicPr>
                  <p:blipFill>
                    <a:blip r:embed="rId5947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5948">
                <p14:nvContentPartPr>
                  <p14:cNvPr id="1306" name="Ink 1305">
                    <a:extLst>
                      <a:ext uri="{FF2B5EF4-FFF2-40B4-BE49-F238E27FC236}">
                        <a16:creationId xmlns:a16="http://schemas.microsoft.com/office/drawing/2014/main" id="{FC83B21B-4CDE-4640-8BB5-5BC823809373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087" name="Ink 1086">
                    <a:extLst>
                      <a:ext uri="{FF2B5EF4-FFF2-40B4-BE49-F238E27FC236}">
                        <a16:creationId xmlns:a16="http://schemas.microsoft.com/office/drawing/2014/main" id="{B49271FF-522E-4ED6-9EB3-7ABF072378FD}"/>
                      </a:ext>
                    </a:extLst>
                  </p:cNvPr>
                  <p:cNvPicPr/>
                  <p:nvPr/>
                </p:nvPicPr>
                <p:blipFill>
                  <a:blip r:embed="rId5943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49">
                <p14:nvContentPartPr>
                  <p14:cNvPr id="1307" name="Ink 1306">
                    <a:extLst>
                      <a:ext uri="{FF2B5EF4-FFF2-40B4-BE49-F238E27FC236}">
                        <a16:creationId xmlns:a16="http://schemas.microsoft.com/office/drawing/2014/main" id="{08F91FA2-C364-4352-8443-E62C4BF2D54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088" name="Ink 1087">
                    <a:extLst>
                      <a:ext uri="{FF2B5EF4-FFF2-40B4-BE49-F238E27FC236}">
                        <a16:creationId xmlns:a16="http://schemas.microsoft.com/office/drawing/2014/main" id="{CFE5FC23-68C4-4A04-9996-5EFD4B499C75}"/>
                      </a:ext>
                    </a:extLst>
                  </p:cNvPr>
                  <p:cNvPicPr/>
                  <p:nvPr/>
                </p:nvPicPr>
                <p:blipFill>
                  <a:blip r:embed="rId5945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92" name="TextBox 1291">
              <a:extLst>
                <a:ext uri="{FF2B5EF4-FFF2-40B4-BE49-F238E27FC236}">
                  <a16:creationId xmlns:a16="http://schemas.microsoft.com/office/drawing/2014/main" id="{62395251-F01A-4393-B58A-598DAC7C820E}"/>
                </a:ext>
              </a:extLst>
            </p:cNvPr>
            <p:cNvSpPr txBox="1"/>
            <p:nvPr/>
          </p:nvSpPr>
          <p:spPr>
            <a:xfrm>
              <a:off x="356204" y="1275811"/>
              <a:ext cx="1151624" cy="185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Center Niobium (BCC)</a:t>
              </a:r>
            </a:p>
          </p:txBody>
        </p:sp>
        <p:sp>
          <p:nvSpPr>
            <p:cNvPr id="1293" name="TextBox 1292">
              <a:extLst>
                <a:ext uri="{FF2B5EF4-FFF2-40B4-BE49-F238E27FC236}">
                  <a16:creationId xmlns:a16="http://schemas.microsoft.com/office/drawing/2014/main" id="{AC04F051-8CF3-48ED-B9B4-B885ABD74151}"/>
                </a:ext>
              </a:extLst>
            </p:cNvPr>
            <p:cNvSpPr txBox="1"/>
            <p:nvPr/>
          </p:nvSpPr>
          <p:spPr>
            <a:xfrm>
              <a:off x="339535" y="962132"/>
              <a:ext cx="1156994" cy="185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Corner Niobium (BCC)</a:t>
              </a:r>
            </a:p>
          </p:txBody>
        </p:sp>
        <p:grpSp>
          <p:nvGrpSpPr>
            <p:cNvPr id="1294" name="Group 1293">
              <a:extLst>
                <a:ext uri="{FF2B5EF4-FFF2-40B4-BE49-F238E27FC236}">
                  <a16:creationId xmlns:a16="http://schemas.microsoft.com/office/drawing/2014/main" id="{51114B37-1E1D-47DD-92A4-41D6827F8927}"/>
                </a:ext>
              </a:extLst>
            </p:cNvPr>
            <p:cNvGrpSpPr/>
            <p:nvPr/>
          </p:nvGrpSpPr>
          <p:grpSpPr>
            <a:xfrm>
              <a:off x="1888769" y="1321224"/>
              <a:ext cx="139727" cy="147830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296" name="Oval 1295">
                <a:extLst>
                  <a:ext uri="{FF2B5EF4-FFF2-40B4-BE49-F238E27FC236}">
                    <a16:creationId xmlns:a16="http://schemas.microsoft.com/office/drawing/2014/main" id="{6F3659A3-4381-4726-B25F-52BC40EF1566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5950">
                <p14:nvContentPartPr>
                  <p14:cNvPr id="1297" name="Ink 1296">
                    <a:extLst>
                      <a:ext uri="{FF2B5EF4-FFF2-40B4-BE49-F238E27FC236}">
                        <a16:creationId xmlns:a16="http://schemas.microsoft.com/office/drawing/2014/main" id="{83FB60D5-53F7-408E-8A97-B79CEBC1F563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51" name="Ink 999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9060AED-D33F-4D55-8D0E-322DF26ADF5D}"/>
                      </a:ext>
                    </a:extLst>
                  </p:cNvPr>
                  <p:cNvPicPr/>
                  <p:nvPr/>
                </p:nvPicPr>
                <p:blipFill>
                  <a:blip r:embed="rId5951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5952">
                <p14:nvContentPartPr>
                  <p14:cNvPr id="1298" name="Ink 1297">
                    <a:extLst>
                      <a:ext uri="{FF2B5EF4-FFF2-40B4-BE49-F238E27FC236}">
                        <a16:creationId xmlns:a16="http://schemas.microsoft.com/office/drawing/2014/main" id="{9F83AECF-A3C9-49D4-BAFA-E6041D96A343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52" name="Ink 1000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68A1D5F-90FA-40CE-9D5A-A6FB639E2FA4}"/>
                      </a:ext>
                    </a:extLst>
                  </p:cNvPr>
                  <p:cNvPicPr/>
                  <p:nvPr/>
                </p:nvPicPr>
                <p:blipFill>
                  <a:blip r:embed="rId5953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5954">
                <p14:nvContentPartPr>
                  <p14:cNvPr id="1299" name="Ink 1298">
                    <a:extLst>
                      <a:ext uri="{FF2B5EF4-FFF2-40B4-BE49-F238E27FC236}">
                        <a16:creationId xmlns:a16="http://schemas.microsoft.com/office/drawing/2014/main" id="{B42F2C48-A3D5-4A13-A45E-56B39006BA9D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54" name="Ink 1001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5A6FACDD-DC55-4801-AA96-9E20FF92955E}"/>
                      </a:ext>
                    </a:extLst>
                  </p:cNvPr>
                  <p:cNvPicPr/>
                  <p:nvPr/>
                </p:nvPicPr>
                <p:blipFill>
                  <a:blip r:embed="rId5955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5956">
                <p14:nvContentPartPr>
                  <p14:cNvPr id="1300" name="Ink 1299">
                    <a:extLst>
                      <a:ext uri="{FF2B5EF4-FFF2-40B4-BE49-F238E27FC236}">
                        <a16:creationId xmlns:a16="http://schemas.microsoft.com/office/drawing/2014/main" id="{BD746F3F-45C8-4490-90D5-E2B30A0F5679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55" name="Ink 1002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30559BE-0DC4-45F9-8625-15B7C11CA0EB}"/>
                      </a:ext>
                    </a:extLst>
                  </p:cNvPr>
                  <p:cNvPicPr/>
                  <p:nvPr/>
                </p:nvPicPr>
                <p:blipFill>
                  <a:blip r:embed="rId5957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5958">
                <p14:nvContentPartPr>
                  <p14:cNvPr id="1301" name="Ink 1300">
                    <a:extLst>
                      <a:ext uri="{FF2B5EF4-FFF2-40B4-BE49-F238E27FC236}">
                        <a16:creationId xmlns:a16="http://schemas.microsoft.com/office/drawing/2014/main" id="{C026F6A0-1186-4E57-AABF-C846715926E4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56" name="Ink 1003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5F3ED1A-68F6-4543-9864-321F7970801D}"/>
                      </a:ext>
                    </a:extLst>
                  </p:cNvPr>
                  <p:cNvPicPr/>
                  <p:nvPr/>
                </p:nvPicPr>
                <p:blipFill>
                  <a:blip r:embed="rId5959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60">
                <p14:nvContentPartPr>
                  <p14:cNvPr id="1302" name="Ink 1301">
                    <a:extLst>
                      <a:ext uri="{FF2B5EF4-FFF2-40B4-BE49-F238E27FC236}">
                        <a16:creationId xmlns:a16="http://schemas.microsoft.com/office/drawing/2014/main" id="{8BE27373-FC52-4C24-AA96-2D5CBF105F58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1005" name="Ink 1004">
                    <a:extLst>
                      <a:ext uri="{FF2B5EF4-FFF2-40B4-BE49-F238E27FC236}">
                        <a16:creationId xmlns:a16="http://schemas.microsoft.com/office/drawing/2014/main" id="{B817A8CA-374E-43D2-992F-A9C488CB13EF}"/>
                      </a:ext>
                    </a:extLst>
                  </p:cNvPr>
                  <p:cNvPicPr/>
                  <p:nvPr/>
                </p:nvPicPr>
                <p:blipFill>
                  <a:blip r:embed="rId5935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61">
                <p14:nvContentPartPr>
                  <p14:cNvPr id="1303" name="Ink 1302">
                    <a:extLst>
                      <a:ext uri="{FF2B5EF4-FFF2-40B4-BE49-F238E27FC236}">
                        <a16:creationId xmlns:a16="http://schemas.microsoft.com/office/drawing/2014/main" id="{E4F7D427-241A-4739-9739-6C89F0B0470A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1006" name="Ink 1005">
                    <a:extLst>
                      <a:ext uri="{FF2B5EF4-FFF2-40B4-BE49-F238E27FC236}">
                        <a16:creationId xmlns:a16="http://schemas.microsoft.com/office/drawing/2014/main" id="{F3C11219-2F3D-4321-B385-024CA0D775F1}"/>
                      </a:ext>
                    </a:extLst>
                  </p:cNvPr>
                  <p:cNvPicPr/>
                  <p:nvPr/>
                </p:nvPicPr>
                <p:blipFill>
                  <a:blip r:embed="rId5937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62">
                <p14:nvContentPartPr>
                  <p14:cNvPr id="1304" name="Ink 1303">
                    <a:extLst>
                      <a:ext uri="{FF2B5EF4-FFF2-40B4-BE49-F238E27FC236}">
                        <a16:creationId xmlns:a16="http://schemas.microsoft.com/office/drawing/2014/main" id="{499530BC-09BF-439F-AA7F-98211009FE0F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1007" name="Ink 1006">
                    <a:extLst>
                      <a:ext uri="{FF2B5EF4-FFF2-40B4-BE49-F238E27FC236}">
                        <a16:creationId xmlns:a16="http://schemas.microsoft.com/office/drawing/2014/main" id="{E9AE1638-B56A-472A-A025-C166FEBEA3A8}"/>
                      </a:ext>
                    </a:extLst>
                  </p:cNvPr>
                  <p:cNvPicPr/>
                  <p:nvPr/>
                </p:nvPicPr>
                <p:blipFill>
                  <a:blip r:embed="rId5939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95" name="TextBox 1294">
              <a:extLst>
                <a:ext uri="{FF2B5EF4-FFF2-40B4-BE49-F238E27FC236}">
                  <a16:creationId xmlns:a16="http://schemas.microsoft.com/office/drawing/2014/main" id="{A4668C59-EF0F-43F7-99A4-3C5C4C25DE4F}"/>
                </a:ext>
              </a:extLst>
            </p:cNvPr>
            <p:cNvSpPr txBox="1"/>
            <p:nvPr/>
          </p:nvSpPr>
          <p:spPr>
            <a:xfrm>
              <a:off x="1985850" y="1269649"/>
              <a:ext cx="478179" cy="185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Oxygen</a:t>
              </a:r>
            </a:p>
          </p:txBody>
        </p:sp>
      </p:grpSp>
      <p:sp>
        <p:nvSpPr>
          <p:cNvPr id="909" name="TextBox 908">
            <a:extLst>
              <a:ext uri="{FF2B5EF4-FFF2-40B4-BE49-F238E27FC236}">
                <a16:creationId xmlns:a16="http://schemas.microsoft.com/office/drawing/2014/main" id="{FEBAE050-A5F2-43D4-82C7-CBE59503ECC9}"/>
              </a:ext>
            </a:extLst>
          </p:cNvPr>
          <p:cNvSpPr txBox="1"/>
          <p:nvPr/>
        </p:nvSpPr>
        <p:spPr>
          <a:xfrm>
            <a:off x="2290848" y="4199158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well-known (3x1)-O Nb(100)</a:t>
            </a:r>
          </a:p>
        </p:txBody>
      </p:sp>
      <p:grpSp>
        <p:nvGrpSpPr>
          <p:cNvPr id="910" name="Group 909">
            <a:extLst>
              <a:ext uri="{FF2B5EF4-FFF2-40B4-BE49-F238E27FC236}">
                <a16:creationId xmlns:a16="http://schemas.microsoft.com/office/drawing/2014/main" id="{BFFE0C8F-6AA6-474E-9FBC-A07B372510AC}"/>
              </a:ext>
            </a:extLst>
          </p:cNvPr>
          <p:cNvGrpSpPr/>
          <p:nvPr/>
        </p:nvGrpSpPr>
        <p:grpSpPr>
          <a:xfrm>
            <a:off x="6676781" y="1288655"/>
            <a:ext cx="3269341" cy="3256633"/>
            <a:chOff x="6768836" y="828472"/>
            <a:chExt cx="2190588" cy="2182074"/>
          </a:xfrm>
        </p:grpSpPr>
        <p:grpSp>
          <p:nvGrpSpPr>
            <p:cNvPr id="911" name="Group 910">
              <a:extLst>
                <a:ext uri="{FF2B5EF4-FFF2-40B4-BE49-F238E27FC236}">
                  <a16:creationId xmlns:a16="http://schemas.microsoft.com/office/drawing/2014/main" id="{495BAA7E-3CBA-462C-A2CB-AED2DEED6C8F}"/>
                </a:ext>
              </a:extLst>
            </p:cNvPr>
            <p:cNvGrpSpPr/>
            <p:nvPr/>
          </p:nvGrpSpPr>
          <p:grpSpPr>
            <a:xfrm>
              <a:off x="6857082" y="1590276"/>
              <a:ext cx="2102342" cy="1184286"/>
              <a:chOff x="3413418" y="1688641"/>
              <a:chExt cx="3592259" cy="2023584"/>
            </a:xfrm>
          </p:grpSpPr>
          <p:grpSp>
            <p:nvGrpSpPr>
              <p:cNvPr id="986" name="Group 985">
                <a:extLst>
                  <a:ext uri="{FF2B5EF4-FFF2-40B4-BE49-F238E27FC236}">
                    <a16:creationId xmlns:a16="http://schemas.microsoft.com/office/drawing/2014/main" id="{0624C6B3-D419-47EB-89E2-9DC5392D6F3B}"/>
                  </a:ext>
                </a:extLst>
              </p:cNvPr>
              <p:cNvGrpSpPr/>
              <p:nvPr/>
            </p:nvGrpSpPr>
            <p:grpSpPr>
              <a:xfrm>
                <a:off x="3413418" y="1688641"/>
                <a:ext cx="2341413" cy="2006236"/>
                <a:chOff x="7150040" y="1903130"/>
                <a:chExt cx="2341413" cy="2006236"/>
              </a:xfrm>
            </p:grpSpPr>
            <p:grpSp>
              <p:nvGrpSpPr>
                <p:cNvPr id="1138" name="Group 1137">
                  <a:extLst>
                    <a:ext uri="{FF2B5EF4-FFF2-40B4-BE49-F238E27FC236}">
                      <a16:creationId xmlns:a16="http://schemas.microsoft.com/office/drawing/2014/main" id="{FE89BE0E-ACC8-40CF-A9CA-7B9B9586E99A}"/>
                    </a:ext>
                  </a:extLst>
                </p:cNvPr>
                <p:cNvGrpSpPr/>
                <p:nvPr/>
              </p:nvGrpSpPr>
              <p:grpSpPr>
                <a:xfrm>
                  <a:off x="8974922" y="2447183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83" name="Group 1282">
                    <a:extLst>
                      <a:ext uri="{FF2B5EF4-FFF2-40B4-BE49-F238E27FC236}">
                        <a16:creationId xmlns:a16="http://schemas.microsoft.com/office/drawing/2014/main" id="{4C61C0F2-BA28-413A-AB57-FE5B149EAB41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86" name="Oval 1285">
                      <a:extLst>
                        <a:ext uri="{FF2B5EF4-FFF2-40B4-BE49-F238E27FC236}">
                          <a16:creationId xmlns:a16="http://schemas.microsoft.com/office/drawing/2014/main" id="{90DA718D-52D7-4789-BB7C-80BFAD21E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63">
                      <p14:nvContentPartPr>
                        <p14:cNvPr id="1287" name="Ink 1286">
                          <a:extLst>
                            <a:ext uri="{FF2B5EF4-FFF2-40B4-BE49-F238E27FC236}">
                              <a16:creationId xmlns:a16="http://schemas.microsoft.com/office/drawing/2014/main" id="{F36C2FCE-48BE-424F-B5D5-B5443BECCBB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7" name="Ink 20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0EDC7317-5F56-4BF0-A862-CBE39DEC4E8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1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64">
                    <p14:nvContentPartPr>
                      <p14:cNvPr id="1284" name="Ink 1283">
                        <a:extLst>
                          <a:ext uri="{FF2B5EF4-FFF2-40B4-BE49-F238E27FC236}">
                            <a16:creationId xmlns:a16="http://schemas.microsoft.com/office/drawing/2014/main" id="{552D5B9D-B495-4A5D-ACDB-C9DED99C8ED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8" name="Ink 17">
                        <a:extLst>
                          <a:ext uri="{FF2B5EF4-FFF2-40B4-BE49-F238E27FC236}">
                            <a16:creationId xmlns:a16="http://schemas.microsoft.com/office/drawing/2014/main" id="{5CD1901B-ED54-4910-ABF9-78EEB7621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65">
                    <p14:nvContentPartPr>
                      <p14:cNvPr id="1285" name="Ink 1284">
                        <a:extLst>
                          <a:ext uri="{FF2B5EF4-FFF2-40B4-BE49-F238E27FC236}">
                            <a16:creationId xmlns:a16="http://schemas.microsoft.com/office/drawing/2014/main" id="{23213AB6-ACA6-48D1-B889-79ADB770E78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9" name="Ink 18">
                        <a:extLst>
                          <a:ext uri="{FF2B5EF4-FFF2-40B4-BE49-F238E27FC236}">
                            <a16:creationId xmlns:a16="http://schemas.microsoft.com/office/drawing/2014/main" id="{9C668364-C5A4-408B-97A1-609A589691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39" name="Group 1138">
                  <a:extLst>
                    <a:ext uri="{FF2B5EF4-FFF2-40B4-BE49-F238E27FC236}">
                      <a16:creationId xmlns:a16="http://schemas.microsoft.com/office/drawing/2014/main" id="{94CEFABC-5463-4C64-9E98-EA4C5BDFDB12}"/>
                    </a:ext>
                  </a:extLst>
                </p:cNvPr>
                <p:cNvGrpSpPr/>
                <p:nvPr/>
              </p:nvGrpSpPr>
              <p:grpSpPr>
                <a:xfrm>
                  <a:off x="8765068" y="2782793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78" name="Group 1277">
                    <a:extLst>
                      <a:ext uri="{FF2B5EF4-FFF2-40B4-BE49-F238E27FC236}">
                        <a16:creationId xmlns:a16="http://schemas.microsoft.com/office/drawing/2014/main" id="{012843FE-D6AB-40AC-8D33-38E429CC1B3B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81" name="Oval 1280">
                      <a:extLst>
                        <a:ext uri="{FF2B5EF4-FFF2-40B4-BE49-F238E27FC236}">
                          <a16:creationId xmlns:a16="http://schemas.microsoft.com/office/drawing/2014/main" id="{F1047CB2-6C74-4FE5-A6EE-3C903D834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66">
                      <p14:nvContentPartPr>
                        <p14:cNvPr id="1282" name="Ink 1281">
                          <a:extLst>
                            <a:ext uri="{FF2B5EF4-FFF2-40B4-BE49-F238E27FC236}">
                              <a16:creationId xmlns:a16="http://schemas.microsoft.com/office/drawing/2014/main" id="{1AFE41F3-47A9-4151-A30F-37F64B66F16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8" name="Ink 10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81157689-539A-47BB-9934-FE636099870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5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67">
                    <p14:nvContentPartPr>
                      <p14:cNvPr id="1279" name="Ink 1278">
                        <a:extLst>
                          <a:ext uri="{FF2B5EF4-FFF2-40B4-BE49-F238E27FC236}">
                            <a16:creationId xmlns:a16="http://schemas.microsoft.com/office/drawing/2014/main" id="{17CA996F-7786-4EF0-894E-52E2895AB3A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02" name="Ink 101">
                        <a:extLst>
                          <a:ext uri="{FF2B5EF4-FFF2-40B4-BE49-F238E27FC236}">
                            <a16:creationId xmlns:a16="http://schemas.microsoft.com/office/drawing/2014/main" id="{CDAB3A5E-1D55-4E62-A36F-E2DDB2872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68">
                    <p14:nvContentPartPr>
                      <p14:cNvPr id="1280" name="Ink 1279">
                        <a:extLst>
                          <a:ext uri="{FF2B5EF4-FFF2-40B4-BE49-F238E27FC236}">
                            <a16:creationId xmlns:a16="http://schemas.microsoft.com/office/drawing/2014/main" id="{719A3124-40A6-472C-B663-616CC90AFA2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03" name="Ink 102">
                        <a:extLst>
                          <a:ext uri="{FF2B5EF4-FFF2-40B4-BE49-F238E27FC236}">
                            <a16:creationId xmlns:a16="http://schemas.microsoft.com/office/drawing/2014/main" id="{6D0F961E-7062-40ED-935D-6010F899A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40" name="Group 1139">
                  <a:extLst>
                    <a:ext uri="{FF2B5EF4-FFF2-40B4-BE49-F238E27FC236}">
                      <a16:creationId xmlns:a16="http://schemas.microsoft.com/office/drawing/2014/main" id="{38BE42E5-BED0-4EAF-921A-43738AD1DE7F}"/>
                    </a:ext>
                  </a:extLst>
                </p:cNvPr>
                <p:cNvGrpSpPr/>
                <p:nvPr/>
              </p:nvGrpSpPr>
              <p:grpSpPr>
                <a:xfrm>
                  <a:off x="8618846" y="3057225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73" name="Group 1272">
                    <a:extLst>
                      <a:ext uri="{FF2B5EF4-FFF2-40B4-BE49-F238E27FC236}">
                        <a16:creationId xmlns:a16="http://schemas.microsoft.com/office/drawing/2014/main" id="{E15AF9AD-07AF-49E9-88C5-7F3C737F271B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76" name="Oval 1275">
                      <a:extLst>
                        <a:ext uri="{FF2B5EF4-FFF2-40B4-BE49-F238E27FC236}">
                          <a16:creationId xmlns:a16="http://schemas.microsoft.com/office/drawing/2014/main" id="{464D3B7E-F7D4-46CF-83C8-DA30889C2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69">
                      <p14:nvContentPartPr>
                        <p14:cNvPr id="1277" name="Ink 1276">
                          <a:extLst>
                            <a:ext uri="{FF2B5EF4-FFF2-40B4-BE49-F238E27FC236}">
                              <a16:creationId xmlns:a16="http://schemas.microsoft.com/office/drawing/2014/main" id="{283081CC-E65B-4757-8405-BD0088085CA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08" name="Ink 13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87AB0FA7-597E-4122-B038-6C6ED6F6841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9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70">
                    <p14:nvContentPartPr>
                      <p14:cNvPr id="1274" name="Ink 1273">
                        <a:extLst>
                          <a:ext uri="{FF2B5EF4-FFF2-40B4-BE49-F238E27FC236}">
                            <a16:creationId xmlns:a16="http://schemas.microsoft.com/office/drawing/2014/main" id="{D0C05A37-7A6A-4579-9CB4-F929F14C766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32" name="Ink 131">
                        <a:extLst>
                          <a:ext uri="{FF2B5EF4-FFF2-40B4-BE49-F238E27FC236}">
                            <a16:creationId xmlns:a16="http://schemas.microsoft.com/office/drawing/2014/main" id="{AD89CBD1-9B7A-4A8D-B50B-FCD866172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71">
                    <p14:nvContentPartPr>
                      <p14:cNvPr id="1275" name="Ink 1274">
                        <a:extLst>
                          <a:ext uri="{FF2B5EF4-FFF2-40B4-BE49-F238E27FC236}">
                            <a16:creationId xmlns:a16="http://schemas.microsoft.com/office/drawing/2014/main" id="{C8932C2B-1BEE-4512-A9FF-9D93AE373F1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33" name="Ink 132">
                        <a:extLst>
                          <a:ext uri="{FF2B5EF4-FFF2-40B4-BE49-F238E27FC236}">
                            <a16:creationId xmlns:a16="http://schemas.microsoft.com/office/drawing/2014/main" id="{9666E10D-6B15-4663-B60A-37216EDF6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41" name="Group 1140">
                  <a:extLst>
                    <a:ext uri="{FF2B5EF4-FFF2-40B4-BE49-F238E27FC236}">
                      <a16:creationId xmlns:a16="http://schemas.microsoft.com/office/drawing/2014/main" id="{1FC64201-4C5D-4EB4-9E8E-A7195585E7F7}"/>
                    </a:ext>
                  </a:extLst>
                </p:cNvPr>
                <p:cNvGrpSpPr/>
                <p:nvPr/>
              </p:nvGrpSpPr>
              <p:grpSpPr>
                <a:xfrm>
                  <a:off x="8408992" y="3392835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68" name="Group 1267">
                    <a:extLst>
                      <a:ext uri="{FF2B5EF4-FFF2-40B4-BE49-F238E27FC236}">
                        <a16:creationId xmlns:a16="http://schemas.microsoft.com/office/drawing/2014/main" id="{4CA629E8-BD3D-4F53-8A3E-B23450E6558C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71" name="Oval 1270">
                      <a:extLst>
                        <a:ext uri="{FF2B5EF4-FFF2-40B4-BE49-F238E27FC236}">
                          <a16:creationId xmlns:a16="http://schemas.microsoft.com/office/drawing/2014/main" id="{2831725A-B451-49F2-8B60-12D459A9B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72">
                      <p14:nvContentPartPr>
                        <p14:cNvPr id="1272" name="Ink 1271">
                          <a:extLst>
                            <a:ext uri="{FF2B5EF4-FFF2-40B4-BE49-F238E27FC236}">
                              <a16:creationId xmlns:a16="http://schemas.microsoft.com/office/drawing/2014/main" id="{3D1FD3BC-13DD-4132-858B-CF15ACBEF2E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10" name="Ink 16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46C5D3DD-DF0F-4E3C-9795-69D21A4699D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13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73">
                    <p14:nvContentPartPr>
                      <p14:cNvPr id="1269" name="Ink 1268">
                        <a:extLst>
                          <a:ext uri="{FF2B5EF4-FFF2-40B4-BE49-F238E27FC236}">
                            <a16:creationId xmlns:a16="http://schemas.microsoft.com/office/drawing/2014/main" id="{C6CF1EA4-05DC-4002-91D3-53348C8FF94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62" name="Ink 161">
                        <a:extLst>
                          <a:ext uri="{FF2B5EF4-FFF2-40B4-BE49-F238E27FC236}">
                            <a16:creationId xmlns:a16="http://schemas.microsoft.com/office/drawing/2014/main" id="{C7DA3A26-2634-4834-937B-CFA70CA6C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74">
                    <p14:nvContentPartPr>
                      <p14:cNvPr id="1270" name="Ink 1269">
                        <a:extLst>
                          <a:ext uri="{FF2B5EF4-FFF2-40B4-BE49-F238E27FC236}">
                            <a16:creationId xmlns:a16="http://schemas.microsoft.com/office/drawing/2014/main" id="{FA06DB47-22E2-4C18-A167-3110F4DBAAC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63" name="Ink 162">
                        <a:extLst>
                          <a:ext uri="{FF2B5EF4-FFF2-40B4-BE49-F238E27FC236}">
                            <a16:creationId xmlns:a16="http://schemas.microsoft.com/office/drawing/2014/main" id="{60C512C1-8DDC-4D68-9E9D-87EFDB64C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42" name="Group 1141">
                  <a:extLst>
                    <a:ext uri="{FF2B5EF4-FFF2-40B4-BE49-F238E27FC236}">
                      <a16:creationId xmlns:a16="http://schemas.microsoft.com/office/drawing/2014/main" id="{8F486A23-6FBE-45CB-ACFC-8044965C4C73}"/>
                    </a:ext>
                  </a:extLst>
                </p:cNvPr>
                <p:cNvGrpSpPr/>
                <p:nvPr/>
              </p:nvGrpSpPr>
              <p:grpSpPr>
                <a:xfrm>
                  <a:off x="7715970" y="1903131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63" name="Group 1262">
                    <a:extLst>
                      <a:ext uri="{FF2B5EF4-FFF2-40B4-BE49-F238E27FC236}">
                        <a16:creationId xmlns:a16="http://schemas.microsoft.com/office/drawing/2014/main" id="{4B4BC2BA-CEE7-4079-B249-6EC4BC9B3BB3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66" name="Oval 1265">
                      <a:extLst>
                        <a:ext uri="{FF2B5EF4-FFF2-40B4-BE49-F238E27FC236}">
                          <a16:creationId xmlns:a16="http://schemas.microsoft.com/office/drawing/2014/main" id="{F40FEF05-8E95-4599-8D4B-AB5F97AA8B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75">
                      <p14:nvContentPartPr>
                        <p14:cNvPr id="1267" name="Ink 1266">
                          <a:extLst>
                            <a:ext uri="{FF2B5EF4-FFF2-40B4-BE49-F238E27FC236}">
                              <a16:creationId xmlns:a16="http://schemas.microsoft.com/office/drawing/2014/main" id="{2C414D34-7879-4F23-81A0-3B3648D368D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11" name="Ink 8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7D265D38-8DB1-4DA4-BD44-569D4369ACD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17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76">
                    <p14:nvContentPartPr>
                      <p14:cNvPr id="1264" name="Ink 1263">
                        <a:extLst>
                          <a:ext uri="{FF2B5EF4-FFF2-40B4-BE49-F238E27FC236}">
                            <a16:creationId xmlns:a16="http://schemas.microsoft.com/office/drawing/2014/main" id="{DB06DC91-ACE0-453D-B58F-A3245535079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6" name="Ink 5">
                        <a:extLst>
                          <a:ext uri="{FF2B5EF4-FFF2-40B4-BE49-F238E27FC236}">
                            <a16:creationId xmlns:a16="http://schemas.microsoft.com/office/drawing/2014/main" id="{155D51FF-F226-49C1-9255-214F59B7F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77">
                    <p14:nvContentPartPr>
                      <p14:cNvPr id="1265" name="Ink 1264">
                        <a:extLst>
                          <a:ext uri="{FF2B5EF4-FFF2-40B4-BE49-F238E27FC236}">
                            <a16:creationId xmlns:a16="http://schemas.microsoft.com/office/drawing/2014/main" id="{4D222706-F032-4157-A7AF-F87C1AA48FB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7" name="Ink 6">
                        <a:extLst>
                          <a:ext uri="{FF2B5EF4-FFF2-40B4-BE49-F238E27FC236}">
                            <a16:creationId xmlns:a16="http://schemas.microsoft.com/office/drawing/2014/main" id="{14E139F1-199A-41EB-831B-5A81D49206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43" name="Group 1142">
                  <a:extLst>
                    <a:ext uri="{FF2B5EF4-FFF2-40B4-BE49-F238E27FC236}">
                      <a16:creationId xmlns:a16="http://schemas.microsoft.com/office/drawing/2014/main" id="{7653645A-A59C-4170-A4E2-D72932822EC9}"/>
                    </a:ext>
                  </a:extLst>
                </p:cNvPr>
                <p:cNvGrpSpPr/>
                <p:nvPr/>
              </p:nvGrpSpPr>
              <p:grpSpPr>
                <a:xfrm>
                  <a:off x="8336984" y="1903130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58" name="Group 1257">
                    <a:extLst>
                      <a:ext uri="{FF2B5EF4-FFF2-40B4-BE49-F238E27FC236}">
                        <a16:creationId xmlns:a16="http://schemas.microsoft.com/office/drawing/2014/main" id="{518B3E37-F108-47CA-8E96-7119098F7B49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61" name="Oval 1260">
                      <a:extLst>
                        <a:ext uri="{FF2B5EF4-FFF2-40B4-BE49-F238E27FC236}">
                          <a16:creationId xmlns:a16="http://schemas.microsoft.com/office/drawing/2014/main" id="{7FB7EB36-D8E2-4E5F-874C-9C2AD2F1B9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78">
                      <p14:nvContentPartPr>
                        <p14:cNvPr id="1262" name="Ink 1261">
                          <a:extLst>
                            <a:ext uri="{FF2B5EF4-FFF2-40B4-BE49-F238E27FC236}">
                              <a16:creationId xmlns:a16="http://schemas.microsoft.com/office/drawing/2014/main" id="{4DD3129E-7903-4D57-BD2F-D21FD1A07C4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12" name="Ink 1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4AF5F5C1-A817-4DCA-A31D-01BD609FF1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51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79">
                    <p14:nvContentPartPr>
                      <p14:cNvPr id="1259" name="Ink 1258">
                        <a:extLst>
                          <a:ext uri="{FF2B5EF4-FFF2-40B4-BE49-F238E27FC236}">
                            <a16:creationId xmlns:a16="http://schemas.microsoft.com/office/drawing/2014/main" id="{CF793A4A-060E-4606-925B-6EB5C8EEC6F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2" name="Ink 11">
                        <a:extLst>
                          <a:ext uri="{FF2B5EF4-FFF2-40B4-BE49-F238E27FC236}">
                            <a16:creationId xmlns:a16="http://schemas.microsoft.com/office/drawing/2014/main" id="{7C54A6CB-82FD-480F-99D2-61A50CEFE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80">
                    <p14:nvContentPartPr>
                      <p14:cNvPr id="1260" name="Ink 1259">
                        <a:extLst>
                          <a:ext uri="{FF2B5EF4-FFF2-40B4-BE49-F238E27FC236}">
                            <a16:creationId xmlns:a16="http://schemas.microsoft.com/office/drawing/2014/main" id="{302EAAFE-9071-4382-9D08-4FEEC76C809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3" name="Ink 12">
                        <a:extLst>
                          <a:ext uri="{FF2B5EF4-FFF2-40B4-BE49-F238E27FC236}">
                            <a16:creationId xmlns:a16="http://schemas.microsoft.com/office/drawing/2014/main" id="{FC5F0099-1917-40ED-BBFA-0E313D006D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44" name="Group 1143">
                  <a:extLst>
                    <a:ext uri="{FF2B5EF4-FFF2-40B4-BE49-F238E27FC236}">
                      <a16:creationId xmlns:a16="http://schemas.microsoft.com/office/drawing/2014/main" id="{25736ABC-22C2-4179-A233-544F66B04D57}"/>
                    </a:ext>
                  </a:extLst>
                </p:cNvPr>
                <p:cNvGrpSpPr/>
                <p:nvPr/>
              </p:nvGrpSpPr>
              <p:grpSpPr>
                <a:xfrm>
                  <a:off x="8966523" y="1911280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53" name="Group 1252">
                    <a:extLst>
                      <a:ext uri="{FF2B5EF4-FFF2-40B4-BE49-F238E27FC236}">
                        <a16:creationId xmlns:a16="http://schemas.microsoft.com/office/drawing/2014/main" id="{93C09B1F-C7C0-4554-9889-B1245A233F50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56" name="Oval 1255">
                      <a:extLst>
                        <a:ext uri="{FF2B5EF4-FFF2-40B4-BE49-F238E27FC236}">
                          <a16:creationId xmlns:a16="http://schemas.microsoft.com/office/drawing/2014/main" id="{57A22665-3510-45B9-91E0-A10EE8631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81">
                      <p14:nvContentPartPr>
                        <p14:cNvPr id="1257" name="Ink 1256">
                          <a:extLst>
                            <a:ext uri="{FF2B5EF4-FFF2-40B4-BE49-F238E27FC236}">
                              <a16:creationId xmlns:a16="http://schemas.microsoft.com/office/drawing/2014/main" id="{23B2D936-BEC7-45E5-B92C-F1484D7A91C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13" name="Ink 20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0EDC7317-5F56-4BF0-A862-CBE39DEC4E8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1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82">
                    <p14:nvContentPartPr>
                      <p14:cNvPr id="1254" name="Ink 1253">
                        <a:extLst>
                          <a:ext uri="{FF2B5EF4-FFF2-40B4-BE49-F238E27FC236}">
                            <a16:creationId xmlns:a16="http://schemas.microsoft.com/office/drawing/2014/main" id="{96CF6214-0C12-4BDD-9213-6BE77973133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8" name="Ink 17">
                        <a:extLst>
                          <a:ext uri="{FF2B5EF4-FFF2-40B4-BE49-F238E27FC236}">
                            <a16:creationId xmlns:a16="http://schemas.microsoft.com/office/drawing/2014/main" id="{5CD1901B-ED54-4910-ABF9-78EEB7621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83">
                    <p14:nvContentPartPr>
                      <p14:cNvPr id="1255" name="Ink 1254">
                        <a:extLst>
                          <a:ext uri="{FF2B5EF4-FFF2-40B4-BE49-F238E27FC236}">
                            <a16:creationId xmlns:a16="http://schemas.microsoft.com/office/drawing/2014/main" id="{EEC4D78C-CFFF-44C7-A0D2-34EFFA900AE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9" name="Ink 18">
                        <a:extLst>
                          <a:ext uri="{FF2B5EF4-FFF2-40B4-BE49-F238E27FC236}">
                            <a16:creationId xmlns:a16="http://schemas.microsoft.com/office/drawing/2014/main" id="{9C668364-C5A4-408B-97A1-609A589691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45" name="Group 1144">
                  <a:extLst>
                    <a:ext uri="{FF2B5EF4-FFF2-40B4-BE49-F238E27FC236}">
                      <a16:creationId xmlns:a16="http://schemas.microsoft.com/office/drawing/2014/main" id="{0EC45D7D-4916-49BA-B35F-F4E8553D1C4C}"/>
                    </a:ext>
                  </a:extLst>
                </p:cNvPr>
                <p:cNvGrpSpPr/>
                <p:nvPr/>
              </p:nvGrpSpPr>
              <p:grpSpPr>
                <a:xfrm>
                  <a:off x="7836096" y="2476949"/>
                  <a:ext cx="516531" cy="516531"/>
                  <a:chOff x="9960679" y="2168263"/>
                  <a:chExt cx="516531" cy="516531"/>
                </a:xfrm>
                <a:solidFill>
                  <a:srgbClr val="C00000">
                    <a:lumMod val="50000"/>
                  </a:srgbClr>
                </a:solidFill>
              </p:grpSpPr>
              <p:grpSp>
                <p:nvGrpSpPr>
                  <p:cNvPr id="1248" name="Group 1247">
                    <a:extLst>
                      <a:ext uri="{FF2B5EF4-FFF2-40B4-BE49-F238E27FC236}">
                        <a16:creationId xmlns:a16="http://schemas.microsoft.com/office/drawing/2014/main" id="{E3DF5C1E-E8D8-42EE-AFC4-5605CD21F63A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  <a:grpFill/>
                </p:grpSpPr>
                <p:sp>
                  <p:nvSpPr>
                    <p:cNvPr id="1251" name="Oval 1250">
                      <a:extLst>
                        <a:ext uri="{FF2B5EF4-FFF2-40B4-BE49-F238E27FC236}">
                          <a16:creationId xmlns:a16="http://schemas.microsoft.com/office/drawing/2014/main" id="{301BB67B-CA80-4110-81BF-A2F1E3074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84">
                      <p14:nvContentPartPr>
                        <p14:cNvPr id="1252" name="Ink 1251">
                          <a:extLst>
                            <a:ext uri="{FF2B5EF4-FFF2-40B4-BE49-F238E27FC236}">
                              <a16:creationId xmlns:a16="http://schemas.microsoft.com/office/drawing/2014/main" id="{FBBE65D5-035D-4C72-9AE7-6E97B112602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14" name="Ink 80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BF53AE80-B1EC-4B12-8230-95F1255F407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21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85">
                    <p14:nvContentPartPr>
                      <p14:cNvPr id="1249" name="Ink 1248">
                        <a:extLst>
                          <a:ext uri="{FF2B5EF4-FFF2-40B4-BE49-F238E27FC236}">
                            <a16:creationId xmlns:a16="http://schemas.microsoft.com/office/drawing/2014/main" id="{2EB4AA38-8AD4-4231-851D-3F77A353594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78" name="Ink 77">
                        <a:extLst>
                          <a:ext uri="{FF2B5EF4-FFF2-40B4-BE49-F238E27FC236}">
                            <a16:creationId xmlns:a16="http://schemas.microsoft.com/office/drawing/2014/main" id="{6AE3D2FA-A241-431C-BDBA-94BF778201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86">
                    <p14:nvContentPartPr>
                      <p14:cNvPr id="1250" name="Ink 1249">
                        <a:extLst>
                          <a:ext uri="{FF2B5EF4-FFF2-40B4-BE49-F238E27FC236}">
                            <a16:creationId xmlns:a16="http://schemas.microsoft.com/office/drawing/2014/main" id="{437AC68C-B685-4C91-97AB-1211EBC5FA1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79" name="Ink 78">
                        <a:extLst>
                          <a:ext uri="{FF2B5EF4-FFF2-40B4-BE49-F238E27FC236}">
                            <a16:creationId xmlns:a16="http://schemas.microsoft.com/office/drawing/2014/main" id="{B7F50263-F8E2-40A7-A292-FCEC74D7B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46" name="Group 1145">
                  <a:extLst>
                    <a:ext uri="{FF2B5EF4-FFF2-40B4-BE49-F238E27FC236}">
                      <a16:creationId xmlns:a16="http://schemas.microsoft.com/office/drawing/2014/main" id="{7442892E-7F82-47E3-9AC3-885D59C191E0}"/>
                    </a:ext>
                  </a:extLst>
                </p:cNvPr>
                <p:cNvGrpSpPr/>
                <p:nvPr/>
              </p:nvGrpSpPr>
              <p:grpSpPr>
                <a:xfrm>
                  <a:off x="8457891" y="2476949"/>
                  <a:ext cx="516531" cy="516531"/>
                  <a:chOff x="9960679" y="2168263"/>
                  <a:chExt cx="516531" cy="516531"/>
                </a:xfrm>
                <a:solidFill>
                  <a:srgbClr val="C00000">
                    <a:lumMod val="50000"/>
                  </a:srgbClr>
                </a:solidFill>
              </p:grpSpPr>
              <p:grpSp>
                <p:nvGrpSpPr>
                  <p:cNvPr id="1243" name="Group 1242">
                    <a:extLst>
                      <a:ext uri="{FF2B5EF4-FFF2-40B4-BE49-F238E27FC236}">
                        <a16:creationId xmlns:a16="http://schemas.microsoft.com/office/drawing/2014/main" id="{556E7F62-E2EA-4D9E-910B-32A0AA4CE5EE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  <a:grpFill/>
                </p:grpSpPr>
                <p:sp>
                  <p:nvSpPr>
                    <p:cNvPr id="1246" name="Oval 1245">
                      <a:extLst>
                        <a:ext uri="{FF2B5EF4-FFF2-40B4-BE49-F238E27FC236}">
                          <a16:creationId xmlns:a16="http://schemas.microsoft.com/office/drawing/2014/main" id="{D23EB660-DBF8-4646-AAE1-E2BCC966F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87">
                      <p14:nvContentPartPr>
                        <p14:cNvPr id="1247" name="Ink 1246">
                          <a:extLst>
                            <a:ext uri="{FF2B5EF4-FFF2-40B4-BE49-F238E27FC236}">
                              <a16:creationId xmlns:a16="http://schemas.microsoft.com/office/drawing/2014/main" id="{53F51DF2-D3E0-43A3-BF79-059F2BF0F4E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19" name="Ink 86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01D63437-1E8F-42C0-A46D-F926E7DFD9E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88">
                    <p14:nvContentPartPr>
                      <p14:cNvPr id="1244" name="Ink 1243">
                        <a:extLst>
                          <a:ext uri="{FF2B5EF4-FFF2-40B4-BE49-F238E27FC236}">
                            <a16:creationId xmlns:a16="http://schemas.microsoft.com/office/drawing/2014/main" id="{22883171-AB96-48A3-B3B6-5ACBB106F93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84" name="Ink 83">
                        <a:extLst>
                          <a:ext uri="{FF2B5EF4-FFF2-40B4-BE49-F238E27FC236}">
                            <a16:creationId xmlns:a16="http://schemas.microsoft.com/office/drawing/2014/main" id="{7CF54A78-19C8-43F4-A9EF-57FBC332C2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89">
                    <p14:nvContentPartPr>
                      <p14:cNvPr id="1245" name="Ink 1244">
                        <a:extLst>
                          <a:ext uri="{FF2B5EF4-FFF2-40B4-BE49-F238E27FC236}">
                            <a16:creationId xmlns:a16="http://schemas.microsoft.com/office/drawing/2014/main" id="{A4A4419F-24AA-47E6-9A6B-A6AB214C273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85" name="Ink 84">
                        <a:extLst>
                          <a:ext uri="{FF2B5EF4-FFF2-40B4-BE49-F238E27FC236}">
                            <a16:creationId xmlns:a16="http://schemas.microsoft.com/office/drawing/2014/main" id="{18F8411A-F6AD-4856-BA74-2AB0FDB97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47" name="Group 1146">
                  <a:extLst>
                    <a:ext uri="{FF2B5EF4-FFF2-40B4-BE49-F238E27FC236}">
                      <a16:creationId xmlns:a16="http://schemas.microsoft.com/office/drawing/2014/main" id="{329D3718-0B45-4298-A03D-3ED1D4056BCA}"/>
                    </a:ext>
                  </a:extLst>
                </p:cNvPr>
                <p:cNvGrpSpPr/>
                <p:nvPr/>
              </p:nvGrpSpPr>
              <p:grpSpPr>
                <a:xfrm>
                  <a:off x="7506116" y="2238741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38" name="Group 1237">
                    <a:extLst>
                      <a:ext uri="{FF2B5EF4-FFF2-40B4-BE49-F238E27FC236}">
                        <a16:creationId xmlns:a16="http://schemas.microsoft.com/office/drawing/2014/main" id="{CD7DE562-4161-42A6-AF2F-BB75A892FBC7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41" name="Oval 1240">
                      <a:extLst>
                        <a:ext uri="{FF2B5EF4-FFF2-40B4-BE49-F238E27FC236}">
                          <a16:creationId xmlns:a16="http://schemas.microsoft.com/office/drawing/2014/main" id="{F4D3D16B-AB89-420D-8B40-5D3B0A7356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90">
                      <p14:nvContentPartPr>
                        <p14:cNvPr id="1242" name="Ink 1241">
                          <a:extLst>
                            <a:ext uri="{FF2B5EF4-FFF2-40B4-BE49-F238E27FC236}">
                              <a16:creationId xmlns:a16="http://schemas.microsoft.com/office/drawing/2014/main" id="{C21EA705-FF3D-42F6-BE7E-D0E8BDFF790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20" name="Ink 92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CDAE6082-99E1-45A5-9083-DDDD1A605AC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28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91">
                    <p14:nvContentPartPr>
                      <p14:cNvPr id="1239" name="Ink 1238">
                        <a:extLst>
                          <a:ext uri="{FF2B5EF4-FFF2-40B4-BE49-F238E27FC236}">
                            <a16:creationId xmlns:a16="http://schemas.microsoft.com/office/drawing/2014/main" id="{BD5B0992-4B75-4F40-BA10-FAE43FAF042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90" name="Ink 89">
                        <a:extLst>
                          <a:ext uri="{FF2B5EF4-FFF2-40B4-BE49-F238E27FC236}">
                            <a16:creationId xmlns:a16="http://schemas.microsoft.com/office/drawing/2014/main" id="{4B3B8407-4D88-4530-8C19-667E50A6F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92">
                    <p14:nvContentPartPr>
                      <p14:cNvPr id="1240" name="Ink 1239">
                        <a:extLst>
                          <a:ext uri="{FF2B5EF4-FFF2-40B4-BE49-F238E27FC236}">
                            <a16:creationId xmlns:a16="http://schemas.microsoft.com/office/drawing/2014/main" id="{D897BD59-6350-4292-A5E8-8BC625106DD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91" name="Ink 90">
                        <a:extLst>
                          <a:ext uri="{FF2B5EF4-FFF2-40B4-BE49-F238E27FC236}">
                            <a16:creationId xmlns:a16="http://schemas.microsoft.com/office/drawing/2014/main" id="{8C481D96-6ED4-4720-86F2-68474A969E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48" name="Group 1147">
                  <a:extLst>
                    <a:ext uri="{FF2B5EF4-FFF2-40B4-BE49-F238E27FC236}">
                      <a16:creationId xmlns:a16="http://schemas.microsoft.com/office/drawing/2014/main" id="{984A4F42-7E0F-4869-981E-6DDB05694626}"/>
                    </a:ext>
                  </a:extLst>
                </p:cNvPr>
                <p:cNvGrpSpPr/>
                <p:nvPr/>
              </p:nvGrpSpPr>
              <p:grpSpPr>
                <a:xfrm>
                  <a:off x="8127130" y="2238740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33" name="Group 1232">
                    <a:extLst>
                      <a:ext uri="{FF2B5EF4-FFF2-40B4-BE49-F238E27FC236}">
                        <a16:creationId xmlns:a16="http://schemas.microsoft.com/office/drawing/2014/main" id="{A02ADA4A-5C44-466B-9AAC-5B5D89711C5A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36" name="Oval 1235">
                      <a:extLst>
                        <a:ext uri="{FF2B5EF4-FFF2-40B4-BE49-F238E27FC236}">
                          <a16:creationId xmlns:a16="http://schemas.microsoft.com/office/drawing/2014/main" id="{3D3DF0CD-8718-4B9C-A54C-0863B34046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93">
                      <p14:nvContentPartPr>
                        <p14:cNvPr id="1237" name="Ink 1236">
                          <a:extLst>
                            <a:ext uri="{FF2B5EF4-FFF2-40B4-BE49-F238E27FC236}">
                              <a16:creationId xmlns:a16="http://schemas.microsoft.com/office/drawing/2014/main" id="{15490F57-256E-4701-AA5D-E146F8179811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21" name="Ink 98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DC6EC86D-14A4-4001-B114-541BD17E74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55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94">
                    <p14:nvContentPartPr>
                      <p14:cNvPr id="1234" name="Ink 1233">
                        <a:extLst>
                          <a:ext uri="{FF2B5EF4-FFF2-40B4-BE49-F238E27FC236}">
                            <a16:creationId xmlns:a16="http://schemas.microsoft.com/office/drawing/2014/main" id="{FF3F1342-FA84-45F1-ADFA-73670439DF4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96" name="Ink 95">
                        <a:extLst>
                          <a:ext uri="{FF2B5EF4-FFF2-40B4-BE49-F238E27FC236}">
                            <a16:creationId xmlns:a16="http://schemas.microsoft.com/office/drawing/2014/main" id="{0BBCD7E8-80FC-44A0-9445-ADE664AA0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95">
                    <p14:nvContentPartPr>
                      <p14:cNvPr id="1235" name="Ink 1234">
                        <a:extLst>
                          <a:ext uri="{FF2B5EF4-FFF2-40B4-BE49-F238E27FC236}">
                            <a16:creationId xmlns:a16="http://schemas.microsoft.com/office/drawing/2014/main" id="{34D1B390-4A9F-4FFA-B2F5-D8D0C9F64D5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97" name="Ink 96">
                        <a:extLst>
                          <a:ext uri="{FF2B5EF4-FFF2-40B4-BE49-F238E27FC236}">
                            <a16:creationId xmlns:a16="http://schemas.microsoft.com/office/drawing/2014/main" id="{5D0D49D6-4F7D-4574-A02A-32797FC7E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49" name="Group 1148">
                  <a:extLst>
                    <a:ext uri="{FF2B5EF4-FFF2-40B4-BE49-F238E27FC236}">
                      <a16:creationId xmlns:a16="http://schemas.microsoft.com/office/drawing/2014/main" id="{D26CD0B6-67BC-4432-9CE3-781FDDFCC11B}"/>
                    </a:ext>
                  </a:extLst>
                </p:cNvPr>
                <p:cNvGrpSpPr/>
                <p:nvPr/>
              </p:nvGrpSpPr>
              <p:grpSpPr>
                <a:xfrm>
                  <a:off x="8756669" y="2246890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28" name="Group 1227">
                    <a:extLst>
                      <a:ext uri="{FF2B5EF4-FFF2-40B4-BE49-F238E27FC236}">
                        <a16:creationId xmlns:a16="http://schemas.microsoft.com/office/drawing/2014/main" id="{E8C596DD-14B1-4992-9D04-CC145411F064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31" name="Oval 1230">
                      <a:extLst>
                        <a:ext uri="{FF2B5EF4-FFF2-40B4-BE49-F238E27FC236}">
                          <a16:creationId xmlns:a16="http://schemas.microsoft.com/office/drawing/2014/main" id="{AE9CC01B-6B97-4B59-B2D9-5EFC3F0D7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96">
                      <p14:nvContentPartPr>
                        <p14:cNvPr id="1232" name="Ink 1231">
                          <a:extLst>
                            <a:ext uri="{FF2B5EF4-FFF2-40B4-BE49-F238E27FC236}">
                              <a16:creationId xmlns:a16="http://schemas.microsoft.com/office/drawing/2014/main" id="{297B96AD-0B8A-4F6D-BBCD-3FDBBBF8DB2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22" name="Ink 10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81157689-539A-47BB-9934-FE636099870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5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97">
                    <p14:nvContentPartPr>
                      <p14:cNvPr id="1229" name="Ink 1228">
                        <a:extLst>
                          <a:ext uri="{FF2B5EF4-FFF2-40B4-BE49-F238E27FC236}">
                            <a16:creationId xmlns:a16="http://schemas.microsoft.com/office/drawing/2014/main" id="{015BCA22-41EE-40F3-88B2-ABF25238771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02" name="Ink 101">
                        <a:extLst>
                          <a:ext uri="{FF2B5EF4-FFF2-40B4-BE49-F238E27FC236}">
                            <a16:creationId xmlns:a16="http://schemas.microsoft.com/office/drawing/2014/main" id="{CDAB3A5E-1D55-4E62-A36F-E2DDB2872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98">
                    <p14:nvContentPartPr>
                      <p14:cNvPr id="1230" name="Ink 1229">
                        <a:extLst>
                          <a:ext uri="{FF2B5EF4-FFF2-40B4-BE49-F238E27FC236}">
                            <a16:creationId xmlns:a16="http://schemas.microsoft.com/office/drawing/2014/main" id="{2F7CA221-2D90-4EEE-9493-0E4B67A2F9C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03" name="Ink 102">
                        <a:extLst>
                          <a:ext uri="{FF2B5EF4-FFF2-40B4-BE49-F238E27FC236}">
                            <a16:creationId xmlns:a16="http://schemas.microsoft.com/office/drawing/2014/main" id="{6D0F961E-7062-40ED-935D-6010F899A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50" name="Group 1149">
                  <a:extLst>
                    <a:ext uri="{FF2B5EF4-FFF2-40B4-BE49-F238E27FC236}">
                      <a16:creationId xmlns:a16="http://schemas.microsoft.com/office/drawing/2014/main" id="{45504259-EE3C-4756-A595-9720A000A034}"/>
                    </a:ext>
                  </a:extLst>
                </p:cNvPr>
                <p:cNvGrpSpPr/>
                <p:nvPr/>
              </p:nvGrpSpPr>
              <p:grpSpPr>
                <a:xfrm>
                  <a:off x="7689874" y="2751381"/>
                  <a:ext cx="516531" cy="516531"/>
                  <a:chOff x="9960679" y="2168263"/>
                  <a:chExt cx="516531" cy="516531"/>
                </a:xfrm>
                <a:solidFill>
                  <a:srgbClr val="C00000">
                    <a:lumMod val="50000"/>
                  </a:srgbClr>
                </a:solidFill>
              </p:grpSpPr>
              <p:grpSp>
                <p:nvGrpSpPr>
                  <p:cNvPr id="1223" name="Group 1222">
                    <a:extLst>
                      <a:ext uri="{FF2B5EF4-FFF2-40B4-BE49-F238E27FC236}">
                        <a16:creationId xmlns:a16="http://schemas.microsoft.com/office/drawing/2014/main" id="{95CC0311-C3DC-46C0-82F2-999E65826CC4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  <a:grpFill/>
                </p:grpSpPr>
                <p:sp>
                  <p:nvSpPr>
                    <p:cNvPr id="1226" name="Oval 1225">
                      <a:extLst>
                        <a:ext uri="{FF2B5EF4-FFF2-40B4-BE49-F238E27FC236}">
                          <a16:creationId xmlns:a16="http://schemas.microsoft.com/office/drawing/2014/main" id="{E4E0B661-38D0-436C-953E-3A8A2F9FB1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5999">
                      <p14:nvContentPartPr>
                        <p14:cNvPr id="1227" name="Ink 1226">
                          <a:extLst>
                            <a:ext uri="{FF2B5EF4-FFF2-40B4-BE49-F238E27FC236}">
                              <a16:creationId xmlns:a16="http://schemas.microsoft.com/office/drawing/2014/main" id="{7D3CCFE5-BFB6-4131-B3AA-191ABCEA6F0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23" name="Ink 110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BB309DA3-2DCE-43F6-A4D5-16F2D6889EF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32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00">
                    <p14:nvContentPartPr>
                      <p14:cNvPr id="1224" name="Ink 1223">
                        <a:extLst>
                          <a:ext uri="{FF2B5EF4-FFF2-40B4-BE49-F238E27FC236}">
                            <a16:creationId xmlns:a16="http://schemas.microsoft.com/office/drawing/2014/main" id="{94A8C451-3109-4C9E-91B6-492C0B3DA03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08" name="Ink 107">
                        <a:extLst>
                          <a:ext uri="{FF2B5EF4-FFF2-40B4-BE49-F238E27FC236}">
                            <a16:creationId xmlns:a16="http://schemas.microsoft.com/office/drawing/2014/main" id="{394AC686-FB86-48BE-8970-9628732199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01">
                    <p14:nvContentPartPr>
                      <p14:cNvPr id="1225" name="Ink 1224">
                        <a:extLst>
                          <a:ext uri="{FF2B5EF4-FFF2-40B4-BE49-F238E27FC236}">
                            <a16:creationId xmlns:a16="http://schemas.microsoft.com/office/drawing/2014/main" id="{0A402911-7C01-4C16-A983-C3C9D9CE292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09" name="Ink 108">
                        <a:extLst>
                          <a:ext uri="{FF2B5EF4-FFF2-40B4-BE49-F238E27FC236}">
                            <a16:creationId xmlns:a16="http://schemas.microsoft.com/office/drawing/2014/main" id="{0AAEB174-41FE-4F9F-8003-416F002CCA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51" name="Group 1150">
                  <a:extLst>
                    <a:ext uri="{FF2B5EF4-FFF2-40B4-BE49-F238E27FC236}">
                      <a16:creationId xmlns:a16="http://schemas.microsoft.com/office/drawing/2014/main" id="{2CB6D6D2-9816-466A-9342-9090EE3458CF}"/>
                    </a:ext>
                  </a:extLst>
                </p:cNvPr>
                <p:cNvGrpSpPr/>
                <p:nvPr/>
              </p:nvGrpSpPr>
              <p:grpSpPr>
                <a:xfrm>
                  <a:off x="8311669" y="2751381"/>
                  <a:ext cx="516531" cy="516531"/>
                  <a:chOff x="9960679" y="2168263"/>
                  <a:chExt cx="516531" cy="516531"/>
                </a:xfrm>
                <a:solidFill>
                  <a:srgbClr val="C00000">
                    <a:lumMod val="50000"/>
                  </a:srgbClr>
                </a:solidFill>
              </p:grpSpPr>
              <p:grpSp>
                <p:nvGrpSpPr>
                  <p:cNvPr id="1218" name="Group 1217">
                    <a:extLst>
                      <a:ext uri="{FF2B5EF4-FFF2-40B4-BE49-F238E27FC236}">
                        <a16:creationId xmlns:a16="http://schemas.microsoft.com/office/drawing/2014/main" id="{8ABE8135-17AF-49B4-9DAD-6F9A140DE41B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  <a:grpFill/>
                </p:grpSpPr>
                <p:sp>
                  <p:nvSpPr>
                    <p:cNvPr id="1221" name="Oval 1220">
                      <a:extLst>
                        <a:ext uri="{FF2B5EF4-FFF2-40B4-BE49-F238E27FC236}">
                          <a16:creationId xmlns:a16="http://schemas.microsoft.com/office/drawing/2014/main" id="{8E798CEE-B74C-4183-828C-E4CAD446C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02">
                      <p14:nvContentPartPr>
                        <p14:cNvPr id="1222" name="Ink 1221">
                          <a:extLst>
                            <a:ext uri="{FF2B5EF4-FFF2-40B4-BE49-F238E27FC236}">
                              <a16:creationId xmlns:a16="http://schemas.microsoft.com/office/drawing/2014/main" id="{AE5D39BA-E29A-495A-8842-28BA35502F5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28" name="Ink 116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89B89A0A-EA4F-4640-85CE-69687233447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62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03">
                    <p14:nvContentPartPr>
                      <p14:cNvPr id="1219" name="Ink 1218">
                        <a:extLst>
                          <a:ext uri="{FF2B5EF4-FFF2-40B4-BE49-F238E27FC236}">
                            <a16:creationId xmlns:a16="http://schemas.microsoft.com/office/drawing/2014/main" id="{FFEFD5E8-E579-475A-A4E6-43A76EB53D0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14" name="Ink 113">
                        <a:extLst>
                          <a:ext uri="{FF2B5EF4-FFF2-40B4-BE49-F238E27FC236}">
                            <a16:creationId xmlns:a16="http://schemas.microsoft.com/office/drawing/2014/main" id="{C8F04AE6-8DFA-4CB4-94B9-7F9B4F773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04">
                    <p14:nvContentPartPr>
                      <p14:cNvPr id="1220" name="Ink 1219">
                        <a:extLst>
                          <a:ext uri="{FF2B5EF4-FFF2-40B4-BE49-F238E27FC236}">
                            <a16:creationId xmlns:a16="http://schemas.microsoft.com/office/drawing/2014/main" id="{0ADBF4A6-F197-400A-AF60-B5046CA3FA7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15" name="Ink 114">
                        <a:extLst>
                          <a:ext uri="{FF2B5EF4-FFF2-40B4-BE49-F238E27FC236}">
                            <a16:creationId xmlns:a16="http://schemas.microsoft.com/office/drawing/2014/main" id="{162EC8B8-9B81-43E1-BAC6-805D26D12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52" name="Group 1151">
                  <a:extLst>
                    <a:ext uri="{FF2B5EF4-FFF2-40B4-BE49-F238E27FC236}">
                      <a16:creationId xmlns:a16="http://schemas.microsoft.com/office/drawing/2014/main" id="{38787AA2-5AD6-4673-90DC-822F325ED1E8}"/>
                    </a:ext>
                  </a:extLst>
                </p:cNvPr>
                <p:cNvGrpSpPr/>
                <p:nvPr/>
              </p:nvGrpSpPr>
              <p:grpSpPr>
                <a:xfrm>
                  <a:off x="7359894" y="2513173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13" name="Group 1212">
                    <a:extLst>
                      <a:ext uri="{FF2B5EF4-FFF2-40B4-BE49-F238E27FC236}">
                        <a16:creationId xmlns:a16="http://schemas.microsoft.com/office/drawing/2014/main" id="{7FDE6797-0F58-4F45-B941-41A2EEC6539D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16" name="Oval 1215">
                      <a:extLst>
                        <a:ext uri="{FF2B5EF4-FFF2-40B4-BE49-F238E27FC236}">
                          <a16:creationId xmlns:a16="http://schemas.microsoft.com/office/drawing/2014/main" id="{3D037088-0D0A-4A14-B553-8E6A717B74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05">
                      <p14:nvContentPartPr>
                        <p14:cNvPr id="1217" name="Ink 1216">
                          <a:extLst>
                            <a:ext uri="{FF2B5EF4-FFF2-40B4-BE49-F238E27FC236}">
                              <a16:creationId xmlns:a16="http://schemas.microsoft.com/office/drawing/2014/main" id="{EAECB289-783C-4CA7-96F7-0F70D860A5E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29" name="Ink 122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71687FD0-FA5C-4DB6-B953-CDDA93031E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39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06">
                    <p14:nvContentPartPr>
                      <p14:cNvPr id="1214" name="Ink 1213">
                        <a:extLst>
                          <a:ext uri="{FF2B5EF4-FFF2-40B4-BE49-F238E27FC236}">
                            <a16:creationId xmlns:a16="http://schemas.microsoft.com/office/drawing/2014/main" id="{5CD0F592-5B8C-410C-B6A3-762DF7C14F6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20" name="Ink 119">
                        <a:extLst>
                          <a:ext uri="{FF2B5EF4-FFF2-40B4-BE49-F238E27FC236}">
                            <a16:creationId xmlns:a16="http://schemas.microsoft.com/office/drawing/2014/main" id="{E5786E76-68C5-4B88-B887-11D830C03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07">
                    <p14:nvContentPartPr>
                      <p14:cNvPr id="1215" name="Ink 1214">
                        <a:extLst>
                          <a:ext uri="{FF2B5EF4-FFF2-40B4-BE49-F238E27FC236}">
                            <a16:creationId xmlns:a16="http://schemas.microsoft.com/office/drawing/2014/main" id="{E51B984F-A5D9-45BC-A1A2-4DB43F5430C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21" name="Ink 120">
                        <a:extLst>
                          <a:ext uri="{FF2B5EF4-FFF2-40B4-BE49-F238E27FC236}">
                            <a16:creationId xmlns:a16="http://schemas.microsoft.com/office/drawing/2014/main" id="{4CE1671D-5AA0-4575-A05F-C07E86FEA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53" name="Group 1152">
                  <a:extLst>
                    <a:ext uri="{FF2B5EF4-FFF2-40B4-BE49-F238E27FC236}">
                      <a16:creationId xmlns:a16="http://schemas.microsoft.com/office/drawing/2014/main" id="{9FF7AA8F-5A29-4A21-B7F0-972E994424C5}"/>
                    </a:ext>
                  </a:extLst>
                </p:cNvPr>
                <p:cNvGrpSpPr/>
                <p:nvPr/>
              </p:nvGrpSpPr>
              <p:grpSpPr>
                <a:xfrm>
                  <a:off x="7980908" y="2513172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08" name="Group 1207">
                    <a:extLst>
                      <a:ext uri="{FF2B5EF4-FFF2-40B4-BE49-F238E27FC236}">
                        <a16:creationId xmlns:a16="http://schemas.microsoft.com/office/drawing/2014/main" id="{18DA159E-7C5E-45D6-8C01-D08AA3EF298C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11" name="Oval 1210">
                      <a:extLst>
                        <a:ext uri="{FF2B5EF4-FFF2-40B4-BE49-F238E27FC236}">
                          <a16:creationId xmlns:a16="http://schemas.microsoft.com/office/drawing/2014/main" id="{7F05408E-2E20-4D7E-B6E5-2333AC110D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08">
                      <p14:nvContentPartPr>
                        <p14:cNvPr id="1212" name="Ink 1211">
                          <a:extLst>
                            <a:ext uri="{FF2B5EF4-FFF2-40B4-BE49-F238E27FC236}">
                              <a16:creationId xmlns:a16="http://schemas.microsoft.com/office/drawing/2014/main" id="{F2BEE960-20C5-4F47-9679-0EBCEDCED3F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30" name="Ink 128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93032AD6-CD5A-4C5E-8E17-C3172965446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59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09">
                    <p14:nvContentPartPr>
                      <p14:cNvPr id="1209" name="Ink 1208">
                        <a:extLst>
                          <a:ext uri="{FF2B5EF4-FFF2-40B4-BE49-F238E27FC236}">
                            <a16:creationId xmlns:a16="http://schemas.microsoft.com/office/drawing/2014/main" id="{D71B9CA1-F6C6-49EA-84DD-EA891878CED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26" name="Ink 125">
                        <a:extLst>
                          <a:ext uri="{FF2B5EF4-FFF2-40B4-BE49-F238E27FC236}">
                            <a16:creationId xmlns:a16="http://schemas.microsoft.com/office/drawing/2014/main" id="{AC529EBD-5B92-4EF0-BCBA-F9D276C7FD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10">
                    <p14:nvContentPartPr>
                      <p14:cNvPr id="1210" name="Ink 1209">
                        <a:extLst>
                          <a:ext uri="{FF2B5EF4-FFF2-40B4-BE49-F238E27FC236}">
                            <a16:creationId xmlns:a16="http://schemas.microsoft.com/office/drawing/2014/main" id="{3797564D-28F6-44B9-BDB3-4F4E1B4959E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27" name="Ink 126">
                        <a:extLst>
                          <a:ext uri="{FF2B5EF4-FFF2-40B4-BE49-F238E27FC236}">
                            <a16:creationId xmlns:a16="http://schemas.microsoft.com/office/drawing/2014/main" id="{B8733A4C-7F99-446E-AC5D-2D5556C91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54" name="Group 1153">
                  <a:extLst>
                    <a:ext uri="{FF2B5EF4-FFF2-40B4-BE49-F238E27FC236}">
                      <a16:creationId xmlns:a16="http://schemas.microsoft.com/office/drawing/2014/main" id="{2DCEAB25-F2B2-41F1-B971-7D2FEC2E3CFF}"/>
                    </a:ext>
                  </a:extLst>
                </p:cNvPr>
                <p:cNvGrpSpPr/>
                <p:nvPr/>
              </p:nvGrpSpPr>
              <p:grpSpPr>
                <a:xfrm>
                  <a:off x="8610447" y="2521322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203" name="Group 1202">
                    <a:extLst>
                      <a:ext uri="{FF2B5EF4-FFF2-40B4-BE49-F238E27FC236}">
                        <a16:creationId xmlns:a16="http://schemas.microsoft.com/office/drawing/2014/main" id="{1D25DD3A-BF19-4A82-82B6-A5E98E9E0E46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206" name="Oval 1205">
                      <a:extLst>
                        <a:ext uri="{FF2B5EF4-FFF2-40B4-BE49-F238E27FC236}">
                          <a16:creationId xmlns:a16="http://schemas.microsoft.com/office/drawing/2014/main" id="{A5CE313D-2F11-4FEE-89F8-A0FB83DD5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11">
                      <p14:nvContentPartPr>
                        <p14:cNvPr id="1207" name="Ink 1206">
                          <a:extLst>
                            <a:ext uri="{FF2B5EF4-FFF2-40B4-BE49-F238E27FC236}">
                              <a16:creationId xmlns:a16="http://schemas.microsoft.com/office/drawing/2014/main" id="{435B47A8-C344-4619-A5C1-6B522AA1F5D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31" name="Ink 13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87AB0FA7-597E-4122-B038-6C6ED6F6841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9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12">
                    <p14:nvContentPartPr>
                      <p14:cNvPr id="1204" name="Ink 1203">
                        <a:extLst>
                          <a:ext uri="{FF2B5EF4-FFF2-40B4-BE49-F238E27FC236}">
                            <a16:creationId xmlns:a16="http://schemas.microsoft.com/office/drawing/2014/main" id="{83EC18AE-E94B-4959-AE0A-2ADC18099D0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32" name="Ink 131">
                        <a:extLst>
                          <a:ext uri="{FF2B5EF4-FFF2-40B4-BE49-F238E27FC236}">
                            <a16:creationId xmlns:a16="http://schemas.microsoft.com/office/drawing/2014/main" id="{AD89CBD1-9B7A-4A8D-B50B-FCD866172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13">
                    <p14:nvContentPartPr>
                      <p14:cNvPr id="1205" name="Ink 1204">
                        <a:extLst>
                          <a:ext uri="{FF2B5EF4-FFF2-40B4-BE49-F238E27FC236}">
                            <a16:creationId xmlns:a16="http://schemas.microsoft.com/office/drawing/2014/main" id="{E9F04CB3-EF84-4473-AE03-280F2CD1BA7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33" name="Ink 132">
                        <a:extLst>
                          <a:ext uri="{FF2B5EF4-FFF2-40B4-BE49-F238E27FC236}">
                            <a16:creationId xmlns:a16="http://schemas.microsoft.com/office/drawing/2014/main" id="{9666E10D-6B15-4663-B60A-37216EDF6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55" name="Group 1154">
                  <a:extLst>
                    <a:ext uri="{FF2B5EF4-FFF2-40B4-BE49-F238E27FC236}">
                      <a16:creationId xmlns:a16="http://schemas.microsoft.com/office/drawing/2014/main" id="{B92AEC27-B5F6-43FC-816A-1961B02EF28A}"/>
                    </a:ext>
                  </a:extLst>
                </p:cNvPr>
                <p:cNvGrpSpPr/>
                <p:nvPr/>
              </p:nvGrpSpPr>
              <p:grpSpPr>
                <a:xfrm>
                  <a:off x="7480020" y="3086991"/>
                  <a:ext cx="516531" cy="516531"/>
                  <a:chOff x="9960679" y="2168263"/>
                  <a:chExt cx="516531" cy="516531"/>
                </a:xfrm>
                <a:solidFill>
                  <a:srgbClr val="C00000">
                    <a:lumMod val="50000"/>
                  </a:srgbClr>
                </a:solidFill>
              </p:grpSpPr>
              <p:grpSp>
                <p:nvGrpSpPr>
                  <p:cNvPr id="1198" name="Group 1197">
                    <a:extLst>
                      <a:ext uri="{FF2B5EF4-FFF2-40B4-BE49-F238E27FC236}">
                        <a16:creationId xmlns:a16="http://schemas.microsoft.com/office/drawing/2014/main" id="{66F80570-C1D0-4F74-B171-0110EFAD68F2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  <a:grpFill/>
                </p:grpSpPr>
                <p:sp>
                  <p:nvSpPr>
                    <p:cNvPr id="1201" name="Oval 1200">
                      <a:extLst>
                        <a:ext uri="{FF2B5EF4-FFF2-40B4-BE49-F238E27FC236}">
                          <a16:creationId xmlns:a16="http://schemas.microsoft.com/office/drawing/2014/main" id="{39A8D388-5E85-4320-B540-49E6EE421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14">
                      <p14:nvContentPartPr>
                        <p14:cNvPr id="1202" name="Ink 1201">
                          <a:extLst>
                            <a:ext uri="{FF2B5EF4-FFF2-40B4-BE49-F238E27FC236}">
                              <a16:creationId xmlns:a16="http://schemas.microsoft.com/office/drawing/2014/main" id="{ED284907-9259-4F19-B1F1-8E4B870DBE1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32" name="Ink 140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DD570A13-6238-418A-9A5B-13BDB8A84B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43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15">
                    <p14:nvContentPartPr>
                      <p14:cNvPr id="1199" name="Ink 1198">
                        <a:extLst>
                          <a:ext uri="{FF2B5EF4-FFF2-40B4-BE49-F238E27FC236}">
                            <a16:creationId xmlns:a16="http://schemas.microsoft.com/office/drawing/2014/main" id="{BF68D599-FB8F-412B-95C8-FC254D78395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38" name="Ink 137">
                        <a:extLst>
                          <a:ext uri="{FF2B5EF4-FFF2-40B4-BE49-F238E27FC236}">
                            <a16:creationId xmlns:a16="http://schemas.microsoft.com/office/drawing/2014/main" id="{297B069C-0006-4FF4-8E2E-E1488A02EA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16">
                    <p14:nvContentPartPr>
                      <p14:cNvPr id="1200" name="Ink 1199">
                        <a:extLst>
                          <a:ext uri="{FF2B5EF4-FFF2-40B4-BE49-F238E27FC236}">
                            <a16:creationId xmlns:a16="http://schemas.microsoft.com/office/drawing/2014/main" id="{6B7442DB-6CF8-432C-AE19-2255A2EAABE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39" name="Ink 138">
                        <a:extLst>
                          <a:ext uri="{FF2B5EF4-FFF2-40B4-BE49-F238E27FC236}">
                            <a16:creationId xmlns:a16="http://schemas.microsoft.com/office/drawing/2014/main" id="{05954477-AF2F-4D0E-9E75-F6F979385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56" name="Group 1155">
                  <a:extLst>
                    <a:ext uri="{FF2B5EF4-FFF2-40B4-BE49-F238E27FC236}">
                      <a16:creationId xmlns:a16="http://schemas.microsoft.com/office/drawing/2014/main" id="{77223E02-814E-4941-ACC0-F5EE5D800D5C}"/>
                    </a:ext>
                  </a:extLst>
                </p:cNvPr>
                <p:cNvGrpSpPr/>
                <p:nvPr/>
              </p:nvGrpSpPr>
              <p:grpSpPr>
                <a:xfrm>
                  <a:off x="8101815" y="3086991"/>
                  <a:ext cx="516531" cy="516531"/>
                  <a:chOff x="9960679" y="2168263"/>
                  <a:chExt cx="516531" cy="516531"/>
                </a:xfrm>
                <a:solidFill>
                  <a:srgbClr val="C00000">
                    <a:lumMod val="50000"/>
                  </a:srgbClr>
                </a:solidFill>
              </p:grpSpPr>
              <p:grpSp>
                <p:nvGrpSpPr>
                  <p:cNvPr id="1193" name="Group 1192">
                    <a:extLst>
                      <a:ext uri="{FF2B5EF4-FFF2-40B4-BE49-F238E27FC236}">
                        <a16:creationId xmlns:a16="http://schemas.microsoft.com/office/drawing/2014/main" id="{28275923-A41A-4084-B970-099033FA834D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  <a:grpFill/>
                </p:grpSpPr>
                <p:sp>
                  <p:nvSpPr>
                    <p:cNvPr id="1196" name="Oval 1195">
                      <a:extLst>
                        <a:ext uri="{FF2B5EF4-FFF2-40B4-BE49-F238E27FC236}">
                          <a16:creationId xmlns:a16="http://schemas.microsoft.com/office/drawing/2014/main" id="{CFDE8ABE-7396-4823-A4A2-8096D3621C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17">
                      <p14:nvContentPartPr>
                        <p14:cNvPr id="1197" name="Ink 1196">
                          <a:extLst>
                            <a:ext uri="{FF2B5EF4-FFF2-40B4-BE49-F238E27FC236}">
                              <a16:creationId xmlns:a16="http://schemas.microsoft.com/office/drawing/2014/main" id="{64EADEC2-1B99-47F9-BA25-193D706DBA9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60" name="Ink 146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C85E51D0-55DE-422C-BFF5-0E023C12787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81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18">
                    <p14:nvContentPartPr>
                      <p14:cNvPr id="1194" name="Ink 1193">
                        <a:extLst>
                          <a:ext uri="{FF2B5EF4-FFF2-40B4-BE49-F238E27FC236}">
                            <a16:creationId xmlns:a16="http://schemas.microsoft.com/office/drawing/2014/main" id="{162D6C47-2E5D-4322-A72E-3612864DFA9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44" name="Ink 143">
                        <a:extLst>
                          <a:ext uri="{FF2B5EF4-FFF2-40B4-BE49-F238E27FC236}">
                            <a16:creationId xmlns:a16="http://schemas.microsoft.com/office/drawing/2014/main" id="{E8DABC81-0432-4736-B1C3-FAC8B33BDD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19">
                    <p14:nvContentPartPr>
                      <p14:cNvPr id="1195" name="Ink 1194">
                        <a:extLst>
                          <a:ext uri="{FF2B5EF4-FFF2-40B4-BE49-F238E27FC236}">
                            <a16:creationId xmlns:a16="http://schemas.microsoft.com/office/drawing/2014/main" id="{C3A2DAB0-486C-4D63-95CD-B976A6374A0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45" name="Ink 144">
                        <a:extLst>
                          <a:ext uri="{FF2B5EF4-FFF2-40B4-BE49-F238E27FC236}">
                            <a16:creationId xmlns:a16="http://schemas.microsoft.com/office/drawing/2014/main" id="{C281BD84-E311-4A89-8ED9-9A90B06C4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57" name="Group 1156">
                  <a:extLst>
                    <a:ext uri="{FF2B5EF4-FFF2-40B4-BE49-F238E27FC236}">
                      <a16:creationId xmlns:a16="http://schemas.microsoft.com/office/drawing/2014/main" id="{75C3AE54-8ADF-44AE-828A-1AB4C45039BE}"/>
                    </a:ext>
                  </a:extLst>
                </p:cNvPr>
                <p:cNvGrpSpPr/>
                <p:nvPr/>
              </p:nvGrpSpPr>
              <p:grpSpPr>
                <a:xfrm>
                  <a:off x="7150040" y="2848783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88" name="Group 1187">
                    <a:extLst>
                      <a:ext uri="{FF2B5EF4-FFF2-40B4-BE49-F238E27FC236}">
                        <a16:creationId xmlns:a16="http://schemas.microsoft.com/office/drawing/2014/main" id="{83D79D6E-1A67-4A6D-A9A3-C0FECCC6A923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91" name="Oval 1190">
                      <a:extLst>
                        <a:ext uri="{FF2B5EF4-FFF2-40B4-BE49-F238E27FC236}">
                          <a16:creationId xmlns:a16="http://schemas.microsoft.com/office/drawing/2014/main" id="{EC13F6C0-1DB8-48D5-9F31-4E9969147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20">
                      <p14:nvContentPartPr>
                        <p14:cNvPr id="1192" name="Ink 1191">
                          <a:extLst>
                            <a:ext uri="{FF2B5EF4-FFF2-40B4-BE49-F238E27FC236}">
                              <a16:creationId xmlns:a16="http://schemas.microsoft.com/office/drawing/2014/main" id="{4C3E4191-5CC0-4B6A-8EE6-3B78798328F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61" name="Ink 152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DA16828E-D547-410A-891A-CA67B97BE8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50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21">
                    <p14:nvContentPartPr>
                      <p14:cNvPr id="1189" name="Ink 1188">
                        <a:extLst>
                          <a:ext uri="{FF2B5EF4-FFF2-40B4-BE49-F238E27FC236}">
                            <a16:creationId xmlns:a16="http://schemas.microsoft.com/office/drawing/2014/main" id="{79ED3628-ADF9-4EAE-8F26-E644316FAB3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50" name="Ink 149">
                        <a:extLst>
                          <a:ext uri="{FF2B5EF4-FFF2-40B4-BE49-F238E27FC236}">
                            <a16:creationId xmlns:a16="http://schemas.microsoft.com/office/drawing/2014/main" id="{38EF034B-0D5B-44A0-9A0E-E967172C83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22">
                    <p14:nvContentPartPr>
                      <p14:cNvPr id="1190" name="Ink 1189">
                        <a:extLst>
                          <a:ext uri="{FF2B5EF4-FFF2-40B4-BE49-F238E27FC236}">
                            <a16:creationId xmlns:a16="http://schemas.microsoft.com/office/drawing/2014/main" id="{BBFC9D9E-65AE-4130-BE42-B9711CF6268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51" name="Ink 150">
                        <a:extLst>
                          <a:ext uri="{FF2B5EF4-FFF2-40B4-BE49-F238E27FC236}">
                            <a16:creationId xmlns:a16="http://schemas.microsoft.com/office/drawing/2014/main" id="{FBD40D37-A22C-45FF-AD05-413CC87AA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58" name="Group 1157">
                  <a:extLst>
                    <a:ext uri="{FF2B5EF4-FFF2-40B4-BE49-F238E27FC236}">
                      <a16:creationId xmlns:a16="http://schemas.microsoft.com/office/drawing/2014/main" id="{A9EE7413-870B-4AFB-9F9E-82DCC286A959}"/>
                    </a:ext>
                  </a:extLst>
                </p:cNvPr>
                <p:cNvGrpSpPr/>
                <p:nvPr/>
              </p:nvGrpSpPr>
              <p:grpSpPr>
                <a:xfrm>
                  <a:off x="7771054" y="2848782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83" name="Group 1182">
                    <a:extLst>
                      <a:ext uri="{FF2B5EF4-FFF2-40B4-BE49-F238E27FC236}">
                        <a16:creationId xmlns:a16="http://schemas.microsoft.com/office/drawing/2014/main" id="{CF5DA3C2-4A2C-46A8-96F6-FFF1E7EF2269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86" name="Oval 1185">
                      <a:extLst>
                        <a:ext uri="{FF2B5EF4-FFF2-40B4-BE49-F238E27FC236}">
                          <a16:creationId xmlns:a16="http://schemas.microsoft.com/office/drawing/2014/main" id="{4218A76E-3A62-408C-9C68-0359E4926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23">
                      <p14:nvContentPartPr>
                        <p14:cNvPr id="1187" name="Ink 1186">
                          <a:extLst>
                            <a:ext uri="{FF2B5EF4-FFF2-40B4-BE49-F238E27FC236}">
                              <a16:creationId xmlns:a16="http://schemas.microsoft.com/office/drawing/2014/main" id="{4C707E15-AA3D-4345-BAA3-04909D244A2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187" name="Ink 1186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4C707E15-AA3D-4345-BAA3-04909D244A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024"/>
                        <a:stretch>
                          <a:fillRect/>
                        </a:stretch>
                      </p:blipFill>
                      <p:spPr>
                        <a:xfrm>
                          <a:off x="4841637" y="2741595"/>
                          <a:ext cx="359589" cy="104129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25">
                    <p14:nvContentPartPr>
                      <p14:cNvPr id="1184" name="Ink 1183">
                        <a:extLst>
                          <a:ext uri="{FF2B5EF4-FFF2-40B4-BE49-F238E27FC236}">
                            <a16:creationId xmlns:a16="http://schemas.microsoft.com/office/drawing/2014/main" id="{01316879-E139-404F-8CB5-A0EBC261CD6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56" name="Ink 155">
                        <a:extLst>
                          <a:ext uri="{FF2B5EF4-FFF2-40B4-BE49-F238E27FC236}">
                            <a16:creationId xmlns:a16="http://schemas.microsoft.com/office/drawing/2014/main" id="{F9C72B2A-CF74-4BD1-864B-43DFFE39C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26">
                    <p14:nvContentPartPr>
                      <p14:cNvPr id="1185" name="Ink 1184">
                        <a:extLst>
                          <a:ext uri="{FF2B5EF4-FFF2-40B4-BE49-F238E27FC236}">
                            <a16:creationId xmlns:a16="http://schemas.microsoft.com/office/drawing/2014/main" id="{850BB38D-C417-46B8-9135-8BEA1322B24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57" name="Ink 156">
                        <a:extLst>
                          <a:ext uri="{FF2B5EF4-FFF2-40B4-BE49-F238E27FC236}">
                            <a16:creationId xmlns:a16="http://schemas.microsoft.com/office/drawing/2014/main" id="{8762E876-24A5-4401-83FB-104D5108A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59" name="Group 1158">
                  <a:extLst>
                    <a:ext uri="{FF2B5EF4-FFF2-40B4-BE49-F238E27FC236}">
                      <a16:creationId xmlns:a16="http://schemas.microsoft.com/office/drawing/2014/main" id="{A18CEF4C-1597-49AE-AFDC-083CCBC78D85}"/>
                    </a:ext>
                  </a:extLst>
                </p:cNvPr>
                <p:cNvGrpSpPr/>
                <p:nvPr/>
              </p:nvGrpSpPr>
              <p:grpSpPr>
                <a:xfrm>
                  <a:off x="8400593" y="2856932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78" name="Group 1177">
                    <a:extLst>
                      <a:ext uri="{FF2B5EF4-FFF2-40B4-BE49-F238E27FC236}">
                        <a16:creationId xmlns:a16="http://schemas.microsoft.com/office/drawing/2014/main" id="{06367C73-43D4-45E5-A0D3-889B3A2FE205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81" name="Oval 1180">
                      <a:extLst>
                        <a:ext uri="{FF2B5EF4-FFF2-40B4-BE49-F238E27FC236}">
                          <a16:creationId xmlns:a16="http://schemas.microsoft.com/office/drawing/2014/main" id="{2811B075-A21A-4F53-81C2-22E9ACBD20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27">
                      <p14:nvContentPartPr>
                        <p14:cNvPr id="1182" name="Ink 1181">
                          <a:extLst>
                            <a:ext uri="{FF2B5EF4-FFF2-40B4-BE49-F238E27FC236}">
                              <a16:creationId xmlns:a16="http://schemas.microsoft.com/office/drawing/2014/main" id="{F442BA2F-B04D-491A-BEA8-0D020EDCBEA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62" name="Ink 16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46C5D3DD-DF0F-4E3C-9795-69D21A4699D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13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28">
                    <p14:nvContentPartPr>
                      <p14:cNvPr id="1179" name="Ink 1178">
                        <a:extLst>
                          <a:ext uri="{FF2B5EF4-FFF2-40B4-BE49-F238E27FC236}">
                            <a16:creationId xmlns:a16="http://schemas.microsoft.com/office/drawing/2014/main" id="{E78A3774-EE68-4756-B23A-6BBFF916C0A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62" name="Ink 161">
                        <a:extLst>
                          <a:ext uri="{FF2B5EF4-FFF2-40B4-BE49-F238E27FC236}">
                            <a16:creationId xmlns:a16="http://schemas.microsoft.com/office/drawing/2014/main" id="{C7DA3A26-2634-4834-937B-CFA70CA6C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29">
                    <p14:nvContentPartPr>
                      <p14:cNvPr id="1180" name="Ink 1179">
                        <a:extLst>
                          <a:ext uri="{FF2B5EF4-FFF2-40B4-BE49-F238E27FC236}">
                            <a16:creationId xmlns:a16="http://schemas.microsoft.com/office/drawing/2014/main" id="{931D711B-5AC8-47B0-A60F-031E0D0C9A8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63" name="Ink 162">
                        <a:extLst>
                          <a:ext uri="{FF2B5EF4-FFF2-40B4-BE49-F238E27FC236}">
                            <a16:creationId xmlns:a16="http://schemas.microsoft.com/office/drawing/2014/main" id="{60C512C1-8DDC-4D68-9E9D-87EFDB64C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60" name="Group 1159">
                  <a:extLst>
                    <a:ext uri="{FF2B5EF4-FFF2-40B4-BE49-F238E27FC236}">
                      <a16:creationId xmlns:a16="http://schemas.microsoft.com/office/drawing/2014/main" id="{F37C29E2-4CE6-46B7-B388-46E46CBB9B1D}"/>
                    </a:ext>
                  </a:extLst>
                </p:cNvPr>
                <p:cNvGrpSpPr/>
                <p:nvPr/>
              </p:nvGrpSpPr>
              <p:grpSpPr>
                <a:xfrm>
                  <a:off x="7151135" y="3380421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73" name="Group 1172">
                    <a:extLst>
                      <a:ext uri="{FF2B5EF4-FFF2-40B4-BE49-F238E27FC236}">
                        <a16:creationId xmlns:a16="http://schemas.microsoft.com/office/drawing/2014/main" id="{1CE9DBA9-4097-4C83-BC70-5B58AA8BD355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76" name="Oval 1175">
                      <a:extLst>
                        <a:ext uri="{FF2B5EF4-FFF2-40B4-BE49-F238E27FC236}">
                          <a16:creationId xmlns:a16="http://schemas.microsoft.com/office/drawing/2014/main" id="{E1C23D7B-8180-4D76-A7A9-3445663B22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30">
                      <p14:nvContentPartPr>
                        <p14:cNvPr id="1177" name="Ink 1176">
                          <a:extLst>
                            <a:ext uri="{FF2B5EF4-FFF2-40B4-BE49-F238E27FC236}">
                              <a16:creationId xmlns:a16="http://schemas.microsoft.com/office/drawing/2014/main" id="{330B7D7E-6F61-4A95-A7C0-AEE1A4F8D46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63" name="Ink 152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DA16828E-D547-410A-891A-CA67B97BE8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50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31">
                    <p14:nvContentPartPr>
                      <p14:cNvPr id="1174" name="Ink 1173">
                        <a:extLst>
                          <a:ext uri="{FF2B5EF4-FFF2-40B4-BE49-F238E27FC236}">
                            <a16:creationId xmlns:a16="http://schemas.microsoft.com/office/drawing/2014/main" id="{15E0BBE9-3BB3-4337-BEB1-6DA126BCB15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50" name="Ink 149">
                        <a:extLst>
                          <a:ext uri="{FF2B5EF4-FFF2-40B4-BE49-F238E27FC236}">
                            <a16:creationId xmlns:a16="http://schemas.microsoft.com/office/drawing/2014/main" id="{38EF034B-0D5B-44A0-9A0E-E967172C83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32">
                    <p14:nvContentPartPr>
                      <p14:cNvPr id="1175" name="Ink 1174">
                        <a:extLst>
                          <a:ext uri="{FF2B5EF4-FFF2-40B4-BE49-F238E27FC236}">
                            <a16:creationId xmlns:a16="http://schemas.microsoft.com/office/drawing/2014/main" id="{F3D181B9-08C0-42FD-9CAE-E2F5D5BDA13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51" name="Ink 150">
                        <a:extLst>
                          <a:ext uri="{FF2B5EF4-FFF2-40B4-BE49-F238E27FC236}">
                            <a16:creationId xmlns:a16="http://schemas.microsoft.com/office/drawing/2014/main" id="{FBD40D37-A22C-45FF-AD05-413CC87AA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61" name="Group 1160">
                  <a:extLst>
                    <a:ext uri="{FF2B5EF4-FFF2-40B4-BE49-F238E27FC236}">
                      <a16:creationId xmlns:a16="http://schemas.microsoft.com/office/drawing/2014/main" id="{F2419821-FB13-4E48-A77A-D3A6F9349064}"/>
                    </a:ext>
                  </a:extLst>
                </p:cNvPr>
                <p:cNvGrpSpPr/>
                <p:nvPr/>
              </p:nvGrpSpPr>
              <p:grpSpPr>
                <a:xfrm>
                  <a:off x="7772149" y="3380420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68" name="Group 1167">
                    <a:extLst>
                      <a:ext uri="{FF2B5EF4-FFF2-40B4-BE49-F238E27FC236}">
                        <a16:creationId xmlns:a16="http://schemas.microsoft.com/office/drawing/2014/main" id="{ED0FE1EC-553E-4A7E-A86A-BEA34232B56B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71" name="Oval 1170">
                      <a:extLst>
                        <a:ext uri="{FF2B5EF4-FFF2-40B4-BE49-F238E27FC236}">
                          <a16:creationId xmlns:a16="http://schemas.microsoft.com/office/drawing/2014/main" id="{DFA4E4C1-86C5-4CBF-AC7F-CCCD3767A5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33">
                      <p14:nvContentPartPr>
                        <p14:cNvPr id="1172" name="Ink 1171">
                          <a:extLst>
                            <a:ext uri="{FF2B5EF4-FFF2-40B4-BE49-F238E27FC236}">
                              <a16:creationId xmlns:a16="http://schemas.microsoft.com/office/drawing/2014/main" id="{A500EBA8-B84B-43CD-9C2A-DCDBCA37EB11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64" name="Ink 158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6ED568E2-8954-49EA-900D-BEED42A8BA0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72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34">
                    <p14:nvContentPartPr>
                      <p14:cNvPr id="1169" name="Ink 1168">
                        <a:extLst>
                          <a:ext uri="{FF2B5EF4-FFF2-40B4-BE49-F238E27FC236}">
                            <a16:creationId xmlns:a16="http://schemas.microsoft.com/office/drawing/2014/main" id="{800E317A-9F40-450D-9C59-2F25152BBE5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56" name="Ink 155">
                        <a:extLst>
                          <a:ext uri="{FF2B5EF4-FFF2-40B4-BE49-F238E27FC236}">
                            <a16:creationId xmlns:a16="http://schemas.microsoft.com/office/drawing/2014/main" id="{F9C72B2A-CF74-4BD1-864B-43DFFE39C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35">
                    <p14:nvContentPartPr>
                      <p14:cNvPr id="1170" name="Ink 1169">
                        <a:extLst>
                          <a:ext uri="{FF2B5EF4-FFF2-40B4-BE49-F238E27FC236}">
                            <a16:creationId xmlns:a16="http://schemas.microsoft.com/office/drawing/2014/main" id="{DBAB9D97-5A9F-412E-BFBB-D708A29F54F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57" name="Ink 156">
                        <a:extLst>
                          <a:ext uri="{FF2B5EF4-FFF2-40B4-BE49-F238E27FC236}">
                            <a16:creationId xmlns:a16="http://schemas.microsoft.com/office/drawing/2014/main" id="{8762E876-24A5-4401-83FB-104D5108A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162" name="Group 1161">
                  <a:extLst>
                    <a:ext uri="{FF2B5EF4-FFF2-40B4-BE49-F238E27FC236}">
                      <a16:creationId xmlns:a16="http://schemas.microsoft.com/office/drawing/2014/main" id="{F2E3A38F-7BAA-4378-B559-B6E8E7985827}"/>
                    </a:ext>
                  </a:extLst>
                </p:cNvPr>
                <p:cNvGrpSpPr/>
                <p:nvPr/>
              </p:nvGrpSpPr>
              <p:grpSpPr>
                <a:xfrm>
                  <a:off x="8401688" y="3388570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63" name="Group 1162">
                    <a:extLst>
                      <a:ext uri="{FF2B5EF4-FFF2-40B4-BE49-F238E27FC236}">
                        <a16:creationId xmlns:a16="http://schemas.microsoft.com/office/drawing/2014/main" id="{03FFE0E8-D2B2-479F-A3B1-44770754DFB7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66" name="Oval 1165">
                      <a:extLst>
                        <a:ext uri="{FF2B5EF4-FFF2-40B4-BE49-F238E27FC236}">
                          <a16:creationId xmlns:a16="http://schemas.microsoft.com/office/drawing/2014/main" id="{D7E1D4A2-DCED-4327-A56A-DE6CDE327F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36">
                      <p14:nvContentPartPr>
                        <p14:cNvPr id="1167" name="Ink 1166">
                          <a:extLst>
                            <a:ext uri="{FF2B5EF4-FFF2-40B4-BE49-F238E27FC236}">
                              <a16:creationId xmlns:a16="http://schemas.microsoft.com/office/drawing/2014/main" id="{3A83577E-4EB7-45DF-A9E2-4679F9D665C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66" name="Ink 16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46C5D3DD-DF0F-4E3C-9795-69D21A4699D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13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37">
                    <p14:nvContentPartPr>
                      <p14:cNvPr id="1164" name="Ink 1163">
                        <a:extLst>
                          <a:ext uri="{FF2B5EF4-FFF2-40B4-BE49-F238E27FC236}">
                            <a16:creationId xmlns:a16="http://schemas.microsoft.com/office/drawing/2014/main" id="{3A8F09AC-14BA-4B45-BBF0-7DFA239198D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62" name="Ink 161">
                        <a:extLst>
                          <a:ext uri="{FF2B5EF4-FFF2-40B4-BE49-F238E27FC236}">
                            <a16:creationId xmlns:a16="http://schemas.microsoft.com/office/drawing/2014/main" id="{C7DA3A26-2634-4834-937B-CFA70CA6C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38">
                    <p14:nvContentPartPr>
                      <p14:cNvPr id="1165" name="Ink 1164">
                        <a:extLst>
                          <a:ext uri="{FF2B5EF4-FFF2-40B4-BE49-F238E27FC236}">
                            <a16:creationId xmlns:a16="http://schemas.microsoft.com/office/drawing/2014/main" id="{AE9A4546-99A2-4202-ADFE-04ED7737C59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63" name="Ink 162">
                        <a:extLst>
                          <a:ext uri="{FF2B5EF4-FFF2-40B4-BE49-F238E27FC236}">
                            <a16:creationId xmlns:a16="http://schemas.microsoft.com/office/drawing/2014/main" id="{60C512C1-8DDC-4D68-9E9D-87EFDB64C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987" name="Group 986">
                <a:extLst>
                  <a:ext uri="{FF2B5EF4-FFF2-40B4-BE49-F238E27FC236}">
                    <a16:creationId xmlns:a16="http://schemas.microsoft.com/office/drawing/2014/main" id="{01365093-C744-4310-854A-BA316279CDF8}"/>
                  </a:ext>
                </a:extLst>
              </p:cNvPr>
              <p:cNvGrpSpPr/>
              <p:nvPr/>
            </p:nvGrpSpPr>
            <p:grpSpPr>
              <a:xfrm>
                <a:off x="4664264" y="1705989"/>
                <a:ext cx="2341413" cy="2006236"/>
                <a:chOff x="7150040" y="1903130"/>
                <a:chExt cx="2341413" cy="2006236"/>
              </a:xfrm>
            </p:grpSpPr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E5FAA7E1-F562-423D-9562-2F3991008A91}"/>
                    </a:ext>
                  </a:extLst>
                </p:cNvPr>
                <p:cNvGrpSpPr/>
                <p:nvPr/>
              </p:nvGrpSpPr>
              <p:grpSpPr>
                <a:xfrm>
                  <a:off x="8974922" y="2447183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33" name="Group 1132">
                    <a:extLst>
                      <a:ext uri="{FF2B5EF4-FFF2-40B4-BE49-F238E27FC236}">
                        <a16:creationId xmlns:a16="http://schemas.microsoft.com/office/drawing/2014/main" id="{A8CF0F58-15F7-40CC-AB42-EBDF433CCDA8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36" name="Oval 1135">
                      <a:extLst>
                        <a:ext uri="{FF2B5EF4-FFF2-40B4-BE49-F238E27FC236}">
                          <a16:creationId xmlns:a16="http://schemas.microsoft.com/office/drawing/2014/main" id="{3009AC90-2F33-471B-B812-128095F7E7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39">
                      <p14:nvContentPartPr>
                        <p14:cNvPr id="1137" name="Ink 1136">
                          <a:extLst>
                            <a:ext uri="{FF2B5EF4-FFF2-40B4-BE49-F238E27FC236}">
                              <a16:creationId xmlns:a16="http://schemas.microsoft.com/office/drawing/2014/main" id="{3D0EF73E-9E0C-44C8-A63D-494459150B9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67" name="Ink 20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0EDC7317-5F56-4BF0-A862-CBE39DEC4E8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1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40">
                    <p14:nvContentPartPr>
                      <p14:cNvPr id="1134" name="Ink 1133">
                        <a:extLst>
                          <a:ext uri="{FF2B5EF4-FFF2-40B4-BE49-F238E27FC236}">
                            <a16:creationId xmlns:a16="http://schemas.microsoft.com/office/drawing/2014/main" id="{59826617-8146-4598-887B-73919479CCC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8" name="Ink 17">
                        <a:extLst>
                          <a:ext uri="{FF2B5EF4-FFF2-40B4-BE49-F238E27FC236}">
                            <a16:creationId xmlns:a16="http://schemas.microsoft.com/office/drawing/2014/main" id="{5CD1901B-ED54-4910-ABF9-78EEB7621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41">
                    <p14:nvContentPartPr>
                      <p14:cNvPr id="1135" name="Ink 1134">
                        <a:extLst>
                          <a:ext uri="{FF2B5EF4-FFF2-40B4-BE49-F238E27FC236}">
                            <a16:creationId xmlns:a16="http://schemas.microsoft.com/office/drawing/2014/main" id="{021004D4-A630-4756-8438-1AE8F3275B5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9" name="Ink 18">
                        <a:extLst>
                          <a:ext uri="{FF2B5EF4-FFF2-40B4-BE49-F238E27FC236}">
                            <a16:creationId xmlns:a16="http://schemas.microsoft.com/office/drawing/2014/main" id="{9C668364-C5A4-408B-97A1-609A589691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989" name="Group 988">
                  <a:extLst>
                    <a:ext uri="{FF2B5EF4-FFF2-40B4-BE49-F238E27FC236}">
                      <a16:creationId xmlns:a16="http://schemas.microsoft.com/office/drawing/2014/main" id="{18A68D87-4E36-4D5D-91DC-9DB836A3B530}"/>
                    </a:ext>
                  </a:extLst>
                </p:cNvPr>
                <p:cNvGrpSpPr/>
                <p:nvPr/>
              </p:nvGrpSpPr>
              <p:grpSpPr>
                <a:xfrm>
                  <a:off x="8765068" y="2782793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28" name="Group 1127">
                    <a:extLst>
                      <a:ext uri="{FF2B5EF4-FFF2-40B4-BE49-F238E27FC236}">
                        <a16:creationId xmlns:a16="http://schemas.microsoft.com/office/drawing/2014/main" id="{23CEB0EF-C958-42E0-B49A-A3DE85F2B07B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31" name="Oval 1130">
                      <a:extLst>
                        <a:ext uri="{FF2B5EF4-FFF2-40B4-BE49-F238E27FC236}">
                          <a16:creationId xmlns:a16="http://schemas.microsoft.com/office/drawing/2014/main" id="{E16D3BC4-90D2-4A7D-A644-2371014D43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42">
                      <p14:nvContentPartPr>
                        <p14:cNvPr id="1132" name="Ink 1131">
                          <a:extLst>
                            <a:ext uri="{FF2B5EF4-FFF2-40B4-BE49-F238E27FC236}">
                              <a16:creationId xmlns:a16="http://schemas.microsoft.com/office/drawing/2014/main" id="{332B0456-9330-4317-85CD-9F3D82FCB66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68" name="Ink 10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81157689-539A-47BB-9934-FE636099870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5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43">
                    <p14:nvContentPartPr>
                      <p14:cNvPr id="1129" name="Ink 1128">
                        <a:extLst>
                          <a:ext uri="{FF2B5EF4-FFF2-40B4-BE49-F238E27FC236}">
                            <a16:creationId xmlns:a16="http://schemas.microsoft.com/office/drawing/2014/main" id="{5702B1B6-1FC0-4DA4-9A43-DACDB421187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02" name="Ink 101">
                        <a:extLst>
                          <a:ext uri="{FF2B5EF4-FFF2-40B4-BE49-F238E27FC236}">
                            <a16:creationId xmlns:a16="http://schemas.microsoft.com/office/drawing/2014/main" id="{CDAB3A5E-1D55-4E62-A36F-E2DDB2872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44">
                    <p14:nvContentPartPr>
                      <p14:cNvPr id="1130" name="Ink 1129">
                        <a:extLst>
                          <a:ext uri="{FF2B5EF4-FFF2-40B4-BE49-F238E27FC236}">
                            <a16:creationId xmlns:a16="http://schemas.microsoft.com/office/drawing/2014/main" id="{4F058782-59BB-46F1-B11D-FB7775AF391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03" name="Ink 102">
                        <a:extLst>
                          <a:ext uri="{FF2B5EF4-FFF2-40B4-BE49-F238E27FC236}">
                            <a16:creationId xmlns:a16="http://schemas.microsoft.com/office/drawing/2014/main" id="{6D0F961E-7062-40ED-935D-6010F899A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990" name="Group 989">
                  <a:extLst>
                    <a:ext uri="{FF2B5EF4-FFF2-40B4-BE49-F238E27FC236}">
                      <a16:creationId xmlns:a16="http://schemas.microsoft.com/office/drawing/2014/main" id="{EA190606-C077-4767-AF86-B62BCAA79753}"/>
                    </a:ext>
                  </a:extLst>
                </p:cNvPr>
                <p:cNvGrpSpPr/>
                <p:nvPr/>
              </p:nvGrpSpPr>
              <p:grpSpPr>
                <a:xfrm>
                  <a:off x="8618846" y="3057225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23" name="Group 1122">
                    <a:extLst>
                      <a:ext uri="{FF2B5EF4-FFF2-40B4-BE49-F238E27FC236}">
                        <a16:creationId xmlns:a16="http://schemas.microsoft.com/office/drawing/2014/main" id="{7FDEC68A-0BB3-4197-93C5-DD5827EF3ADD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26" name="Oval 1125">
                      <a:extLst>
                        <a:ext uri="{FF2B5EF4-FFF2-40B4-BE49-F238E27FC236}">
                          <a16:creationId xmlns:a16="http://schemas.microsoft.com/office/drawing/2014/main" id="{82FD1FDD-AEC8-4ECC-8FA7-6FCDDB7F1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45">
                      <p14:nvContentPartPr>
                        <p14:cNvPr id="1127" name="Ink 1126">
                          <a:extLst>
                            <a:ext uri="{FF2B5EF4-FFF2-40B4-BE49-F238E27FC236}">
                              <a16:creationId xmlns:a16="http://schemas.microsoft.com/office/drawing/2014/main" id="{E50ED7D7-5B04-4367-84A8-F0B4748D15D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69" name="Ink 13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87AB0FA7-597E-4122-B038-6C6ED6F6841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9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46">
                    <p14:nvContentPartPr>
                      <p14:cNvPr id="170" name="Ink 1123">
                        <a:extLst>
                          <a:ext uri="{FF2B5EF4-FFF2-40B4-BE49-F238E27FC236}">
                            <a16:creationId xmlns:a16="http://schemas.microsoft.com/office/drawing/2014/main" id="{9E132B06-0D4D-41AD-B595-E507FC2C1BC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32" name="Ink 131">
                        <a:extLst>
                          <a:ext uri="{FF2B5EF4-FFF2-40B4-BE49-F238E27FC236}">
                            <a16:creationId xmlns:a16="http://schemas.microsoft.com/office/drawing/2014/main" id="{AD89CBD1-9B7A-4A8D-B50B-FCD866172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47">
                    <p14:nvContentPartPr>
                      <p14:cNvPr id="1125" name="Ink 1124">
                        <a:extLst>
                          <a:ext uri="{FF2B5EF4-FFF2-40B4-BE49-F238E27FC236}">
                            <a16:creationId xmlns:a16="http://schemas.microsoft.com/office/drawing/2014/main" id="{F61CF000-F996-4A25-80DC-1C12E3B0EEC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33" name="Ink 132">
                        <a:extLst>
                          <a:ext uri="{FF2B5EF4-FFF2-40B4-BE49-F238E27FC236}">
                            <a16:creationId xmlns:a16="http://schemas.microsoft.com/office/drawing/2014/main" id="{9666E10D-6B15-4663-B60A-37216EDF6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991" name="Group 990">
                  <a:extLst>
                    <a:ext uri="{FF2B5EF4-FFF2-40B4-BE49-F238E27FC236}">
                      <a16:creationId xmlns:a16="http://schemas.microsoft.com/office/drawing/2014/main" id="{8132884F-761D-4F92-8F63-C53D4A9BC63B}"/>
                    </a:ext>
                  </a:extLst>
                </p:cNvPr>
                <p:cNvGrpSpPr/>
                <p:nvPr/>
              </p:nvGrpSpPr>
              <p:grpSpPr>
                <a:xfrm>
                  <a:off x="8408992" y="3392835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18" name="Group 1117">
                    <a:extLst>
                      <a:ext uri="{FF2B5EF4-FFF2-40B4-BE49-F238E27FC236}">
                        <a16:creationId xmlns:a16="http://schemas.microsoft.com/office/drawing/2014/main" id="{66CBC1ED-E751-49B6-8DD1-AED565D97400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21" name="Oval 1120">
                      <a:extLst>
                        <a:ext uri="{FF2B5EF4-FFF2-40B4-BE49-F238E27FC236}">
                          <a16:creationId xmlns:a16="http://schemas.microsoft.com/office/drawing/2014/main" id="{CC940822-AABD-43E3-9E00-500F2DC6AF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48">
                      <p14:nvContentPartPr>
                        <p14:cNvPr id="1122" name="Ink 1121">
                          <a:extLst>
                            <a:ext uri="{FF2B5EF4-FFF2-40B4-BE49-F238E27FC236}">
                              <a16:creationId xmlns:a16="http://schemas.microsoft.com/office/drawing/2014/main" id="{7A7D2C6B-7CD3-4370-906B-F5BA98AAC1F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71" name="Ink 16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46C5D3DD-DF0F-4E3C-9795-69D21A4699D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13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49">
                    <p14:nvContentPartPr>
                      <p14:cNvPr id="1119" name="Ink 1118">
                        <a:extLst>
                          <a:ext uri="{FF2B5EF4-FFF2-40B4-BE49-F238E27FC236}">
                            <a16:creationId xmlns:a16="http://schemas.microsoft.com/office/drawing/2014/main" id="{25863C4B-C041-430C-83ED-B1C6C73EFA6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62" name="Ink 161">
                        <a:extLst>
                          <a:ext uri="{FF2B5EF4-FFF2-40B4-BE49-F238E27FC236}">
                            <a16:creationId xmlns:a16="http://schemas.microsoft.com/office/drawing/2014/main" id="{C7DA3A26-2634-4834-937B-CFA70CA6C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50">
                    <p14:nvContentPartPr>
                      <p14:cNvPr id="1120" name="Ink 1119">
                        <a:extLst>
                          <a:ext uri="{FF2B5EF4-FFF2-40B4-BE49-F238E27FC236}">
                            <a16:creationId xmlns:a16="http://schemas.microsoft.com/office/drawing/2014/main" id="{A7714776-2D66-4439-9EAD-27EDDFE6188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63" name="Ink 162">
                        <a:extLst>
                          <a:ext uri="{FF2B5EF4-FFF2-40B4-BE49-F238E27FC236}">
                            <a16:creationId xmlns:a16="http://schemas.microsoft.com/office/drawing/2014/main" id="{60C512C1-8DDC-4D68-9E9D-87EFDB64C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992" name="Group 991">
                  <a:extLst>
                    <a:ext uri="{FF2B5EF4-FFF2-40B4-BE49-F238E27FC236}">
                      <a16:creationId xmlns:a16="http://schemas.microsoft.com/office/drawing/2014/main" id="{FCF63EA7-3896-45D1-9629-71C7EDB73BFC}"/>
                    </a:ext>
                  </a:extLst>
                </p:cNvPr>
                <p:cNvGrpSpPr/>
                <p:nvPr/>
              </p:nvGrpSpPr>
              <p:grpSpPr>
                <a:xfrm>
                  <a:off x="7715970" y="1903131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13" name="Group 1112">
                    <a:extLst>
                      <a:ext uri="{FF2B5EF4-FFF2-40B4-BE49-F238E27FC236}">
                        <a16:creationId xmlns:a16="http://schemas.microsoft.com/office/drawing/2014/main" id="{49E7A3BC-E6DD-46A8-90B9-8658C504C332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16" name="Oval 1115">
                      <a:extLst>
                        <a:ext uri="{FF2B5EF4-FFF2-40B4-BE49-F238E27FC236}">
                          <a16:creationId xmlns:a16="http://schemas.microsoft.com/office/drawing/2014/main" id="{C97F13BD-8DD7-410F-A183-DFE80FF1B2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51">
                      <p14:nvContentPartPr>
                        <p14:cNvPr id="1117" name="Ink 1116">
                          <a:extLst>
                            <a:ext uri="{FF2B5EF4-FFF2-40B4-BE49-F238E27FC236}">
                              <a16:creationId xmlns:a16="http://schemas.microsoft.com/office/drawing/2014/main" id="{D9A79532-EC07-4EE2-B7E4-E7000403421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9" name="Ink 8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7D265D38-8DB1-4DA4-BD44-569D4369ACD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17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52">
                    <p14:nvContentPartPr>
                      <p14:cNvPr id="1114" name="Ink 1113">
                        <a:extLst>
                          <a:ext uri="{FF2B5EF4-FFF2-40B4-BE49-F238E27FC236}">
                            <a16:creationId xmlns:a16="http://schemas.microsoft.com/office/drawing/2014/main" id="{94036D5F-F58A-45BF-B312-C6D372C845D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6" name="Ink 5">
                        <a:extLst>
                          <a:ext uri="{FF2B5EF4-FFF2-40B4-BE49-F238E27FC236}">
                            <a16:creationId xmlns:a16="http://schemas.microsoft.com/office/drawing/2014/main" id="{155D51FF-F226-49C1-9255-214F59B7F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53">
                    <p14:nvContentPartPr>
                      <p14:cNvPr id="1115" name="Ink 1114">
                        <a:extLst>
                          <a:ext uri="{FF2B5EF4-FFF2-40B4-BE49-F238E27FC236}">
                            <a16:creationId xmlns:a16="http://schemas.microsoft.com/office/drawing/2014/main" id="{ABC15879-2AED-44E7-97C5-E5F2E18EDE0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7" name="Ink 6">
                        <a:extLst>
                          <a:ext uri="{FF2B5EF4-FFF2-40B4-BE49-F238E27FC236}">
                            <a16:creationId xmlns:a16="http://schemas.microsoft.com/office/drawing/2014/main" id="{14E139F1-199A-41EB-831B-5A81D49206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993" name="Group 992">
                  <a:extLst>
                    <a:ext uri="{FF2B5EF4-FFF2-40B4-BE49-F238E27FC236}">
                      <a16:creationId xmlns:a16="http://schemas.microsoft.com/office/drawing/2014/main" id="{B5CCAD17-3C8E-4346-A340-14110DD478E2}"/>
                    </a:ext>
                  </a:extLst>
                </p:cNvPr>
                <p:cNvGrpSpPr/>
                <p:nvPr/>
              </p:nvGrpSpPr>
              <p:grpSpPr>
                <a:xfrm>
                  <a:off x="8336984" y="1903130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08" name="Group 1107">
                    <a:extLst>
                      <a:ext uri="{FF2B5EF4-FFF2-40B4-BE49-F238E27FC236}">
                        <a16:creationId xmlns:a16="http://schemas.microsoft.com/office/drawing/2014/main" id="{B1AF0313-2FD7-4DBC-B11E-39D1A8EA873F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11" name="Oval 1110">
                      <a:extLst>
                        <a:ext uri="{FF2B5EF4-FFF2-40B4-BE49-F238E27FC236}">
                          <a16:creationId xmlns:a16="http://schemas.microsoft.com/office/drawing/2014/main" id="{EC9C2B8B-6F2A-40D3-946A-C9CAD80F35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54">
                      <p14:nvContentPartPr>
                        <p14:cNvPr id="1112" name="Ink 1111">
                          <a:extLst>
                            <a:ext uri="{FF2B5EF4-FFF2-40B4-BE49-F238E27FC236}">
                              <a16:creationId xmlns:a16="http://schemas.microsoft.com/office/drawing/2014/main" id="{38D6D5C2-CED8-48EB-ACA3-09E6A11BAED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" name="Ink 1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4AF5F5C1-A817-4DCA-A31D-01BD609FF1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51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55">
                    <p14:nvContentPartPr>
                      <p14:cNvPr id="1109" name="Ink 1108">
                        <a:extLst>
                          <a:ext uri="{FF2B5EF4-FFF2-40B4-BE49-F238E27FC236}">
                            <a16:creationId xmlns:a16="http://schemas.microsoft.com/office/drawing/2014/main" id="{369E603D-3E33-48E2-A984-B464D0F818B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2" name="Ink 11">
                        <a:extLst>
                          <a:ext uri="{FF2B5EF4-FFF2-40B4-BE49-F238E27FC236}">
                            <a16:creationId xmlns:a16="http://schemas.microsoft.com/office/drawing/2014/main" id="{7C54A6CB-82FD-480F-99D2-61A50CEFE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56">
                    <p14:nvContentPartPr>
                      <p14:cNvPr id="1110" name="Ink 1109">
                        <a:extLst>
                          <a:ext uri="{FF2B5EF4-FFF2-40B4-BE49-F238E27FC236}">
                            <a16:creationId xmlns:a16="http://schemas.microsoft.com/office/drawing/2014/main" id="{1B586348-2145-4E27-810D-A715F083DF9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3" name="Ink 12">
                        <a:extLst>
                          <a:ext uri="{FF2B5EF4-FFF2-40B4-BE49-F238E27FC236}">
                            <a16:creationId xmlns:a16="http://schemas.microsoft.com/office/drawing/2014/main" id="{FC5F0099-1917-40ED-BBFA-0E313D006D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994" name="Group 993">
                  <a:extLst>
                    <a:ext uri="{FF2B5EF4-FFF2-40B4-BE49-F238E27FC236}">
                      <a16:creationId xmlns:a16="http://schemas.microsoft.com/office/drawing/2014/main" id="{055D8A86-376C-4BCF-A128-EAF58CA53BF2}"/>
                    </a:ext>
                  </a:extLst>
                </p:cNvPr>
                <p:cNvGrpSpPr/>
                <p:nvPr/>
              </p:nvGrpSpPr>
              <p:grpSpPr>
                <a:xfrm>
                  <a:off x="8966523" y="1911280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103" name="Group 1102">
                    <a:extLst>
                      <a:ext uri="{FF2B5EF4-FFF2-40B4-BE49-F238E27FC236}">
                        <a16:creationId xmlns:a16="http://schemas.microsoft.com/office/drawing/2014/main" id="{3F6B2EC9-2392-4C99-B707-0F39442F07D5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106" name="Oval 1105">
                      <a:extLst>
                        <a:ext uri="{FF2B5EF4-FFF2-40B4-BE49-F238E27FC236}">
                          <a16:creationId xmlns:a16="http://schemas.microsoft.com/office/drawing/2014/main" id="{3D3F7017-AF70-4608-9D08-49CF563E7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57">
                      <p14:nvContentPartPr>
                        <p14:cNvPr id="1107" name="Ink 1106">
                          <a:extLst>
                            <a:ext uri="{FF2B5EF4-FFF2-40B4-BE49-F238E27FC236}">
                              <a16:creationId xmlns:a16="http://schemas.microsoft.com/office/drawing/2014/main" id="{5340A124-60F3-49E3-AD50-A6C1DBF704E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21" name="Ink 20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0EDC7317-5F56-4BF0-A862-CBE39DEC4E8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1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58">
                    <p14:nvContentPartPr>
                      <p14:cNvPr id="1104" name="Ink 1103">
                        <a:extLst>
                          <a:ext uri="{FF2B5EF4-FFF2-40B4-BE49-F238E27FC236}">
                            <a16:creationId xmlns:a16="http://schemas.microsoft.com/office/drawing/2014/main" id="{418C0586-D038-4B82-99DA-EB0A479663B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8" name="Ink 17">
                        <a:extLst>
                          <a:ext uri="{FF2B5EF4-FFF2-40B4-BE49-F238E27FC236}">
                            <a16:creationId xmlns:a16="http://schemas.microsoft.com/office/drawing/2014/main" id="{5CD1901B-ED54-4910-ABF9-78EEB7621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59">
                    <p14:nvContentPartPr>
                      <p14:cNvPr id="1105" name="Ink 1104">
                        <a:extLst>
                          <a:ext uri="{FF2B5EF4-FFF2-40B4-BE49-F238E27FC236}">
                            <a16:creationId xmlns:a16="http://schemas.microsoft.com/office/drawing/2014/main" id="{2319AD1C-DED9-4E03-9A4A-9D6D7449375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9" name="Ink 18">
                        <a:extLst>
                          <a:ext uri="{FF2B5EF4-FFF2-40B4-BE49-F238E27FC236}">
                            <a16:creationId xmlns:a16="http://schemas.microsoft.com/office/drawing/2014/main" id="{9C668364-C5A4-408B-97A1-609A589691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995" name="Group 994">
                  <a:extLst>
                    <a:ext uri="{FF2B5EF4-FFF2-40B4-BE49-F238E27FC236}">
                      <a16:creationId xmlns:a16="http://schemas.microsoft.com/office/drawing/2014/main" id="{87B026B6-BBB6-424D-B1CF-E2F5C5083F33}"/>
                    </a:ext>
                  </a:extLst>
                </p:cNvPr>
                <p:cNvGrpSpPr/>
                <p:nvPr/>
              </p:nvGrpSpPr>
              <p:grpSpPr>
                <a:xfrm>
                  <a:off x="7836096" y="2476949"/>
                  <a:ext cx="516531" cy="516531"/>
                  <a:chOff x="9960679" y="2168263"/>
                  <a:chExt cx="516531" cy="516531"/>
                </a:xfrm>
                <a:solidFill>
                  <a:srgbClr val="C00000">
                    <a:lumMod val="50000"/>
                  </a:srgbClr>
                </a:solidFill>
              </p:grpSpPr>
              <p:grpSp>
                <p:nvGrpSpPr>
                  <p:cNvPr id="1098" name="Group 1097">
                    <a:extLst>
                      <a:ext uri="{FF2B5EF4-FFF2-40B4-BE49-F238E27FC236}">
                        <a16:creationId xmlns:a16="http://schemas.microsoft.com/office/drawing/2014/main" id="{1779BF23-6EB7-4694-A617-5EBDEEFBF021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  <a:grpFill/>
                </p:grpSpPr>
                <p:sp>
                  <p:nvSpPr>
                    <p:cNvPr id="1101" name="Oval 1100">
                      <a:extLst>
                        <a:ext uri="{FF2B5EF4-FFF2-40B4-BE49-F238E27FC236}">
                          <a16:creationId xmlns:a16="http://schemas.microsoft.com/office/drawing/2014/main" id="{7FB80636-4A30-4D59-B15C-F06E9E221E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60">
                      <p14:nvContentPartPr>
                        <p14:cNvPr id="1102" name="Ink 1101">
                          <a:extLst>
                            <a:ext uri="{FF2B5EF4-FFF2-40B4-BE49-F238E27FC236}">
                              <a16:creationId xmlns:a16="http://schemas.microsoft.com/office/drawing/2014/main" id="{10213B18-A094-40E7-ABEC-FA372EC00D3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81" name="Ink 80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BF53AE80-B1EC-4B12-8230-95F1255F407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21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61">
                    <p14:nvContentPartPr>
                      <p14:cNvPr id="1099" name="Ink 1098">
                        <a:extLst>
                          <a:ext uri="{FF2B5EF4-FFF2-40B4-BE49-F238E27FC236}">
                            <a16:creationId xmlns:a16="http://schemas.microsoft.com/office/drawing/2014/main" id="{D26F9124-3707-46C7-A8D8-C8A1B0D3B09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78" name="Ink 77">
                        <a:extLst>
                          <a:ext uri="{FF2B5EF4-FFF2-40B4-BE49-F238E27FC236}">
                            <a16:creationId xmlns:a16="http://schemas.microsoft.com/office/drawing/2014/main" id="{6AE3D2FA-A241-431C-BDBA-94BF778201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62">
                    <p14:nvContentPartPr>
                      <p14:cNvPr id="1100" name="Ink 1099">
                        <a:extLst>
                          <a:ext uri="{FF2B5EF4-FFF2-40B4-BE49-F238E27FC236}">
                            <a16:creationId xmlns:a16="http://schemas.microsoft.com/office/drawing/2014/main" id="{AB93142E-4F0F-4639-BD2A-BBB3243BBFC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79" name="Ink 78">
                        <a:extLst>
                          <a:ext uri="{FF2B5EF4-FFF2-40B4-BE49-F238E27FC236}">
                            <a16:creationId xmlns:a16="http://schemas.microsoft.com/office/drawing/2014/main" id="{B7F50263-F8E2-40A7-A292-FCEC74D7B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996" name="Group 995">
                  <a:extLst>
                    <a:ext uri="{FF2B5EF4-FFF2-40B4-BE49-F238E27FC236}">
                      <a16:creationId xmlns:a16="http://schemas.microsoft.com/office/drawing/2014/main" id="{A657001A-F04C-40A9-AEFB-90881C3F7806}"/>
                    </a:ext>
                  </a:extLst>
                </p:cNvPr>
                <p:cNvGrpSpPr/>
                <p:nvPr/>
              </p:nvGrpSpPr>
              <p:grpSpPr>
                <a:xfrm>
                  <a:off x="8457891" y="2476949"/>
                  <a:ext cx="516531" cy="516531"/>
                  <a:chOff x="9960679" y="2168263"/>
                  <a:chExt cx="516531" cy="516531"/>
                </a:xfrm>
                <a:solidFill>
                  <a:srgbClr val="C00000">
                    <a:lumMod val="50000"/>
                  </a:srgbClr>
                </a:solidFill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76702ACB-5A3C-41B9-98B0-18BD092FA979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  <a:grpFill/>
                </p:grpSpPr>
                <p:sp>
                  <p:nvSpPr>
                    <p:cNvPr id="1096" name="Oval 1095">
                      <a:extLst>
                        <a:ext uri="{FF2B5EF4-FFF2-40B4-BE49-F238E27FC236}">
                          <a16:creationId xmlns:a16="http://schemas.microsoft.com/office/drawing/2014/main" id="{F5FA5A8F-19D7-4A63-957F-B937693DCB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63">
                      <p14:nvContentPartPr>
                        <p14:cNvPr id="1097" name="Ink 1096">
                          <a:extLst>
                            <a:ext uri="{FF2B5EF4-FFF2-40B4-BE49-F238E27FC236}">
                              <a16:creationId xmlns:a16="http://schemas.microsoft.com/office/drawing/2014/main" id="{DB59EEED-C195-4D4E-A661-CFB21876660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87" name="Ink 86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01D63437-1E8F-42C0-A46D-F926E7DFD9E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64">
                    <p14:nvContentPartPr>
                      <p14:cNvPr id="1094" name="Ink 1093">
                        <a:extLst>
                          <a:ext uri="{FF2B5EF4-FFF2-40B4-BE49-F238E27FC236}">
                            <a16:creationId xmlns:a16="http://schemas.microsoft.com/office/drawing/2014/main" id="{1BA87D5A-4FCE-4815-8BD0-EB23F273435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84" name="Ink 83">
                        <a:extLst>
                          <a:ext uri="{FF2B5EF4-FFF2-40B4-BE49-F238E27FC236}">
                            <a16:creationId xmlns:a16="http://schemas.microsoft.com/office/drawing/2014/main" id="{7CF54A78-19C8-43F4-A9EF-57FBC332C2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65">
                    <p14:nvContentPartPr>
                      <p14:cNvPr id="1095" name="Ink 1094">
                        <a:extLst>
                          <a:ext uri="{FF2B5EF4-FFF2-40B4-BE49-F238E27FC236}">
                            <a16:creationId xmlns:a16="http://schemas.microsoft.com/office/drawing/2014/main" id="{C33880B6-AD56-4A9F-ADF2-3FB6ED4BB0B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85" name="Ink 84">
                        <a:extLst>
                          <a:ext uri="{FF2B5EF4-FFF2-40B4-BE49-F238E27FC236}">
                            <a16:creationId xmlns:a16="http://schemas.microsoft.com/office/drawing/2014/main" id="{18F8411A-F6AD-4856-BA74-2AB0FDB97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997" name="Group 996">
                  <a:extLst>
                    <a:ext uri="{FF2B5EF4-FFF2-40B4-BE49-F238E27FC236}">
                      <a16:creationId xmlns:a16="http://schemas.microsoft.com/office/drawing/2014/main" id="{5C2A3C34-72E0-4706-AFD2-A443486DB147}"/>
                    </a:ext>
                  </a:extLst>
                </p:cNvPr>
                <p:cNvGrpSpPr/>
                <p:nvPr/>
              </p:nvGrpSpPr>
              <p:grpSpPr>
                <a:xfrm>
                  <a:off x="7506116" y="2238741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088" name="Group 1087">
                    <a:extLst>
                      <a:ext uri="{FF2B5EF4-FFF2-40B4-BE49-F238E27FC236}">
                        <a16:creationId xmlns:a16="http://schemas.microsoft.com/office/drawing/2014/main" id="{E174CE77-448C-4B6D-8B80-35181ADC0850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091" name="Oval 1090">
                      <a:extLst>
                        <a:ext uri="{FF2B5EF4-FFF2-40B4-BE49-F238E27FC236}">
                          <a16:creationId xmlns:a16="http://schemas.microsoft.com/office/drawing/2014/main" id="{92222BC2-B28D-4BB2-9909-A4F7F4E970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66">
                      <p14:nvContentPartPr>
                        <p14:cNvPr id="1092" name="Ink 1091">
                          <a:extLst>
                            <a:ext uri="{FF2B5EF4-FFF2-40B4-BE49-F238E27FC236}">
                              <a16:creationId xmlns:a16="http://schemas.microsoft.com/office/drawing/2014/main" id="{2A3988E9-059B-475C-9EE8-F6A6D0719E3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93" name="Ink 92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CDAE6082-99E1-45A5-9083-DDDD1A605AC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28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67">
                    <p14:nvContentPartPr>
                      <p14:cNvPr id="1089" name="Ink 1088">
                        <a:extLst>
                          <a:ext uri="{FF2B5EF4-FFF2-40B4-BE49-F238E27FC236}">
                            <a16:creationId xmlns:a16="http://schemas.microsoft.com/office/drawing/2014/main" id="{11F48ED0-2CBA-4409-B67D-BB9A9A28E33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90" name="Ink 89">
                        <a:extLst>
                          <a:ext uri="{FF2B5EF4-FFF2-40B4-BE49-F238E27FC236}">
                            <a16:creationId xmlns:a16="http://schemas.microsoft.com/office/drawing/2014/main" id="{4B3B8407-4D88-4530-8C19-667E50A6F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68">
                    <p14:nvContentPartPr>
                      <p14:cNvPr id="1090" name="Ink 1089">
                        <a:extLst>
                          <a:ext uri="{FF2B5EF4-FFF2-40B4-BE49-F238E27FC236}">
                            <a16:creationId xmlns:a16="http://schemas.microsoft.com/office/drawing/2014/main" id="{AD196840-D9D9-4967-B6EC-821C042D5B8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91" name="Ink 90">
                        <a:extLst>
                          <a:ext uri="{FF2B5EF4-FFF2-40B4-BE49-F238E27FC236}">
                            <a16:creationId xmlns:a16="http://schemas.microsoft.com/office/drawing/2014/main" id="{8C481D96-6ED4-4720-86F2-68474A969E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998" name="Group 997">
                  <a:extLst>
                    <a:ext uri="{FF2B5EF4-FFF2-40B4-BE49-F238E27FC236}">
                      <a16:creationId xmlns:a16="http://schemas.microsoft.com/office/drawing/2014/main" id="{EC6F4194-E5DE-4772-A53A-EAE9FA2FAD79}"/>
                    </a:ext>
                  </a:extLst>
                </p:cNvPr>
                <p:cNvGrpSpPr/>
                <p:nvPr/>
              </p:nvGrpSpPr>
              <p:grpSpPr>
                <a:xfrm>
                  <a:off x="8127130" y="2238740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D8ADCF1D-4970-4B6C-8D12-3DDE648EB9C4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086" name="Oval 1085">
                      <a:extLst>
                        <a:ext uri="{FF2B5EF4-FFF2-40B4-BE49-F238E27FC236}">
                          <a16:creationId xmlns:a16="http://schemas.microsoft.com/office/drawing/2014/main" id="{3B8CC3EC-F200-4EDE-8239-C0D2EE1C6E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69">
                      <p14:nvContentPartPr>
                        <p14:cNvPr id="1087" name="Ink 1086">
                          <a:extLst>
                            <a:ext uri="{FF2B5EF4-FFF2-40B4-BE49-F238E27FC236}">
                              <a16:creationId xmlns:a16="http://schemas.microsoft.com/office/drawing/2014/main" id="{26E7662F-1302-41D4-8BD9-A1307AECE3B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99" name="Ink 98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DC6EC86D-14A4-4001-B114-541BD17E74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55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70">
                    <p14:nvContentPartPr>
                      <p14:cNvPr id="1084" name="Ink 1083">
                        <a:extLst>
                          <a:ext uri="{FF2B5EF4-FFF2-40B4-BE49-F238E27FC236}">
                            <a16:creationId xmlns:a16="http://schemas.microsoft.com/office/drawing/2014/main" id="{02C5825C-FF63-4545-8191-188B9B3F6A3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96" name="Ink 95">
                        <a:extLst>
                          <a:ext uri="{FF2B5EF4-FFF2-40B4-BE49-F238E27FC236}">
                            <a16:creationId xmlns:a16="http://schemas.microsoft.com/office/drawing/2014/main" id="{0BBCD7E8-80FC-44A0-9445-ADE664AA0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71">
                    <p14:nvContentPartPr>
                      <p14:cNvPr id="1085" name="Ink 1084">
                        <a:extLst>
                          <a:ext uri="{FF2B5EF4-FFF2-40B4-BE49-F238E27FC236}">
                            <a16:creationId xmlns:a16="http://schemas.microsoft.com/office/drawing/2014/main" id="{F685C824-5781-4471-B5C9-32C3E17E515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97" name="Ink 96">
                        <a:extLst>
                          <a:ext uri="{FF2B5EF4-FFF2-40B4-BE49-F238E27FC236}">
                            <a16:creationId xmlns:a16="http://schemas.microsoft.com/office/drawing/2014/main" id="{5D0D49D6-4F7D-4574-A02A-32797FC7E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999" name="Group 998">
                  <a:extLst>
                    <a:ext uri="{FF2B5EF4-FFF2-40B4-BE49-F238E27FC236}">
                      <a16:creationId xmlns:a16="http://schemas.microsoft.com/office/drawing/2014/main" id="{06F00098-8AFC-49F4-B6CA-8BC0BDF46B8E}"/>
                    </a:ext>
                  </a:extLst>
                </p:cNvPr>
                <p:cNvGrpSpPr/>
                <p:nvPr/>
              </p:nvGrpSpPr>
              <p:grpSpPr>
                <a:xfrm>
                  <a:off x="8756669" y="2246890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078" name="Group 1077">
                    <a:extLst>
                      <a:ext uri="{FF2B5EF4-FFF2-40B4-BE49-F238E27FC236}">
                        <a16:creationId xmlns:a16="http://schemas.microsoft.com/office/drawing/2014/main" id="{799815CC-3B85-4AEF-A43E-8672537E16AD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081" name="Oval 1080">
                      <a:extLst>
                        <a:ext uri="{FF2B5EF4-FFF2-40B4-BE49-F238E27FC236}">
                          <a16:creationId xmlns:a16="http://schemas.microsoft.com/office/drawing/2014/main" id="{2181C847-21AA-47B6-8F93-65B5F5F843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72">
                      <p14:nvContentPartPr>
                        <p14:cNvPr id="1082" name="Ink 1081">
                          <a:extLst>
                            <a:ext uri="{FF2B5EF4-FFF2-40B4-BE49-F238E27FC236}">
                              <a16:creationId xmlns:a16="http://schemas.microsoft.com/office/drawing/2014/main" id="{36980970-5F96-4E50-BF4E-ACAA74DCA5B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05" name="Ink 10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81157689-539A-47BB-9934-FE636099870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5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73">
                    <p14:nvContentPartPr>
                      <p14:cNvPr id="1079" name="Ink 1078">
                        <a:extLst>
                          <a:ext uri="{FF2B5EF4-FFF2-40B4-BE49-F238E27FC236}">
                            <a16:creationId xmlns:a16="http://schemas.microsoft.com/office/drawing/2014/main" id="{7EF516EE-89A4-4C1B-A832-77248689F2F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02" name="Ink 101">
                        <a:extLst>
                          <a:ext uri="{FF2B5EF4-FFF2-40B4-BE49-F238E27FC236}">
                            <a16:creationId xmlns:a16="http://schemas.microsoft.com/office/drawing/2014/main" id="{CDAB3A5E-1D55-4E62-A36F-E2DDB2872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74">
                    <p14:nvContentPartPr>
                      <p14:cNvPr id="1080" name="Ink 1079">
                        <a:extLst>
                          <a:ext uri="{FF2B5EF4-FFF2-40B4-BE49-F238E27FC236}">
                            <a16:creationId xmlns:a16="http://schemas.microsoft.com/office/drawing/2014/main" id="{3A841EAE-BB55-44DA-AF82-315CDF43FFD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03" name="Ink 102">
                        <a:extLst>
                          <a:ext uri="{FF2B5EF4-FFF2-40B4-BE49-F238E27FC236}">
                            <a16:creationId xmlns:a16="http://schemas.microsoft.com/office/drawing/2014/main" id="{6D0F961E-7062-40ED-935D-6010F899A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72" name="Group 999">
                  <a:extLst>
                    <a:ext uri="{FF2B5EF4-FFF2-40B4-BE49-F238E27FC236}">
                      <a16:creationId xmlns:a16="http://schemas.microsoft.com/office/drawing/2014/main" id="{4CAF9908-929D-41A3-A3E4-DAFA04544B8C}"/>
                    </a:ext>
                  </a:extLst>
                </p:cNvPr>
                <p:cNvGrpSpPr/>
                <p:nvPr/>
              </p:nvGrpSpPr>
              <p:grpSpPr>
                <a:xfrm>
                  <a:off x="7689874" y="2751381"/>
                  <a:ext cx="516531" cy="516531"/>
                  <a:chOff x="9960679" y="2168263"/>
                  <a:chExt cx="516531" cy="516531"/>
                </a:xfrm>
                <a:solidFill>
                  <a:srgbClr val="C00000">
                    <a:lumMod val="50000"/>
                  </a:srgbClr>
                </a:solidFill>
              </p:grpSpPr>
              <p:grpSp>
                <p:nvGrpSpPr>
                  <p:cNvPr id="1073" name="Group 1072">
                    <a:extLst>
                      <a:ext uri="{FF2B5EF4-FFF2-40B4-BE49-F238E27FC236}">
                        <a16:creationId xmlns:a16="http://schemas.microsoft.com/office/drawing/2014/main" id="{54F92199-FD67-417A-BDDF-9650100D4D84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  <a:grpFill/>
                </p:grpSpPr>
                <p:sp>
                  <p:nvSpPr>
                    <p:cNvPr id="1076" name="Oval 1075">
                      <a:extLst>
                        <a:ext uri="{FF2B5EF4-FFF2-40B4-BE49-F238E27FC236}">
                          <a16:creationId xmlns:a16="http://schemas.microsoft.com/office/drawing/2014/main" id="{28BE2D7A-6C88-4DE8-AA73-DE4E150F2A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75">
                      <p14:nvContentPartPr>
                        <p14:cNvPr id="1077" name="Ink 1076">
                          <a:extLst>
                            <a:ext uri="{FF2B5EF4-FFF2-40B4-BE49-F238E27FC236}">
                              <a16:creationId xmlns:a16="http://schemas.microsoft.com/office/drawing/2014/main" id="{C588C17E-87F8-4967-8D83-B2BEF19CF1E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11" name="Ink 110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BB309DA3-2DCE-43F6-A4D5-16F2D6889EF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32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76">
                    <p14:nvContentPartPr>
                      <p14:cNvPr id="1074" name="Ink 1073">
                        <a:extLst>
                          <a:ext uri="{FF2B5EF4-FFF2-40B4-BE49-F238E27FC236}">
                            <a16:creationId xmlns:a16="http://schemas.microsoft.com/office/drawing/2014/main" id="{B00A1CF4-92E1-41D6-B582-8AB0163A765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08" name="Ink 107">
                        <a:extLst>
                          <a:ext uri="{FF2B5EF4-FFF2-40B4-BE49-F238E27FC236}">
                            <a16:creationId xmlns:a16="http://schemas.microsoft.com/office/drawing/2014/main" id="{394AC686-FB86-48BE-8970-9628732199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77">
                    <p14:nvContentPartPr>
                      <p14:cNvPr id="1075" name="Ink 1074">
                        <a:extLst>
                          <a:ext uri="{FF2B5EF4-FFF2-40B4-BE49-F238E27FC236}">
                            <a16:creationId xmlns:a16="http://schemas.microsoft.com/office/drawing/2014/main" id="{56BA996A-F11B-417A-9654-5D562C54205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09" name="Ink 108">
                        <a:extLst>
                          <a:ext uri="{FF2B5EF4-FFF2-40B4-BE49-F238E27FC236}">
                            <a16:creationId xmlns:a16="http://schemas.microsoft.com/office/drawing/2014/main" id="{0AAEB174-41FE-4F9F-8003-416F002CCA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73" name="Group 1000">
                  <a:extLst>
                    <a:ext uri="{FF2B5EF4-FFF2-40B4-BE49-F238E27FC236}">
                      <a16:creationId xmlns:a16="http://schemas.microsoft.com/office/drawing/2014/main" id="{3FD08402-7294-4F04-834B-0B425464ED90}"/>
                    </a:ext>
                  </a:extLst>
                </p:cNvPr>
                <p:cNvGrpSpPr/>
                <p:nvPr/>
              </p:nvGrpSpPr>
              <p:grpSpPr>
                <a:xfrm>
                  <a:off x="8311669" y="2751381"/>
                  <a:ext cx="516531" cy="516531"/>
                  <a:chOff x="9960679" y="2168263"/>
                  <a:chExt cx="516531" cy="516531"/>
                </a:xfrm>
                <a:solidFill>
                  <a:srgbClr val="C00000">
                    <a:lumMod val="50000"/>
                  </a:srgbClr>
                </a:solidFill>
              </p:grpSpPr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B1497374-6AE3-4C82-A1DD-AE86BBAB7766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  <a:grpFill/>
                </p:grpSpPr>
                <p:sp>
                  <p:nvSpPr>
                    <p:cNvPr id="1071" name="Oval 1070">
                      <a:extLst>
                        <a:ext uri="{FF2B5EF4-FFF2-40B4-BE49-F238E27FC236}">
                          <a16:creationId xmlns:a16="http://schemas.microsoft.com/office/drawing/2014/main" id="{D3A121BE-E3C0-45D5-88C0-E4EA95959A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78">
                      <p14:nvContentPartPr>
                        <p14:cNvPr id="1072" name="Ink 1071">
                          <a:extLst>
                            <a:ext uri="{FF2B5EF4-FFF2-40B4-BE49-F238E27FC236}">
                              <a16:creationId xmlns:a16="http://schemas.microsoft.com/office/drawing/2014/main" id="{7EAC11F1-331D-4AED-9202-298A340E9E5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17" name="Ink 116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89B89A0A-EA4F-4640-85CE-69687233447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62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79">
                    <p14:nvContentPartPr>
                      <p14:cNvPr id="1069" name="Ink 1068">
                        <a:extLst>
                          <a:ext uri="{FF2B5EF4-FFF2-40B4-BE49-F238E27FC236}">
                            <a16:creationId xmlns:a16="http://schemas.microsoft.com/office/drawing/2014/main" id="{FA60E44F-A314-49D4-86EB-EE00D06C792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14" name="Ink 113">
                        <a:extLst>
                          <a:ext uri="{FF2B5EF4-FFF2-40B4-BE49-F238E27FC236}">
                            <a16:creationId xmlns:a16="http://schemas.microsoft.com/office/drawing/2014/main" id="{C8F04AE6-8DFA-4CB4-94B9-7F9B4F773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80">
                    <p14:nvContentPartPr>
                      <p14:cNvPr id="1070" name="Ink 1069">
                        <a:extLst>
                          <a:ext uri="{FF2B5EF4-FFF2-40B4-BE49-F238E27FC236}">
                            <a16:creationId xmlns:a16="http://schemas.microsoft.com/office/drawing/2014/main" id="{181043F6-DD99-4512-AFD4-42C495B873D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15" name="Ink 114">
                        <a:extLst>
                          <a:ext uri="{FF2B5EF4-FFF2-40B4-BE49-F238E27FC236}">
                            <a16:creationId xmlns:a16="http://schemas.microsoft.com/office/drawing/2014/main" id="{162EC8B8-9B81-43E1-BAC6-805D26D12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74" name="Group 1001">
                  <a:extLst>
                    <a:ext uri="{FF2B5EF4-FFF2-40B4-BE49-F238E27FC236}">
                      <a16:creationId xmlns:a16="http://schemas.microsoft.com/office/drawing/2014/main" id="{4B3A8247-6685-458C-826D-F12A25250B4B}"/>
                    </a:ext>
                  </a:extLst>
                </p:cNvPr>
                <p:cNvGrpSpPr/>
                <p:nvPr/>
              </p:nvGrpSpPr>
              <p:grpSpPr>
                <a:xfrm>
                  <a:off x="7359894" y="2513173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063" name="Group 1062">
                    <a:extLst>
                      <a:ext uri="{FF2B5EF4-FFF2-40B4-BE49-F238E27FC236}">
                        <a16:creationId xmlns:a16="http://schemas.microsoft.com/office/drawing/2014/main" id="{F4EB86D8-FA39-41A5-8864-CA48EDBC2530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066" name="Oval 1065">
                      <a:extLst>
                        <a:ext uri="{FF2B5EF4-FFF2-40B4-BE49-F238E27FC236}">
                          <a16:creationId xmlns:a16="http://schemas.microsoft.com/office/drawing/2014/main" id="{BBDFA9F7-FEAB-4A54-8063-79721EDDD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81">
                      <p14:nvContentPartPr>
                        <p14:cNvPr id="1067" name="Ink 1066">
                          <a:extLst>
                            <a:ext uri="{FF2B5EF4-FFF2-40B4-BE49-F238E27FC236}">
                              <a16:creationId xmlns:a16="http://schemas.microsoft.com/office/drawing/2014/main" id="{15353259-0B3B-46D6-A14F-3A3AC6E8831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23" name="Ink 122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71687FD0-FA5C-4DB6-B953-CDDA93031E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39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82">
                    <p14:nvContentPartPr>
                      <p14:cNvPr id="1064" name="Ink 1063">
                        <a:extLst>
                          <a:ext uri="{FF2B5EF4-FFF2-40B4-BE49-F238E27FC236}">
                            <a16:creationId xmlns:a16="http://schemas.microsoft.com/office/drawing/2014/main" id="{18978A6A-0E24-4360-9367-E453A62000A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20" name="Ink 119">
                        <a:extLst>
                          <a:ext uri="{FF2B5EF4-FFF2-40B4-BE49-F238E27FC236}">
                            <a16:creationId xmlns:a16="http://schemas.microsoft.com/office/drawing/2014/main" id="{E5786E76-68C5-4B88-B887-11D830C03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83">
                    <p14:nvContentPartPr>
                      <p14:cNvPr id="1065" name="Ink 1064">
                        <a:extLst>
                          <a:ext uri="{FF2B5EF4-FFF2-40B4-BE49-F238E27FC236}">
                            <a16:creationId xmlns:a16="http://schemas.microsoft.com/office/drawing/2014/main" id="{083CBA6F-F817-467D-A81C-F7EDADDE5EB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21" name="Ink 120">
                        <a:extLst>
                          <a:ext uri="{FF2B5EF4-FFF2-40B4-BE49-F238E27FC236}">
                            <a16:creationId xmlns:a16="http://schemas.microsoft.com/office/drawing/2014/main" id="{4CE1671D-5AA0-4575-A05F-C07E86FEA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75" name="Group 1002">
                  <a:extLst>
                    <a:ext uri="{FF2B5EF4-FFF2-40B4-BE49-F238E27FC236}">
                      <a16:creationId xmlns:a16="http://schemas.microsoft.com/office/drawing/2014/main" id="{813400C9-AC6D-413A-9A10-650D4B4DDCCC}"/>
                    </a:ext>
                  </a:extLst>
                </p:cNvPr>
                <p:cNvGrpSpPr/>
                <p:nvPr/>
              </p:nvGrpSpPr>
              <p:grpSpPr>
                <a:xfrm>
                  <a:off x="7980908" y="2513172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058" name="Group 1057">
                    <a:extLst>
                      <a:ext uri="{FF2B5EF4-FFF2-40B4-BE49-F238E27FC236}">
                        <a16:creationId xmlns:a16="http://schemas.microsoft.com/office/drawing/2014/main" id="{4819A58D-08F4-4AC1-8B75-E4FC85EA1F62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061" name="Oval 1060">
                      <a:extLst>
                        <a:ext uri="{FF2B5EF4-FFF2-40B4-BE49-F238E27FC236}">
                          <a16:creationId xmlns:a16="http://schemas.microsoft.com/office/drawing/2014/main" id="{596A3608-85B9-416C-A0FD-B7479A3B42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84">
                      <p14:nvContentPartPr>
                        <p14:cNvPr id="1062" name="Ink 1061">
                          <a:extLst>
                            <a:ext uri="{FF2B5EF4-FFF2-40B4-BE49-F238E27FC236}">
                              <a16:creationId xmlns:a16="http://schemas.microsoft.com/office/drawing/2014/main" id="{9296FCD8-8CDA-4BE6-8720-C88E27DE70E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29" name="Ink 128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93032AD6-CD5A-4C5E-8E17-C3172965446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59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85">
                    <p14:nvContentPartPr>
                      <p14:cNvPr id="1059" name="Ink 1058">
                        <a:extLst>
                          <a:ext uri="{FF2B5EF4-FFF2-40B4-BE49-F238E27FC236}">
                            <a16:creationId xmlns:a16="http://schemas.microsoft.com/office/drawing/2014/main" id="{BF9185B3-EEB6-4F85-9D26-6FD1496989F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26" name="Ink 125">
                        <a:extLst>
                          <a:ext uri="{FF2B5EF4-FFF2-40B4-BE49-F238E27FC236}">
                            <a16:creationId xmlns:a16="http://schemas.microsoft.com/office/drawing/2014/main" id="{AC529EBD-5B92-4EF0-BCBA-F9D276C7FD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86">
                    <p14:nvContentPartPr>
                      <p14:cNvPr id="1060" name="Ink 1059">
                        <a:extLst>
                          <a:ext uri="{FF2B5EF4-FFF2-40B4-BE49-F238E27FC236}">
                            <a16:creationId xmlns:a16="http://schemas.microsoft.com/office/drawing/2014/main" id="{7C9D1DB2-FC81-40E1-9273-A7CC5F425A2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27" name="Ink 126">
                        <a:extLst>
                          <a:ext uri="{FF2B5EF4-FFF2-40B4-BE49-F238E27FC236}">
                            <a16:creationId xmlns:a16="http://schemas.microsoft.com/office/drawing/2014/main" id="{B8733A4C-7F99-446E-AC5D-2D5556C91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76" name="Group 1003">
                  <a:extLst>
                    <a:ext uri="{FF2B5EF4-FFF2-40B4-BE49-F238E27FC236}">
                      <a16:creationId xmlns:a16="http://schemas.microsoft.com/office/drawing/2014/main" id="{8B4DBE2B-6B3C-4010-851A-E2C789308F97}"/>
                    </a:ext>
                  </a:extLst>
                </p:cNvPr>
                <p:cNvGrpSpPr/>
                <p:nvPr/>
              </p:nvGrpSpPr>
              <p:grpSpPr>
                <a:xfrm>
                  <a:off x="8610447" y="2521322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053" name="Group 1052">
                    <a:extLst>
                      <a:ext uri="{FF2B5EF4-FFF2-40B4-BE49-F238E27FC236}">
                        <a16:creationId xmlns:a16="http://schemas.microsoft.com/office/drawing/2014/main" id="{1210B7E2-92FB-4065-9C06-BC6B1E2CCB88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056" name="Oval 1055">
                      <a:extLst>
                        <a:ext uri="{FF2B5EF4-FFF2-40B4-BE49-F238E27FC236}">
                          <a16:creationId xmlns:a16="http://schemas.microsoft.com/office/drawing/2014/main" id="{F25EE393-C6DC-4D85-B1E2-DE923468D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87">
                      <p14:nvContentPartPr>
                        <p14:cNvPr id="1057" name="Ink 1056">
                          <a:extLst>
                            <a:ext uri="{FF2B5EF4-FFF2-40B4-BE49-F238E27FC236}">
                              <a16:creationId xmlns:a16="http://schemas.microsoft.com/office/drawing/2014/main" id="{D3A9DA43-2CB5-4A63-B5BA-13C7E5842A6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35" name="Ink 13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87AB0FA7-597E-4122-B038-6C6ED6F6841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9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88">
                    <p14:nvContentPartPr>
                      <p14:cNvPr id="1054" name="Ink 1053">
                        <a:extLst>
                          <a:ext uri="{FF2B5EF4-FFF2-40B4-BE49-F238E27FC236}">
                            <a16:creationId xmlns:a16="http://schemas.microsoft.com/office/drawing/2014/main" id="{07A241ED-1533-46FC-9986-581F5AEEAC6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32" name="Ink 131">
                        <a:extLst>
                          <a:ext uri="{FF2B5EF4-FFF2-40B4-BE49-F238E27FC236}">
                            <a16:creationId xmlns:a16="http://schemas.microsoft.com/office/drawing/2014/main" id="{AD89CBD1-9B7A-4A8D-B50B-FCD866172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89">
                    <p14:nvContentPartPr>
                      <p14:cNvPr id="1055" name="Ink 1054">
                        <a:extLst>
                          <a:ext uri="{FF2B5EF4-FFF2-40B4-BE49-F238E27FC236}">
                            <a16:creationId xmlns:a16="http://schemas.microsoft.com/office/drawing/2014/main" id="{2D87B14F-A282-41AE-804E-D134FDC8B72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33" name="Ink 132">
                        <a:extLst>
                          <a:ext uri="{FF2B5EF4-FFF2-40B4-BE49-F238E27FC236}">
                            <a16:creationId xmlns:a16="http://schemas.microsoft.com/office/drawing/2014/main" id="{9666E10D-6B15-4663-B60A-37216EDF6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3B4D9554-7940-46DE-BD57-7429D4E668DE}"/>
                    </a:ext>
                  </a:extLst>
                </p:cNvPr>
                <p:cNvGrpSpPr/>
                <p:nvPr/>
              </p:nvGrpSpPr>
              <p:grpSpPr>
                <a:xfrm>
                  <a:off x="7480020" y="3086991"/>
                  <a:ext cx="516531" cy="516531"/>
                  <a:chOff x="9960679" y="2168263"/>
                  <a:chExt cx="516531" cy="516531"/>
                </a:xfrm>
                <a:solidFill>
                  <a:srgbClr val="C00000">
                    <a:lumMod val="50000"/>
                  </a:srgbClr>
                </a:solidFill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A343E246-45AF-4ECD-982F-380D3DD95BBE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  <a:grpFill/>
                </p:grpSpPr>
                <p:sp>
                  <p:nvSpPr>
                    <p:cNvPr id="1051" name="Oval 1050">
                      <a:extLst>
                        <a:ext uri="{FF2B5EF4-FFF2-40B4-BE49-F238E27FC236}">
                          <a16:creationId xmlns:a16="http://schemas.microsoft.com/office/drawing/2014/main" id="{DCC78564-3ECA-4F1C-9800-67C04B7327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90">
                      <p14:nvContentPartPr>
                        <p14:cNvPr id="1052" name="Ink 1051">
                          <a:extLst>
                            <a:ext uri="{FF2B5EF4-FFF2-40B4-BE49-F238E27FC236}">
                              <a16:creationId xmlns:a16="http://schemas.microsoft.com/office/drawing/2014/main" id="{9D6F6C2F-F07E-4B8F-9F89-70BB3F330A01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41" name="Ink 140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DD570A13-6238-418A-9A5B-13BDB8A84B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43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91">
                    <p14:nvContentPartPr>
                      <p14:cNvPr id="1049" name="Ink 1048">
                        <a:extLst>
                          <a:ext uri="{FF2B5EF4-FFF2-40B4-BE49-F238E27FC236}">
                            <a16:creationId xmlns:a16="http://schemas.microsoft.com/office/drawing/2014/main" id="{7FED5975-CAEE-4781-9E40-E0D22BDB703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38" name="Ink 137">
                        <a:extLst>
                          <a:ext uri="{FF2B5EF4-FFF2-40B4-BE49-F238E27FC236}">
                            <a16:creationId xmlns:a16="http://schemas.microsoft.com/office/drawing/2014/main" id="{297B069C-0006-4FF4-8E2E-E1488A02EA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92">
                    <p14:nvContentPartPr>
                      <p14:cNvPr id="1050" name="Ink 1049">
                        <a:extLst>
                          <a:ext uri="{FF2B5EF4-FFF2-40B4-BE49-F238E27FC236}">
                            <a16:creationId xmlns:a16="http://schemas.microsoft.com/office/drawing/2014/main" id="{D5DC98FB-47EE-4246-9E3D-0A24479D928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39" name="Ink 138">
                        <a:extLst>
                          <a:ext uri="{FF2B5EF4-FFF2-40B4-BE49-F238E27FC236}">
                            <a16:creationId xmlns:a16="http://schemas.microsoft.com/office/drawing/2014/main" id="{05954477-AF2F-4D0E-9E75-F6F979385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006" name="Group 1005">
                  <a:extLst>
                    <a:ext uri="{FF2B5EF4-FFF2-40B4-BE49-F238E27FC236}">
                      <a16:creationId xmlns:a16="http://schemas.microsoft.com/office/drawing/2014/main" id="{44F772D7-3759-4346-BCAE-8C35244BF72A}"/>
                    </a:ext>
                  </a:extLst>
                </p:cNvPr>
                <p:cNvGrpSpPr/>
                <p:nvPr/>
              </p:nvGrpSpPr>
              <p:grpSpPr>
                <a:xfrm>
                  <a:off x="8101815" y="3086991"/>
                  <a:ext cx="516531" cy="516531"/>
                  <a:chOff x="9960679" y="2168263"/>
                  <a:chExt cx="516531" cy="516531"/>
                </a:xfrm>
                <a:solidFill>
                  <a:srgbClr val="C00000">
                    <a:lumMod val="50000"/>
                  </a:srgbClr>
                </a:solidFill>
              </p:grpSpPr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293D5D85-7342-4660-92CC-FDEDDCEAA161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  <a:grpFill/>
                </p:grpSpPr>
                <p:sp>
                  <p:nvSpPr>
                    <p:cNvPr id="1046" name="Oval 1045">
                      <a:extLst>
                        <a:ext uri="{FF2B5EF4-FFF2-40B4-BE49-F238E27FC236}">
                          <a16:creationId xmlns:a16="http://schemas.microsoft.com/office/drawing/2014/main" id="{8B8B9892-B33A-488C-8984-2BD4197A5F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grpFill/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93">
                      <p14:nvContentPartPr>
                        <p14:cNvPr id="1047" name="Ink 1046">
                          <a:extLst>
                            <a:ext uri="{FF2B5EF4-FFF2-40B4-BE49-F238E27FC236}">
                              <a16:creationId xmlns:a16="http://schemas.microsoft.com/office/drawing/2014/main" id="{33C25079-7963-4873-B1FD-4916A8A37DA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47" name="Ink 146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C85E51D0-55DE-422C-BFF5-0E023C12787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81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94">
                    <p14:nvContentPartPr>
                      <p14:cNvPr id="1044" name="Ink 1043">
                        <a:extLst>
                          <a:ext uri="{FF2B5EF4-FFF2-40B4-BE49-F238E27FC236}">
                            <a16:creationId xmlns:a16="http://schemas.microsoft.com/office/drawing/2014/main" id="{FDBC15AC-7479-442C-A55A-CEA693CA347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44" name="Ink 143">
                        <a:extLst>
                          <a:ext uri="{FF2B5EF4-FFF2-40B4-BE49-F238E27FC236}">
                            <a16:creationId xmlns:a16="http://schemas.microsoft.com/office/drawing/2014/main" id="{E8DABC81-0432-4736-B1C3-FAC8B33BDD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95">
                    <p14:nvContentPartPr>
                      <p14:cNvPr id="1045" name="Ink 1044">
                        <a:extLst>
                          <a:ext uri="{FF2B5EF4-FFF2-40B4-BE49-F238E27FC236}">
                            <a16:creationId xmlns:a16="http://schemas.microsoft.com/office/drawing/2014/main" id="{F1FBB34D-E245-4844-BA66-596FAF15465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45" name="Ink 144">
                        <a:extLst>
                          <a:ext uri="{FF2B5EF4-FFF2-40B4-BE49-F238E27FC236}">
                            <a16:creationId xmlns:a16="http://schemas.microsoft.com/office/drawing/2014/main" id="{C281BD84-E311-4A89-8ED9-9A90B06C4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007" name="Group 1006">
                  <a:extLst>
                    <a:ext uri="{FF2B5EF4-FFF2-40B4-BE49-F238E27FC236}">
                      <a16:creationId xmlns:a16="http://schemas.microsoft.com/office/drawing/2014/main" id="{BAF46598-4720-4703-9FAA-FDD0B3B78CDF}"/>
                    </a:ext>
                  </a:extLst>
                </p:cNvPr>
                <p:cNvGrpSpPr/>
                <p:nvPr/>
              </p:nvGrpSpPr>
              <p:grpSpPr>
                <a:xfrm>
                  <a:off x="7150040" y="2848783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038" name="Group 1037">
                    <a:extLst>
                      <a:ext uri="{FF2B5EF4-FFF2-40B4-BE49-F238E27FC236}">
                        <a16:creationId xmlns:a16="http://schemas.microsoft.com/office/drawing/2014/main" id="{38A1226F-9522-4924-A377-18736A0401D1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041" name="Oval 1040">
                      <a:extLst>
                        <a:ext uri="{FF2B5EF4-FFF2-40B4-BE49-F238E27FC236}">
                          <a16:creationId xmlns:a16="http://schemas.microsoft.com/office/drawing/2014/main" id="{15A02CB0-A1B8-4858-A064-F8B159602A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96">
                      <p14:nvContentPartPr>
                        <p14:cNvPr id="1042" name="Ink 1041">
                          <a:extLst>
                            <a:ext uri="{FF2B5EF4-FFF2-40B4-BE49-F238E27FC236}">
                              <a16:creationId xmlns:a16="http://schemas.microsoft.com/office/drawing/2014/main" id="{A12292AD-E938-4CED-A23E-6B18A89C0B0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77" name="Ink 152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DA16828E-D547-410A-891A-CA67B97BE8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50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97">
                    <p14:nvContentPartPr>
                      <p14:cNvPr id="1039" name="Ink 1038">
                        <a:extLst>
                          <a:ext uri="{FF2B5EF4-FFF2-40B4-BE49-F238E27FC236}">
                            <a16:creationId xmlns:a16="http://schemas.microsoft.com/office/drawing/2014/main" id="{6D39C8B3-4052-481B-B2A8-AD1FC2F62C1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50" name="Ink 149">
                        <a:extLst>
                          <a:ext uri="{FF2B5EF4-FFF2-40B4-BE49-F238E27FC236}">
                            <a16:creationId xmlns:a16="http://schemas.microsoft.com/office/drawing/2014/main" id="{38EF034B-0D5B-44A0-9A0E-E967172C83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98">
                    <p14:nvContentPartPr>
                      <p14:cNvPr id="1040" name="Ink 1039">
                        <a:extLst>
                          <a:ext uri="{FF2B5EF4-FFF2-40B4-BE49-F238E27FC236}">
                            <a16:creationId xmlns:a16="http://schemas.microsoft.com/office/drawing/2014/main" id="{9F934ABE-1892-45E8-898F-F42AF7F5B7B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51" name="Ink 150">
                        <a:extLst>
                          <a:ext uri="{FF2B5EF4-FFF2-40B4-BE49-F238E27FC236}">
                            <a16:creationId xmlns:a16="http://schemas.microsoft.com/office/drawing/2014/main" id="{FBD40D37-A22C-45FF-AD05-413CC87AA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008" name="Group 1007">
                  <a:extLst>
                    <a:ext uri="{FF2B5EF4-FFF2-40B4-BE49-F238E27FC236}">
                      <a16:creationId xmlns:a16="http://schemas.microsoft.com/office/drawing/2014/main" id="{D81BC01E-4D02-4E6D-91F6-1D436641E942}"/>
                    </a:ext>
                  </a:extLst>
                </p:cNvPr>
                <p:cNvGrpSpPr/>
                <p:nvPr/>
              </p:nvGrpSpPr>
              <p:grpSpPr>
                <a:xfrm>
                  <a:off x="7771054" y="2848782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033" name="Group 1032">
                    <a:extLst>
                      <a:ext uri="{FF2B5EF4-FFF2-40B4-BE49-F238E27FC236}">
                        <a16:creationId xmlns:a16="http://schemas.microsoft.com/office/drawing/2014/main" id="{27C8B100-D9E3-4C60-98A2-42B34A68428D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036" name="Oval 1035">
                      <a:extLst>
                        <a:ext uri="{FF2B5EF4-FFF2-40B4-BE49-F238E27FC236}">
                          <a16:creationId xmlns:a16="http://schemas.microsoft.com/office/drawing/2014/main" id="{4F4B57C9-AF1A-4251-9D99-6BC1F9648E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099">
                      <p14:nvContentPartPr>
                        <p14:cNvPr id="1037" name="Ink 1036">
                          <a:extLst>
                            <a:ext uri="{FF2B5EF4-FFF2-40B4-BE49-F238E27FC236}">
                              <a16:creationId xmlns:a16="http://schemas.microsoft.com/office/drawing/2014/main" id="{7478529F-EDCF-4817-B2A6-1B5385540EE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78" name="Ink 158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6ED568E2-8954-49EA-900D-BEED42A8BA0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72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00">
                    <p14:nvContentPartPr>
                      <p14:cNvPr id="1034" name="Ink 1033">
                        <a:extLst>
                          <a:ext uri="{FF2B5EF4-FFF2-40B4-BE49-F238E27FC236}">
                            <a16:creationId xmlns:a16="http://schemas.microsoft.com/office/drawing/2014/main" id="{5C7B9064-7E6D-4673-841B-CDC6880531A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56" name="Ink 155">
                        <a:extLst>
                          <a:ext uri="{FF2B5EF4-FFF2-40B4-BE49-F238E27FC236}">
                            <a16:creationId xmlns:a16="http://schemas.microsoft.com/office/drawing/2014/main" id="{F9C72B2A-CF74-4BD1-864B-43DFFE39C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01">
                    <p14:nvContentPartPr>
                      <p14:cNvPr id="1035" name="Ink 1034">
                        <a:extLst>
                          <a:ext uri="{FF2B5EF4-FFF2-40B4-BE49-F238E27FC236}">
                            <a16:creationId xmlns:a16="http://schemas.microsoft.com/office/drawing/2014/main" id="{72E6FBC5-1F10-4D1C-BF0E-3E86C966135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57" name="Ink 156">
                        <a:extLst>
                          <a:ext uri="{FF2B5EF4-FFF2-40B4-BE49-F238E27FC236}">
                            <a16:creationId xmlns:a16="http://schemas.microsoft.com/office/drawing/2014/main" id="{8762E876-24A5-4401-83FB-104D5108A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009" name="Group 1008">
                  <a:extLst>
                    <a:ext uri="{FF2B5EF4-FFF2-40B4-BE49-F238E27FC236}">
                      <a16:creationId xmlns:a16="http://schemas.microsoft.com/office/drawing/2014/main" id="{6D937EFF-EF5D-4254-98C4-8E37AFC5EE27}"/>
                    </a:ext>
                  </a:extLst>
                </p:cNvPr>
                <p:cNvGrpSpPr/>
                <p:nvPr/>
              </p:nvGrpSpPr>
              <p:grpSpPr>
                <a:xfrm>
                  <a:off x="8400593" y="2856932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028" name="Group 1027">
                    <a:extLst>
                      <a:ext uri="{FF2B5EF4-FFF2-40B4-BE49-F238E27FC236}">
                        <a16:creationId xmlns:a16="http://schemas.microsoft.com/office/drawing/2014/main" id="{D42CE51E-C297-4242-B17F-003447D86B4A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031" name="Oval 1030">
                      <a:extLst>
                        <a:ext uri="{FF2B5EF4-FFF2-40B4-BE49-F238E27FC236}">
                          <a16:creationId xmlns:a16="http://schemas.microsoft.com/office/drawing/2014/main" id="{F362D093-ACA5-4F15-A289-E894FCB95D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102">
                      <p14:nvContentPartPr>
                        <p14:cNvPr id="1032" name="Ink 1031">
                          <a:extLst>
                            <a:ext uri="{FF2B5EF4-FFF2-40B4-BE49-F238E27FC236}">
                              <a16:creationId xmlns:a16="http://schemas.microsoft.com/office/drawing/2014/main" id="{A8299AAB-2334-4F49-A654-44E5360BEEC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79" name="Ink 16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46C5D3DD-DF0F-4E3C-9795-69D21A4699D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13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03">
                    <p14:nvContentPartPr>
                      <p14:cNvPr id="1029" name="Ink 1028">
                        <a:extLst>
                          <a:ext uri="{FF2B5EF4-FFF2-40B4-BE49-F238E27FC236}">
                            <a16:creationId xmlns:a16="http://schemas.microsoft.com/office/drawing/2014/main" id="{B7634C8E-DF8B-4BA5-A81E-334885DF44D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62" name="Ink 161">
                        <a:extLst>
                          <a:ext uri="{FF2B5EF4-FFF2-40B4-BE49-F238E27FC236}">
                            <a16:creationId xmlns:a16="http://schemas.microsoft.com/office/drawing/2014/main" id="{C7DA3A26-2634-4834-937B-CFA70CA6C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04">
                    <p14:nvContentPartPr>
                      <p14:cNvPr id="1030" name="Ink 1029">
                        <a:extLst>
                          <a:ext uri="{FF2B5EF4-FFF2-40B4-BE49-F238E27FC236}">
                            <a16:creationId xmlns:a16="http://schemas.microsoft.com/office/drawing/2014/main" id="{993E3F51-E966-4C94-BAD9-915816103F8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63" name="Ink 162">
                        <a:extLst>
                          <a:ext uri="{FF2B5EF4-FFF2-40B4-BE49-F238E27FC236}">
                            <a16:creationId xmlns:a16="http://schemas.microsoft.com/office/drawing/2014/main" id="{60C512C1-8DDC-4D68-9E9D-87EFDB64C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010" name="Group 1009">
                  <a:extLst>
                    <a:ext uri="{FF2B5EF4-FFF2-40B4-BE49-F238E27FC236}">
                      <a16:creationId xmlns:a16="http://schemas.microsoft.com/office/drawing/2014/main" id="{C599104E-0DD1-4A49-A306-8FC2C138A70F}"/>
                    </a:ext>
                  </a:extLst>
                </p:cNvPr>
                <p:cNvGrpSpPr/>
                <p:nvPr/>
              </p:nvGrpSpPr>
              <p:grpSpPr>
                <a:xfrm>
                  <a:off x="7151135" y="3380421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023" name="Group 1022">
                    <a:extLst>
                      <a:ext uri="{FF2B5EF4-FFF2-40B4-BE49-F238E27FC236}">
                        <a16:creationId xmlns:a16="http://schemas.microsoft.com/office/drawing/2014/main" id="{160BA1B7-54AC-4E66-9557-ECF5EAE04EAC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026" name="Oval 1025">
                      <a:extLst>
                        <a:ext uri="{FF2B5EF4-FFF2-40B4-BE49-F238E27FC236}">
                          <a16:creationId xmlns:a16="http://schemas.microsoft.com/office/drawing/2014/main" id="{CC4AFB27-AB1A-4D18-A534-337CA9557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105">
                      <p14:nvContentPartPr>
                        <p14:cNvPr id="1027" name="Ink 1026">
                          <a:extLst>
                            <a:ext uri="{FF2B5EF4-FFF2-40B4-BE49-F238E27FC236}">
                              <a16:creationId xmlns:a16="http://schemas.microsoft.com/office/drawing/2014/main" id="{59C21411-F965-4A73-BFD2-0B5C88BD5F9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3" name="Ink 152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DA16828E-D547-410A-891A-CA67B97BE8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50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06">
                    <p14:nvContentPartPr>
                      <p14:cNvPr id="1024" name="Ink 1023">
                        <a:extLst>
                          <a:ext uri="{FF2B5EF4-FFF2-40B4-BE49-F238E27FC236}">
                            <a16:creationId xmlns:a16="http://schemas.microsoft.com/office/drawing/2014/main" id="{EC9E7CC9-1AEA-41B1-BC7E-7FB2488A8DA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50" name="Ink 149">
                        <a:extLst>
                          <a:ext uri="{FF2B5EF4-FFF2-40B4-BE49-F238E27FC236}">
                            <a16:creationId xmlns:a16="http://schemas.microsoft.com/office/drawing/2014/main" id="{38EF034B-0D5B-44A0-9A0E-E967172C83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07">
                    <p14:nvContentPartPr>
                      <p14:cNvPr id="1025" name="Ink 1024">
                        <a:extLst>
                          <a:ext uri="{FF2B5EF4-FFF2-40B4-BE49-F238E27FC236}">
                            <a16:creationId xmlns:a16="http://schemas.microsoft.com/office/drawing/2014/main" id="{73A20624-2F37-449B-A668-C2C6CE73FA2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51" name="Ink 150">
                        <a:extLst>
                          <a:ext uri="{FF2B5EF4-FFF2-40B4-BE49-F238E27FC236}">
                            <a16:creationId xmlns:a16="http://schemas.microsoft.com/office/drawing/2014/main" id="{FBD40D37-A22C-45FF-AD05-413CC87AA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011" name="Group 1010">
                  <a:extLst>
                    <a:ext uri="{FF2B5EF4-FFF2-40B4-BE49-F238E27FC236}">
                      <a16:creationId xmlns:a16="http://schemas.microsoft.com/office/drawing/2014/main" id="{E8497632-1273-4E89-A8F8-21ABB399FFA2}"/>
                    </a:ext>
                  </a:extLst>
                </p:cNvPr>
                <p:cNvGrpSpPr/>
                <p:nvPr/>
              </p:nvGrpSpPr>
              <p:grpSpPr>
                <a:xfrm>
                  <a:off x="7772149" y="3380420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018" name="Group 1017">
                    <a:extLst>
                      <a:ext uri="{FF2B5EF4-FFF2-40B4-BE49-F238E27FC236}">
                        <a16:creationId xmlns:a16="http://schemas.microsoft.com/office/drawing/2014/main" id="{9B4575EA-BBB9-463D-8C0F-4AA79AD17FAE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021" name="Oval 1020">
                      <a:extLst>
                        <a:ext uri="{FF2B5EF4-FFF2-40B4-BE49-F238E27FC236}">
                          <a16:creationId xmlns:a16="http://schemas.microsoft.com/office/drawing/2014/main" id="{D7656A56-CC2F-4946-9906-61D1BE224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108">
                      <p14:nvContentPartPr>
                        <p14:cNvPr id="1022" name="Ink 1021">
                          <a:extLst>
                            <a:ext uri="{FF2B5EF4-FFF2-40B4-BE49-F238E27FC236}">
                              <a16:creationId xmlns:a16="http://schemas.microsoft.com/office/drawing/2014/main" id="{0C403629-3A71-43C0-A490-91E67702324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59" name="Ink 158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6ED568E2-8954-49EA-900D-BEED42A8BA0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72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09">
                    <p14:nvContentPartPr>
                      <p14:cNvPr id="1019" name="Ink 1018">
                        <a:extLst>
                          <a:ext uri="{FF2B5EF4-FFF2-40B4-BE49-F238E27FC236}">
                            <a16:creationId xmlns:a16="http://schemas.microsoft.com/office/drawing/2014/main" id="{BA7B5969-381A-4F01-96F6-79168A33B72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56" name="Ink 155">
                        <a:extLst>
                          <a:ext uri="{FF2B5EF4-FFF2-40B4-BE49-F238E27FC236}">
                            <a16:creationId xmlns:a16="http://schemas.microsoft.com/office/drawing/2014/main" id="{F9C72B2A-CF74-4BD1-864B-43DFFE39C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10">
                    <p14:nvContentPartPr>
                      <p14:cNvPr id="1020" name="Ink 1019">
                        <a:extLst>
                          <a:ext uri="{FF2B5EF4-FFF2-40B4-BE49-F238E27FC236}">
                            <a16:creationId xmlns:a16="http://schemas.microsoft.com/office/drawing/2014/main" id="{E638D58B-F714-49E1-936B-0D8C68885C4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57" name="Ink 156">
                        <a:extLst>
                          <a:ext uri="{FF2B5EF4-FFF2-40B4-BE49-F238E27FC236}">
                            <a16:creationId xmlns:a16="http://schemas.microsoft.com/office/drawing/2014/main" id="{8762E876-24A5-4401-83FB-104D5108A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012" name="Group 1011">
                  <a:extLst>
                    <a:ext uri="{FF2B5EF4-FFF2-40B4-BE49-F238E27FC236}">
                      <a16:creationId xmlns:a16="http://schemas.microsoft.com/office/drawing/2014/main" id="{A36AA52B-4E4D-4580-9D21-9A9E6DACC495}"/>
                    </a:ext>
                  </a:extLst>
                </p:cNvPr>
                <p:cNvGrpSpPr/>
                <p:nvPr/>
              </p:nvGrpSpPr>
              <p:grpSpPr>
                <a:xfrm>
                  <a:off x="8401688" y="3388570"/>
                  <a:ext cx="516531" cy="516531"/>
                  <a:chOff x="9960679" y="2168263"/>
                  <a:chExt cx="516531" cy="516531"/>
                </a:xfrm>
              </p:grpSpPr>
              <p:grpSp>
                <p:nvGrpSpPr>
                  <p:cNvPr id="1013" name="Group 1012">
                    <a:extLst>
                      <a:ext uri="{FF2B5EF4-FFF2-40B4-BE49-F238E27FC236}">
                        <a16:creationId xmlns:a16="http://schemas.microsoft.com/office/drawing/2014/main" id="{15CA70A6-7BAF-4E9A-BA03-D8FE2D9BB543}"/>
                      </a:ext>
                    </a:extLst>
                  </p:cNvPr>
                  <p:cNvGrpSpPr/>
                  <p:nvPr/>
                </p:nvGrpSpPr>
                <p:grpSpPr>
                  <a:xfrm>
                    <a:off x="9960679" y="2168263"/>
                    <a:ext cx="516531" cy="516531"/>
                    <a:chOff x="4830266" y="3107009"/>
                    <a:chExt cx="516531" cy="516531"/>
                  </a:xfrm>
                </p:grpSpPr>
                <p:sp>
                  <p:nvSpPr>
                    <p:cNvPr id="1016" name="Oval 1015">
                      <a:extLst>
                        <a:ext uri="{FF2B5EF4-FFF2-40B4-BE49-F238E27FC236}">
                          <a16:creationId xmlns:a16="http://schemas.microsoft.com/office/drawing/2014/main" id="{9E504D8F-E6AC-43A9-B7A6-8C62070EEA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66" y="3107009"/>
                      <a:ext cx="516531" cy="516531"/>
                    </a:xfrm>
                    <a:prstGeom prst="ellipse">
                      <a:avLst/>
                    </a:prstGeom>
                    <a:solidFill>
                      <a:srgbClr val="FF7F27"/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p14="http://schemas.microsoft.com/office/powerpoint/2010/main" xmlns:aink="http://schemas.microsoft.com/office/drawing/2016/ink">
                  <mc:Choice Requires="p14 aink">
                    <p:contentPart p14:bwMode="auto" r:id="rId6111">
                      <p14:nvContentPartPr>
                        <p14:cNvPr id="1017" name="Ink 1016">
                          <a:extLst>
                            <a:ext uri="{FF2B5EF4-FFF2-40B4-BE49-F238E27FC236}">
                              <a16:creationId xmlns:a16="http://schemas.microsoft.com/office/drawing/2014/main" id="{7778CBC9-DFCB-4D4B-8C6C-7968A2A9491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4913637" y="3174609"/>
                        <a:ext cx="216000" cy="175680"/>
                      </p14:xfrm>
                    </p:contentPart>
                  </mc:Choice>
                  <mc:Fallback xmlns="">
                    <p:pic>
                      <p:nvPicPr>
                        <p:cNvPr id="165" name="Ink 164">
                          <a:extLst>
                            <a:ext uri="{FF2B5EF4-FFF2-40B4-BE49-F238E27FC236}">
                              <a16:creationId xmlns:p14="http://schemas.microsoft.com/office/powerpoint/2010/main" xmlns:aink="http://schemas.microsoft.com/office/drawing/2016/ink" xmlns="" xmlns:a16="http://schemas.microsoft.com/office/drawing/2014/main" id="{46C5D3DD-DF0F-4E3C-9795-69D21A4699D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13"/>
                        <a:stretch>
                          <a:fillRect/>
                        </a:stretch>
                      </p:blipFill>
                      <p:spPr>
                        <a:xfrm>
                          <a:off x="4850997" y="2796969"/>
                          <a:ext cx="341640" cy="931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12">
                    <p14:nvContentPartPr>
                      <p14:cNvPr id="1014" name="Ink 1013">
                        <a:extLst>
                          <a:ext uri="{FF2B5EF4-FFF2-40B4-BE49-F238E27FC236}">
                            <a16:creationId xmlns:a16="http://schemas.microsoft.com/office/drawing/2014/main" id="{541DDD95-AF80-45F5-ABA1-0F4686D67E8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58397" y="2247249"/>
                      <a:ext cx="146880" cy="132840"/>
                    </p14:xfrm>
                  </p:contentPart>
                </mc:Choice>
                <mc:Fallback xmlns="">
                  <p:pic>
                    <p:nvPicPr>
                      <p:cNvPr id="162" name="Ink 161">
                        <a:extLst>
                          <a:ext uri="{FF2B5EF4-FFF2-40B4-BE49-F238E27FC236}">
                            <a16:creationId xmlns:a16="http://schemas.microsoft.com/office/drawing/2014/main" id="{C7DA3A26-2634-4834-937B-CFA70CA6C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9"/>
                      <a:stretch>
                        <a:fillRect/>
                      </a:stretch>
                    </p:blipFill>
                    <p:spPr>
                      <a:xfrm>
                        <a:off x="10040441" y="2229249"/>
                        <a:ext cx="182433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13">
                    <p14:nvContentPartPr>
                      <p14:cNvPr id="1015" name="Ink 1014">
                        <a:extLst>
                          <a:ext uri="{FF2B5EF4-FFF2-40B4-BE49-F238E27FC236}">
                            <a16:creationId xmlns:a16="http://schemas.microsoft.com/office/drawing/2014/main" id="{2851BA7A-42BC-4565-8B73-15F106A3519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44357" y="2407809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163" name="Ink 162">
                        <a:extLst>
                          <a:ext uri="{FF2B5EF4-FFF2-40B4-BE49-F238E27FC236}">
                            <a16:creationId xmlns:a16="http://schemas.microsoft.com/office/drawing/2014/main" id="{60C512C1-8DDC-4D68-9E9D-87EFDB64C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26717" y="2389809"/>
                        <a:ext cx="36000" cy="3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grpSp>
          <p:nvGrpSpPr>
            <p:cNvPr id="912" name="Group 911">
              <a:extLst>
                <a:ext uri="{FF2B5EF4-FFF2-40B4-BE49-F238E27FC236}">
                  <a16:creationId xmlns:a16="http://schemas.microsoft.com/office/drawing/2014/main" id="{1EEA55F0-E70A-4B53-9941-870466197C6D}"/>
                </a:ext>
              </a:extLst>
            </p:cNvPr>
            <p:cNvGrpSpPr/>
            <p:nvPr/>
          </p:nvGrpSpPr>
          <p:grpSpPr>
            <a:xfrm rot="8248381">
              <a:off x="7094714" y="901736"/>
              <a:ext cx="82555" cy="326630"/>
              <a:chOff x="7252249" y="2051769"/>
              <a:chExt cx="124480" cy="516927"/>
            </a:xfrm>
          </p:grpSpPr>
          <p:cxnSp>
            <p:nvCxnSpPr>
              <p:cNvPr id="983" name="Straight Connector 982">
                <a:extLst>
                  <a:ext uri="{FF2B5EF4-FFF2-40B4-BE49-F238E27FC236}">
                    <a16:creationId xmlns:a16="http://schemas.microsoft.com/office/drawing/2014/main" id="{D877BF21-A104-4B42-A4E1-D0437269CDD3}"/>
                  </a:ext>
                </a:extLst>
              </p:cNvPr>
              <p:cNvCxnSpPr/>
              <p:nvPr/>
            </p:nvCxnSpPr>
            <p:spPr>
              <a:xfrm>
                <a:off x="7252249" y="2162863"/>
                <a:ext cx="0" cy="276985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4" name="Straight Connector 983">
                <a:extLst>
                  <a:ext uri="{FF2B5EF4-FFF2-40B4-BE49-F238E27FC236}">
                    <a16:creationId xmlns:a16="http://schemas.microsoft.com/office/drawing/2014/main" id="{D970D063-069D-43E6-924B-157477A1F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0888" y="2231501"/>
                <a:ext cx="0" cy="337195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5" name="Straight Connector 984">
                <a:extLst>
                  <a:ext uri="{FF2B5EF4-FFF2-40B4-BE49-F238E27FC236}">
                    <a16:creationId xmlns:a16="http://schemas.microsoft.com/office/drawing/2014/main" id="{EA8458B0-0624-4D9F-BEC9-0064AA6A75A2}"/>
                  </a:ext>
                </a:extLst>
              </p:cNvPr>
              <p:cNvCxnSpPr/>
              <p:nvPr/>
            </p:nvCxnSpPr>
            <p:spPr>
              <a:xfrm>
                <a:off x="7376729" y="2051769"/>
                <a:ext cx="0" cy="276985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913" name="Straight Arrow Connector 912">
              <a:extLst>
                <a:ext uri="{FF2B5EF4-FFF2-40B4-BE49-F238E27FC236}">
                  <a16:creationId xmlns:a16="http://schemas.microsoft.com/office/drawing/2014/main" id="{48D8F6B4-B30B-4409-9C2C-AE54E497DE7A}"/>
                </a:ext>
              </a:extLst>
            </p:cNvPr>
            <p:cNvCxnSpPr>
              <a:cxnSpLocks/>
            </p:cNvCxnSpPr>
            <p:nvPr/>
          </p:nvCxnSpPr>
          <p:spPr>
            <a:xfrm>
              <a:off x="7428916" y="1361830"/>
              <a:ext cx="195528" cy="205048"/>
            </a:xfrm>
            <a:prstGeom prst="straightConnector1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914" name="Group 913">
              <a:extLst>
                <a:ext uri="{FF2B5EF4-FFF2-40B4-BE49-F238E27FC236}">
                  <a16:creationId xmlns:a16="http://schemas.microsoft.com/office/drawing/2014/main" id="{E376D4FF-14E3-4344-AE8C-138FECE4BB4D}"/>
                </a:ext>
              </a:extLst>
            </p:cNvPr>
            <p:cNvGrpSpPr/>
            <p:nvPr/>
          </p:nvGrpSpPr>
          <p:grpSpPr>
            <a:xfrm>
              <a:off x="7597520" y="1570256"/>
              <a:ext cx="210833" cy="200872"/>
              <a:chOff x="6649819" y="3027817"/>
              <a:chExt cx="651137" cy="620374"/>
            </a:xfrm>
            <a:solidFill>
              <a:srgbClr val="B262BA"/>
            </a:solidFill>
          </p:grpSpPr>
          <p:grpSp>
            <p:nvGrpSpPr>
              <p:cNvPr id="979" name="Group 978">
                <a:extLst>
                  <a:ext uri="{FF2B5EF4-FFF2-40B4-BE49-F238E27FC236}">
                    <a16:creationId xmlns:a16="http://schemas.microsoft.com/office/drawing/2014/main" id="{5BC55283-C0C4-4657-A03C-32FE7A7EFB44}"/>
                  </a:ext>
                </a:extLst>
              </p:cNvPr>
              <p:cNvGrpSpPr/>
              <p:nvPr/>
            </p:nvGrpSpPr>
            <p:grpSpPr>
              <a:xfrm>
                <a:off x="6649819" y="3027817"/>
                <a:ext cx="651137" cy="620374"/>
                <a:chOff x="4830266" y="3107009"/>
                <a:chExt cx="516531" cy="516531"/>
              </a:xfrm>
              <a:grpFill/>
            </p:grpSpPr>
            <p:sp>
              <p:nvSpPr>
                <p:cNvPr id="981" name="Oval 980">
                  <a:extLst>
                    <a:ext uri="{FF2B5EF4-FFF2-40B4-BE49-F238E27FC236}">
                      <a16:creationId xmlns:a16="http://schemas.microsoft.com/office/drawing/2014/main" id="{47DBF440-7A18-4B94-AC02-9C91D36CC5D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6114">
                  <p14:nvContentPartPr>
                    <p14:cNvPr id="982" name="Ink 981">
                      <a:extLst>
                        <a:ext uri="{FF2B5EF4-FFF2-40B4-BE49-F238E27FC236}">
                          <a16:creationId xmlns:a16="http://schemas.microsoft.com/office/drawing/2014/main" id="{9808B6E5-897F-4314-B38F-76FB61F37A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80" name="Ink 112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A79F7138-9D80-4E59-952F-895B2536CC7E}"/>
                        </a:ext>
                      </a:extLst>
                    </p:cNvPr>
                    <p:cNvPicPr/>
                    <p:nvPr/>
                  </p:nvPicPr>
                  <p:blipFill>
                    <a:blip r:embed="rId301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115">
                <p14:nvContentPartPr>
                  <p14:cNvPr id="980" name="Ink 979">
                    <a:extLst>
                      <a:ext uri="{FF2B5EF4-FFF2-40B4-BE49-F238E27FC236}">
                        <a16:creationId xmlns:a16="http://schemas.microsoft.com/office/drawing/2014/main" id="{4D49BA75-232C-46D7-9355-11D70C2083AB}"/>
                      </a:ext>
                    </a:extLst>
                  </p14:cNvPr>
                  <p14:cNvContentPartPr/>
                  <p14:nvPr/>
                </p14:nvContentPartPr>
                <p14:xfrm>
                  <a:off x="6772996" y="3122673"/>
                  <a:ext cx="185157" cy="159547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5F55C50-2CE9-45E3-B4C3-0C4B78519900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6728272" y="3077856"/>
                    <a:ext cx="273710" cy="24828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15" name="Group 914">
              <a:extLst>
                <a:ext uri="{FF2B5EF4-FFF2-40B4-BE49-F238E27FC236}">
                  <a16:creationId xmlns:a16="http://schemas.microsoft.com/office/drawing/2014/main" id="{72A51500-C3BA-471D-A388-D3F790C6CA0A}"/>
                </a:ext>
              </a:extLst>
            </p:cNvPr>
            <p:cNvGrpSpPr/>
            <p:nvPr/>
          </p:nvGrpSpPr>
          <p:grpSpPr>
            <a:xfrm>
              <a:off x="8359380" y="2010225"/>
              <a:ext cx="210833" cy="200872"/>
              <a:chOff x="6649819" y="3027817"/>
              <a:chExt cx="651137" cy="620374"/>
            </a:xfrm>
            <a:solidFill>
              <a:srgbClr val="B262BA"/>
            </a:solidFill>
          </p:grpSpPr>
          <p:grpSp>
            <p:nvGrpSpPr>
              <p:cNvPr id="975" name="Group 974">
                <a:extLst>
                  <a:ext uri="{FF2B5EF4-FFF2-40B4-BE49-F238E27FC236}">
                    <a16:creationId xmlns:a16="http://schemas.microsoft.com/office/drawing/2014/main" id="{3CA81230-04F7-44A8-B6D9-3DBCD60245D9}"/>
                  </a:ext>
                </a:extLst>
              </p:cNvPr>
              <p:cNvGrpSpPr/>
              <p:nvPr/>
            </p:nvGrpSpPr>
            <p:grpSpPr>
              <a:xfrm>
                <a:off x="6649819" y="3027817"/>
                <a:ext cx="651137" cy="620374"/>
                <a:chOff x="4830266" y="3107009"/>
                <a:chExt cx="516531" cy="516531"/>
              </a:xfrm>
              <a:grpFill/>
            </p:grpSpPr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80209D40-AE70-4547-8332-79EAD765152C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6116">
                  <p14:nvContentPartPr>
                    <p14:cNvPr id="978" name="Ink 977">
                      <a:extLst>
                        <a:ext uri="{FF2B5EF4-FFF2-40B4-BE49-F238E27FC236}">
                          <a16:creationId xmlns:a16="http://schemas.microsoft.com/office/drawing/2014/main" id="{989EAAB5-B814-4C2F-BAE3-ED2516DAB8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81" name="Ink 112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A79F7138-9D80-4E59-952F-895B2536CC7E}"/>
                        </a:ext>
                      </a:extLst>
                    </p:cNvPr>
                    <p:cNvPicPr/>
                    <p:nvPr/>
                  </p:nvPicPr>
                  <p:blipFill>
                    <a:blip r:embed="rId301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117">
                <p14:nvContentPartPr>
                  <p14:cNvPr id="976" name="Ink 975">
                    <a:extLst>
                      <a:ext uri="{FF2B5EF4-FFF2-40B4-BE49-F238E27FC236}">
                        <a16:creationId xmlns:a16="http://schemas.microsoft.com/office/drawing/2014/main" id="{935E1650-0CE3-4587-89F3-608881C936FC}"/>
                      </a:ext>
                    </a:extLst>
                  </p14:cNvPr>
                  <p14:cNvContentPartPr/>
                  <p14:nvPr/>
                </p14:nvContentPartPr>
                <p14:xfrm>
                  <a:off x="6772996" y="3122673"/>
                  <a:ext cx="185157" cy="159547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5F55C50-2CE9-45E3-B4C3-0C4B78519900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6728272" y="3077856"/>
                    <a:ext cx="273710" cy="24828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16" name="Group 915">
              <a:extLst>
                <a:ext uri="{FF2B5EF4-FFF2-40B4-BE49-F238E27FC236}">
                  <a16:creationId xmlns:a16="http://schemas.microsoft.com/office/drawing/2014/main" id="{7F6FCB31-7020-4277-8B7B-793602E093F3}"/>
                </a:ext>
              </a:extLst>
            </p:cNvPr>
            <p:cNvGrpSpPr/>
            <p:nvPr/>
          </p:nvGrpSpPr>
          <p:grpSpPr>
            <a:xfrm>
              <a:off x="7216319" y="1129866"/>
              <a:ext cx="210833" cy="200872"/>
              <a:chOff x="6649819" y="3027817"/>
              <a:chExt cx="651137" cy="620374"/>
            </a:xfrm>
            <a:solidFill>
              <a:srgbClr val="B262BA"/>
            </a:solidFill>
          </p:grpSpPr>
          <p:grpSp>
            <p:nvGrpSpPr>
              <p:cNvPr id="971" name="Group 970">
                <a:extLst>
                  <a:ext uri="{FF2B5EF4-FFF2-40B4-BE49-F238E27FC236}">
                    <a16:creationId xmlns:a16="http://schemas.microsoft.com/office/drawing/2014/main" id="{CC21EA95-0873-4DB3-9BAD-B4B4D9D6824A}"/>
                  </a:ext>
                </a:extLst>
              </p:cNvPr>
              <p:cNvGrpSpPr/>
              <p:nvPr/>
            </p:nvGrpSpPr>
            <p:grpSpPr>
              <a:xfrm>
                <a:off x="6649819" y="3027817"/>
                <a:ext cx="651137" cy="620374"/>
                <a:chOff x="4830266" y="3107009"/>
                <a:chExt cx="516531" cy="516531"/>
              </a:xfrm>
              <a:grpFill/>
            </p:grpSpPr>
            <p:sp>
              <p:nvSpPr>
                <p:cNvPr id="973" name="Oval 972">
                  <a:extLst>
                    <a:ext uri="{FF2B5EF4-FFF2-40B4-BE49-F238E27FC236}">
                      <a16:creationId xmlns:a16="http://schemas.microsoft.com/office/drawing/2014/main" id="{575727AB-D231-4635-8750-92577135FF93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6118">
                  <p14:nvContentPartPr>
                    <p14:cNvPr id="974" name="Ink 973">
                      <a:extLst>
                        <a:ext uri="{FF2B5EF4-FFF2-40B4-BE49-F238E27FC236}">
                          <a16:creationId xmlns:a16="http://schemas.microsoft.com/office/drawing/2014/main" id="{751CE664-A9EC-4FC7-BA19-4BEAC2ECEC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124" name="Ink 112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A79F7138-9D80-4E59-952F-895B2536CC7E}"/>
                        </a:ext>
                      </a:extLst>
                    </p:cNvPr>
                    <p:cNvPicPr/>
                    <p:nvPr/>
                  </p:nvPicPr>
                  <p:blipFill>
                    <a:blip r:embed="rId3010"/>
                    <a:stretch>
                      <a:fillRect/>
                    </a:stretch>
                  </p:blipFill>
                  <p:spPr>
                    <a:xfrm>
                      <a:off x="4835699" y="2684013"/>
                      <a:ext cx="371431" cy="11564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119">
                <p14:nvContentPartPr>
                  <p14:cNvPr id="972" name="Ink 971">
                    <a:extLst>
                      <a:ext uri="{FF2B5EF4-FFF2-40B4-BE49-F238E27FC236}">
                        <a16:creationId xmlns:a16="http://schemas.microsoft.com/office/drawing/2014/main" id="{ACC393C5-DBD6-4D8B-9AB8-ADC582E297D9}"/>
                      </a:ext>
                    </a:extLst>
                  </p14:cNvPr>
                  <p14:cNvContentPartPr/>
                  <p14:nvPr/>
                </p14:nvContentPartPr>
                <p14:xfrm>
                  <a:off x="6772996" y="3122673"/>
                  <a:ext cx="185157" cy="159547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5F55C50-2CE9-45E3-B4C3-0C4B78519900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6728272" y="3077856"/>
                    <a:ext cx="273710" cy="248284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917" name="Straight Arrow Connector 916">
              <a:extLst>
                <a:ext uri="{FF2B5EF4-FFF2-40B4-BE49-F238E27FC236}">
                  <a16:creationId xmlns:a16="http://schemas.microsoft.com/office/drawing/2014/main" id="{9482E811-C820-4005-B26B-2CEC2AE69FA1}"/>
                </a:ext>
              </a:extLst>
            </p:cNvPr>
            <p:cNvCxnSpPr>
              <a:cxnSpLocks/>
            </p:cNvCxnSpPr>
            <p:nvPr/>
          </p:nvCxnSpPr>
          <p:spPr>
            <a:xfrm>
              <a:off x="8166173" y="2121410"/>
              <a:ext cx="192302" cy="72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8" name="Group 917">
              <a:extLst>
                <a:ext uri="{FF2B5EF4-FFF2-40B4-BE49-F238E27FC236}">
                  <a16:creationId xmlns:a16="http://schemas.microsoft.com/office/drawing/2014/main" id="{F41E9B5D-D403-4EB0-A9C0-7D8569018B92}"/>
                </a:ext>
              </a:extLst>
            </p:cNvPr>
            <p:cNvGrpSpPr/>
            <p:nvPr/>
          </p:nvGrpSpPr>
          <p:grpSpPr>
            <a:xfrm>
              <a:off x="8402293" y="1654437"/>
              <a:ext cx="196094" cy="207465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962" name="Oval 961">
                <a:extLst>
                  <a:ext uri="{FF2B5EF4-FFF2-40B4-BE49-F238E27FC236}">
                    <a16:creationId xmlns:a16="http://schemas.microsoft.com/office/drawing/2014/main" id="{733D6BC0-437D-407C-ABD4-8C59DD6AAF46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20">
                <p14:nvContentPartPr>
                  <p14:cNvPr id="963" name="Ink 962">
                    <a:extLst>
                      <a:ext uri="{FF2B5EF4-FFF2-40B4-BE49-F238E27FC236}">
                        <a16:creationId xmlns:a16="http://schemas.microsoft.com/office/drawing/2014/main" id="{FE562571-0D5C-42B5-8CFF-49E85EFDEF64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82" name="Ink 999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9060AED-D33F-4D55-8D0E-322DF26ADF5D}"/>
                      </a:ext>
                    </a:extLst>
                  </p:cNvPr>
                  <p:cNvPicPr/>
                  <p:nvPr/>
                </p:nvPicPr>
                <p:blipFill>
                  <a:blip r:embed="rId5951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21">
                <p14:nvContentPartPr>
                  <p14:cNvPr id="964" name="Ink 963">
                    <a:extLst>
                      <a:ext uri="{FF2B5EF4-FFF2-40B4-BE49-F238E27FC236}">
                        <a16:creationId xmlns:a16="http://schemas.microsoft.com/office/drawing/2014/main" id="{8CDFAF4F-151B-4DE0-A97E-2C0B9FEB95E6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83" name="Ink 1000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68A1D5F-90FA-40CE-9D5A-A6FB639E2FA4}"/>
                      </a:ext>
                    </a:extLst>
                  </p:cNvPr>
                  <p:cNvPicPr/>
                  <p:nvPr/>
                </p:nvPicPr>
                <p:blipFill>
                  <a:blip r:embed="rId5953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22">
                <p14:nvContentPartPr>
                  <p14:cNvPr id="965" name="Ink 964">
                    <a:extLst>
                      <a:ext uri="{FF2B5EF4-FFF2-40B4-BE49-F238E27FC236}">
                        <a16:creationId xmlns:a16="http://schemas.microsoft.com/office/drawing/2014/main" id="{C2EBA217-2F44-4421-B3BD-E8B170DF1947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84" name="Ink 1001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5A6FACDD-DC55-4801-AA96-9E20FF92955E}"/>
                      </a:ext>
                    </a:extLst>
                  </p:cNvPr>
                  <p:cNvPicPr/>
                  <p:nvPr/>
                </p:nvPicPr>
                <p:blipFill>
                  <a:blip r:embed="rId5955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23">
                <p14:nvContentPartPr>
                  <p14:cNvPr id="966" name="Ink 965">
                    <a:extLst>
                      <a:ext uri="{FF2B5EF4-FFF2-40B4-BE49-F238E27FC236}">
                        <a16:creationId xmlns:a16="http://schemas.microsoft.com/office/drawing/2014/main" id="{D2D6FA4F-587F-4D1B-8E01-3EEFB0A0E78E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85" name="Ink 1002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30559BE-0DC4-45F9-8625-15B7C11CA0EB}"/>
                      </a:ext>
                    </a:extLst>
                  </p:cNvPr>
                  <p:cNvPicPr/>
                  <p:nvPr/>
                </p:nvPicPr>
                <p:blipFill>
                  <a:blip r:embed="rId5957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24">
                <p14:nvContentPartPr>
                  <p14:cNvPr id="967" name="Ink 966">
                    <a:extLst>
                      <a:ext uri="{FF2B5EF4-FFF2-40B4-BE49-F238E27FC236}">
                        <a16:creationId xmlns:a16="http://schemas.microsoft.com/office/drawing/2014/main" id="{7147A3BE-7612-45AA-AF93-E32E716D5513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86" name="Ink 1003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5F3ED1A-68F6-4543-9864-321F7970801D}"/>
                      </a:ext>
                    </a:extLst>
                  </p:cNvPr>
                  <p:cNvPicPr/>
                  <p:nvPr/>
                </p:nvPicPr>
                <p:blipFill>
                  <a:blip r:embed="rId5959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25">
                <p14:nvContentPartPr>
                  <p14:cNvPr id="968" name="Ink 967">
                    <a:extLst>
                      <a:ext uri="{FF2B5EF4-FFF2-40B4-BE49-F238E27FC236}">
                        <a16:creationId xmlns:a16="http://schemas.microsoft.com/office/drawing/2014/main" id="{70BE4DAB-C560-4CC5-8F64-337ED07E3173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1005" name="Ink 1004">
                    <a:extLst>
                      <a:ext uri="{FF2B5EF4-FFF2-40B4-BE49-F238E27FC236}">
                        <a16:creationId xmlns:a16="http://schemas.microsoft.com/office/drawing/2014/main" id="{B817A8CA-374E-43D2-992F-A9C488CB13EF}"/>
                      </a:ext>
                    </a:extLst>
                  </p:cNvPr>
                  <p:cNvPicPr/>
                  <p:nvPr/>
                </p:nvPicPr>
                <p:blipFill>
                  <a:blip r:embed="rId5935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26">
                <p14:nvContentPartPr>
                  <p14:cNvPr id="969" name="Ink 968">
                    <a:extLst>
                      <a:ext uri="{FF2B5EF4-FFF2-40B4-BE49-F238E27FC236}">
                        <a16:creationId xmlns:a16="http://schemas.microsoft.com/office/drawing/2014/main" id="{E3B991E6-1D19-4A48-822E-EF75BF7CAEDA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1006" name="Ink 1005">
                    <a:extLst>
                      <a:ext uri="{FF2B5EF4-FFF2-40B4-BE49-F238E27FC236}">
                        <a16:creationId xmlns:a16="http://schemas.microsoft.com/office/drawing/2014/main" id="{F3C11219-2F3D-4321-B385-024CA0D775F1}"/>
                      </a:ext>
                    </a:extLst>
                  </p:cNvPr>
                  <p:cNvPicPr/>
                  <p:nvPr/>
                </p:nvPicPr>
                <p:blipFill>
                  <a:blip r:embed="rId5937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27">
                <p14:nvContentPartPr>
                  <p14:cNvPr id="970" name="Ink 969">
                    <a:extLst>
                      <a:ext uri="{FF2B5EF4-FFF2-40B4-BE49-F238E27FC236}">
                        <a16:creationId xmlns:a16="http://schemas.microsoft.com/office/drawing/2014/main" id="{2B63577D-F233-4669-9099-3F15B9CF19F5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1007" name="Ink 1006">
                    <a:extLst>
                      <a:ext uri="{FF2B5EF4-FFF2-40B4-BE49-F238E27FC236}">
                        <a16:creationId xmlns:a16="http://schemas.microsoft.com/office/drawing/2014/main" id="{E9AE1638-B56A-472A-A025-C166FEBEA3A8}"/>
                      </a:ext>
                    </a:extLst>
                  </p:cNvPr>
                  <p:cNvPicPr/>
                  <p:nvPr/>
                </p:nvPicPr>
                <p:blipFill>
                  <a:blip r:embed="rId5939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19" name="Group 918">
              <a:extLst>
                <a:ext uri="{FF2B5EF4-FFF2-40B4-BE49-F238E27FC236}">
                  <a16:creationId xmlns:a16="http://schemas.microsoft.com/office/drawing/2014/main" id="{B4773296-4F86-4187-AAF7-A012DBAF1BAD}"/>
                </a:ext>
              </a:extLst>
            </p:cNvPr>
            <p:cNvGrpSpPr/>
            <p:nvPr/>
          </p:nvGrpSpPr>
          <p:grpSpPr>
            <a:xfrm>
              <a:off x="7835476" y="2129048"/>
              <a:ext cx="196094" cy="207465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953" name="Oval 952">
                <a:extLst>
                  <a:ext uri="{FF2B5EF4-FFF2-40B4-BE49-F238E27FC236}">
                    <a16:creationId xmlns:a16="http://schemas.microsoft.com/office/drawing/2014/main" id="{AEBA15F5-F33F-4B59-83AD-B3B1FEF68A5D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28">
                <p14:nvContentPartPr>
                  <p14:cNvPr id="954" name="Ink 953">
                    <a:extLst>
                      <a:ext uri="{FF2B5EF4-FFF2-40B4-BE49-F238E27FC236}">
                        <a16:creationId xmlns:a16="http://schemas.microsoft.com/office/drawing/2014/main" id="{6B3E095F-23B1-456F-BBF1-70C9B8F00FBA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87" name="Ink 999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9060AED-D33F-4D55-8D0E-322DF26ADF5D}"/>
                      </a:ext>
                    </a:extLst>
                  </p:cNvPr>
                  <p:cNvPicPr/>
                  <p:nvPr/>
                </p:nvPicPr>
                <p:blipFill>
                  <a:blip r:embed="rId5951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29">
                <p14:nvContentPartPr>
                  <p14:cNvPr id="955" name="Ink 954">
                    <a:extLst>
                      <a:ext uri="{FF2B5EF4-FFF2-40B4-BE49-F238E27FC236}">
                        <a16:creationId xmlns:a16="http://schemas.microsoft.com/office/drawing/2014/main" id="{B1140F2A-78DC-4283-8D1C-D8282746F2D0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88" name="Ink 1000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68A1D5F-90FA-40CE-9D5A-A6FB639E2FA4}"/>
                      </a:ext>
                    </a:extLst>
                  </p:cNvPr>
                  <p:cNvPicPr/>
                  <p:nvPr/>
                </p:nvPicPr>
                <p:blipFill>
                  <a:blip r:embed="rId5953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30">
                <p14:nvContentPartPr>
                  <p14:cNvPr id="956" name="Ink 955">
                    <a:extLst>
                      <a:ext uri="{FF2B5EF4-FFF2-40B4-BE49-F238E27FC236}">
                        <a16:creationId xmlns:a16="http://schemas.microsoft.com/office/drawing/2014/main" id="{308FC8D1-3663-476F-A6DC-0B734CDC57A7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89" name="Ink 1001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5A6FACDD-DC55-4801-AA96-9E20FF92955E}"/>
                      </a:ext>
                    </a:extLst>
                  </p:cNvPr>
                  <p:cNvPicPr/>
                  <p:nvPr/>
                </p:nvPicPr>
                <p:blipFill>
                  <a:blip r:embed="rId5955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31">
                <p14:nvContentPartPr>
                  <p14:cNvPr id="957" name="Ink 956">
                    <a:extLst>
                      <a:ext uri="{FF2B5EF4-FFF2-40B4-BE49-F238E27FC236}">
                        <a16:creationId xmlns:a16="http://schemas.microsoft.com/office/drawing/2014/main" id="{65A85DCE-4C62-478B-BA82-4BAEDBE54803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90" name="Ink 1002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30559BE-0DC4-45F9-8625-15B7C11CA0EB}"/>
                      </a:ext>
                    </a:extLst>
                  </p:cNvPr>
                  <p:cNvPicPr/>
                  <p:nvPr/>
                </p:nvPicPr>
                <p:blipFill>
                  <a:blip r:embed="rId5957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32">
                <p14:nvContentPartPr>
                  <p14:cNvPr id="958" name="Ink 957">
                    <a:extLst>
                      <a:ext uri="{FF2B5EF4-FFF2-40B4-BE49-F238E27FC236}">
                        <a16:creationId xmlns:a16="http://schemas.microsoft.com/office/drawing/2014/main" id="{FA0214B0-63F4-4AF6-AB58-45287A7425B1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91" name="Ink 1003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5F3ED1A-68F6-4543-9864-321F7970801D}"/>
                      </a:ext>
                    </a:extLst>
                  </p:cNvPr>
                  <p:cNvPicPr/>
                  <p:nvPr/>
                </p:nvPicPr>
                <p:blipFill>
                  <a:blip r:embed="rId5959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33">
                <p14:nvContentPartPr>
                  <p14:cNvPr id="959" name="Ink 958">
                    <a:extLst>
                      <a:ext uri="{FF2B5EF4-FFF2-40B4-BE49-F238E27FC236}">
                        <a16:creationId xmlns:a16="http://schemas.microsoft.com/office/drawing/2014/main" id="{32A33CAD-E514-4358-BB73-4A81A46FFD47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1005" name="Ink 1004">
                    <a:extLst>
                      <a:ext uri="{FF2B5EF4-FFF2-40B4-BE49-F238E27FC236}">
                        <a16:creationId xmlns:a16="http://schemas.microsoft.com/office/drawing/2014/main" id="{B817A8CA-374E-43D2-992F-A9C488CB13EF}"/>
                      </a:ext>
                    </a:extLst>
                  </p:cNvPr>
                  <p:cNvPicPr/>
                  <p:nvPr/>
                </p:nvPicPr>
                <p:blipFill>
                  <a:blip r:embed="rId5935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34">
                <p14:nvContentPartPr>
                  <p14:cNvPr id="960" name="Ink 959">
                    <a:extLst>
                      <a:ext uri="{FF2B5EF4-FFF2-40B4-BE49-F238E27FC236}">
                        <a16:creationId xmlns:a16="http://schemas.microsoft.com/office/drawing/2014/main" id="{B63FAEE4-D25A-48EA-862A-52D2E56F3B9E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1006" name="Ink 1005">
                    <a:extLst>
                      <a:ext uri="{FF2B5EF4-FFF2-40B4-BE49-F238E27FC236}">
                        <a16:creationId xmlns:a16="http://schemas.microsoft.com/office/drawing/2014/main" id="{F3C11219-2F3D-4321-B385-024CA0D775F1}"/>
                      </a:ext>
                    </a:extLst>
                  </p:cNvPr>
                  <p:cNvPicPr/>
                  <p:nvPr/>
                </p:nvPicPr>
                <p:blipFill>
                  <a:blip r:embed="rId5937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35">
                <p14:nvContentPartPr>
                  <p14:cNvPr id="961" name="Ink 960">
                    <a:extLst>
                      <a:ext uri="{FF2B5EF4-FFF2-40B4-BE49-F238E27FC236}">
                        <a16:creationId xmlns:a16="http://schemas.microsoft.com/office/drawing/2014/main" id="{E1FE9FDF-91B7-4593-B55A-8F88321EAEC0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1007" name="Ink 1006">
                    <a:extLst>
                      <a:ext uri="{FF2B5EF4-FFF2-40B4-BE49-F238E27FC236}">
                        <a16:creationId xmlns:a16="http://schemas.microsoft.com/office/drawing/2014/main" id="{E9AE1638-B56A-472A-A025-C166FEBEA3A8}"/>
                      </a:ext>
                    </a:extLst>
                  </p:cNvPr>
                  <p:cNvPicPr/>
                  <p:nvPr/>
                </p:nvPicPr>
                <p:blipFill>
                  <a:blip r:embed="rId5939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20" name="Group 919">
              <a:extLst>
                <a:ext uri="{FF2B5EF4-FFF2-40B4-BE49-F238E27FC236}">
                  <a16:creationId xmlns:a16="http://schemas.microsoft.com/office/drawing/2014/main" id="{6BF97D9A-3A56-4C31-8D22-E182E3590538}"/>
                </a:ext>
              </a:extLst>
            </p:cNvPr>
            <p:cNvGrpSpPr/>
            <p:nvPr/>
          </p:nvGrpSpPr>
          <p:grpSpPr>
            <a:xfrm>
              <a:off x="7715758" y="1763356"/>
              <a:ext cx="196094" cy="207465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944" name="Oval 943">
                <a:extLst>
                  <a:ext uri="{FF2B5EF4-FFF2-40B4-BE49-F238E27FC236}">
                    <a16:creationId xmlns:a16="http://schemas.microsoft.com/office/drawing/2014/main" id="{EC5B9E8E-BB82-4A77-AC8D-E7DF857821E6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36">
                <p14:nvContentPartPr>
                  <p14:cNvPr id="945" name="Ink 944">
                    <a:extLst>
                      <a:ext uri="{FF2B5EF4-FFF2-40B4-BE49-F238E27FC236}">
                        <a16:creationId xmlns:a16="http://schemas.microsoft.com/office/drawing/2014/main" id="{7DA5C2D0-2D23-48A3-8FEA-ADD201C0DB6F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537" name="Ink 999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9060AED-D33F-4D55-8D0E-322DF26ADF5D}"/>
                      </a:ext>
                    </a:extLst>
                  </p:cNvPr>
                  <p:cNvPicPr/>
                  <p:nvPr/>
                </p:nvPicPr>
                <p:blipFill>
                  <a:blip r:embed="rId5951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37">
                <p14:nvContentPartPr>
                  <p14:cNvPr id="946" name="Ink 945">
                    <a:extLst>
                      <a:ext uri="{FF2B5EF4-FFF2-40B4-BE49-F238E27FC236}">
                        <a16:creationId xmlns:a16="http://schemas.microsoft.com/office/drawing/2014/main" id="{228E0E9D-8465-44F6-9110-B7ED41573830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538" name="Ink 1000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68A1D5F-90FA-40CE-9D5A-A6FB639E2FA4}"/>
                      </a:ext>
                    </a:extLst>
                  </p:cNvPr>
                  <p:cNvPicPr/>
                  <p:nvPr/>
                </p:nvPicPr>
                <p:blipFill>
                  <a:blip r:embed="rId5953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38">
                <p14:nvContentPartPr>
                  <p14:cNvPr id="947" name="Ink 946">
                    <a:extLst>
                      <a:ext uri="{FF2B5EF4-FFF2-40B4-BE49-F238E27FC236}">
                        <a16:creationId xmlns:a16="http://schemas.microsoft.com/office/drawing/2014/main" id="{32BBB2D5-86E3-4BDB-9613-8D2073D22418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539" name="Ink 1001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5A6FACDD-DC55-4801-AA96-9E20FF92955E}"/>
                      </a:ext>
                    </a:extLst>
                  </p:cNvPr>
                  <p:cNvPicPr/>
                  <p:nvPr/>
                </p:nvPicPr>
                <p:blipFill>
                  <a:blip r:embed="rId5955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39">
                <p14:nvContentPartPr>
                  <p14:cNvPr id="948" name="Ink 947">
                    <a:extLst>
                      <a:ext uri="{FF2B5EF4-FFF2-40B4-BE49-F238E27FC236}">
                        <a16:creationId xmlns:a16="http://schemas.microsoft.com/office/drawing/2014/main" id="{F40D0D1F-452C-436A-AA28-14F00F3C3819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540" name="Ink 1002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30559BE-0DC4-45F9-8625-15B7C11CA0EB}"/>
                      </a:ext>
                    </a:extLst>
                  </p:cNvPr>
                  <p:cNvPicPr/>
                  <p:nvPr/>
                </p:nvPicPr>
                <p:blipFill>
                  <a:blip r:embed="rId5957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40">
                <p14:nvContentPartPr>
                  <p14:cNvPr id="949" name="Ink 948">
                    <a:extLst>
                      <a:ext uri="{FF2B5EF4-FFF2-40B4-BE49-F238E27FC236}">
                        <a16:creationId xmlns:a16="http://schemas.microsoft.com/office/drawing/2014/main" id="{F3083CDF-FB35-4A2C-9EED-75DC0095792D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541" name="Ink 1003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5F3ED1A-68F6-4543-9864-321F7970801D}"/>
                      </a:ext>
                    </a:extLst>
                  </p:cNvPr>
                  <p:cNvPicPr/>
                  <p:nvPr/>
                </p:nvPicPr>
                <p:blipFill>
                  <a:blip r:embed="rId5959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41">
                <p14:nvContentPartPr>
                  <p14:cNvPr id="950" name="Ink 949">
                    <a:extLst>
                      <a:ext uri="{FF2B5EF4-FFF2-40B4-BE49-F238E27FC236}">
                        <a16:creationId xmlns:a16="http://schemas.microsoft.com/office/drawing/2014/main" id="{E224563C-FC65-4054-AB7F-FE848E6CC6BE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1005" name="Ink 1004">
                    <a:extLst>
                      <a:ext uri="{FF2B5EF4-FFF2-40B4-BE49-F238E27FC236}">
                        <a16:creationId xmlns:a16="http://schemas.microsoft.com/office/drawing/2014/main" id="{B817A8CA-374E-43D2-992F-A9C488CB13EF}"/>
                      </a:ext>
                    </a:extLst>
                  </p:cNvPr>
                  <p:cNvPicPr/>
                  <p:nvPr/>
                </p:nvPicPr>
                <p:blipFill>
                  <a:blip r:embed="rId5935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42">
                <p14:nvContentPartPr>
                  <p14:cNvPr id="951" name="Ink 950">
                    <a:extLst>
                      <a:ext uri="{FF2B5EF4-FFF2-40B4-BE49-F238E27FC236}">
                        <a16:creationId xmlns:a16="http://schemas.microsoft.com/office/drawing/2014/main" id="{7816ED40-B6BC-4363-A505-C8DE61BAD95F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1006" name="Ink 1005">
                    <a:extLst>
                      <a:ext uri="{FF2B5EF4-FFF2-40B4-BE49-F238E27FC236}">
                        <a16:creationId xmlns:a16="http://schemas.microsoft.com/office/drawing/2014/main" id="{F3C11219-2F3D-4321-B385-024CA0D775F1}"/>
                      </a:ext>
                    </a:extLst>
                  </p:cNvPr>
                  <p:cNvPicPr/>
                  <p:nvPr/>
                </p:nvPicPr>
                <p:blipFill>
                  <a:blip r:embed="rId5937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43">
                <p14:nvContentPartPr>
                  <p14:cNvPr id="952" name="Ink 951">
                    <a:extLst>
                      <a:ext uri="{FF2B5EF4-FFF2-40B4-BE49-F238E27FC236}">
                        <a16:creationId xmlns:a16="http://schemas.microsoft.com/office/drawing/2014/main" id="{2519650F-4DC8-4E68-8656-CB4D1E51404E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1007" name="Ink 1006">
                    <a:extLst>
                      <a:ext uri="{FF2B5EF4-FFF2-40B4-BE49-F238E27FC236}">
                        <a16:creationId xmlns:a16="http://schemas.microsoft.com/office/drawing/2014/main" id="{E9AE1638-B56A-472A-A025-C166FEBEA3A8}"/>
                      </a:ext>
                    </a:extLst>
                  </p:cNvPr>
                  <p:cNvPicPr/>
                  <p:nvPr/>
                </p:nvPicPr>
                <p:blipFill>
                  <a:blip r:embed="rId5939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21" name="Group 920">
              <a:extLst>
                <a:ext uri="{FF2B5EF4-FFF2-40B4-BE49-F238E27FC236}">
                  <a16:creationId xmlns:a16="http://schemas.microsoft.com/office/drawing/2014/main" id="{08AEFD9D-A85A-47CA-AA19-DCDE6FC1D67C}"/>
                </a:ext>
              </a:extLst>
            </p:cNvPr>
            <p:cNvGrpSpPr/>
            <p:nvPr/>
          </p:nvGrpSpPr>
          <p:grpSpPr>
            <a:xfrm>
              <a:off x="7216319" y="1814412"/>
              <a:ext cx="196094" cy="207465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935" name="Oval 934">
                <a:extLst>
                  <a:ext uri="{FF2B5EF4-FFF2-40B4-BE49-F238E27FC236}">
                    <a16:creationId xmlns:a16="http://schemas.microsoft.com/office/drawing/2014/main" id="{267DA104-C6E7-4929-BF8D-6841532590A2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44">
                <p14:nvContentPartPr>
                  <p14:cNvPr id="936" name="Ink 935">
                    <a:extLst>
                      <a:ext uri="{FF2B5EF4-FFF2-40B4-BE49-F238E27FC236}">
                        <a16:creationId xmlns:a16="http://schemas.microsoft.com/office/drawing/2014/main" id="{C6ACEABB-9CF6-4BFB-B827-55321A57FAF8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546" name="Ink 999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9060AED-D33F-4D55-8D0E-322DF26ADF5D}"/>
                      </a:ext>
                    </a:extLst>
                  </p:cNvPr>
                  <p:cNvPicPr/>
                  <p:nvPr/>
                </p:nvPicPr>
                <p:blipFill>
                  <a:blip r:embed="rId5951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45">
                <p14:nvContentPartPr>
                  <p14:cNvPr id="937" name="Ink 936">
                    <a:extLst>
                      <a:ext uri="{FF2B5EF4-FFF2-40B4-BE49-F238E27FC236}">
                        <a16:creationId xmlns:a16="http://schemas.microsoft.com/office/drawing/2014/main" id="{79A0F4C7-A021-43E9-8DEB-7739D9267822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547" name="Ink 1000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68A1D5F-90FA-40CE-9D5A-A6FB639E2FA4}"/>
                      </a:ext>
                    </a:extLst>
                  </p:cNvPr>
                  <p:cNvPicPr/>
                  <p:nvPr/>
                </p:nvPicPr>
                <p:blipFill>
                  <a:blip r:embed="rId5953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46">
                <p14:nvContentPartPr>
                  <p14:cNvPr id="938" name="Ink 937">
                    <a:extLst>
                      <a:ext uri="{FF2B5EF4-FFF2-40B4-BE49-F238E27FC236}">
                        <a16:creationId xmlns:a16="http://schemas.microsoft.com/office/drawing/2014/main" id="{A5FBB7A6-65D1-4CC1-9D33-64EA37EB3A1A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548" name="Ink 1001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5A6FACDD-DC55-4801-AA96-9E20FF92955E}"/>
                      </a:ext>
                    </a:extLst>
                  </p:cNvPr>
                  <p:cNvPicPr/>
                  <p:nvPr/>
                </p:nvPicPr>
                <p:blipFill>
                  <a:blip r:embed="rId5955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47">
                <p14:nvContentPartPr>
                  <p14:cNvPr id="939" name="Ink 938">
                    <a:extLst>
                      <a:ext uri="{FF2B5EF4-FFF2-40B4-BE49-F238E27FC236}">
                        <a16:creationId xmlns:a16="http://schemas.microsoft.com/office/drawing/2014/main" id="{53023F44-CB34-44DB-99C0-ABD01C4322CB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549" name="Ink 1002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30559BE-0DC4-45F9-8625-15B7C11CA0EB}"/>
                      </a:ext>
                    </a:extLst>
                  </p:cNvPr>
                  <p:cNvPicPr/>
                  <p:nvPr/>
                </p:nvPicPr>
                <p:blipFill>
                  <a:blip r:embed="rId5957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48">
                <p14:nvContentPartPr>
                  <p14:cNvPr id="940" name="Ink 939">
                    <a:extLst>
                      <a:ext uri="{FF2B5EF4-FFF2-40B4-BE49-F238E27FC236}">
                        <a16:creationId xmlns:a16="http://schemas.microsoft.com/office/drawing/2014/main" id="{1998D3DC-2E38-4EC6-9BE4-6049DF976A57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550" name="Ink 1003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5F3ED1A-68F6-4543-9864-321F7970801D}"/>
                      </a:ext>
                    </a:extLst>
                  </p:cNvPr>
                  <p:cNvPicPr/>
                  <p:nvPr/>
                </p:nvPicPr>
                <p:blipFill>
                  <a:blip r:embed="rId5959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49">
                <p14:nvContentPartPr>
                  <p14:cNvPr id="941" name="Ink 940">
                    <a:extLst>
                      <a:ext uri="{FF2B5EF4-FFF2-40B4-BE49-F238E27FC236}">
                        <a16:creationId xmlns:a16="http://schemas.microsoft.com/office/drawing/2014/main" id="{5164032B-CA2D-461C-8C39-9FF4F033AD2E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1005" name="Ink 1004">
                    <a:extLst>
                      <a:ext uri="{FF2B5EF4-FFF2-40B4-BE49-F238E27FC236}">
                        <a16:creationId xmlns:a16="http://schemas.microsoft.com/office/drawing/2014/main" id="{B817A8CA-374E-43D2-992F-A9C488CB13EF}"/>
                      </a:ext>
                    </a:extLst>
                  </p:cNvPr>
                  <p:cNvPicPr/>
                  <p:nvPr/>
                </p:nvPicPr>
                <p:blipFill>
                  <a:blip r:embed="rId5935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50">
                <p14:nvContentPartPr>
                  <p14:cNvPr id="942" name="Ink 941">
                    <a:extLst>
                      <a:ext uri="{FF2B5EF4-FFF2-40B4-BE49-F238E27FC236}">
                        <a16:creationId xmlns:a16="http://schemas.microsoft.com/office/drawing/2014/main" id="{EB12AC52-1977-4BAB-8A40-C3C5A157E8A7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1006" name="Ink 1005">
                    <a:extLst>
                      <a:ext uri="{FF2B5EF4-FFF2-40B4-BE49-F238E27FC236}">
                        <a16:creationId xmlns:a16="http://schemas.microsoft.com/office/drawing/2014/main" id="{F3C11219-2F3D-4321-B385-024CA0D775F1}"/>
                      </a:ext>
                    </a:extLst>
                  </p:cNvPr>
                  <p:cNvPicPr/>
                  <p:nvPr/>
                </p:nvPicPr>
                <p:blipFill>
                  <a:blip r:embed="rId5937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51">
                <p14:nvContentPartPr>
                  <p14:cNvPr id="943" name="Ink 942">
                    <a:extLst>
                      <a:ext uri="{FF2B5EF4-FFF2-40B4-BE49-F238E27FC236}">
                        <a16:creationId xmlns:a16="http://schemas.microsoft.com/office/drawing/2014/main" id="{3793D3A3-043E-4ACE-BA16-73E17F7975EB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1007" name="Ink 1006">
                    <a:extLst>
                      <a:ext uri="{FF2B5EF4-FFF2-40B4-BE49-F238E27FC236}">
                        <a16:creationId xmlns:a16="http://schemas.microsoft.com/office/drawing/2014/main" id="{E9AE1638-B56A-472A-A025-C166FEBEA3A8}"/>
                      </a:ext>
                    </a:extLst>
                  </p:cNvPr>
                  <p:cNvPicPr/>
                  <p:nvPr/>
                </p:nvPicPr>
                <p:blipFill>
                  <a:blip r:embed="rId5939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22" name="Group 921">
              <a:extLst>
                <a:ext uri="{FF2B5EF4-FFF2-40B4-BE49-F238E27FC236}">
                  <a16:creationId xmlns:a16="http://schemas.microsoft.com/office/drawing/2014/main" id="{B8776B35-0646-48A3-8674-E3A02542295E}"/>
                </a:ext>
              </a:extLst>
            </p:cNvPr>
            <p:cNvGrpSpPr/>
            <p:nvPr/>
          </p:nvGrpSpPr>
          <p:grpSpPr>
            <a:xfrm>
              <a:off x="7538294" y="1943296"/>
              <a:ext cx="196094" cy="207465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3E437CF0-92ED-461E-9526-53A200F79FC5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52">
                <p14:nvContentPartPr>
                  <p14:cNvPr id="927" name="Ink 926">
                    <a:extLst>
                      <a:ext uri="{FF2B5EF4-FFF2-40B4-BE49-F238E27FC236}">
                        <a16:creationId xmlns:a16="http://schemas.microsoft.com/office/drawing/2014/main" id="{1BA49E2C-3B64-4F1D-B398-978964A6E0D3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000" name="Ink 999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9060AED-D33F-4D55-8D0E-322DF26ADF5D}"/>
                      </a:ext>
                    </a:extLst>
                  </p:cNvPr>
                  <p:cNvPicPr/>
                  <p:nvPr/>
                </p:nvPicPr>
                <p:blipFill>
                  <a:blip r:embed="rId5951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53">
                <p14:nvContentPartPr>
                  <p14:cNvPr id="928" name="Ink 927">
                    <a:extLst>
                      <a:ext uri="{FF2B5EF4-FFF2-40B4-BE49-F238E27FC236}">
                        <a16:creationId xmlns:a16="http://schemas.microsoft.com/office/drawing/2014/main" id="{BE8735E5-DC82-48EE-BCDB-9576C0D65B0B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001" name="Ink 1000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68A1D5F-90FA-40CE-9D5A-A6FB639E2FA4}"/>
                      </a:ext>
                    </a:extLst>
                  </p:cNvPr>
                  <p:cNvPicPr/>
                  <p:nvPr/>
                </p:nvPicPr>
                <p:blipFill>
                  <a:blip r:embed="rId5953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54">
                <p14:nvContentPartPr>
                  <p14:cNvPr id="929" name="Ink 928">
                    <a:extLst>
                      <a:ext uri="{FF2B5EF4-FFF2-40B4-BE49-F238E27FC236}">
                        <a16:creationId xmlns:a16="http://schemas.microsoft.com/office/drawing/2014/main" id="{4F3CB24D-A6CA-410F-8862-E4ABE3E3DD1D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002" name="Ink 1001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5A6FACDD-DC55-4801-AA96-9E20FF92955E}"/>
                      </a:ext>
                    </a:extLst>
                  </p:cNvPr>
                  <p:cNvPicPr/>
                  <p:nvPr/>
                </p:nvPicPr>
                <p:blipFill>
                  <a:blip r:embed="rId5955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55">
                <p14:nvContentPartPr>
                  <p14:cNvPr id="930" name="Ink 929">
                    <a:extLst>
                      <a:ext uri="{FF2B5EF4-FFF2-40B4-BE49-F238E27FC236}">
                        <a16:creationId xmlns:a16="http://schemas.microsoft.com/office/drawing/2014/main" id="{8C53CAE4-4DA0-4C81-A7B3-A9FFABA49741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003" name="Ink 1002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30559BE-0DC4-45F9-8625-15B7C11CA0EB}"/>
                      </a:ext>
                    </a:extLst>
                  </p:cNvPr>
                  <p:cNvPicPr/>
                  <p:nvPr/>
                </p:nvPicPr>
                <p:blipFill>
                  <a:blip r:embed="rId5957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56">
                <p14:nvContentPartPr>
                  <p14:cNvPr id="931" name="Ink 930">
                    <a:extLst>
                      <a:ext uri="{FF2B5EF4-FFF2-40B4-BE49-F238E27FC236}">
                        <a16:creationId xmlns:a16="http://schemas.microsoft.com/office/drawing/2014/main" id="{1EB3A538-F8E1-43DF-AD93-B7725712BE76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004" name="Ink 1003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5F3ED1A-68F6-4543-9864-321F7970801D}"/>
                      </a:ext>
                    </a:extLst>
                  </p:cNvPr>
                  <p:cNvPicPr/>
                  <p:nvPr/>
                </p:nvPicPr>
                <p:blipFill>
                  <a:blip r:embed="rId5959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57">
                <p14:nvContentPartPr>
                  <p14:cNvPr id="932" name="Ink 931">
                    <a:extLst>
                      <a:ext uri="{FF2B5EF4-FFF2-40B4-BE49-F238E27FC236}">
                        <a16:creationId xmlns:a16="http://schemas.microsoft.com/office/drawing/2014/main" id="{3E8AADAB-24E4-439C-A3DE-9AF39731F353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1005" name="Ink 1004">
                    <a:extLst>
                      <a:ext uri="{FF2B5EF4-FFF2-40B4-BE49-F238E27FC236}">
                        <a16:creationId xmlns:a16="http://schemas.microsoft.com/office/drawing/2014/main" id="{B817A8CA-374E-43D2-992F-A9C488CB13EF}"/>
                      </a:ext>
                    </a:extLst>
                  </p:cNvPr>
                  <p:cNvPicPr/>
                  <p:nvPr/>
                </p:nvPicPr>
                <p:blipFill>
                  <a:blip r:embed="rId5935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58">
                <p14:nvContentPartPr>
                  <p14:cNvPr id="933" name="Ink 932">
                    <a:extLst>
                      <a:ext uri="{FF2B5EF4-FFF2-40B4-BE49-F238E27FC236}">
                        <a16:creationId xmlns:a16="http://schemas.microsoft.com/office/drawing/2014/main" id="{93682035-EDAF-4C5C-B595-428895A42E58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1006" name="Ink 1005">
                    <a:extLst>
                      <a:ext uri="{FF2B5EF4-FFF2-40B4-BE49-F238E27FC236}">
                        <a16:creationId xmlns:a16="http://schemas.microsoft.com/office/drawing/2014/main" id="{F3C11219-2F3D-4321-B385-024CA0D775F1}"/>
                      </a:ext>
                    </a:extLst>
                  </p:cNvPr>
                  <p:cNvPicPr/>
                  <p:nvPr/>
                </p:nvPicPr>
                <p:blipFill>
                  <a:blip r:embed="rId5937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59">
                <p14:nvContentPartPr>
                  <p14:cNvPr id="934" name="Ink 933">
                    <a:extLst>
                      <a:ext uri="{FF2B5EF4-FFF2-40B4-BE49-F238E27FC236}">
                        <a16:creationId xmlns:a16="http://schemas.microsoft.com/office/drawing/2014/main" id="{77B0B922-B5F7-47F3-AE42-4DC6A2F895A5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1007" name="Ink 1006">
                    <a:extLst>
                      <a:ext uri="{FF2B5EF4-FFF2-40B4-BE49-F238E27FC236}">
                        <a16:creationId xmlns:a16="http://schemas.microsoft.com/office/drawing/2014/main" id="{E9AE1638-B56A-472A-A025-C166FEBEA3A8}"/>
                      </a:ext>
                    </a:extLst>
                  </p:cNvPr>
                  <p:cNvPicPr/>
                  <p:nvPr/>
                </p:nvPicPr>
                <p:blipFill>
                  <a:blip r:embed="rId5939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4B7C91DE-777D-406C-AF51-FEBB40EB38C3}"/>
                </a:ext>
              </a:extLst>
            </p:cNvPr>
            <p:cNvSpPr/>
            <p:nvPr/>
          </p:nvSpPr>
          <p:spPr>
            <a:xfrm>
              <a:off x="7134761" y="1697568"/>
              <a:ext cx="1152990" cy="438713"/>
            </a:xfrm>
            <a:custGeom>
              <a:avLst/>
              <a:gdLst>
                <a:gd name="connsiteX0" fmla="*/ 848388 w 1403819"/>
                <a:gd name="connsiteY0" fmla="*/ 0 h 534154"/>
                <a:gd name="connsiteX1" fmla="*/ 1292008 w 1403819"/>
                <a:gd name="connsiteY1" fmla="*/ 162962 h 534154"/>
                <a:gd name="connsiteX2" fmla="*/ 413821 w 1403819"/>
                <a:gd name="connsiteY2" fmla="*/ 307818 h 534154"/>
                <a:gd name="connsiteX3" fmla="*/ 33576 w 1403819"/>
                <a:gd name="connsiteY3" fmla="*/ 497940 h 534154"/>
                <a:gd name="connsiteX4" fmla="*/ 1228633 w 1403819"/>
                <a:gd name="connsiteY4" fmla="*/ 516047 h 534154"/>
                <a:gd name="connsiteX5" fmla="*/ 1373489 w 1403819"/>
                <a:gd name="connsiteY5" fmla="*/ 534154 h 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819" h="534154">
                  <a:moveTo>
                    <a:pt x="848388" y="0"/>
                  </a:moveTo>
                  <a:cubicBezTo>
                    <a:pt x="1106412" y="55829"/>
                    <a:pt x="1364436" y="111659"/>
                    <a:pt x="1292008" y="162962"/>
                  </a:cubicBezTo>
                  <a:cubicBezTo>
                    <a:pt x="1219580" y="214265"/>
                    <a:pt x="623560" y="251988"/>
                    <a:pt x="413821" y="307818"/>
                  </a:cubicBezTo>
                  <a:cubicBezTo>
                    <a:pt x="204082" y="363648"/>
                    <a:pt x="-102226" y="463235"/>
                    <a:pt x="33576" y="497940"/>
                  </a:cubicBezTo>
                  <a:cubicBezTo>
                    <a:pt x="169378" y="532645"/>
                    <a:pt x="1005314" y="510011"/>
                    <a:pt x="1228633" y="516047"/>
                  </a:cubicBezTo>
                  <a:cubicBezTo>
                    <a:pt x="1451952" y="522083"/>
                    <a:pt x="1412720" y="528118"/>
                    <a:pt x="1373489" y="53415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TextBox 923">
              <a:extLst>
                <a:ext uri="{FF2B5EF4-FFF2-40B4-BE49-F238E27FC236}">
                  <a16:creationId xmlns:a16="http://schemas.microsoft.com/office/drawing/2014/main" id="{8DEDCACD-A302-4E34-9458-57A0DC63CBAB}"/>
                </a:ext>
              </a:extLst>
            </p:cNvPr>
            <p:cNvSpPr txBox="1"/>
            <p:nvPr/>
          </p:nvSpPr>
          <p:spPr>
            <a:xfrm>
              <a:off x="6768836" y="2783701"/>
              <a:ext cx="1910996" cy="2268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chemeClr val="accent1"/>
                  </a:solidFill>
                </a:rPr>
                <a:t>unknown</a:t>
              </a:r>
              <a:r>
                <a:rPr lang="en-US" sz="1600" dirty="0"/>
                <a:t> O and Sn behavior</a:t>
              </a:r>
            </a:p>
          </p:txBody>
        </p:sp>
        <p:pic>
          <p:nvPicPr>
            <p:cNvPr id="925" name="Graphic 924" descr="Question mark">
              <a:extLst>
                <a:ext uri="{FF2B5EF4-FFF2-40B4-BE49-F238E27FC236}">
                  <a16:creationId xmlns:a16="http://schemas.microsoft.com/office/drawing/2014/main" id="{762DAA92-E16F-4BED-A27C-E068544C8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16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161"/>
                </a:ext>
              </a:extLst>
            </a:blip>
            <a:stretch>
              <a:fillRect/>
            </a:stretch>
          </p:blipFill>
          <p:spPr>
            <a:xfrm>
              <a:off x="7616791" y="828472"/>
              <a:ext cx="807428" cy="807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43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9079BC-CC8E-4632-89B1-4D0458F30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03" y="1423123"/>
            <a:ext cx="10515600" cy="4351339"/>
          </a:xfrm>
        </p:spPr>
        <p:txBody>
          <a:bodyPr/>
          <a:lstStyle/>
          <a:p>
            <a:r>
              <a:rPr lang="en-US" dirty="0"/>
              <a:t>What surface structure and chemical composition for the Nb(100) face interacts with deposited Sn?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does the surface evolve structurally at elevated temperatures?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Does oxygen dissolve into the </a:t>
            </a:r>
            <a:r>
              <a:rPr lang="en-US" dirty="0" err="1"/>
              <a:t>Nb</a:t>
            </a:r>
            <a:r>
              <a:rPr lang="en-US" dirty="0"/>
              <a:t> bulk in the range of Sn deposition and Nb</a:t>
            </a:r>
            <a:r>
              <a:rPr lang="en-US" baseline="-25000" dirty="0"/>
              <a:t>3</a:t>
            </a:r>
            <a:r>
              <a:rPr lang="en-US" dirty="0"/>
              <a:t>Sn film growth?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3FD01D-3B3C-4A3C-AEDE-CC6AED9B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B075BA-1C7D-4D02-ACCE-F0ED4D05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the Scientific Questions We Want to Answer?</a:t>
            </a:r>
          </a:p>
        </p:txBody>
      </p:sp>
    </p:spTree>
    <p:extLst>
      <p:ext uri="{BB962C8B-B14F-4D97-AF65-F5344CB8AC3E}">
        <p14:creationId xmlns:p14="http://schemas.microsoft.com/office/powerpoint/2010/main" val="81735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21FCD-B7D4-45E0-8B17-AF566716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6D5E6-F210-4AE9-9615-083A420EE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3" y="1836624"/>
            <a:ext cx="6087535" cy="4238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A23FE2-C668-4AA5-B5B9-BDB40E10ABFA}"/>
              </a:ext>
            </a:extLst>
          </p:cNvPr>
          <p:cNvSpPr txBox="1"/>
          <p:nvPr/>
        </p:nvSpPr>
        <p:spPr>
          <a:xfrm>
            <a:off x="524264" y="1269962"/>
            <a:ext cx="536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Typical Nb</a:t>
            </a:r>
            <a:r>
              <a:rPr lang="en-US" sz="2400" baseline="-25000" dirty="0"/>
              <a:t>3</a:t>
            </a:r>
            <a:r>
              <a:rPr lang="en-US" sz="2400" dirty="0"/>
              <a:t>Sn film growth procedure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BCC64-C735-47CE-9F4A-F9CF9497AA8D}"/>
              </a:ext>
            </a:extLst>
          </p:cNvPr>
          <p:cNvSpPr txBox="1"/>
          <p:nvPr/>
        </p:nvSpPr>
        <p:spPr>
          <a:xfrm>
            <a:off x="6293327" y="4496439"/>
            <a:ext cx="52167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Understanding the oxide surface that interacts with Sn is critical to understanding Nb</a:t>
            </a:r>
            <a:r>
              <a:rPr lang="en-US" sz="2400" b="1" baseline="-25000" dirty="0"/>
              <a:t>3</a:t>
            </a:r>
            <a:r>
              <a:rPr lang="en-US" sz="2400" b="1" dirty="0"/>
              <a:t>Sn film growth.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0C09A-10B0-46F6-ABC7-CDC31E5D4BBC}"/>
              </a:ext>
            </a:extLst>
          </p:cNvPr>
          <p:cNvSpPr txBox="1"/>
          <p:nvPr/>
        </p:nvSpPr>
        <p:spPr>
          <a:xfrm>
            <a:off x="-29029" y="6251374"/>
            <a:ext cx="124409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/>
              <a:t>R. D. Porter, T. Arias, P. Cueva, D. L. Hall, M. </a:t>
            </a:r>
            <a:r>
              <a:rPr lang="en-US" sz="1333" dirty="0" err="1"/>
              <a:t>Liepe</a:t>
            </a:r>
            <a:r>
              <a:rPr lang="en-US" sz="1333" dirty="0"/>
              <a:t>, J. T. Maniscalco, D. A. Mueller, N. </a:t>
            </a:r>
            <a:r>
              <a:rPr lang="en-US" sz="1333" dirty="0" err="1"/>
              <a:t>Sitaraman</a:t>
            </a:r>
            <a:r>
              <a:rPr lang="en-US" sz="1333" dirty="0"/>
              <a:t>. </a:t>
            </a:r>
            <a:r>
              <a:rPr lang="en-US" sz="1333" i="1" dirty="0"/>
              <a:t>LINAC’18</a:t>
            </a:r>
            <a:r>
              <a:rPr lang="en-US" sz="1333" dirty="0"/>
              <a:t>, Beijing, China, 462-465 (2018)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CB868A-0498-404C-9D34-A1DD47BC3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664"/>
          <a:stretch/>
        </p:blipFill>
        <p:spPr>
          <a:xfrm>
            <a:off x="6095999" y="1216595"/>
            <a:ext cx="4569295" cy="1600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B60EBD-5230-47D9-BA98-E0AF2AB043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788" b="1296"/>
          <a:stretch/>
        </p:blipFill>
        <p:spPr>
          <a:xfrm>
            <a:off x="6095998" y="2790986"/>
            <a:ext cx="4569295" cy="12972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696E55-BA7B-48A6-83FD-B72C0239A9A8}"/>
              </a:ext>
            </a:extLst>
          </p:cNvPr>
          <p:cNvSpPr txBox="1"/>
          <p:nvPr/>
        </p:nvSpPr>
        <p:spPr>
          <a:xfrm flipH="1">
            <a:off x="10868489" y="1836623"/>
            <a:ext cx="1461396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Oxide</a:t>
            </a:r>
          </a:p>
          <a:p>
            <a:r>
              <a:rPr lang="en-US" sz="1467" dirty="0"/>
              <a:t>Sn</a:t>
            </a:r>
          </a:p>
          <a:p>
            <a:r>
              <a:rPr lang="en-US" sz="1467" dirty="0"/>
              <a:t>Thick Nb</a:t>
            </a:r>
            <a:r>
              <a:rPr lang="en-US" sz="1467" baseline="-25000" dirty="0"/>
              <a:t>3</a:t>
            </a:r>
            <a:r>
              <a:rPr lang="en-US" sz="1467" dirty="0"/>
              <a:t>Sn</a:t>
            </a:r>
          </a:p>
          <a:p>
            <a:r>
              <a:rPr lang="en-US" sz="1467" dirty="0"/>
              <a:t>Thin Nb</a:t>
            </a:r>
            <a:r>
              <a:rPr lang="en-US" sz="1467" baseline="-25000" dirty="0"/>
              <a:t>3</a:t>
            </a:r>
            <a:r>
              <a:rPr lang="en-US" sz="1467" dirty="0"/>
              <a:t>Sn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C7428-C709-4007-8B0F-EE1B3CA09748}"/>
              </a:ext>
            </a:extLst>
          </p:cNvPr>
          <p:cNvSpPr/>
          <p:nvPr/>
        </p:nvSpPr>
        <p:spPr>
          <a:xfrm>
            <a:off x="10820400" y="1943836"/>
            <a:ext cx="121920" cy="121920"/>
          </a:xfrm>
          <a:prstGeom prst="rect">
            <a:avLst/>
          </a:prstGeom>
          <a:solidFill>
            <a:srgbClr val="4F7BC8"/>
          </a:solidFill>
          <a:ln>
            <a:solidFill>
              <a:srgbClr val="4F7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80CF34-1AA1-4945-9269-154F930D2443}"/>
              </a:ext>
            </a:extLst>
          </p:cNvPr>
          <p:cNvSpPr/>
          <p:nvPr/>
        </p:nvSpPr>
        <p:spPr>
          <a:xfrm>
            <a:off x="10820397" y="2168808"/>
            <a:ext cx="121920" cy="121920"/>
          </a:xfrm>
          <a:prstGeom prst="rect">
            <a:avLst/>
          </a:prstGeom>
          <a:solidFill>
            <a:srgbClr val="CF2324"/>
          </a:solidFill>
          <a:ln>
            <a:solidFill>
              <a:srgbClr val="CF2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19BFF7-E631-4659-9F25-2D36453FEA2F}"/>
              </a:ext>
            </a:extLst>
          </p:cNvPr>
          <p:cNvSpPr/>
          <p:nvPr/>
        </p:nvSpPr>
        <p:spPr>
          <a:xfrm>
            <a:off x="10820395" y="2386525"/>
            <a:ext cx="121920" cy="121920"/>
          </a:xfrm>
          <a:prstGeom prst="rect">
            <a:avLst/>
          </a:prstGeom>
          <a:solidFill>
            <a:srgbClr val="B262BA"/>
          </a:solidFill>
          <a:ln>
            <a:solidFill>
              <a:srgbClr val="B26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7ADC8F-EC9A-4571-BABA-77A29A3BB922}"/>
              </a:ext>
            </a:extLst>
          </p:cNvPr>
          <p:cNvSpPr/>
          <p:nvPr/>
        </p:nvSpPr>
        <p:spPr>
          <a:xfrm>
            <a:off x="10820395" y="2611495"/>
            <a:ext cx="121920" cy="121920"/>
          </a:xfrm>
          <a:prstGeom prst="rect">
            <a:avLst/>
          </a:prstGeom>
          <a:solidFill>
            <a:srgbClr val="319335"/>
          </a:solidFill>
          <a:ln>
            <a:solidFill>
              <a:srgbClr val="31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14D0C41-72F3-4CDF-83A6-C91CBE3D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Variations in Surface Oxide Significantly</a:t>
            </a:r>
            <a:br>
              <a:rPr lang="en-US" sz="2800" dirty="0"/>
            </a:br>
            <a:r>
              <a:rPr lang="en-US" sz="2800" dirty="0"/>
              <a:t>Impact Nb</a:t>
            </a:r>
            <a:r>
              <a:rPr lang="en-US" sz="2800" baseline="-25000" dirty="0"/>
              <a:t>3</a:t>
            </a:r>
            <a:r>
              <a:rPr lang="en-US" sz="2800" dirty="0"/>
              <a:t>Sn Film Growth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89AFD0-20F9-47A2-86FE-DB052D3431D6}"/>
              </a:ext>
            </a:extLst>
          </p:cNvPr>
          <p:cNvSpPr/>
          <p:nvPr/>
        </p:nvSpPr>
        <p:spPr>
          <a:xfrm>
            <a:off x="347602" y="1659686"/>
            <a:ext cx="342413" cy="4067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D03B1-E197-4109-83EB-BBFC459CE854}"/>
              </a:ext>
            </a:extLst>
          </p:cNvPr>
          <p:cNvSpPr txBox="1"/>
          <p:nvPr/>
        </p:nvSpPr>
        <p:spPr>
          <a:xfrm>
            <a:off x="326471" y="5368548"/>
            <a:ext cx="533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500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8BF34E-9468-4DB6-BC40-3CB7EB30C729}"/>
              </a:ext>
            </a:extLst>
          </p:cNvPr>
          <p:cNvSpPr txBox="1"/>
          <p:nvPr/>
        </p:nvSpPr>
        <p:spPr>
          <a:xfrm>
            <a:off x="328638" y="4761108"/>
            <a:ext cx="533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700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85D094-CA9E-4EC2-9EEB-AF7E16381F6D}"/>
              </a:ext>
            </a:extLst>
          </p:cNvPr>
          <p:cNvSpPr txBox="1"/>
          <p:nvPr/>
        </p:nvSpPr>
        <p:spPr>
          <a:xfrm>
            <a:off x="328630" y="4177454"/>
            <a:ext cx="533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900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AB4CB8-1792-4153-B3AD-4D1A3F41FF5D}"/>
              </a:ext>
            </a:extLst>
          </p:cNvPr>
          <p:cNvSpPr txBox="1"/>
          <p:nvPr/>
        </p:nvSpPr>
        <p:spPr>
          <a:xfrm>
            <a:off x="250065" y="3580828"/>
            <a:ext cx="587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1100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BCC207-56FB-420B-BCD3-7516FDED41F5}"/>
              </a:ext>
            </a:extLst>
          </p:cNvPr>
          <p:cNvSpPr txBox="1"/>
          <p:nvPr/>
        </p:nvSpPr>
        <p:spPr>
          <a:xfrm>
            <a:off x="265197" y="2979873"/>
            <a:ext cx="587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1300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B419A9-4B41-4686-AC46-A60742AEE59F}"/>
              </a:ext>
            </a:extLst>
          </p:cNvPr>
          <p:cNvSpPr txBox="1"/>
          <p:nvPr/>
        </p:nvSpPr>
        <p:spPr>
          <a:xfrm>
            <a:off x="258709" y="2383252"/>
            <a:ext cx="587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1500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2CF06B-2DD4-4036-9979-C1CE774E0B66}"/>
              </a:ext>
            </a:extLst>
          </p:cNvPr>
          <p:cNvSpPr txBox="1"/>
          <p:nvPr/>
        </p:nvSpPr>
        <p:spPr>
          <a:xfrm>
            <a:off x="245742" y="1793106"/>
            <a:ext cx="587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1700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A686BA-2AE4-4F2C-AA06-A0C1845767BC}"/>
              </a:ext>
            </a:extLst>
          </p:cNvPr>
          <p:cNvSpPr txBox="1"/>
          <p:nvPr/>
        </p:nvSpPr>
        <p:spPr>
          <a:xfrm rot="16200000">
            <a:off x="-12426" y="3055799"/>
            <a:ext cx="4852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(K)</a:t>
            </a:r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A9ECFE-482E-4435-A34C-B163764DCCA6}"/>
              </a:ext>
            </a:extLst>
          </p:cNvPr>
          <p:cNvSpPr/>
          <p:nvPr/>
        </p:nvSpPr>
        <p:spPr>
          <a:xfrm>
            <a:off x="6416165" y="3804712"/>
            <a:ext cx="428921" cy="1707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043415-B8EE-418F-B2E3-FC42BEDA0643}"/>
              </a:ext>
            </a:extLst>
          </p:cNvPr>
          <p:cNvSpPr txBox="1"/>
          <p:nvPr/>
        </p:nvSpPr>
        <p:spPr>
          <a:xfrm>
            <a:off x="6284401" y="3757993"/>
            <a:ext cx="7804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FF0000"/>
                </a:solidFill>
              </a:rPr>
              <a:t>1293 K</a:t>
            </a:r>
            <a:endParaRPr lang="en-US" sz="533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5803AC-0832-4C70-826B-866F3E102927}"/>
              </a:ext>
            </a:extLst>
          </p:cNvPr>
          <p:cNvSpPr txBox="1"/>
          <p:nvPr/>
        </p:nvSpPr>
        <p:spPr>
          <a:xfrm>
            <a:off x="1262930" y="4587148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SnCl</a:t>
            </a:r>
            <a:r>
              <a:rPr lang="en-US" sz="1600" baseline="-25000" dirty="0">
                <a:sym typeface="Wingdings" panose="05000000000000000000" pitchFamily="2" charset="2"/>
              </a:rPr>
              <a:t>2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 Sn + Cl</a:t>
            </a:r>
            <a:r>
              <a:rPr lang="en-US" sz="1600" baseline="-25000" dirty="0">
                <a:sym typeface="Wingdings" panose="05000000000000000000" pitchFamily="2" charset="2"/>
              </a:rPr>
              <a:t>2</a:t>
            </a:r>
            <a:endParaRPr lang="en-US" sz="16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6C316B-E2B5-4B33-89AE-30881D1E8929}"/>
              </a:ext>
            </a:extLst>
          </p:cNvPr>
          <p:cNvSpPr txBox="1"/>
          <p:nvPr/>
        </p:nvSpPr>
        <p:spPr>
          <a:xfrm>
            <a:off x="3470723" y="3297031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 Nb</a:t>
            </a:r>
            <a:r>
              <a:rPr lang="en-US" sz="1600" baseline="-25000" dirty="0">
                <a:sym typeface="Wingdings" panose="05000000000000000000" pitchFamily="2" charset="2"/>
              </a:rPr>
              <a:t>3</a:t>
            </a:r>
            <a:r>
              <a:rPr lang="en-US" sz="1600" dirty="0">
                <a:sym typeface="Wingdings" panose="05000000000000000000" pitchFamily="2" charset="2"/>
              </a:rPr>
              <a:t>Sn forms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392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0FEEE-4303-4C26-B2FB-CE95399C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DF435D-2B1B-4BC2-87BC-73CAC2F1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Film Growth Occurs in High Temperature</a:t>
            </a:r>
            <a:br>
              <a:rPr lang="en-US" sz="2800" dirty="0"/>
            </a:br>
            <a:r>
              <a:rPr lang="en-US" sz="2800" dirty="0"/>
              <a:t>Regime of Niobium Oxide Surface 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9CEAB-B65D-4135-817F-1107FF36B5A0}"/>
              </a:ext>
            </a:extLst>
          </p:cNvPr>
          <p:cNvSpPr/>
          <p:nvPr/>
        </p:nvSpPr>
        <p:spPr>
          <a:xfrm>
            <a:off x="433952" y="2516460"/>
            <a:ext cx="1361872" cy="704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Nb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AF7B3-6E2E-4532-80A6-5695DFC43D53}"/>
              </a:ext>
            </a:extLst>
          </p:cNvPr>
          <p:cNvSpPr/>
          <p:nvPr/>
        </p:nvSpPr>
        <p:spPr>
          <a:xfrm>
            <a:off x="5415063" y="2516461"/>
            <a:ext cx="1361872" cy="704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NbO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4E9AC4-3B97-40CA-8294-02F64B99867F}"/>
              </a:ext>
            </a:extLst>
          </p:cNvPr>
          <p:cNvSpPr/>
          <p:nvPr/>
        </p:nvSpPr>
        <p:spPr>
          <a:xfrm>
            <a:off x="10396175" y="2520605"/>
            <a:ext cx="1361872" cy="704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NbO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8A783-9D70-4AFE-99DC-9AD6F2F3B306}"/>
              </a:ext>
            </a:extLst>
          </p:cNvPr>
          <p:cNvSpPr/>
          <p:nvPr/>
        </p:nvSpPr>
        <p:spPr>
          <a:xfrm>
            <a:off x="9480675" y="4326539"/>
            <a:ext cx="1361872" cy="721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B1C82-E9D1-4203-A066-811C8EC81FA3}"/>
              </a:ext>
            </a:extLst>
          </p:cNvPr>
          <p:cNvSpPr/>
          <p:nvPr/>
        </p:nvSpPr>
        <p:spPr>
          <a:xfrm>
            <a:off x="1349453" y="4344792"/>
            <a:ext cx="1361872" cy="704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NbO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5500EF-3FB0-44DD-9EE0-3C02736267CE}"/>
              </a:ext>
            </a:extLst>
          </p:cNvPr>
          <p:cNvSpPr/>
          <p:nvPr/>
        </p:nvSpPr>
        <p:spPr>
          <a:xfrm>
            <a:off x="5415063" y="4326539"/>
            <a:ext cx="1361872" cy="721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8CD0DC-1926-43C4-AC30-EB4B23749CE3}"/>
              </a:ext>
            </a:extLst>
          </p:cNvPr>
          <p:cNvCxnSpPr/>
          <p:nvPr/>
        </p:nvCxnSpPr>
        <p:spPr>
          <a:xfrm>
            <a:off x="1945533" y="2868639"/>
            <a:ext cx="329443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0846FC-DE84-44F9-875F-A6B6DB540417}"/>
              </a:ext>
            </a:extLst>
          </p:cNvPr>
          <p:cNvCxnSpPr/>
          <p:nvPr/>
        </p:nvCxnSpPr>
        <p:spPr>
          <a:xfrm>
            <a:off x="6973652" y="2868639"/>
            <a:ext cx="329443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0A5CEE-88BD-4CA3-940B-41B55DA938CF}"/>
              </a:ext>
            </a:extLst>
          </p:cNvPr>
          <p:cNvGrpSpPr/>
          <p:nvPr/>
        </p:nvGrpSpPr>
        <p:grpSpPr>
          <a:xfrm>
            <a:off x="1043825" y="1358642"/>
            <a:ext cx="10104347" cy="1029316"/>
            <a:chOff x="811846" y="1313387"/>
            <a:chExt cx="7578260" cy="50082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DA69E1-0796-448C-869B-6D1C7596D1F8}"/>
                </a:ext>
              </a:extLst>
            </p:cNvPr>
            <p:cNvCxnSpPr>
              <a:cxnSpLocks/>
            </p:cNvCxnSpPr>
            <p:nvPr/>
          </p:nvCxnSpPr>
          <p:spPr>
            <a:xfrm>
              <a:off x="811846" y="1332689"/>
              <a:ext cx="75782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BAC3731-3E3A-476B-9583-487B8C368C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650" y="1318098"/>
              <a:ext cx="0" cy="3169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DFB03CE-C8D3-4A15-9BCA-972BDB7B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390106" y="1313387"/>
              <a:ext cx="0" cy="5008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74BB4A9-0363-42BC-A4C4-4D3E5C4FA458}"/>
                  </a:ext>
                </a:extLst>
              </p:cNvPr>
              <p:cNvSpPr txBox="1"/>
              <p:nvPr/>
            </p:nvSpPr>
            <p:spPr>
              <a:xfrm>
                <a:off x="2014710" y="2339764"/>
                <a:ext cx="2776081" cy="1405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33" dirty="0"/>
                  <a:t>1</a:t>
                </a:r>
                <a:r>
                  <a:rPr lang="en-US" sz="2133" baseline="30000" dirty="0"/>
                  <a:t>st</a:t>
                </a:r>
                <a:r>
                  <a:rPr lang="en-US" sz="2133" dirty="0"/>
                  <a:t> order</a:t>
                </a:r>
              </a:p>
              <a:p>
                <a:endParaRPr lang="en-US" sz="2133" dirty="0"/>
              </a:p>
              <a:p>
                <a:r>
                  <a:rPr lang="en-US" sz="2133" dirty="0" err="1"/>
                  <a:t>E</a:t>
                </a:r>
                <a:r>
                  <a:rPr lang="en-US" sz="2133" baseline="-25000" dirty="0" err="1"/>
                  <a:t>a</a:t>
                </a:r>
                <a:r>
                  <a:rPr lang="en-US" sz="2133" baseline="-25000" dirty="0"/>
                  <a:t> </a:t>
                </a:r>
                <a:r>
                  <a:rPr lang="en-US" sz="2133" dirty="0"/>
                  <a:t>= 134 ± 16 kJ/mol</a:t>
                </a:r>
              </a:p>
              <a:p>
                <a:r>
                  <a:rPr lang="en-US" sz="2133" dirty="0"/>
                  <a:t>A = 8.0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133" dirty="0"/>
                  <a:t> 10</a:t>
                </a:r>
                <a:r>
                  <a:rPr lang="en-US" sz="2133" baseline="30000" dirty="0"/>
                  <a:t>7.0 ± 0.4</a:t>
                </a:r>
                <a:r>
                  <a:rPr lang="en-US" sz="2133" dirty="0"/>
                  <a:t> s</a:t>
                </a:r>
                <a:r>
                  <a:rPr lang="en-US" sz="2133" baseline="30000" dirty="0"/>
                  <a:t>-1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74BB4A9-0363-42BC-A4C4-4D3E5C4FA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710" y="2339764"/>
                <a:ext cx="2776081" cy="1405256"/>
              </a:xfrm>
              <a:prstGeom prst="rect">
                <a:avLst/>
              </a:prstGeom>
              <a:blipFill>
                <a:blip r:embed="rId3"/>
                <a:stretch>
                  <a:fillRect l="-2632" t="-2609" b="-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5B9CE5F-1B56-40E4-9B03-BC54FBFC47E1}"/>
                  </a:ext>
                </a:extLst>
              </p:cNvPr>
              <p:cNvSpPr txBox="1"/>
              <p:nvPr/>
            </p:nvSpPr>
            <p:spPr>
              <a:xfrm>
                <a:off x="7115938" y="2343431"/>
                <a:ext cx="2877070" cy="1405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33" dirty="0"/>
                  <a:t>1</a:t>
                </a:r>
                <a:r>
                  <a:rPr lang="en-US" sz="2133" baseline="30000" dirty="0"/>
                  <a:t>st</a:t>
                </a:r>
                <a:r>
                  <a:rPr lang="en-US" sz="2133" dirty="0"/>
                  <a:t> order</a:t>
                </a:r>
              </a:p>
              <a:p>
                <a:endParaRPr lang="en-US" sz="2133" dirty="0"/>
              </a:p>
              <a:p>
                <a:r>
                  <a:rPr lang="en-US" sz="2133" dirty="0" err="1"/>
                  <a:t>E</a:t>
                </a:r>
                <a:r>
                  <a:rPr lang="en-US" sz="2133" baseline="-25000" dirty="0" err="1"/>
                  <a:t>a</a:t>
                </a:r>
                <a:r>
                  <a:rPr lang="en-US" sz="2133" baseline="-25000" dirty="0"/>
                  <a:t> </a:t>
                </a:r>
                <a:r>
                  <a:rPr lang="en-US" sz="2133" dirty="0"/>
                  <a:t>= 180 ± 18 kJ/mol</a:t>
                </a:r>
              </a:p>
              <a:p>
                <a:r>
                  <a:rPr lang="en-US" sz="2133" dirty="0"/>
                  <a:t>A = 5.4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133" dirty="0"/>
                  <a:t> 10</a:t>
                </a:r>
                <a:r>
                  <a:rPr lang="en-US" sz="2133" baseline="30000" dirty="0"/>
                  <a:t>10.0 ± 0.5</a:t>
                </a:r>
                <a:r>
                  <a:rPr lang="en-US" sz="2133" dirty="0"/>
                  <a:t> s</a:t>
                </a:r>
                <a:r>
                  <a:rPr lang="en-US" sz="2133" baseline="30000" dirty="0"/>
                  <a:t>-1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5B9CE5F-1B56-40E4-9B03-BC54FBFC4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38" y="2343431"/>
                <a:ext cx="2877070" cy="1405256"/>
              </a:xfrm>
              <a:prstGeom prst="rect">
                <a:avLst/>
              </a:prstGeom>
              <a:blipFill>
                <a:blip r:embed="rId4"/>
                <a:stretch>
                  <a:fillRect l="-2542" t="-2597" b="-7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79DE6AA-4235-4297-BD12-B91BD1F68C45}"/>
                  </a:ext>
                </a:extLst>
              </p:cNvPr>
              <p:cNvSpPr txBox="1"/>
              <p:nvPr/>
            </p:nvSpPr>
            <p:spPr>
              <a:xfrm>
                <a:off x="4625382" y="870058"/>
                <a:ext cx="2877070" cy="1405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33" dirty="0"/>
                  <a:t>1</a:t>
                </a:r>
                <a:r>
                  <a:rPr lang="en-US" sz="2133" baseline="30000" dirty="0"/>
                  <a:t>st</a:t>
                </a:r>
                <a:r>
                  <a:rPr lang="en-US" sz="2133" dirty="0"/>
                  <a:t> order</a:t>
                </a:r>
              </a:p>
              <a:p>
                <a:endParaRPr lang="en-US" sz="2133" dirty="0"/>
              </a:p>
              <a:p>
                <a:r>
                  <a:rPr lang="en-US" sz="2133" dirty="0" err="1"/>
                  <a:t>E</a:t>
                </a:r>
                <a:r>
                  <a:rPr lang="en-US" sz="2133" baseline="-25000" dirty="0" err="1"/>
                  <a:t>a</a:t>
                </a:r>
                <a:r>
                  <a:rPr lang="en-US" sz="2133" baseline="-25000" dirty="0"/>
                  <a:t> </a:t>
                </a:r>
                <a:r>
                  <a:rPr lang="en-US" sz="2133" dirty="0"/>
                  <a:t>= 174 ± 6 kJ/mol</a:t>
                </a:r>
              </a:p>
              <a:p>
                <a:r>
                  <a:rPr lang="en-US" sz="2133" dirty="0"/>
                  <a:t>A = 8.9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133" dirty="0"/>
                  <a:t> 10</a:t>
                </a:r>
                <a:r>
                  <a:rPr lang="en-US" sz="2133" baseline="30000" dirty="0"/>
                  <a:t>10.0 ± 0.3</a:t>
                </a:r>
                <a:r>
                  <a:rPr lang="en-US" sz="2133" dirty="0"/>
                  <a:t> s</a:t>
                </a:r>
                <a:r>
                  <a:rPr lang="en-US" sz="2133" baseline="30000" dirty="0"/>
                  <a:t>-1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79DE6AA-4235-4297-BD12-B91BD1F68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382" y="870058"/>
                <a:ext cx="2877070" cy="1405256"/>
              </a:xfrm>
              <a:prstGeom prst="rect">
                <a:avLst/>
              </a:prstGeom>
              <a:blipFill>
                <a:blip r:embed="rId5"/>
                <a:stretch>
                  <a:fillRect l="-2542" t="-3043" b="-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9A6E26F-4BF4-4407-AE3F-3D9A6B426E88}"/>
              </a:ext>
            </a:extLst>
          </p:cNvPr>
          <p:cNvCxnSpPr>
            <a:cxnSpLocks/>
          </p:cNvCxnSpPr>
          <p:nvPr/>
        </p:nvCxnSpPr>
        <p:spPr>
          <a:xfrm>
            <a:off x="2875064" y="4730350"/>
            <a:ext cx="236490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EFA693-1146-412E-99E1-76F5A2ACA772}"/>
              </a:ext>
            </a:extLst>
          </p:cNvPr>
          <p:cNvCxnSpPr>
            <a:cxnSpLocks/>
          </p:cNvCxnSpPr>
          <p:nvPr/>
        </p:nvCxnSpPr>
        <p:spPr>
          <a:xfrm>
            <a:off x="6923932" y="4730350"/>
            <a:ext cx="236490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7975BE6-6DA7-4EE3-A3CF-9917D7000F7C}"/>
              </a:ext>
            </a:extLst>
          </p:cNvPr>
          <p:cNvSpPr txBox="1"/>
          <p:nvPr/>
        </p:nvSpPr>
        <p:spPr>
          <a:xfrm>
            <a:off x="81893" y="1998038"/>
            <a:ext cx="243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T</a:t>
            </a:r>
            <a:r>
              <a:rPr lang="en-US" sz="2400" baseline="-25000" dirty="0"/>
              <a:t>s </a:t>
            </a:r>
            <a:r>
              <a:rPr lang="en-US" sz="2400" dirty="0"/>
              <a:t>&gt; 598 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E4052A-2051-48D5-B2D6-C594AE3C9A66}"/>
              </a:ext>
            </a:extLst>
          </p:cNvPr>
          <p:cNvSpPr txBox="1"/>
          <p:nvPr/>
        </p:nvSpPr>
        <p:spPr>
          <a:xfrm>
            <a:off x="1223764" y="3834097"/>
            <a:ext cx="183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T</a:t>
            </a:r>
            <a:r>
              <a:rPr lang="en-US" sz="2400" baseline="-25000" dirty="0"/>
              <a:t>s </a:t>
            </a:r>
            <a:r>
              <a:rPr lang="en-US" sz="2400" dirty="0"/>
              <a:t>&gt; 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8AB3369-5235-4F55-9851-831E891A137D}"/>
              </a:ext>
            </a:extLst>
          </p:cNvPr>
          <p:cNvSpPr/>
          <p:nvPr/>
        </p:nvSpPr>
        <p:spPr>
          <a:xfrm>
            <a:off x="5559413" y="3802729"/>
            <a:ext cx="93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s </a:t>
            </a:r>
            <a:r>
              <a:rPr lang="en-US" sz="2400" dirty="0"/>
              <a:t>= 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37F0EF-114C-4746-84BF-04278992D0CD}"/>
              </a:ext>
            </a:extLst>
          </p:cNvPr>
          <p:cNvSpPr/>
          <p:nvPr/>
        </p:nvSpPr>
        <p:spPr>
          <a:xfrm>
            <a:off x="9656842" y="3823569"/>
            <a:ext cx="93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s </a:t>
            </a:r>
            <a:r>
              <a:rPr lang="en-US" sz="2400" dirty="0"/>
              <a:t>=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2D2B01-0A9D-4FEF-AB75-C2E4B098B71D}"/>
              </a:ext>
            </a:extLst>
          </p:cNvPr>
          <p:cNvSpPr txBox="1"/>
          <p:nvPr/>
        </p:nvSpPr>
        <p:spPr>
          <a:xfrm>
            <a:off x="-31318" y="6250738"/>
            <a:ext cx="731527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Kinetic Data: B. King, H. Patel, D. </a:t>
            </a:r>
            <a:r>
              <a:rPr lang="en-US" sz="1333" dirty="0" err="1"/>
              <a:t>Gulino</a:t>
            </a:r>
            <a:r>
              <a:rPr lang="en-US" sz="1333" dirty="0"/>
              <a:t>, B. </a:t>
            </a:r>
            <a:r>
              <a:rPr lang="en-US" sz="1333" dirty="0" err="1"/>
              <a:t>Tatarchuk</a:t>
            </a:r>
            <a:r>
              <a:rPr lang="en-US" sz="1333" dirty="0"/>
              <a:t>. </a:t>
            </a:r>
            <a:r>
              <a:rPr lang="en-US" sz="1333" i="1" dirty="0"/>
              <a:t>Thin Solid Films.</a:t>
            </a:r>
            <a:r>
              <a:rPr lang="en-US" sz="1333" b="1" i="1" dirty="0"/>
              <a:t> </a:t>
            </a:r>
            <a:r>
              <a:rPr lang="en-US" sz="1333" b="1" dirty="0"/>
              <a:t>192, </a:t>
            </a:r>
            <a:r>
              <a:rPr lang="en-US" sz="1333" dirty="0"/>
              <a:t>351-369 (1990).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260083-F20A-4728-B0CE-6E278E81F356}"/>
              </a:ext>
            </a:extLst>
          </p:cNvPr>
          <p:cNvSpPr txBox="1"/>
          <p:nvPr/>
        </p:nvSpPr>
        <p:spPr>
          <a:xfrm>
            <a:off x="765515" y="5327797"/>
            <a:ext cx="1066096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Many studies confirm O dissolution of Nb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5</a:t>
            </a:r>
            <a:r>
              <a:rPr lang="en-US" sz="2400" b="1" dirty="0"/>
              <a:t> above 598 K in UHV on (100), (110), (111), and polycrystalline </a:t>
            </a:r>
            <a:r>
              <a:rPr lang="en-US" sz="2400" b="1" dirty="0" err="1"/>
              <a:t>Nb</a:t>
            </a:r>
            <a:r>
              <a:rPr lang="en-US" sz="2400" b="1" dirty="0"/>
              <a:t> surfaces.</a:t>
            </a:r>
          </a:p>
        </p:txBody>
      </p:sp>
    </p:spTree>
    <p:extLst>
      <p:ext uri="{BB962C8B-B14F-4D97-AF65-F5344CB8AC3E}">
        <p14:creationId xmlns:p14="http://schemas.microsoft.com/office/powerpoint/2010/main" val="260345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DB40DB-5960-4F6D-ACB7-EF18CC057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50" y="2766952"/>
            <a:ext cx="5006501" cy="32907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CCC0B4-B87C-42A0-91B2-C7FDC5B502EB}"/>
              </a:ext>
            </a:extLst>
          </p:cNvPr>
          <p:cNvSpPr/>
          <p:nvPr/>
        </p:nvSpPr>
        <p:spPr>
          <a:xfrm flipH="1" flipV="1">
            <a:off x="414414" y="5621171"/>
            <a:ext cx="6259596" cy="522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0FEEE-4303-4C26-B2FB-CE95399C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DF435D-2B1B-4BC2-87BC-73CAC2F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3" y="3650"/>
            <a:ext cx="11324095" cy="867708"/>
          </a:xfrm>
        </p:spPr>
        <p:txBody>
          <a:bodyPr>
            <a:noAutofit/>
          </a:bodyPr>
          <a:lstStyle/>
          <a:p>
            <a:r>
              <a:rPr lang="en-US" sz="2800" dirty="0"/>
              <a:t>Structure of the Surface at Elevated</a:t>
            </a:r>
            <a:br>
              <a:rPr lang="en-US" sz="2800" dirty="0"/>
            </a:br>
            <a:r>
              <a:rPr lang="en-US" sz="2800" dirty="0"/>
              <a:t>Temperatures Has Never Been Observed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8A783-9D70-4AFE-99DC-9AD6F2F3B306}"/>
              </a:ext>
            </a:extLst>
          </p:cNvPr>
          <p:cNvSpPr/>
          <p:nvPr/>
        </p:nvSpPr>
        <p:spPr>
          <a:xfrm>
            <a:off x="9474189" y="1698548"/>
            <a:ext cx="1361872" cy="721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B1C82-E9D1-4203-A066-811C8EC81FA3}"/>
              </a:ext>
            </a:extLst>
          </p:cNvPr>
          <p:cNvSpPr/>
          <p:nvPr/>
        </p:nvSpPr>
        <p:spPr>
          <a:xfrm>
            <a:off x="1342968" y="1716801"/>
            <a:ext cx="1361872" cy="704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NbO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5500EF-3FB0-44DD-9EE0-3C02736267CE}"/>
              </a:ext>
            </a:extLst>
          </p:cNvPr>
          <p:cNvSpPr/>
          <p:nvPr/>
        </p:nvSpPr>
        <p:spPr>
          <a:xfrm>
            <a:off x="5408577" y="1698548"/>
            <a:ext cx="1361872" cy="721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9A6E26F-4BF4-4407-AE3F-3D9A6B426E88}"/>
              </a:ext>
            </a:extLst>
          </p:cNvPr>
          <p:cNvCxnSpPr>
            <a:cxnSpLocks/>
          </p:cNvCxnSpPr>
          <p:nvPr/>
        </p:nvCxnSpPr>
        <p:spPr>
          <a:xfrm>
            <a:off x="2868579" y="2102359"/>
            <a:ext cx="236490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EFA693-1146-412E-99E1-76F5A2ACA772}"/>
              </a:ext>
            </a:extLst>
          </p:cNvPr>
          <p:cNvCxnSpPr>
            <a:cxnSpLocks/>
          </p:cNvCxnSpPr>
          <p:nvPr/>
        </p:nvCxnSpPr>
        <p:spPr>
          <a:xfrm>
            <a:off x="6917447" y="2102359"/>
            <a:ext cx="236490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7E4052A-2051-48D5-B2D6-C594AE3C9A66}"/>
              </a:ext>
            </a:extLst>
          </p:cNvPr>
          <p:cNvSpPr txBox="1"/>
          <p:nvPr/>
        </p:nvSpPr>
        <p:spPr>
          <a:xfrm>
            <a:off x="1217278" y="1206106"/>
            <a:ext cx="183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T</a:t>
            </a:r>
            <a:r>
              <a:rPr lang="en-US" sz="2400" baseline="-25000" dirty="0"/>
              <a:t>s </a:t>
            </a:r>
            <a:r>
              <a:rPr lang="en-US" sz="2400" dirty="0"/>
              <a:t>&gt; 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8AB3369-5235-4F55-9851-831E891A137D}"/>
              </a:ext>
            </a:extLst>
          </p:cNvPr>
          <p:cNvSpPr/>
          <p:nvPr/>
        </p:nvSpPr>
        <p:spPr>
          <a:xfrm>
            <a:off x="5552928" y="1174738"/>
            <a:ext cx="93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s </a:t>
            </a:r>
            <a:r>
              <a:rPr lang="en-US" sz="2400" dirty="0"/>
              <a:t>= 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37F0EF-114C-4746-84BF-04278992D0CD}"/>
              </a:ext>
            </a:extLst>
          </p:cNvPr>
          <p:cNvSpPr/>
          <p:nvPr/>
        </p:nvSpPr>
        <p:spPr>
          <a:xfrm>
            <a:off x="9552430" y="1174384"/>
            <a:ext cx="93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s </a:t>
            </a:r>
            <a:r>
              <a:rPr lang="en-US" sz="2400" dirty="0"/>
              <a:t>=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034725-DEEE-437C-AA00-4B3B56AEB9C7}"/>
              </a:ext>
            </a:extLst>
          </p:cNvPr>
          <p:cNvSpPr txBox="1"/>
          <p:nvPr/>
        </p:nvSpPr>
        <p:spPr>
          <a:xfrm>
            <a:off x="5966604" y="4567401"/>
            <a:ext cx="522699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Surface structure during these anneals has never been observed.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D6179-33BB-404A-9367-7992520754BB}"/>
              </a:ext>
            </a:extLst>
          </p:cNvPr>
          <p:cNvSpPr txBox="1"/>
          <p:nvPr/>
        </p:nvSpPr>
        <p:spPr>
          <a:xfrm>
            <a:off x="414414" y="2462936"/>
            <a:ext cx="50065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/>
              <a:t>Auger Electron Spectroscopy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27E35-301F-480A-B66A-2DD303192D6C}"/>
              </a:ext>
            </a:extLst>
          </p:cNvPr>
          <p:cNvSpPr txBox="1"/>
          <p:nvPr/>
        </p:nvSpPr>
        <p:spPr>
          <a:xfrm flipH="1">
            <a:off x="6851824" y="2998113"/>
            <a:ext cx="298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taken at </a:t>
            </a:r>
            <a:r>
              <a:rPr lang="en-US" sz="2400" b="1" dirty="0"/>
              <a:t>room temperature!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4D9EC9-4B5F-4C5C-96C2-B0A70FAEA376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664860" y="3413612"/>
            <a:ext cx="3186964" cy="117780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064862-0C29-4912-A464-E1F7E4CEC8F6}"/>
              </a:ext>
            </a:extLst>
          </p:cNvPr>
          <p:cNvSpPr txBox="1"/>
          <p:nvPr/>
        </p:nvSpPr>
        <p:spPr>
          <a:xfrm>
            <a:off x="-16675" y="6235069"/>
            <a:ext cx="525015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H. H. Farrell, H. S. Isaacs, M. </a:t>
            </a:r>
            <a:r>
              <a:rPr lang="en-US" sz="1333" dirty="0" err="1"/>
              <a:t>Strongin</a:t>
            </a:r>
            <a:r>
              <a:rPr lang="en-US" sz="1333" dirty="0"/>
              <a:t>. </a:t>
            </a:r>
            <a:r>
              <a:rPr lang="en-US" sz="1333" i="1" dirty="0"/>
              <a:t>Surf. Sci.</a:t>
            </a:r>
            <a:r>
              <a:rPr lang="en-US" sz="1333" b="1" i="1" dirty="0"/>
              <a:t> </a:t>
            </a:r>
            <a:r>
              <a:rPr lang="en-US" sz="1333" b="1" dirty="0"/>
              <a:t>38, </a:t>
            </a:r>
            <a:r>
              <a:rPr lang="en-US" sz="1333" dirty="0"/>
              <a:t>31-52 (1973).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8598A9-E253-413C-9EA8-9919BD4724B3}"/>
              </a:ext>
            </a:extLst>
          </p:cNvPr>
          <p:cNvSpPr/>
          <p:nvPr/>
        </p:nvSpPr>
        <p:spPr>
          <a:xfrm>
            <a:off x="2761641" y="5778421"/>
            <a:ext cx="609600" cy="24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5EC71-BB84-4AE5-B18C-3B69D03866DA}"/>
              </a:ext>
            </a:extLst>
          </p:cNvPr>
          <p:cNvSpPr txBox="1"/>
          <p:nvPr/>
        </p:nvSpPr>
        <p:spPr>
          <a:xfrm>
            <a:off x="1816353" y="5710513"/>
            <a:ext cx="212269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Thermal </a:t>
            </a:r>
            <a:r>
              <a:rPr lang="en-US" sz="1867" b="1" dirty="0"/>
              <a:t>history</a:t>
            </a:r>
            <a:r>
              <a:rPr lang="en-US" sz="1600" dirty="0"/>
              <a:t> (</a:t>
            </a:r>
            <a:r>
              <a:rPr lang="en-US" sz="1600" dirty="0">
                <a:cs typeface="Times New Roman" panose="02020603050405020304" pitchFamily="18" charset="0"/>
              </a:rPr>
              <a:t>K</a:t>
            </a:r>
            <a:r>
              <a:rPr lang="en-US" sz="16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5E1B3-3C3E-4545-BFAE-96E8CF615487}"/>
              </a:ext>
            </a:extLst>
          </p:cNvPr>
          <p:cNvSpPr txBox="1"/>
          <p:nvPr/>
        </p:nvSpPr>
        <p:spPr>
          <a:xfrm>
            <a:off x="584752" y="5467671"/>
            <a:ext cx="288862" cy="3181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67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C0B973-6791-451F-B860-CD20000A5E84}"/>
              </a:ext>
            </a:extLst>
          </p:cNvPr>
          <p:cNvSpPr txBox="1"/>
          <p:nvPr/>
        </p:nvSpPr>
        <p:spPr>
          <a:xfrm>
            <a:off x="1659799" y="5520835"/>
            <a:ext cx="49725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800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D54EAD-994C-4DEB-AE84-5EBB50C50223}"/>
              </a:ext>
            </a:extLst>
          </p:cNvPr>
          <p:cNvSpPr txBox="1"/>
          <p:nvPr/>
        </p:nvSpPr>
        <p:spPr>
          <a:xfrm>
            <a:off x="2614497" y="5509468"/>
            <a:ext cx="60144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1300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8EE4FA-86C6-4CF6-9F3B-592A9E420CB0}"/>
              </a:ext>
            </a:extLst>
          </p:cNvPr>
          <p:cNvSpPr txBox="1"/>
          <p:nvPr/>
        </p:nvSpPr>
        <p:spPr>
          <a:xfrm>
            <a:off x="3597901" y="5521186"/>
            <a:ext cx="60144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1800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4FA55C-6A90-4AD7-BBB2-FCCCBAC24F3E}"/>
              </a:ext>
            </a:extLst>
          </p:cNvPr>
          <p:cNvSpPr txBox="1"/>
          <p:nvPr/>
        </p:nvSpPr>
        <p:spPr>
          <a:xfrm>
            <a:off x="4603489" y="5512288"/>
            <a:ext cx="60144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2300</a:t>
            </a:r>
          </a:p>
        </p:txBody>
      </p:sp>
    </p:spTree>
    <p:extLst>
      <p:ext uri="{BB962C8B-B14F-4D97-AF65-F5344CB8AC3E}">
        <p14:creationId xmlns:p14="http://schemas.microsoft.com/office/powerpoint/2010/main" val="375863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30C9A-B536-47D8-9EC1-C43DB6B1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EE8D99-6953-4E25-BCA8-F87470EF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3" y="-5087"/>
            <a:ext cx="11324095" cy="904845"/>
          </a:xfrm>
        </p:spPr>
        <p:txBody>
          <a:bodyPr>
            <a:noAutofit/>
          </a:bodyPr>
          <a:lstStyle/>
          <a:p>
            <a:r>
              <a:rPr lang="en-US" sz="2800" dirty="0" err="1"/>
              <a:t>NbO</a:t>
            </a:r>
            <a:r>
              <a:rPr lang="en-US" sz="2800" dirty="0"/>
              <a:t> Surface Has Been Well</a:t>
            </a:r>
            <a:br>
              <a:rPr lang="en-US" sz="2800" dirty="0"/>
            </a:br>
            <a:r>
              <a:rPr lang="en-US" sz="2800" dirty="0"/>
              <a:t>Characterized at Low Temperatures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7F014-279A-44FD-ACD4-11DF22B79730}"/>
              </a:ext>
            </a:extLst>
          </p:cNvPr>
          <p:cNvSpPr txBox="1"/>
          <p:nvPr/>
        </p:nvSpPr>
        <p:spPr>
          <a:xfrm>
            <a:off x="0" y="5985000"/>
            <a:ext cx="626242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B. An, M. Xu, S. Fukuyama, and K. Yokogawa. </a:t>
            </a:r>
            <a:r>
              <a:rPr lang="en-US" sz="1333" i="1" dirty="0"/>
              <a:t>Phys. Rev. B.</a:t>
            </a:r>
            <a:r>
              <a:rPr lang="en-US" sz="1333" b="1" i="1" dirty="0"/>
              <a:t> </a:t>
            </a:r>
            <a:r>
              <a:rPr lang="en-US" sz="1333" b="1" dirty="0"/>
              <a:t>73, </a:t>
            </a:r>
            <a:r>
              <a:rPr lang="en-US" sz="1333" dirty="0"/>
              <a:t>205401 (2006).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9DD3E-3C77-4BD6-9F90-EFF151AEB331}"/>
              </a:ext>
            </a:extLst>
          </p:cNvPr>
          <p:cNvSpPr txBox="1"/>
          <p:nvPr/>
        </p:nvSpPr>
        <p:spPr>
          <a:xfrm>
            <a:off x="-1" y="5771005"/>
            <a:ext cx="621272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R. D. </a:t>
            </a:r>
            <a:r>
              <a:rPr lang="en-US" sz="1333" dirty="0" err="1"/>
              <a:t>Veit</a:t>
            </a:r>
            <a:r>
              <a:rPr lang="en-US" sz="1333" dirty="0"/>
              <a:t>, N. A. Kautz, R. G. Farber, S. J. </a:t>
            </a:r>
            <a:r>
              <a:rPr lang="en-US" sz="1333" dirty="0" err="1"/>
              <a:t>Sibener</a:t>
            </a:r>
            <a:r>
              <a:rPr lang="en-US" sz="1333" dirty="0"/>
              <a:t>. </a:t>
            </a:r>
            <a:r>
              <a:rPr lang="en-US" sz="1333" i="1" dirty="0"/>
              <a:t>Surf. Sci. </a:t>
            </a:r>
            <a:r>
              <a:rPr lang="en-US" sz="1333" b="1" dirty="0"/>
              <a:t>688, </a:t>
            </a:r>
            <a:r>
              <a:rPr lang="en-US" sz="1333" dirty="0"/>
              <a:t>63-68 (2019).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62C8A2-C1EE-4C58-BB31-241F2E44433B}"/>
              </a:ext>
            </a:extLst>
          </p:cNvPr>
          <p:cNvSpPr txBox="1"/>
          <p:nvPr/>
        </p:nvSpPr>
        <p:spPr>
          <a:xfrm>
            <a:off x="4239478" y="1191863"/>
            <a:ext cx="375763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STM image of Nb(100) (3x1)-O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24F6EC-7AC4-4AD9-A184-3CB21AD9B171}"/>
              </a:ext>
            </a:extLst>
          </p:cNvPr>
          <p:cNvSpPr txBox="1"/>
          <p:nvPr/>
        </p:nvSpPr>
        <p:spPr>
          <a:xfrm>
            <a:off x="2218535" y="4719164"/>
            <a:ext cx="776179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NbO</a:t>
            </a:r>
            <a:r>
              <a:rPr lang="en-US" sz="2400" b="1" dirty="0"/>
              <a:t> superlattice structure on (100) is the (3x1)-O which has only been characterized at RT only.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5987F9-C16D-47C4-9E6F-4422428E1A4A}"/>
              </a:ext>
            </a:extLst>
          </p:cNvPr>
          <p:cNvSpPr txBox="1"/>
          <p:nvPr/>
        </p:nvSpPr>
        <p:spPr>
          <a:xfrm>
            <a:off x="4310516" y="4107875"/>
            <a:ext cx="370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V</a:t>
            </a:r>
            <a:r>
              <a:rPr lang="en-US" sz="1600" baseline="-25000" dirty="0" err="1"/>
              <a:t>bias</a:t>
            </a:r>
            <a:r>
              <a:rPr lang="en-US" sz="1600" dirty="0"/>
              <a:t> = -0.5 V, I = -19 </a:t>
            </a:r>
            <a:r>
              <a:rPr lang="en-US" sz="1600" dirty="0" err="1"/>
              <a:t>pA</a:t>
            </a:r>
            <a:r>
              <a:rPr lang="en-US" sz="1600" dirty="0"/>
              <a:t>, T</a:t>
            </a:r>
            <a:r>
              <a:rPr lang="en-US" sz="1600" baseline="-25000" dirty="0"/>
              <a:t>STM</a:t>
            </a:r>
            <a:r>
              <a:rPr lang="en-US" sz="1600" dirty="0"/>
              <a:t> = 300 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7065E-1FE8-4EB2-98A2-F1369424953C}"/>
              </a:ext>
            </a:extLst>
          </p:cNvPr>
          <p:cNvSpPr txBox="1"/>
          <p:nvPr/>
        </p:nvSpPr>
        <p:spPr>
          <a:xfrm>
            <a:off x="8665105" y="1264419"/>
            <a:ext cx="272553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Nb(100) (3x1)-O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0809FB-9A2C-4709-A46F-C1AD36E4B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4" t="18765" r="6272" b="4351"/>
          <a:stretch/>
        </p:blipFill>
        <p:spPr>
          <a:xfrm>
            <a:off x="4757095" y="1645848"/>
            <a:ext cx="2859372" cy="2475188"/>
          </a:xfrm>
          <a:prstGeom prst="rect">
            <a:avLst/>
          </a:prstGeom>
        </p:spPr>
      </p:pic>
      <p:grpSp>
        <p:nvGrpSpPr>
          <p:cNvPr id="738" name="Group 737">
            <a:extLst>
              <a:ext uri="{FF2B5EF4-FFF2-40B4-BE49-F238E27FC236}">
                <a16:creationId xmlns:a16="http://schemas.microsoft.com/office/drawing/2014/main" id="{D201DFD2-7F1C-4FE4-B0D5-42DC2B56DFE8}"/>
              </a:ext>
            </a:extLst>
          </p:cNvPr>
          <p:cNvGrpSpPr/>
          <p:nvPr/>
        </p:nvGrpSpPr>
        <p:grpSpPr>
          <a:xfrm>
            <a:off x="8464233" y="1732437"/>
            <a:ext cx="3177408" cy="1568576"/>
            <a:chOff x="6329585" y="1761883"/>
            <a:chExt cx="2342339" cy="1156331"/>
          </a:xfrm>
        </p:grpSpPr>
        <p:grpSp>
          <p:nvGrpSpPr>
            <p:cNvPr id="739" name="Group 738">
              <a:extLst>
                <a:ext uri="{FF2B5EF4-FFF2-40B4-BE49-F238E27FC236}">
                  <a16:creationId xmlns:a16="http://schemas.microsoft.com/office/drawing/2014/main" id="{2CE4EE8E-3785-48E9-8414-CD39C3CC81BB}"/>
                </a:ext>
              </a:extLst>
            </p:cNvPr>
            <p:cNvGrpSpPr/>
            <p:nvPr/>
          </p:nvGrpSpPr>
          <p:grpSpPr>
            <a:xfrm>
              <a:off x="6329586" y="2338164"/>
              <a:ext cx="367772" cy="367772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065" name="Group 1064">
                <a:extLst>
                  <a:ext uri="{FF2B5EF4-FFF2-40B4-BE49-F238E27FC236}">
                    <a16:creationId xmlns:a16="http://schemas.microsoft.com/office/drawing/2014/main" id="{1B4FD8FD-7F43-43DC-9968-95A5281D748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068" name="Oval 1067">
                  <a:extLst>
                    <a:ext uri="{FF2B5EF4-FFF2-40B4-BE49-F238E27FC236}">
                      <a16:creationId xmlns:a16="http://schemas.microsoft.com/office/drawing/2014/main" id="{DD27B280-9797-405B-8A8B-7D1D4695F0E3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4">
                  <p14:nvContentPartPr>
                    <p14:cNvPr id="1069" name="Ink 1068">
                      <a:extLst>
                        <a:ext uri="{FF2B5EF4-FFF2-40B4-BE49-F238E27FC236}">
                          <a16:creationId xmlns:a16="http://schemas.microsoft.com/office/drawing/2014/main" id="{0D5B1043-ECDF-43B6-A257-AA37337744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8" name="Ink 2057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DDFDF75-308C-4080-B3BC-A0C0294FB801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066" name="Ink 1065">
                    <a:extLst>
                      <a:ext uri="{FF2B5EF4-FFF2-40B4-BE49-F238E27FC236}">
                        <a16:creationId xmlns:a16="http://schemas.microsoft.com/office/drawing/2014/main" id="{925455EC-5097-43C0-8D4A-5538AC842468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55" name="Ink 2054">
                    <a:extLst>
                      <a:ext uri="{FF2B5EF4-FFF2-40B4-BE49-F238E27FC236}">
                        <a16:creationId xmlns:a16="http://schemas.microsoft.com/office/drawing/2014/main" id="{6EAF3582-3955-48A2-873D-5181BBA48763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6">
                <p14:nvContentPartPr>
                  <p14:cNvPr id="1067" name="Ink 1066">
                    <a:extLst>
                      <a:ext uri="{FF2B5EF4-FFF2-40B4-BE49-F238E27FC236}">
                        <a16:creationId xmlns:a16="http://schemas.microsoft.com/office/drawing/2014/main" id="{1FE75942-C1A1-4408-A4E4-1346A7A7B5B9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56" name="Ink 2055">
                    <a:extLst>
                      <a:ext uri="{FF2B5EF4-FFF2-40B4-BE49-F238E27FC236}">
                        <a16:creationId xmlns:a16="http://schemas.microsoft.com/office/drawing/2014/main" id="{10D70A0C-98BB-4F1D-B975-B0200233CDF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DCA6BE29-7DC5-4C90-88BD-9B5A68145D75}"/>
                </a:ext>
              </a:extLst>
            </p:cNvPr>
            <p:cNvGrpSpPr/>
            <p:nvPr/>
          </p:nvGrpSpPr>
          <p:grpSpPr>
            <a:xfrm>
              <a:off x="6329585" y="1959721"/>
              <a:ext cx="367772" cy="367772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1060" name="Group 1059">
                <a:extLst>
                  <a:ext uri="{FF2B5EF4-FFF2-40B4-BE49-F238E27FC236}">
                    <a16:creationId xmlns:a16="http://schemas.microsoft.com/office/drawing/2014/main" id="{6EFE4315-4E46-4929-B0CF-99B529C42081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063" name="Oval 1062">
                  <a:extLst>
                    <a:ext uri="{FF2B5EF4-FFF2-40B4-BE49-F238E27FC236}">
                      <a16:creationId xmlns:a16="http://schemas.microsoft.com/office/drawing/2014/main" id="{BE09BB16-69BF-409C-A1D7-50AD41DABFDE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37">
                  <p14:nvContentPartPr>
                    <p14:cNvPr id="1064" name="Ink 1063">
                      <a:extLst>
                        <a:ext uri="{FF2B5EF4-FFF2-40B4-BE49-F238E27FC236}">
                          <a16:creationId xmlns:a16="http://schemas.microsoft.com/office/drawing/2014/main" id="{DAD6DE58-12DE-45E9-B170-2880795D17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9" name="Ink 206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5DF7058A-0C7A-4710-9AB8-594B5C7EE4D7}"/>
                        </a:ext>
                      </a:extLst>
                    </p:cNvPr>
                    <p:cNvPicPr/>
                    <p:nvPr/>
                  </p:nvPicPr>
                  <p:blipFill>
                    <a:blip r:embed="rId1938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939">
                <p14:nvContentPartPr>
                  <p14:cNvPr id="1061" name="Ink 1060">
                    <a:extLst>
                      <a:ext uri="{FF2B5EF4-FFF2-40B4-BE49-F238E27FC236}">
                        <a16:creationId xmlns:a16="http://schemas.microsoft.com/office/drawing/2014/main" id="{936E77F8-D21E-42A3-8512-2A8C9F78E327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61" name="Ink 2060">
                    <a:extLst>
                      <a:ext uri="{FF2B5EF4-FFF2-40B4-BE49-F238E27FC236}">
                        <a16:creationId xmlns:a16="http://schemas.microsoft.com/office/drawing/2014/main" id="{7CEE7B3E-9FA7-4456-B6B9-C3B20CFFCFF7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0">
                <p14:nvContentPartPr>
                  <p14:cNvPr id="1062" name="Ink 1061">
                    <a:extLst>
                      <a:ext uri="{FF2B5EF4-FFF2-40B4-BE49-F238E27FC236}">
                        <a16:creationId xmlns:a16="http://schemas.microsoft.com/office/drawing/2014/main" id="{522BEA63-69FC-45A8-A6D6-C0FDB278C03B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62" name="Ink 2061">
                    <a:extLst>
                      <a:ext uri="{FF2B5EF4-FFF2-40B4-BE49-F238E27FC236}">
                        <a16:creationId xmlns:a16="http://schemas.microsoft.com/office/drawing/2014/main" id="{3B0ED7E5-BC57-44DB-A832-B01C781DBEB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1" name="Group 740">
              <a:extLst>
                <a:ext uri="{FF2B5EF4-FFF2-40B4-BE49-F238E27FC236}">
                  <a16:creationId xmlns:a16="http://schemas.microsoft.com/office/drawing/2014/main" id="{1D7D615E-5229-4FAB-8466-AC8ACC2FDFDD}"/>
                </a:ext>
              </a:extLst>
            </p:cNvPr>
            <p:cNvGrpSpPr/>
            <p:nvPr/>
          </p:nvGrpSpPr>
          <p:grpSpPr>
            <a:xfrm>
              <a:off x="7297893" y="2542692"/>
              <a:ext cx="367772" cy="367772"/>
              <a:chOff x="9960679" y="2168263"/>
              <a:chExt cx="516531" cy="516531"/>
            </a:xfrm>
          </p:grpSpPr>
          <p:grpSp>
            <p:nvGrpSpPr>
              <p:cNvPr id="1055" name="Group 1054">
                <a:extLst>
                  <a:ext uri="{FF2B5EF4-FFF2-40B4-BE49-F238E27FC236}">
                    <a16:creationId xmlns:a16="http://schemas.microsoft.com/office/drawing/2014/main" id="{04918FA9-A63E-4790-9B37-AABC37D93546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058" name="Oval 1057">
                  <a:extLst>
                    <a:ext uri="{FF2B5EF4-FFF2-40B4-BE49-F238E27FC236}">
                      <a16:creationId xmlns:a16="http://schemas.microsoft.com/office/drawing/2014/main" id="{6C006EE9-A90F-48F0-9D30-27AD360A3F59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41">
                  <p14:nvContentPartPr>
                    <p14:cNvPr id="1059" name="Ink 1058">
                      <a:extLst>
                        <a:ext uri="{FF2B5EF4-FFF2-40B4-BE49-F238E27FC236}">
                          <a16:creationId xmlns:a16="http://schemas.microsoft.com/office/drawing/2014/main" id="{D7864E37-AE22-49E2-88F8-B48B7930BE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070" name="Ink 2069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5D161B19-78FA-420D-93BB-147C6C3ED6A1}"/>
                        </a:ext>
                      </a:extLst>
                    </p:cNvPr>
                    <p:cNvPicPr/>
                    <p:nvPr/>
                  </p:nvPicPr>
                  <p:blipFill>
                    <a:blip r:embed="rId194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943">
                <p14:nvContentPartPr>
                  <p14:cNvPr id="1056" name="Ink 1055">
                    <a:extLst>
                      <a:ext uri="{FF2B5EF4-FFF2-40B4-BE49-F238E27FC236}">
                        <a16:creationId xmlns:a16="http://schemas.microsoft.com/office/drawing/2014/main" id="{C271AF93-8A4C-46DD-A65B-43CDA0B8B87F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67" name="Ink 2066">
                    <a:extLst>
                      <a:ext uri="{FF2B5EF4-FFF2-40B4-BE49-F238E27FC236}">
                        <a16:creationId xmlns:a16="http://schemas.microsoft.com/office/drawing/2014/main" id="{30627D03-C3F1-4579-B1CA-CF8839B8EFD5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4">
                <p14:nvContentPartPr>
                  <p14:cNvPr id="1057" name="Ink 1056">
                    <a:extLst>
                      <a:ext uri="{FF2B5EF4-FFF2-40B4-BE49-F238E27FC236}">
                        <a16:creationId xmlns:a16="http://schemas.microsoft.com/office/drawing/2014/main" id="{6ECB602A-A056-4479-8117-A27CD7214828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68" name="Ink 2067">
                    <a:extLst>
                      <a:ext uri="{FF2B5EF4-FFF2-40B4-BE49-F238E27FC236}">
                        <a16:creationId xmlns:a16="http://schemas.microsoft.com/office/drawing/2014/main" id="{DBA83829-8F9B-4176-8045-F450D086F118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2" name="Group 741">
              <a:extLst>
                <a:ext uri="{FF2B5EF4-FFF2-40B4-BE49-F238E27FC236}">
                  <a16:creationId xmlns:a16="http://schemas.microsoft.com/office/drawing/2014/main" id="{F289A88C-0ECB-43DF-97B1-7582B9C93400}"/>
                </a:ext>
              </a:extLst>
            </p:cNvPr>
            <p:cNvGrpSpPr/>
            <p:nvPr/>
          </p:nvGrpSpPr>
          <p:grpSpPr>
            <a:xfrm>
              <a:off x="7311403" y="2155122"/>
              <a:ext cx="367772" cy="367772"/>
              <a:chOff x="9960679" y="2168263"/>
              <a:chExt cx="516531" cy="516531"/>
            </a:xfrm>
          </p:grpSpPr>
          <p:grpSp>
            <p:nvGrpSpPr>
              <p:cNvPr id="1050" name="Group 1049">
                <a:extLst>
                  <a:ext uri="{FF2B5EF4-FFF2-40B4-BE49-F238E27FC236}">
                    <a16:creationId xmlns:a16="http://schemas.microsoft.com/office/drawing/2014/main" id="{0B74AAC5-BC04-4B3F-A7E5-75FFF873169A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053" name="Oval 1052">
                  <a:extLst>
                    <a:ext uri="{FF2B5EF4-FFF2-40B4-BE49-F238E27FC236}">
                      <a16:creationId xmlns:a16="http://schemas.microsoft.com/office/drawing/2014/main" id="{BDA1EEDC-ACFF-420F-840B-E480EAD89405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45">
                  <p14:nvContentPartPr>
                    <p14:cNvPr id="1054" name="Ink 1053">
                      <a:extLst>
                        <a:ext uri="{FF2B5EF4-FFF2-40B4-BE49-F238E27FC236}">
                          <a16:creationId xmlns:a16="http://schemas.microsoft.com/office/drawing/2014/main" id="{F885C3A1-07C2-49EA-891C-777F17930E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076" name="Ink 2075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3B2E805-FCEC-4D94-A59F-16529BB809D0}"/>
                        </a:ext>
                      </a:extLst>
                    </p:cNvPr>
                    <p:cNvPicPr/>
                    <p:nvPr/>
                  </p:nvPicPr>
                  <p:blipFill>
                    <a:blip r:embed="rId1946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947">
                <p14:nvContentPartPr>
                  <p14:cNvPr id="1051" name="Ink 1050">
                    <a:extLst>
                      <a:ext uri="{FF2B5EF4-FFF2-40B4-BE49-F238E27FC236}">
                        <a16:creationId xmlns:a16="http://schemas.microsoft.com/office/drawing/2014/main" id="{F422523E-B0E8-4599-B82F-B7F81FA3D8A7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73" name="Ink 2072">
                    <a:extLst>
                      <a:ext uri="{FF2B5EF4-FFF2-40B4-BE49-F238E27FC236}">
                        <a16:creationId xmlns:a16="http://schemas.microsoft.com/office/drawing/2014/main" id="{77116C60-8641-4D0B-A4D0-762942BEFF3E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8">
                <p14:nvContentPartPr>
                  <p14:cNvPr id="1052" name="Ink 1051">
                    <a:extLst>
                      <a:ext uri="{FF2B5EF4-FFF2-40B4-BE49-F238E27FC236}">
                        <a16:creationId xmlns:a16="http://schemas.microsoft.com/office/drawing/2014/main" id="{D9C48CAA-9A8B-4D71-946C-0081E92701FC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74" name="Ink 2073">
                    <a:extLst>
                      <a:ext uri="{FF2B5EF4-FFF2-40B4-BE49-F238E27FC236}">
                        <a16:creationId xmlns:a16="http://schemas.microsoft.com/office/drawing/2014/main" id="{B8494C06-E452-4A0C-9D03-6F0E6F24CBC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3" name="Group 742">
              <a:extLst>
                <a:ext uri="{FF2B5EF4-FFF2-40B4-BE49-F238E27FC236}">
                  <a16:creationId xmlns:a16="http://schemas.microsoft.com/office/drawing/2014/main" id="{3974A367-8C70-4EB3-89D0-0E2D086FE735}"/>
                </a:ext>
              </a:extLst>
            </p:cNvPr>
            <p:cNvGrpSpPr/>
            <p:nvPr/>
          </p:nvGrpSpPr>
          <p:grpSpPr>
            <a:xfrm>
              <a:off x="7303213" y="1766815"/>
              <a:ext cx="367772" cy="367772"/>
              <a:chOff x="9960679" y="2168263"/>
              <a:chExt cx="516531" cy="516531"/>
            </a:xfrm>
          </p:grpSpPr>
          <p:grpSp>
            <p:nvGrpSpPr>
              <p:cNvPr id="1045" name="Group 1044">
                <a:extLst>
                  <a:ext uri="{FF2B5EF4-FFF2-40B4-BE49-F238E27FC236}">
                    <a16:creationId xmlns:a16="http://schemas.microsoft.com/office/drawing/2014/main" id="{4E5D099B-04AA-4084-B0B6-2383EC3CE88D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048" name="Oval 1047">
                  <a:extLst>
                    <a:ext uri="{FF2B5EF4-FFF2-40B4-BE49-F238E27FC236}">
                      <a16:creationId xmlns:a16="http://schemas.microsoft.com/office/drawing/2014/main" id="{0C09A7F4-119F-4C04-B4CC-DC3DB4BBCB11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49">
                  <p14:nvContentPartPr>
                    <p14:cNvPr id="1049" name="Ink 1048">
                      <a:extLst>
                        <a:ext uri="{FF2B5EF4-FFF2-40B4-BE49-F238E27FC236}">
                          <a16:creationId xmlns:a16="http://schemas.microsoft.com/office/drawing/2014/main" id="{2B159BAB-BA03-41A4-AD53-C1EE9844F6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082" name="Ink 2081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318654A1-0EA1-44FA-846B-CCD2C6EEB98E}"/>
                        </a:ext>
                      </a:extLst>
                    </p:cNvPr>
                    <p:cNvPicPr/>
                    <p:nvPr/>
                  </p:nvPicPr>
                  <p:blipFill>
                    <a:blip r:embed="rId1950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951">
                <p14:nvContentPartPr>
                  <p14:cNvPr id="1046" name="Ink 1045">
                    <a:extLst>
                      <a:ext uri="{FF2B5EF4-FFF2-40B4-BE49-F238E27FC236}">
                        <a16:creationId xmlns:a16="http://schemas.microsoft.com/office/drawing/2014/main" id="{BA8AEA09-9A4C-4D9C-8445-C4ECFA15A3C5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79" name="Ink 2078">
                    <a:extLst>
                      <a:ext uri="{FF2B5EF4-FFF2-40B4-BE49-F238E27FC236}">
                        <a16:creationId xmlns:a16="http://schemas.microsoft.com/office/drawing/2014/main" id="{FBCB9955-2759-4E78-A160-CF0953C8D84C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2">
                <p14:nvContentPartPr>
                  <p14:cNvPr id="1047" name="Ink 1046">
                    <a:extLst>
                      <a:ext uri="{FF2B5EF4-FFF2-40B4-BE49-F238E27FC236}">
                        <a16:creationId xmlns:a16="http://schemas.microsoft.com/office/drawing/2014/main" id="{9BD3E33B-AEF7-49AD-AF99-AE6F9BD0CF2F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80" name="Ink 2079">
                    <a:extLst>
                      <a:ext uri="{FF2B5EF4-FFF2-40B4-BE49-F238E27FC236}">
                        <a16:creationId xmlns:a16="http://schemas.microsoft.com/office/drawing/2014/main" id="{761061D5-BC21-448C-B122-C52D202A7E5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4" name="Group 743">
              <a:extLst>
                <a:ext uri="{FF2B5EF4-FFF2-40B4-BE49-F238E27FC236}">
                  <a16:creationId xmlns:a16="http://schemas.microsoft.com/office/drawing/2014/main" id="{45D2FD40-5363-410B-BD99-2B4151956512}"/>
                </a:ext>
              </a:extLst>
            </p:cNvPr>
            <p:cNvGrpSpPr/>
            <p:nvPr/>
          </p:nvGrpSpPr>
          <p:grpSpPr>
            <a:xfrm>
              <a:off x="7356076" y="1828530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036" name="Oval 1035">
                <a:extLst>
                  <a:ext uri="{FF2B5EF4-FFF2-40B4-BE49-F238E27FC236}">
                    <a16:creationId xmlns:a16="http://schemas.microsoft.com/office/drawing/2014/main" id="{F327B719-8F1C-4835-9543-CD45CD0328CC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953">
                <p14:nvContentPartPr>
                  <p14:cNvPr id="1037" name="Ink 1036">
                    <a:extLst>
                      <a:ext uri="{FF2B5EF4-FFF2-40B4-BE49-F238E27FC236}">
                        <a16:creationId xmlns:a16="http://schemas.microsoft.com/office/drawing/2014/main" id="{014407F9-6965-4888-A222-BB9B6E6E4AC8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0" name="Ink 216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CBB3E41F-8349-484E-B25A-EEF2C150CC25}"/>
                      </a:ext>
                    </a:extLst>
                  </p:cNvPr>
                  <p:cNvPicPr/>
                  <p:nvPr/>
                </p:nvPicPr>
                <p:blipFill>
                  <a:blip r:embed="rId1954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955">
                <p14:nvContentPartPr>
                  <p14:cNvPr id="1038" name="Ink 1037">
                    <a:extLst>
                      <a:ext uri="{FF2B5EF4-FFF2-40B4-BE49-F238E27FC236}">
                        <a16:creationId xmlns:a16="http://schemas.microsoft.com/office/drawing/2014/main" id="{6C4BC657-C5B2-4857-9B38-CC5CE9583435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2" name="Ink 216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C2F92EFA-8C1B-48DF-BAB2-3F4E058AE65A}"/>
                      </a:ext>
                    </a:extLst>
                  </p:cNvPr>
                  <p:cNvPicPr/>
                  <p:nvPr/>
                </p:nvPicPr>
                <p:blipFill>
                  <a:blip r:embed="rId2758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59">
                <p14:nvContentPartPr>
                  <p14:cNvPr id="1039" name="Ink 1038">
                    <a:extLst>
                      <a:ext uri="{FF2B5EF4-FFF2-40B4-BE49-F238E27FC236}">
                        <a16:creationId xmlns:a16="http://schemas.microsoft.com/office/drawing/2014/main" id="{02ED4341-1B34-4C42-AE37-905C4073E03E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3" name="Ink 216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D96215B6-F15B-438F-9187-877159AF5699}"/>
                      </a:ext>
                    </a:extLst>
                  </p:cNvPr>
                  <p:cNvPicPr/>
                  <p:nvPr/>
                </p:nvPicPr>
                <p:blipFill>
                  <a:blip r:embed="rId2760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61">
                <p14:nvContentPartPr>
                  <p14:cNvPr id="1040" name="Ink 1039">
                    <a:extLst>
                      <a:ext uri="{FF2B5EF4-FFF2-40B4-BE49-F238E27FC236}">
                        <a16:creationId xmlns:a16="http://schemas.microsoft.com/office/drawing/2014/main" id="{508C5542-AF5B-48F7-A99A-E5BE4AB09CDD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6" name="Ink 216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C38F9FB3-C093-477F-B0AB-AD0C9519A436}"/>
                      </a:ext>
                    </a:extLst>
                  </p:cNvPr>
                  <p:cNvPicPr/>
                  <p:nvPr/>
                </p:nvPicPr>
                <p:blipFill>
                  <a:blip r:embed="rId2764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65">
                <p14:nvContentPartPr>
                  <p14:cNvPr id="1041" name="Ink 1040">
                    <a:extLst>
                      <a:ext uri="{FF2B5EF4-FFF2-40B4-BE49-F238E27FC236}">
                        <a16:creationId xmlns:a16="http://schemas.microsoft.com/office/drawing/2014/main" id="{813DB4BD-15BC-4168-BBD3-ECC936B06530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7" name="Ink 216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A3925A35-4D33-4034-8A1D-E37CD7316988}"/>
                      </a:ext>
                    </a:extLst>
                  </p:cNvPr>
                  <p:cNvPicPr/>
                  <p:nvPr/>
                </p:nvPicPr>
                <p:blipFill>
                  <a:blip r:embed="rId2766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7">
                <p14:nvContentPartPr>
                  <p14:cNvPr id="1042" name="Ink 1041">
                    <a:extLst>
                      <a:ext uri="{FF2B5EF4-FFF2-40B4-BE49-F238E27FC236}">
                        <a16:creationId xmlns:a16="http://schemas.microsoft.com/office/drawing/2014/main" id="{ABF88059-B30C-4A70-A303-042826C225D8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70" name="Ink 2169">
                    <a:extLst>
                      <a:ext uri="{FF2B5EF4-FFF2-40B4-BE49-F238E27FC236}">
                        <a16:creationId xmlns:a16="http://schemas.microsoft.com/office/drawing/2014/main" id="{39A53B02-3C45-4444-972E-8F8AFE31309B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8">
                <p14:nvContentPartPr>
                  <p14:cNvPr id="1043" name="Ink 1042">
                    <a:extLst>
                      <a:ext uri="{FF2B5EF4-FFF2-40B4-BE49-F238E27FC236}">
                        <a16:creationId xmlns:a16="http://schemas.microsoft.com/office/drawing/2014/main" id="{F70E2961-0593-482E-99B6-0F143911B684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71" name="Ink 2170">
                    <a:extLst>
                      <a:ext uri="{FF2B5EF4-FFF2-40B4-BE49-F238E27FC236}">
                        <a16:creationId xmlns:a16="http://schemas.microsoft.com/office/drawing/2014/main" id="{FF730746-66CC-44A1-A544-2ED9955CFA2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9">
                <p14:nvContentPartPr>
                  <p14:cNvPr id="1044" name="Ink 1043">
                    <a:extLst>
                      <a:ext uri="{FF2B5EF4-FFF2-40B4-BE49-F238E27FC236}">
                        <a16:creationId xmlns:a16="http://schemas.microsoft.com/office/drawing/2014/main" id="{AC07400F-87BD-44A4-BDBE-8C8FDA852EFB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72" name="Ink 2171">
                    <a:extLst>
                      <a:ext uri="{FF2B5EF4-FFF2-40B4-BE49-F238E27FC236}">
                        <a16:creationId xmlns:a16="http://schemas.microsoft.com/office/drawing/2014/main" id="{F4BE8F0E-389A-44FF-A01C-40F17529DBCE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5" name="Group 744">
              <a:extLst>
                <a:ext uri="{FF2B5EF4-FFF2-40B4-BE49-F238E27FC236}">
                  <a16:creationId xmlns:a16="http://schemas.microsoft.com/office/drawing/2014/main" id="{0C1ADE8F-4966-48E9-AF23-F927AD0B882A}"/>
                </a:ext>
              </a:extLst>
            </p:cNvPr>
            <p:cNvGrpSpPr/>
            <p:nvPr/>
          </p:nvGrpSpPr>
          <p:grpSpPr>
            <a:xfrm>
              <a:off x="7714821" y="2542692"/>
              <a:ext cx="367772" cy="367772"/>
              <a:chOff x="9960679" y="2168263"/>
              <a:chExt cx="516531" cy="516531"/>
            </a:xfrm>
          </p:grpSpPr>
          <p:grpSp>
            <p:nvGrpSpPr>
              <p:cNvPr id="1031" name="Group 1030">
                <a:extLst>
                  <a:ext uri="{FF2B5EF4-FFF2-40B4-BE49-F238E27FC236}">
                    <a16:creationId xmlns:a16="http://schemas.microsoft.com/office/drawing/2014/main" id="{98B7C6E5-5E03-4F1E-8E5A-92C596F9582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08F2EA2C-C920-4149-B388-5C55A2AF2E8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70">
                  <p14:nvContentPartPr>
                    <p14:cNvPr id="1035" name="Ink 1034">
                      <a:extLst>
                        <a:ext uri="{FF2B5EF4-FFF2-40B4-BE49-F238E27FC236}">
                          <a16:creationId xmlns:a16="http://schemas.microsoft.com/office/drawing/2014/main" id="{8AB235E6-B50B-4A58-B57D-FACDEF07C3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088" name="Ink 2087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035963F-C395-4BA0-841F-C61AD8969E92}"/>
                        </a:ext>
                      </a:extLst>
                    </p:cNvPr>
                    <p:cNvPicPr/>
                    <p:nvPr/>
                  </p:nvPicPr>
                  <p:blipFill>
                    <a:blip r:embed="rId2771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772">
                <p14:nvContentPartPr>
                  <p14:cNvPr id="1032" name="Ink 1031">
                    <a:extLst>
                      <a:ext uri="{FF2B5EF4-FFF2-40B4-BE49-F238E27FC236}">
                        <a16:creationId xmlns:a16="http://schemas.microsoft.com/office/drawing/2014/main" id="{9186684A-E94E-4660-8E61-A760CD027FA7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85" name="Ink 2084">
                    <a:extLst>
                      <a:ext uri="{FF2B5EF4-FFF2-40B4-BE49-F238E27FC236}">
                        <a16:creationId xmlns:a16="http://schemas.microsoft.com/office/drawing/2014/main" id="{174424E1-B190-4B62-BC5C-C30B363C2D8D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3">
                <p14:nvContentPartPr>
                  <p14:cNvPr id="1033" name="Ink 1032">
                    <a:extLst>
                      <a:ext uri="{FF2B5EF4-FFF2-40B4-BE49-F238E27FC236}">
                        <a16:creationId xmlns:a16="http://schemas.microsoft.com/office/drawing/2014/main" id="{4D6E90A6-BD67-471B-B340-C6DD1293201A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86" name="Ink 2085">
                    <a:extLst>
                      <a:ext uri="{FF2B5EF4-FFF2-40B4-BE49-F238E27FC236}">
                        <a16:creationId xmlns:a16="http://schemas.microsoft.com/office/drawing/2014/main" id="{02FCB9CF-32CE-4E67-9910-95C036308C5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6" name="Group 745">
              <a:extLst>
                <a:ext uri="{FF2B5EF4-FFF2-40B4-BE49-F238E27FC236}">
                  <a16:creationId xmlns:a16="http://schemas.microsoft.com/office/drawing/2014/main" id="{4B8F5A99-1D11-4364-BFBD-3F4E6455D56E}"/>
                </a:ext>
              </a:extLst>
            </p:cNvPr>
            <p:cNvGrpSpPr/>
            <p:nvPr/>
          </p:nvGrpSpPr>
          <p:grpSpPr>
            <a:xfrm>
              <a:off x="7720142" y="2155122"/>
              <a:ext cx="367772" cy="367772"/>
              <a:chOff x="9960679" y="2168263"/>
              <a:chExt cx="516531" cy="516531"/>
            </a:xfrm>
          </p:grpSpPr>
          <p:grpSp>
            <p:nvGrpSpPr>
              <p:cNvPr id="1026" name="Group 1025">
                <a:extLst>
                  <a:ext uri="{FF2B5EF4-FFF2-40B4-BE49-F238E27FC236}">
                    <a16:creationId xmlns:a16="http://schemas.microsoft.com/office/drawing/2014/main" id="{CB0200C0-5CED-420E-8FF2-DC883986FCC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029" name="Oval 1028">
                  <a:extLst>
                    <a:ext uri="{FF2B5EF4-FFF2-40B4-BE49-F238E27FC236}">
                      <a16:creationId xmlns:a16="http://schemas.microsoft.com/office/drawing/2014/main" id="{EFF3530D-3E22-4D00-B8F3-E29399074DDB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74">
                  <p14:nvContentPartPr>
                    <p14:cNvPr id="1030" name="Ink 1029">
                      <a:extLst>
                        <a:ext uri="{FF2B5EF4-FFF2-40B4-BE49-F238E27FC236}">
                          <a16:creationId xmlns:a16="http://schemas.microsoft.com/office/drawing/2014/main" id="{B3C7C06C-5D8D-486A-8568-740D4BA708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094" name="Ink 209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FF24DFE0-00D9-4D13-953F-028E9E8ADF38}"/>
                        </a:ext>
                      </a:extLst>
                    </p:cNvPr>
                    <p:cNvPicPr/>
                    <p:nvPr/>
                  </p:nvPicPr>
                  <p:blipFill>
                    <a:blip r:embed="rId2775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776">
                <p14:nvContentPartPr>
                  <p14:cNvPr id="1027" name="Ink 1026">
                    <a:extLst>
                      <a:ext uri="{FF2B5EF4-FFF2-40B4-BE49-F238E27FC236}">
                        <a16:creationId xmlns:a16="http://schemas.microsoft.com/office/drawing/2014/main" id="{E5846803-EE7D-4943-8CEC-6DFA6CB4A4F0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91" name="Ink 2090">
                    <a:extLst>
                      <a:ext uri="{FF2B5EF4-FFF2-40B4-BE49-F238E27FC236}">
                        <a16:creationId xmlns:a16="http://schemas.microsoft.com/office/drawing/2014/main" id="{9A82D490-BEE2-414C-9C90-5F3CCFF8601F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7">
                <p14:nvContentPartPr>
                  <p14:cNvPr id="1028" name="Ink 1027">
                    <a:extLst>
                      <a:ext uri="{FF2B5EF4-FFF2-40B4-BE49-F238E27FC236}">
                        <a16:creationId xmlns:a16="http://schemas.microsoft.com/office/drawing/2014/main" id="{90C7A2DA-B585-4CAE-BED3-DA6B6EF248FB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92" name="Ink 2091">
                    <a:extLst>
                      <a:ext uri="{FF2B5EF4-FFF2-40B4-BE49-F238E27FC236}">
                        <a16:creationId xmlns:a16="http://schemas.microsoft.com/office/drawing/2014/main" id="{A7164362-7FF4-4DC1-A7AC-CE0D8648483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7" name="Group 746">
              <a:extLst>
                <a:ext uri="{FF2B5EF4-FFF2-40B4-BE49-F238E27FC236}">
                  <a16:creationId xmlns:a16="http://schemas.microsoft.com/office/drawing/2014/main" id="{5CB5A941-9E0C-4A53-BD14-7571BE65C15B}"/>
                </a:ext>
              </a:extLst>
            </p:cNvPr>
            <p:cNvGrpSpPr/>
            <p:nvPr/>
          </p:nvGrpSpPr>
          <p:grpSpPr>
            <a:xfrm>
              <a:off x="7343868" y="2200030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017" name="Oval 1016">
                <a:extLst>
                  <a:ext uri="{FF2B5EF4-FFF2-40B4-BE49-F238E27FC236}">
                    <a16:creationId xmlns:a16="http://schemas.microsoft.com/office/drawing/2014/main" id="{B552FAFA-F140-4E53-989C-670B5D81F630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78">
                <p14:nvContentPartPr>
                  <p14:cNvPr id="1018" name="Ink 1017">
                    <a:extLst>
                      <a:ext uri="{FF2B5EF4-FFF2-40B4-BE49-F238E27FC236}">
                        <a16:creationId xmlns:a16="http://schemas.microsoft.com/office/drawing/2014/main" id="{A4CDB399-6FF5-4E66-8C52-FD99073239F0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8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779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80">
                <p14:nvContentPartPr>
                  <p14:cNvPr id="1019" name="Ink 1018">
                    <a:extLst>
                      <a:ext uri="{FF2B5EF4-FFF2-40B4-BE49-F238E27FC236}">
                        <a16:creationId xmlns:a16="http://schemas.microsoft.com/office/drawing/2014/main" id="{CE2B976C-59C9-4EBA-B72C-4E8A6E272EB9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9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81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82">
                <p14:nvContentPartPr>
                  <p14:cNvPr id="1020" name="Ink 1019">
                    <a:extLst>
                      <a:ext uri="{FF2B5EF4-FFF2-40B4-BE49-F238E27FC236}">
                        <a16:creationId xmlns:a16="http://schemas.microsoft.com/office/drawing/2014/main" id="{B855F554-4C29-4428-94F0-9F7FBF99DE3D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0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83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84">
                <p14:nvContentPartPr>
                  <p14:cNvPr id="1021" name="Ink 1020">
                    <a:extLst>
                      <a:ext uri="{FF2B5EF4-FFF2-40B4-BE49-F238E27FC236}">
                        <a16:creationId xmlns:a16="http://schemas.microsoft.com/office/drawing/2014/main" id="{5946B104-A123-44B4-8396-AAF12015FF60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1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85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86">
                <p14:nvContentPartPr>
                  <p14:cNvPr id="1022" name="Ink 1021">
                    <a:extLst>
                      <a:ext uri="{FF2B5EF4-FFF2-40B4-BE49-F238E27FC236}">
                        <a16:creationId xmlns:a16="http://schemas.microsoft.com/office/drawing/2014/main" id="{452F1178-0D1D-4BB4-8610-BD30BC6B3C27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3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87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8">
                <p14:nvContentPartPr>
                  <p14:cNvPr id="1023" name="Ink 1022">
                    <a:extLst>
                      <a:ext uri="{FF2B5EF4-FFF2-40B4-BE49-F238E27FC236}">
                        <a16:creationId xmlns:a16="http://schemas.microsoft.com/office/drawing/2014/main" id="{EC1581D3-9F38-4A6F-B1F5-7D48E6994326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9">
                <p14:nvContentPartPr>
                  <p14:cNvPr id="1024" name="Ink 1023">
                    <a:extLst>
                      <a:ext uri="{FF2B5EF4-FFF2-40B4-BE49-F238E27FC236}">
                        <a16:creationId xmlns:a16="http://schemas.microsoft.com/office/drawing/2014/main" id="{EFB3C122-22B7-4089-A9D1-3E423E203022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0">
                <p14:nvContentPartPr>
                  <p14:cNvPr id="1025" name="Ink 1024">
                    <a:extLst>
                      <a:ext uri="{FF2B5EF4-FFF2-40B4-BE49-F238E27FC236}">
                        <a16:creationId xmlns:a16="http://schemas.microsoft.com/office/drawing/2014/main" id="{93B9E7CF-1662-424D-855F-5B17C8605349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8" name="Group 747">
              <a:extLst>
                <a:ext uri="{FF2B5EF4-FFF2-40B4-BE49-F238E27FC236}">
                  <a16:creationId xmlns:a16="http://schemas.microsoft.com/office/drawing/2014/main" id="{1CF6EFFD-9BFB-450B-94C5-6897B5B9DAE2}"/>
                </a:ext>
              </a:extLst>
            </p:cNvPr>
            <p:cNvGrpSpPr/>
            <p:nvPr/>
          </p:nvGrpSpPr>
          <p:grpSpPr>
            <a:xfrm>
              <a:off x="7358607" y="2582802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1008" name="Oval 1007">
                <a:extLst>
                  <a:ext uri="{FF2B5EF4-FFF2-40B4-BE49-F238E27FC236}">
                    <a16:creationId xmlns:a16="http://schemas.microsoft.com/office/drawing/2014/main" id="{8E9E69ED-6005-4B7F-97B3-26247F2744BD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91">
                <p14:nvContentPartPr>
                  <p14:cNvPr id="1009" name="Ink 1008">
                    <a:extLst>
                      <a:ext uri="{FF2B5EF4-FFF2-40B4-BE49-F238E27FC236}">
                        <a16:creationId xmlns:a16="http://schemas.microsoft.com/office/drawing/2014/main" id="{2FCC4253-66E3-401C-A2DC-345B92DD6095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4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779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92">
                <p14:nvContentPartPr>
                  <p14:cNvPr id="1010" name="Ink 1009">
                    <a:extLst>
                      <a:ext uri="{FF2B5EF4-FFF2-40B4-BE49-F238E27FC236}">
                        <a16:creationId xmlns:a16="http://schemas.microsoft.com/office/drawing/2014/main" id="{CA6F2D1B-5027-4500-BB1F-72C202C51B9C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5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81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93">
                <p14:nvContentPartPr>
                  <p14:cNvPr id="1011" name="Ink 1010">
                    <a:extLst>
                      <a:ext uri="{FF2B5EF4-FFF2-40B4-BE49-F238E27FC236}">
                        <a16:creationId xmlns:a16="http://schemas.microsoft.com/office/drawing/2014/main" id="{4FA0E2F9-7113-4F1E-9C63-E79D0413C00F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6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83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94">
                <p14:nvContentPartPr>
                  <p14:cNvPr id="1012" name="Ink 1011">
                    <a:extLst>
                      <a:ext uri="{FF2B5EF4-FFF2-40B4-BE49-F238E27FC236}">
                        <a16:creationId xmlns:a16="http://schemas.microsoft.com/office/drawing/2014/main" id="{C6E6CD03-8063-4671-A0EA-E7C71CEC961B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7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85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95">
                <p14:nvContentPartPr>
                  <p14:cNvPr id="1013" name="Ink 1012">
                    <a:extLst>
                      <a:ext uri="{FF2B5EF4-FFF2-40B4-BE49-F238E27FC236}">
                        <a16:creationId xmlns:a16="http://schemas.microsoft.com/office/drawing/2014/main" id="{0ECE7A93-074B-475D-B062-4E8457C9DC03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8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87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6">
                <p14:nvContentPartPr>
                  <p14:cNvPr id="1014" name="Ink 1013">
                    <a:extLst>
                      <a:ext uri="{FF2B5EF4-FFF2-40B4-BE49-F238E27FC236}">
                        <a16:creationId xmlns:a16="http://schemas.microsoft.com/office/drawing/2014/main" id="{CA6F5EB3-80A8-40D5-AB22-84DC98FE6728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7">
                <p14:nvContentPartPr>
                  <p14:cNvPr id="1015" name="Ink 1014">
                    <a:extLst>
                      <a:ext uri="{FF2B5EF4-FFF2-40B4-BE49-F238E27FC236}">
                        <a16:creationId xmlns:a16="http://schemas.microsoft.com/office/drawing/2014/main" id="{66B727E8-9244-41FD-9EF6-59FC66522E44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8">
                <p14:nvContentPartPr>
                  <p14:cNvPr id="1016" name="Ink 1015">
                    <a:extLst>
                      <a:ext uri="{FF2B5EF4-FFF2-40B4-BE49-F238E27FC236}">
                        <a16:creationId xmlns:a16="http://schemas.microsoft.com/office/drawing/2014/main" id="{A4F34ECC-77B8-469F-A3B6-8BDF29C89F39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69A5772A-E509-40C0-A29D-501183ED85AB}"/>
                </a:ext>
              </a:extLst>
            </p:cNvPr>
            <p:cNvGrpSpPr/>
            <p:nvPr/>
          </p:nvGrpSpPr>
          <p:grpSpPr>
            <a:xfrm>
              <a:off x="7720141" y="1761883"/>
              <a:ext cx="367772" cy="367772"/>
              <a:chOff x="9960679" y="2168263"/>
              <a:chExt cx="516531" cy="516531"/>
            </a:xfrm>
          </p:grpSpPr>
          <p:grpSp>
            <p:nvGrpSpPr>
              <p:cNvPr id="29" name="Group 1002">
                <a:extLst>
                  <a:ext uri="{FF2B5EF4-FFF2-40B4-BE49-F238E27FC236}">
                    <a16:creationId xmlns:a16="http://schemas.microsoft.com/office/drawing/2014/main" id="{126E4F96-600D-4F2C-B8B2-EEDD4DBBB4B9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1006" name="Oval 1005">
                  <a:extLst>
                    <a:ext uri="{FF2B5EF4-FFF2-40B4-BE49-F238E27FC236}">
                      <a16:creationId xmlns:a16="http://schemas.microsoft.com/office/drawing/2014/main" id="{F9C5168E-0C57-4739-8D04-47A768BB20D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799">
                  <p14:nvContentPartPr>
                    <p14:cNvPr id="1007" name="Ink 1006">
                      <a:extLst>
                        <a:ext uri="{FF2B5EF4-FFF2-40B4-BE49-F238E27FC236}">
                          <a16:creationId xmlns:a16="http://schemas.microsoft.com/office/drawing/2014/main" id="{857AC157-862E-4719-8608-116B70260F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100" name="Ink 2099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7A46A794-F30D-47E0-AC98-34A4B0B6F84E}"/>
                        </a:ext>
                      </a:extLst>
                    </p:cNvPr>
                    <p:cNvPicPr/>
                    <p:nvPr/>
                  </p:nvPicPr>
                  <p:blipFill>
                    <a:blip r:embed="rId2800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01">
                <p14:nvContentPartPr>
                  <p14:cNvPr id="30" name="Ink 1003">
                    <a:extLst>
                      <a:ext uri="{FF2B5EF4-FFF2-40B4-BE49-F238E27FC236}">
                        <a16:creationId xmlns:a16="http://schemas.microsoft.com/office/drawing/2014/main" id="{CFD79A3F-4AD6-4491-B43D-45E0BD6463CA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97" name="Ink 2096">
                    <a:extLst>
                      <a:ext uri="{FF2B5EF4-FFF2-40B4-BE49-F238E27FC236}">
                        <a16:creationId xmlns:a16="http://schemas.microsoft.com/office/drawing/2014/main" id="{CB2C8878-CC1F-4F8B-8A49-DAD190711EC8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2">
                <p14:nvContentPartPr>
                  <p14:cNvPr id="1005" name="Ink 1004">
                    <a:extLst>
                      <a:ext uri="{FF2B5EF4-FFF2-40B4-BE49-F238E27FC236}">
                        <a16:creationId xmlns:a16="http://schemas.microsoft.com/office/drawing/2014/main" id="{7AD4725A-116B-4CC6-8803-A4A8E8E5F0D1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98" name="Ink 2097">
                    <a:extLst>
                      <a:ext uri="{FF2B5EF4-FFF2-40B4-BE49-F238E27FC236}">
                        <a16:creationId xmlns:a16="http://schemas.microsoft.com/office/drawing/2014/main" id="{D91EAEEF-C1C4-45EE-953E-EBD14375EE9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0" name="Group 749">
              <a:extLst>
                <a:ext uri="{FF2B5EF4-FFF2-40B4-BE49-F238E27FC236}">
                  <a16:creationId xmlns:a16="http://schemas.microsoft.com/office/drawing/2014/main" id="{E00D2AAD-C401-477E-B580-0425040CA7D8}"/>
                </a:ext>
              </a:extLst>
            </p:cNvPr>
            <p:cNvGrpSpPr/>
            <p:nvPr/>
          </p:nvGrpSpPr>
          <p:grpSpPr>
            <a:xfrm>
              <a:off x="7069290" y="2352401"/>
              <a:ext cx="367772" cy="367772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998" name="Group 997">
                <a:extLst>
                  <a:ext uri="{FF2B5EF4-FFF2-40B4-BE49-F238E27FC236}">
                    <a16:creationId xmlns:a16="http://schemas.microsoft.com/office/drawing/2014/main" id="{23D13555-892D-494B-9774-52B96A48F54B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1952" name="Oval 1000">
                  <a:extLst>
                    <a:ext uri="{FF2B5EF4-FFF2-40B4-BE49-F238E27FC236}">
                      <a16:creationId xmlns:a16="http://schemas.microsoft.com/office/drawing/2014/main" id="{AC6799C8-0B89-40E8-BAB5-A3034E37E47E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03">
                  <p14:nvContentPartPr>
                    <p14:cNvPr id="1002" name="Ink 1001">
                      <a:extLst>
                        <a:ext uri="{FF2B5EF4-FFF2-40B4-BE49-F238E27FC236}">
                          <a16:creationId xmlns:a16="http://schemas.microsoft.com/office/drawing/2014/main" id="{43A88CF1-D00B-412B-9A86-FF39F99BB6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058" name="Ink 2057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DDFDF75-308C-4080-B3BC-A0C0294FB801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04">
                <p14:nvContentPartPr>
                  <p14:cNvPr id="999" name="Ink 998">
                    <a:extLst>
                      <a:ext uri="{FF2B5EF4-FFF2-40B4-BE49-F238E27FC236}">
                        <a16:creationId xmlns:a16="http://schemas.microsoft.com/office/drawing/2014/main" id="{9836CB66-3DC1-4655-BACC-789C2CA4B232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55" name="Ink 2054">
                    <a:extLst>
                      <a:ext uri="{FF2B5EF4-FFF2-40B4-BE49-F238E27FC236}">
                        <a16:creationId xmlns:a16="http://schemas.microsoft.com/office/drawing/2014/main" id="{6EAF3582-3955-48A2-873D-5181BBA48763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5">
                <p14:nvContentPartPr>
                  <p14:cNvPr id="1953" name="Ink 999">
                    <a:extLst>
                      <a:ext uri="{FF2B5EF4-FFF2-40B4-BE49-F238E27FC236}">
                        <a16:creationId xmlns:a16="http://schemas.microsoft.com/office/drawing/2014/main" id="{EBCF3BC7-9057-4325-8749-C31D3E77A2E9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56" name="Ink 2055">
                    <a:extLst>
                      <a:ext uri="{FF2B5EF4-FFF2-40B4-BE49-F238E27FC236}">
                        <a16:creationId xmlns:a16="http://schemas.microsoft.com/office/drawing/2014/main" id="{10D70A0C-98BB-4F1D-B975-B0200233CDF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1" name="Group 750">
              <a:extLst>
                <a:ext uri="{FF2B5EF4-FFF2-40B4-BE49-F238E27FC236}">
                  <a16:creationId xmlns:a16="http://schemas.microsoft.com/office/drawing/2014/main" id="{734F2829-2485-40B5-8C11-FB01C25089AB}"/>
                </a:ext>
              </a:extLst>
            </p:cNvPr>
            <p:cNvGrpSpPr/>
            <p:nvPr/>
          </p:nvGrpSpPr>
          <p:grpSpPr>
            <a:xfrm>
              <a:off x="7069289" y="1973958"/>
              <a:ext cx="367772" cy="367772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993" name="Group 992">
                <a:extLst>
                  <a:ext uri="{FF2B5EF4-FFF2-40B4-BE49-F238E27FC236}">
                    <a16:creationId xmlns:a16="http://schemas.microsoft.com/office/drawing/2014/main" id="{6F507A40-95F5-4E80-B29E-6E16D07520BC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996" name="Oval 995">
                  <a:extLst>
                    <a:ext uri="{FF2B5EF4-FFF2-40B4-BE49-F238E27FC236}">
                      <a16:creationId xmlns:a16="http://schemas.microsoft.com/office/drawing/2014/main" id="{77A0D183-F1DA-48F4-8CC6-58F69418FBE7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06">
                  <p14:nvContentPartPr>
                    <p14:cNvPr id="997" name="Ink 996">
                      <a:extLst>
                        <a:ext uri="{FF2B5EF4-FFF2-40B4-BE49-F238E27FC236}">
                          <a16:creationId xmlns:a16="http://schemas.microsoft.com/office/drawing/2014/main" id="{C6A7A3DA-0D2F-4E78-AF89-85F2926A50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064" name="Ink 206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5DF7058A-0C7A-4710-9AB8-594B5C7EE4D7}"/>
                        </a:ext>
                      </a:extLst>
                    </p:cNvPr>
                    <p:cNvPicPr/>
                    <p:nvPr/>
                  </p:nvPicPr>
                  <p:blipFill>
                    <a:blip r:embed="rId1938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07">
                <p14:nvContentPartPr>
                  <p14:cNvPr id="994" name="Ink 993">
                    <a:extLst>
                      <a:ext uri="{FF2B5EF4-FFF2-40B4-BE49-F238E27FC236}">
                        <a16:creationId xmlns:a16="http://schemas.microsoft.com/office/drawing/2014/main" id="{67910ABD-BDA5-49C9-BAEA-E58EFF715EF5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61" name="Ink 2060">
                    <a:extLst>
                      <a:ext uri="{FF2B5EF4-FFF2-40B4-BE49-F238E27FC236}">
                        <a16:creationId xmlns:a16="http://schemas.microsoft.com/office/drawing/2014/main" id="{7CEE7B3E-9FA7-4456-B6B9-C3B20CFFCFF7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8">
                <p14:nvContentPartPr>
                  <p14:cNvPr id="995" name="Ink 994">
                    <a:extLst>
                      <a:ext uri="{FF2B5EF4-FFF2-40B4-BE49-F238E27FC236}">
                        <a16:creationId xmlns:a16="http://schemas.microsoft.com/office/drawing/2014/main" id="{BDC7D631-4CF2-43D8-AAB7-6B0D9017F6B0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62" name="Ink 2061">
                    <a:extLst>
                      <a:ext uri="{FF2B5EF4-FFF2-40B4-BE49-F238E27FC236}">
                        <a16:creationId xmlns:a16="http://schemas.microsoft.com/office/drawing/2014/main" id="{3B0ED7E5-BC57-44DB-A832-B01C781DBEB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2" name="Group 751">
              <a:extLst>
                <a:ext uri="{FF2B5EF4-FFF2-40B4-BE49-F238E27FC236}">
                  <a16:creationId xmlns:a16="http://schemas.microsoft.com/office/drawing/2014/main" id="{4D35A80F-004A-49E1-ADA4-BDBFEB39D602}"/>
                </a:ext>
              </a:extLst>
            </p:cNvPr>
            <p:cNvGrpSpPr/>
            <p:nvPr/>
          </p:nvGrpSpPr>
          <p:grpSpPr>
            <a:xfrm>
              <a:off x="6669161" y="2343176"/>
              <a:ext cx="367772" cy="367772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988" name="Group 987">
                <a:extLst>
                  <a:ext uri="{FF2B5EF4-FFF2-40B4-BE49-F238E27FC236}">
                    <a16:creationId xmlns:a16="http://schemas.microsoft.com/office/drawing/2014/main" id="{2B078C6F-F788-4BC4-9F7C-B088BC60B1F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991" name="Oval 990">
                  <a:extLst>
                    <a:ext uri="{FF2B5EF4-FFF2-40B4-BE49-F238E27FC236}">
                      <a16:creationId xmlns:a16="http://schemas.microsoft.com/office/drawing/2014/main" id="{89A0CA6A-EE67-43EF-A4C9-A89BEED4635A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09">
                  <p14:nvContentPartPr>
                    <p14:cNvPr id="992" name="Ink 991">
                      <a:extLst>
                        <a:ext uri="{FF2B5EF4-FFF2-40B4-BE49-F238E27FC236}">
                          <a16:creationId xmlns:a16="http://schemas.microsoft.com/office/drawing/2014/main" id="{BD2F44BA-533A-4AA3-A175-52F3B9942F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998" name="Ink 1997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389F970C-B6BC-4F3B-9269-6920EC49A209}"/>
                        </a:ext>
                      </a:extLst>
                    </p:cNvPr>
                    <p:cNvPicPr/>
                    <p:nvPr/>
                  </p:nvPicPr>
                  <p:blipFill>
                    <a:blip r:embed="rId2810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11">
                <p14:nvContentPartPr>
                  <p14:cNvPr id="989" name="Ink 988">
                    <a:extLst>
                      <a:ext uri="{FF2B5EF4-FFF2-40B4-BE49-F238E27FC236}">
                        <a16:creationId xmlns:a16="http://schemas.microsoft.com/office/drawing/2014/main" id="{7829B59D-FD30-4E71-B0B9-190C235BCBCA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995" name="Ink 1994">
                    <a:extLst>
                      <a:ext uri="{FF2B5EF4-FFF2-40B4-BE49-F238E27FC236}">
                        <a16:creationId xmlns:a16="http://schemas.microsoft.com/office/drawing/2014/main" id="{B9FBB0A6-21D5-44C9-BA61-F61B5B4A2243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2">
                <p14:nvContentPartPr>
                  <p14:cNvPr id="990" name="Ink 989">
                    <a:extLst>
                      <a:ext uri="{FF2B5EF4-FFF2-40B4-BE49-F238E27FC236}">
                        <a16:creationId xmlns:a16="http://schemas.microsoft.com/office/drawing/2014/main" id="{DE5D366A-E213-4E6C-96DA-5645E1400596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996" name="Ink 1995">
                    <a:extLst>
                      <a:ext uri="{FF2B5EF4-FFF2-40B4-BE49-F238E27FC236}">
                        <a16:creationId xmlns:a16="http://schemas.microsoft.com/office/drawing/2014/main" id="{D36FE7EE-A12D-4196-93CD-F0EE4A77AF1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3" name="Group 752">
              <a:extLst>
                <a:ext uri="{FF2B5EF4-FFF2-40B4-BE49-F238E27FC236}">
                  <a16:creationId xmlns:a16="http://schemas.microsoft.com/office/drawing/2014/main" id="{06C8A7E9-38C6-4F3E-AC26-51F8557D39C5}"/>
                </a:ext>
              </a:extLst>
            </p:cNvPr>
            <p:cNvGrpSpPr/>
            <p:nvPr/>
          </p:nvGrpSpPr>
          <p:grpSpPr>
            <a:xfrm>
              <a:off x="6669160" y="1964733"/>
              <a:ext cx="367772" cy="367772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983" name="Group 982">
                <a:extLst>
                  <a:ext uri="{FF2B5EF4-FFF2-40B4-BE49-F238E27FC236}">
                    <a16:creationId xmlns:a16="http://schemas.microsoft.com/office/drawing/2014/main" id="{800C0B14-315C-43D5-A1FE-A7F9226C2D6E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986" name="Oval 985">
                  <a:extLst>
                    <a:ext uri="{FF2B5EF4-FFF2-40B4-BE49-F238E27FC236}">
                      <a16:creationId xmlns:a16="http://schemas.microsoft.com/office/drawing/2014/main" id="{54AC93A0-DBCD-4178-BF2D-8D2CBE4E1DEB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13">
                  <p14:nvContentPartPr>
                    <p14:cNvPr id="987" name="Ink 986">
                      <a:extLst>
                        <a:ext uri="{FF2B5EF4-FFF2-40B4-BE49-F238E27FC236}">
                          <a16:creationId xmlns:a16="http://schemas.microsoft.com/office/drawing/2014/main" id="{E07751E5-C508-4229-9720-063896C835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004" name="Ink 200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EB34977A-FC49-4D9D-966E-2F90495CAFAC}"/>
                        </a:ext>
                      </a:extLst>
                    </p:cNvPr>
                    <p:cNvPicPr/>
                    <p:nvPr/>
                  </p:nvPicPr>
                  <p:blipFill>
                    <a:blip r:embed="rId2814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15">
                <p14:nvContentPartPr>
                  <p14:cNvPr id="984" name="Ink 983">
                    <a:extLst>
                      <a:ext uri="{FF2B5EF4-FFF2-40B4-BE49-F238E27FC236}">
                        <a16:creationId xmlns:a16="http://schemas.microsoft.com/office/drawing/2014/main" id="{051A79DA-A4B3-41AB-A7E4-E990965A6E5A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01" name="Ink 2000">
                    <a:extLst>
                      <a:ext uri="{FF2B5EF4-FFF2-40B4-BE49-F238E27FC236}">
                        <a16:creationId xmlns:a16="http://schemas.microsoft.com/office/drawing/2014/main" id="{796A9957-B090-45F0-8FA8-F6B43133F5B7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6">
                <p14:nvContentPartPr>
                  <p14:cNvPr id="985" name="Ink 984">
                    <a:extLst>
                      <a:ext uri="{FF2B5EF4-FFF2-40B4-BE49-F238E27FC236}">
                        <a16:creationId xmlns:a16="http://schemas.microsoft.com/office/drawing/2014/main" id="{35228E46-A8B3-4E8C-A1EE-DFA5210B1296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02" name="Ink 2001">
                    <a:extLst>
                      <a:ext uri="{FF2B5EF4-FFF2-40B4-BE49-F238E27FC236}">
                        <a16:creationId xmlns:a16="http://schemas.microsoft.com/office/drawing/2014/main" id="{9DE94DE6-7DF7-461B-8FBE-A31B3FB9F18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4" name="Group 753">
              <a:extLst>
                <a:ext uri="{FF2B5EF4-FFF2-40B4-BE49-F238E27FC236}">
                  <a16:creationId xmlns:a16="http://schemas.microsoft.com/office/drawing/2014/main" id="{9491D8E7-6DAE-4B0E-AA7E-969FD93A5879}"/>
                </a:ext>
              </a:extLst>
            </p:cNvPr>
            <p:cNvGrpSpPr/>
            <p:nvPr/>
          </p:nvGrpSpPr>
          <p:grpSpPr>
            <a:xfrm>
              <a:off x="6477356" y="2546957"/>
              <a:ext cx="367772" cy="367772"/>
              <a:chOff x="9960679" y="2168263"/>
              <a:chExt cx="516531" cy="516531"/>
            </a:xfrm>
          </p:grpSpPr>
          <p:grpSp>
            <p:nvGrpSpPr>
              <p:cNvPr id="978" name="Group 977">
                <a:extLst>
                  <a:ext uri="{FF2B5EF4-FFF2-40B4-BE49-F238E27FC236}">
                    <a16:creationId xmlns:a16="http://schemas.microsoft.com/office/drawing/2014/main" id="{3BF0B491-B086-46F2-9129-4106898B1B36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981" name="Oval 980">
                  <a:extLst>
                    <a:ext uri="{FF2B5EF4-FFF2-40B4-BE49-F238E27FC236}">
                      <a16:creationId xmlns:a16="http://schemas.microsoft.com/office/drawing/2014/main" id="{CCF07F6A-977D-4A25-B845-462D4A1C4120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17">
                  <p14:nvContentPartPr>
                    <p14:cNvPr id="982" name="Ink 981">
                      <a:extLst>
                        <a:ext uri="{FF2B5EF4-FFF2-40B4-BE49-F238E27FC236}">
                          <a16:creationId xmlns:a16="http://schemas.microsoft.com/office/drawing/2014/main" id="{193E7345-95C2-436D-A777-E42539AF6D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974" name="Ink 197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DECC761-299E-476D-BF4B-3EB9891EEC81}"/>
                        </a:ext>
                      </a:extLst>
                    </p:cNvPr>
                    <p:cNvPicPr/>
                    <p:nvPr/>
                  </p:nvPicPr>
                  <p:blipFill>
                    <a:blip r:embed="rId2818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19">
                <p14:nvContentPartPr>
                  <p14:cNvPr id="979" name="Ink 978">
                    <a:extLst>
                      <a:ext uri="{FF2B5EF4-FFF2-40B4-BE49-F238E27FC236}">
                        <a16:creationId xmlns:a16="http://schemas.microsoft.com/office/drawing/2014/main" id="{D6C615C0-5D58-457D-90B4-C716135BA368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971" name="Ink 1970">
                    <a:extLst>
                      <a:ext uri="{FF2B5EF4-FFF2-40B4-BE49-F238E27FC236}">
                        <a16:creationId xmlns:a16="http://schemas.microsoft.com/office/drawing/2014/main" id="{8C107A1D-8ADA-4732-9644-4F935C240EA2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0">
                <p14:nvContentPartPr>
                  <p14:cNvPr id="980" name="Ink 979">
                    <a:extLst>
                      <a:ext uri="{FF2B5EF4-FFF2-40B4-BE49-F238E27FC236}">
                        <a16:creationId xmlns:a16="http://schemas.microsoft.com/office/drawing/2014/main" id="{0FDF97DE-D04E-4177-909A-7DB4A4BFBACC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972" name="Ink 1971">
                    <a:extLst>
                      <a:ext uri="{FF2B5EF4-FFF2-40B4-BE49-F238E27FC236}">
                        <a16:creationId xmlns:a16="http://schemas.microsoft.com/office/drawing/2014/main" id="{EA47CE88-2B12-4733-906E-32FE0374F2C8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FD7B2C89-BB80-499B-B66E-DEE95A7D408C}"/>
                </a:ext>
              </a:extLst>
            </p:cNvPr>
            <p:cNvGrpSpPr/>
            <p:nvPr/>
          </p:nvGrpSpPr>
          <p:grpSpPr>
            <a:xfrm>
              <a:off x="6482677" y="2159387"/>
              <a:ext cx="367772" cy="367772"/>
              <a:chOff x="9960679" y="2168263"/>
              <a:chExt cx="516531" cy="516531"/>
            </a:xfrm>
          </p:grpSpPr>
          <p:grpSp>
            <p:nvGrpSpPr>
              <p:cNvPr id="973" name="Group 972">
                <a:extLst>
                  <a:ext uri="{FF2B5EF4-FFF2-40B4-BE49-F238E27FC236}">
                    <a16:creationId xmlns:a16="http://schemas.microsoft.com/office/drawing/2014/main" id="{06285012-E54F-44A2-B77C-3FCEFCD74AF1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976" name="Oval 975">
                  <a:extLst>
                    <a:ext uri="{FF2B5EF4-FFF2-40B4-BE49-F238E27FC236}">
                      <a16:creationId xmlns:a16="http://schemas.microsoft.com/office/drawing/2014/main" id="{96F45DC3-F872-4E81-A754-6C62BA7FD647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21">
                  <p14:nvContentPartPr>
                    <p14:cNvPr id="977" name="Ink 976">
                      <a:extLst>
                        <a:ext uri="{FF2B5EF4-FFF2-40B4-BE49-F238E27FC236}">
                          <a16:creationId xmlns:a16="http://schemas.microsoft.com/office/drawing/2014/main" id="{19BC5F05-A13E-4DAC-A0D9-F172FB3DF1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980" name="Ink 1979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883D8BC-5C96-407C-A3F8-822AD5A9414C}"/>
                        </a:ext>
                      </a:extLst>
                    </p:cNvPr>
                    <p:cNvPicPr/>
                    <p:nvPr/>
                  </p:nvPicPr>
                  <p:blipFill>
                    <a:blip r:embed="rId282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23">
                <p14:nvContentPartPr>
                  <p14:cNvPr id="974" name="Ink 973">
                    <a:extLst>
                      <a:ext uri="{FF2B5EF4-FFF2-40B4-BE49-F238E27FC236}">
                        <a16:creationId xmlns:a16="http://schemas.microsoft.com/office/drawing/2014/main" id="{64EEFFC1-9EAD-4BFB-A7E3-B4721C92B87B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977" name="Ink 1976">
                    <a:extLst>
                      <a:ext uri="{FF2B5EF4-FFF2-40B4-BE49-F238E27FC236}">
                        <a16:creationId xmlns:a16="http://schemas.microsoft.com/office/drawing/2014/main" id="{ACF0A10C-2EEE-40B3-B8B9-3ED9EDD36607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4">
                <p14:nvContentPartPr>
                  <p14:cNvPr id="975" name="Ink 974">
                    <a:extLst>
                      <a:ext uri="{FF2B5EF4-FFF2-40B4-BE49-F238E27FC236}">
                        <a16:creationId xmlns:a16="http://schemas.microsoft.com/office/drawing/2014/main" id="{3C4FBA9A-BF07-424C-B4FB-EC6B7DE5FCFA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978" name="Ink 1977">
                    <a:extLst>
                      <a:ext uri="{FF2B5EF4-FFF2-40B4-BE49-F238E27FC236}">
                        <a16:creationId xmlns:a16="http://schemas.microsoft.com/office/drawing/2014/main" id="{2D7A8162-1B84-4D9F-97D7-BE3632924D2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6" name="Group 755">
              <a:extLst>
                <a:ext uri="{FF2B5EF4-FFF2-40B4-BE49-F238E27FC236}">
                  <a16:creationId xmlns:a16="http://schemas.microsoft.com/office/drawing/2014/main" id="{9FE1320F-A515-4DEC-BB82-E87028515399}"/>
                </a:ext>
              </a:extLst>
            </p:cNvPr>
            <p:cNvGrpSpPr/>
            <p:nvPr/>
          </p:nvGrpSpPr>
          <p:grpSpPr>
            <a:xfrm>
              <a:off x="6482676" y="1771080"/>
              <a:ext cx="367772" cy="367772"/>
              <a:chOff x="9960679" y="2168263"/>
              <a:chExt cx="516531" cy="516531"/>
            </a:xfrm>
          </p:grpSpPr>
          <p:grpSp>
            <p:nvGrpSpPr>
              <p:cNvPr id="968" name="Group 967">
                <a:extLst>
                  <a:ext uri="{FF2B5EF4-FFF2-40B4-BE49-F238E27FC236}">
                    <a16:creationId xmlns:a16="http://schemas.microsoft.com/office/drawing/2014/main" id="{525FF0C5-2434-43FD-9A5D-EB19D7BE12B4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971" name="Oval 970">
                  <a:extLst>
                    <a:ext uri="{FF2B5EF4-FFF2-40B4-BE49-F238E27FC236}">
                      <a16:creationId xmlns:a16="http://schemas.microsoft.com/office/drawing/2014/main" id="{D9D7DC2F-664A-4C4F-B961-10583CD2A45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25">
                  <p14:nvContentPartPr>
                    <p14:cNvPr id="972" name="Ink 971">
                      <a:extLst>
                        <a:ext uri="{FF2B5EF4-FFF2-40B4-BE49-F238E27FC236}">
                          <a16:creationId xmlns:a16="http://schemas.microsoft.com/office/drawing/2014/main" id="{ECDC34E5-40A3-4CE6-B471-DD38FFB12D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1986" name="Ink 1985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16CFF446-858B-4AB2-A434-7AFC3E61B2CC}"/>
                        </a:ext>
                      </a:extLst>
                    </p:cNvPr>
                    <p:cNvPicPr/>
                    <p:nvPr/>
                  </p:nvPicPr>
                  <p:blipFill>
                    <a:blip r:embed="rId2826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27">
                <p14:nvContentPartPr>
                  <p14:cNvPr id="969" name="Ink 968">
                    <a:extLst>
                      <a:ext uri="{FF2B5EF4-FFF2-40B4-BE49-F238E27FC236}">
                        <a16:creationId xmlns:a16="http://schemas.microsoft.com/office/drawing/2014/main" id="{F7FC16B1-FD46-477E-86EE-C8BA9CE6588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1983" name="Ink 1982">
                    <a:extLst>
                      <a:ext uri="{FF2B5EF4-FFF2-40B4-BE49-F238E27FC236}">
                        <a16:creationId xmlns:a16="http://schemas.microsoft.com/office/drawing/2014/main" id="{C3954074-8900-4E89-B100-F045D00FB112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8">
                <p14:nvContentPartPr>
                  <p14:cNvPr id="970" name="Ink 969">
                    <a:extLst>
                      <a:ext uri="{FF2B5EF4-FFF2-40B4-BE49-F238E27FC236}">
                        <a16:creationId xmlns:a16="http://schemas.microsoft.com/office/drawing/2014/main" id="{9CA9F60E-6DE0-4BD3-B672-DA361C30D2D5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1984" name="Ink 1983">
                    <a:extLst>
                      <a:ext uri="{FF2B5EF4-FFF2-40B4-BE49-F238E27FC236}">
                        <a16:creationId xmlns:a16="http://schemas.microsoft.com/office/drawing/2014/main" id="{B8659E45-E3B0-44C6-8208-DD621D5084A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7" name="Group 756">
              <a:extLst>
                <a:ext uri="{FF2B5EF4-FFF2-40B4-BE49-F238E27FC236}">
                  <a16:creationId xmlns:a16="http://schemas.microsoft.com/office/drawing/2014/main" id="{44E4C78F-D776-43F6-9B1C-5B711F9A4692}"/>
                </a:ext>
              </a:extLst>
            </p:cNvPr>
            <p:cNvGrpSpPr/>
            <p:nvPr/>
          </p:nvGrpSpPr>
          <p:grpSpPr>
            <a:xfrm>
              <a:off x="6886095" y="2546957"/>
              <a:ext cx="367772" cy="367772"/>
              <a:chOff x="9960679" y="2168263"/>
              <a:chExt cx="516531" cy="516531"/>
            </a:xfrm>
          </p:grpSpPr>
          <p:grpSp>
            <p:nvGrpSpPr>
              <p:cNvPr id="963" name="Group 962">
                <a:extLst>
                  <a:ext uri="{FF2B5EF4-FFF2-40B4-BE49-F238E27FC236}">
                    <a16:creationId xmlns:a16="http://schemas.microsoft.com/office/drawing/2014/main" id="{E9978E50-458A-45DF-8461-A327453DE6E0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A35BA353-A5A6-490E-B474-864C37A3C85E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29">
                  <p14:nvContentPartPr>
                    <p14:cNvPr id="967" name="Ink 966">
                      <a:extLst>
                        <a:ext uri="{FF2B5EF4-FFF2-40B4-BE49-F238E27FC236}">
                          <a16:creationId xmlns:a16="http://schemas.microsoft.com/office/drawing/2014/main" id="{665D9496-1988-412D-A6F5-8B7C819342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010" name="Ink 2009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77B0BBB8-A736-4435-AACF-B7C7625704FF}"/>
                        </a:ext>
                      </a:extLst>
                    </p:cNvPr>
                    <p:cNvPicPr/>
                    <p:nvPr/>
                  </p:nvPicPr>
                  <p:blipFill>
                    <a:blip r:embed="rId2830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31">
                <p14:nvContentPartPr>
                  <p14:cNvPr id="964" name="Ink 963">
                    <a:extLst>
                      <a:ext uri="{FF2B5EF4-FFF2-40B4-BE49-F238E27FC236}">
                        <a16:creationId xmlns:a16="http://schemas.microsoft.com/office/drawing/2014/main" id="{41CD7F84-93BB-490C-B548-9E39FB0AE91F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07" name="Ink 2006">
                    <a:extLst>
                      <a:ext uri="{FF2B5EF4-FFF2-40B4-BE49-F238E27FC236}">
                        <a16:creationId xmlns:a16="http://schemas.microsoft.com/office/drawing/2014/main" id="{5F1AA537-64B4-4CC5-BD38-4E3C86C729E2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2">
                <p14:nvContentPartPr>
                  <p14:cNvPr id="965" name="Ink 964">
                    <a:extLst>
                      <a:ext uri="{FF2B5EF4-FFF2-40B4-BE49-F238E27FC236}">
                        <a16:creationId xmlns:a16="http://schemas.microsoft.com/office/drawing/2014/main" id="{620B1AD8-E538-4CB0-A69F-43D3A8B2FF8B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08" name="Ink 2007">
                    <a:extLst>
                      <a:ext uri="{FF2B5EF4-FFF2-40B4-BE49-F238E27FC236}">
                        <a16:creationId xmlns:a16="http://schemas.microsoft.com/office/drawing/2014/main" id="{4AF3C899-6E1E-4DED-9667-FFBAD93264E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0E165206-AF06-4A01-A972-AB75E750A8F1}"/>
                </a:ext>
              </a:extLst>
            </p:cNvPr>
            <p:cNvGrpSpPr/>
            <p:nvPr/>
          </p:nvGrpSpPr>
          <p:grpSpPr>
            <a:xfrm>
              <a:off x="6891416" y="2159387"/>
              <a:ext cx="367772" cy="367772"/>
              <a:chOff x="9960679" y="2168263"/>
              <a:chExt cx="516531" cy="516531"/>
            </a:xfrm>
          </p:grpSpPr>
          <p:grpSp>
            <p:nvGrpSpPr>
              <p:cNvPr id="958" name="Group 957">
                <a:extLst>
                  <a:ext uri="{FF2B5EF4-FFF2-40B4-BE49-F238E27FC236}">
                    <a16:creationId xmlns:a16="http://schemas.microsoft.com/office/drawing/2014/main" id="{FA1FE870-B851-44A1-9B3D-1D9B839EFB3F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B22FC323-FEC0-47FC-AD71-363EBCEE521A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33">
                  <p14:nvContentPartPr>
                    <p14:cNvPr id="962" name="Ink 961">
                      <a:extLst>
                        <a:ext uri="{FF2B5EF4-FFF2-40B4-BE49-F238E27FC236}">
                          <a16:creationId xmlns:a16="http://schemas.microsoft.com/office/drawing/2014/main" id="{75E24089-1E0C-45AE-80E4-52651C575F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016" name="Ink 2015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8E4F4CB6-CF4F-4F2E-B6F5-1E769C3C6B71}"/>
                        </a:ext>
                      </a:extLst>
                    </p:cNvPr>
                    <p:cNvPicPr/>
                    <p:nvPr/>
                  </p:nvPicPr>
                  <p:blipFill>
                    <a:blip r:embed="rId2834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35">
                <p14:nvContentPartPr>
                  <p14:cNvPr id="959" name="Ink 958">
                    <a:extLst>
                      <a:ext uri="{FF2B5EF4-FFF2-40B4-BE49-F238E27FC236}">
                        <a16:creationId xmlns:a16="http://schemas.microsoft.com/office/drawing/2014/main" id="{DA057E4D-F7D6-4F50-A8A2-7B1549734C2C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13" name="Ink 2012">
                    <a:extLst>
                      <a:ext uri="{FF2B5EF4-FFF2-40B4-BE49-F238E27FC236}">
                        <a16:creationId xmlns:a16="http://schemas.microsoft.com/office/drawing/2014/main" id="{46113F13-D5FF-4713-AB39-73C5D38129CD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6">
                <p14:nvContentPartPr>
                  <p14:cNvPr id="960" name="Ink 959">
                    <a:extLst>
                      <a:ext uri="{FF2B5EF4-FFF2-40B4-BE49-F238E27FC236}">
                        <a16:creationId xmlns:a16="http://schemas.microsoft.com/office/drawing/2014/main" id="{7C727F46-EBE3-4606-98A1-F9E4132C7B84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14" name="Ink 2013">
                    <a:extLst>
                      <a:ext uri="{FF2B5EF4-FFF2-40B4-BE49-F238E27FC236}">
                        <a16:creationId xmlns:a16="http://schemas.microsoft.com/office/drawing/2014/main" id="{611840E9-A573-425B-81AE-AD17C90C32B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9" name="Group 758">
              <a:extLst>
                <a:ext uri="{FF2B5EF4-FFF2-40B4-BE49-F238E27FC236}">
                  <a16:creationId xmlns:a16="http://schemas.microsoft.com/office/drawing/2014/main" id="{237B67E0-2FD4-4254-ABB9-B70BB9DF8EB1}"/>
                </a:ext>
              </a:extLst>
            </p:cNvPr>
            <p:cNvGrpSpPr/>
            <p:nvPr/>
          </p:nvGrpSpPr>
          <p:grpSpPr>
            <a:xfrm>
              <a:off x="6891415" y="1766148"/>
              <a:ext cx="367772" cy="367772"/>
              <a:chOff x="9960679" y="2168263"/>
              <a:chExt cx="516531" cy="516531"/>
            </a:xfrm>
          </p:grpSpPr>
          <p:grpSp>
            <p:nvGrpSpPr>
              <p:cNvPr id="953" name="Group 952">
                <a:extLst>
                  <a:ext uri="{FF2B5EF4-FFF2-40B4-BE49-F238E27FC236}">
                    <a16:creationId xmlns:a16="http://schemas.microsoft.com/office/drawing/2014/main" id="{6BA6172C-22CA-4C22-81D2-0E04BB3F7A78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956" name="Oval 955">
                  <a:extLst>
                    <a:ext uri="{FF2B5EF4-FFF2-40B4-BE49-F238E27FC236}">
                      <a16:creationId xmlns:a16="http://schemas.microsoft.com/office/drawing/2014/main" id="{ACCFB987-2436-4420-8516-B54FE71ED4C5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37">
                  <p14:nvContentPartPr>
                    <p14:cNvPr id="957" name="Ink 956">
                      <a:extLst>
                        <a:ext uri="{FF2B5EF4-FFF2-40B4-BE49-F238E27FC236}">
                          <a16:creationId xmlns:a16="http://schemas.microsoft.com/office/drawing/2014/main" id="{F4F55581-A6C9-4D0E-8DC9-ABD408EEE8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022" name="Ink 2021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68C4F3F-838B-470C-84F8-0FF831B0526C}"/>
                        </a:ext>
                      </a:extLst>
                    </p:cNvPr>
                    <p:cNvPicPr/>
                    <p:nvPr/>
                  </p:nvPicPr>
                  <p:blipFill>
                    <a:blip r:embed="rId2838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39">
                <p14:nvContentPartPr>
                  <p14:cNvPr id="954" name="Ink 953">
                    <a:extLst>
                      <a:ext uri="{FF2B5EF4-FFF2-40B4-BE49-F238E27FC236}">
                        <a16:creationId xmlns:a16="http://schemas.microsoft.com/office/drawing/2014/main" id="{690F343D-3356-4F26-B643-5D2D9656D5EC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019" name="Ink 2018">
                    <a:extLst>
                      <a:ext uri="{FF2B5EF4-FFF2-40B4-BE49-F238E27FC236}">
                        <a16:creationId xmlns:a16="http://schemas.microsoft.com/office/drawing/2014/main" id="{7CF28477-AE78-4A36-B424-E2CC2E5A80BC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0">
                <p14:nvContentPartPr>
                  <p14:cNvPr id="955" name="Ink 954">
                    <a:extLst>
                      <a:ext uri="{FF2B5EF4-FFF2-40B4-BE49-F238E27FC236}">
                        <a16:creationId xmlns:a16="http://schemas.microsoft.com/office/drawing/2014/main" id="{2977ACE0-CAD5-4661-B953-364849B3CA5B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020" name="Ink 2019">
                    <a:extLst>
                      <a:ext uri="{FF2B5EF4-FFF2-40B4-BE49-F238E27FC236}">
                        <a16:creationId xmlns:a16="http://schemas.microsoft.com/office/drawing/2014/main" id="{9CD4F2B2-E19C-4E76-8A3C-C5E210637E5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0" name="Group 759">
              <a:extLst>
                <a:ext uri="{FF2B5EF4-FFF2-40B4-BE49-F238E27FC236}">
                  <a16:creationId xmlns:a16="http://schemas.microsoft.com/office/drawing/2014/main" id="{8FE1E597-EDE8-45FB-8BD1-7AA5E06ACF49}"/>
                </a:ext>
              </a:extLst>
            </p:cNvPr>
            <p:cNvGrpSpPr/>
            <p:nvPr/>
          </p:nvGrpSpPr>
          <p:grpSpPr>
            <a:xfrm>
              <a:off x="7498257" y="2352401"/>
              <a:ext cx="367772" cy="367772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948" name="Group 947">
                <a:extLst>
                  <a:ext uri="{FF2B5EF4-FFF2-40B4-BE49-F238E27FC236}">
                    <a16:creationId xmlns:a16="http://schemas.microsoft.com/office/drawing/2014/main" id="{C5AB4F59-15D6-4F38-A5A0-C97D4EF1639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951" name="Oval 950">
                  <a:extLst>
                    <a:ext uri="{FF2B5EF4-FFF2-40B4-BE49-F238E27FC236}">
                      <a16:creationId xmlns:a16="http://schemas.microsoft.com/office/drawing/2014/main" id="{A9FAFAE3-3116-47F3-9422-D20EB6C248D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41">
                  <p14:nvContentPartPr>
                    <p14:cNvPr id="952" name="Ink 951">
                      <a:extLst>
                        <a:ext uri="{FF2B5EF4-FFF2-40B4-BE49-F238E27FC236}">
                          <a16:creationId xmlns:a16="http://schemas.microsoft.com/office/drawing/2014/main" id="{BB89AC66-95E4-4C73-AC0C-D0CC274F4B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106" name="Ink 2105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743BD3E5-AA86-4DA8-8DDC-D4590906B86B}"/>
                        </a:ext>
                      </a:extLst>
                    </p:cNvPr>
                    <p:cNvPicPr/>
                    <p:nvPr/>
                  </p:nvPicPr>
                  <p:blipFill>
                    <a:blip r:embed="rId284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43">
                <p14:nvContentPartPr>
                  <p14:cNvPr id="949" name="Ink 948">
                    <a:extLst>
                      <a:ext uri="{FF2B5EF4-FFF2-40B4-BE49-F238E27FC236}">
                        <a16:creationId xmlns:a16="http://schemas.microsoft.com/office/drawing/2014/main" id="{35DB12BA-833F-4C59-8C3A-CE6BFA6B087B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103" name="Ink 2102">
                    <a:extLst>
                      <a:ext uri="{FF2B5EF4-FFF2-40B4-BE49-F238E27FC236}">
                        <a16:creationId xmlns:a16="http://schemas.microsoft.com/office/drawing/2014/main" id="{7D07E753-2DE8-4D48-AF6D-7C0DD0F3A324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4">
                <p14:nvContentPartPr>
                  <p14:cNvPr id="950" name="Ink 949">
                    <a:extLst>
                      <a:ext uri="{FF2B5EF4-FFF2-40B4-BE49-F238E27FC236}">
                        <a16:creationId xmlns:a16="http://schemas.microsoft.com/office/drawing/2014/main" id="{F4AD1F9B-FBD0-446D-B41B-2F467C2337DF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104" name="Ink 2103">
                    <a:extLst>
                      <a:ext uri="{FF2B5EF4-FFF2-40B4-BE49-F238E27FC236}">
                        <a16:creationId xmlns:a16="http://schemas.microsoft.com/office/drawing/2014/main" id="{80ECDF66-D826-47D7-BC7C-BFB7A2F2C1F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31C2ECE7-137F-4AE8-A93D-83FCAE452AC5}"/>
                </a:ext>
              </a:extLst>
            </p:cNvPr>
            <p:cNvGrpSpPr/>
            <p:nvPr/>
          </p:nvGrpSpPr>
          <p:grpSpPr>
            <a:xfrm>
              <a:off x="7498256" y="1973958"/>
              <a:ext cx="367772" cy="367772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943" name="Group 942">
                <a:extLst>
                  <a:ext uri="{FF2B5EF4-FFF2-40B4-BE49-F238E27FC236}">
                    <a16:creationId xmlns:a16="http://schemas.microsoft.com/office/drawing/2014/main" id="{B6670AE5-7238-4778-8B6F-5EB25B9CE57D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74BDF2C0-5135-4FD0-BCAF-8718928EB3E7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45">
                  <p14:nvContentPartPr>
                    <p14:cNvPr id="947" name="Ink 946">
                      <a:extLst>
                        <a:ext uri="{FF2B5EF4-FFF2-40B4-BE49-F238E27FC236}">
                          <a16:creationId xmlns:a16="http://schemas.microsoft.com/office/drawing/2014/main" id="{134A8A58-52F9-4D35-AB89-AEC4154455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112" name="Ink 2111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B7341CF7-6CBD-4167-A526-3488F1060C37}"/>
                        </a:ext>
                      </a:extLst>
                    </p:cNvPr>
                    <p:cNvPicPr/>
                    <p:nvPr/>
                  </p:nvPicPr>
                  <p:blipFill>
                    <a:blip r:embed="rId2846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47">
                <p14:nvContentPartPr>
                  <p14:cNvPr id="944" name="Ink 943">
                    <a:extLst>
                      <a:ext uri="{FF2B5EF4-FFF2-40B4-BE49-F238E27FC236}">
                        <a16:creationId xmlns:a16="http://schemas.microsoft.com/office/drawing/2014/main" id="{5190BC8A-4C1F-422A-A8A0-AD3584C2B49F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109" name="Ink 2108">
                    <a:extLst>
                      <a:ext uri="{FF2B5EF4-FFF2-40B4-BE49-F238E27FC236}">
                        <a16:creationId xmlns:a16="http://schemas.microsoft.com/office/drawing/2014/main" id="{4325EE59-1F54-4550-99BF-EC95AF86C480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8">
                <p14:nvContentPartPr>
                  <p14:cNvPr id="945" name="Ink 944">
                    <a:extLst>
                      <a:ext uri="{FF2B5EF4-FFF2-40B4-BE49-F238E27FC236}">
                        <a16:creationId xmlns:a16="http://schemas.microsoft.com/office/drawing/2014/main" id="{B083FD50-034C-4801-A0E9-B80593EF11AE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110" name="Ink 2109">
                    <a:extLst>
                      <a:ext uri="{FF2B5EF4-FFF2-40B4-BE49-F238E27FC236}">
                        <a16:creationId xmlns:a16="http://schemas.microsoft.com/office/drawing/2014/main" id="{B0346E9B-406B-4C16-AD4C-4E9AD9458E4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F8FBD012-51FB-4457-8B84-A1D6532D287D}"/>
                </a:ext>
              </a:extLst>
            </p:cNvPr>
            <p:cNvGrpSpPr/>
            <p:nvPr/>
          </p:nvGrpSpPr>
          <p:grpSpPr>
            <a:xfrm>
              <a:off x="6742062" y="2390669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934" name="Oval 933">
                <a:extLst>
                  <a:ext uri="{FF2B5EF4-FFF2-40B4-BE49-F238E27FC236}">
                    <a16:creationId xmlns:a16="http://schemas.microsoft.com/office/drawing/2014/main" id="{3654449F-C614-40F8-8B29-E43D094FAC9F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49">
                <p14:nvContentPartPr>
                  <p14:cNvPr id="935" name="Ink 934">
                    <a:extLst>
                      <a:ext uri="{FF2B5EF4-FFF2-40B4-BE49-F238E27FC236}">
                        <a16:creationId xmlns:a16="http://schemas.microsoft.com/office/drawing/2014/main" id="{59293872-05E6-4A0C-A762-08EFE574F82D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115" name="Ink 211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E4B48F5-91D0-48B9-B484-DB6164E680EE}"/>
                      </a:ext>
                    </a:extLst>
                  </p:cNvPr>
                  <p:cNvPicPr/>
                  <p:nvPr/>
                </p:nvPicPr>
                <p:blipFill>
                  <a:blip r:embed="rId2850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51">
                <p14:nvContentPartPr>
                  <p14:cNvPr id="936" name="Ink 935">
                    <a:extLst>
                      <a:ext uri="{FF2B5EF4-FFF2-40B4-BE49-F238E27FC236}">
                        <a16:creationId xmlns:a16="http://schemas.microsoft.com/office/drawing/2014/main" id="{E025C0F2-6C4E-4665-A5A5-C990B7DCD274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116" name="Ink 211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7D8C293C-1BEC-4196-9E1B-1907F93F8CC4}"/>
                      </a:ext>
                    </a:extLst>
                  </p:cNvPr>
                  <p:cNvPicPr/>
                  <p:nvPr/>
                </p:nvPicPr>
                <p:blipFill>
                  <a:blip r:embed="rId2852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53">
                <p14:nvContentPartPr>
                  <p14:cNvPr id="937" name="Ink 936">
                    <a:extLst>
                      <a:ext uri="{FF2B5EF4-FFF2-40B4-BE49-F238E27FC236}">
                        <a16:creationId xmlns:a16="http://schemas.microsoft.com/office/drawing/2014/main" id="{E48EA84F-D4F2-4399-A28C-920FC51C08C2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117" name="Ink 211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ABA47C53-DB92-4240-B9A7-A5D02CF38A18}"/>
                      </a:ext>
                    </a:extLst>
                  </p:cNvPr>
                  <p:cNvPicPr/>
                  <p:nvPr/>
                </p:nvPicPr>
                <p:blipFill>
                  <a:blip r:embed="rId2854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55">
                <p14:nvContentPartPr>
                  <p14:cNvPr id="938" name="Ink 937">
                    <a:extLst>
                      <a:ext uri="{FF2B5EF4-FFF2-40B4-BE49-F238E27FC236}">
                        <a16:creationId xmlns:a16="http://schemas.microsoft.com/office/drawing/2014/main" id="{EB224CC9-454F-4B08-91F4-DC2E7D8202D8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118" name="Ink 211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34F07E0-CC8D-42A5-8818-A345939D655E}"/>
                      </a:ext>
                    </a:extLst>
                  </p:cNvPr>
                  <p:cNvPicPr/>
                  <p:nvPr/>
                </p:nvPicPr>
                <p:blipFill>
                  <a:blip r:embed="rId2856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57">
                <p14:nvContentPartPr>
                  <p14:cNvPr id="939" name="Ink 938">
                    <a:extLst>
                      <a:ext uri="{FF2B5EF4-FFF2-40B4-BE49-F238E27FC236}">
                        <a16:creationId xmlns:a16="http://schemas.microsoft.com/office/drawing/2014/main" id="{EA702DBB-61DA-490E-A8DB-F024DB0FA5E1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119" name="Ink 211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891D0C37-ED33-4B6A-8B1E-93BC19AC5DDC}"/>
                      </a:ext>
                    </a:extLst>
                  </p:cNvPr>
                  <p:cNvPicPr/>
                  <p:nvPr/>
                </p:nvPicPr>
                <p:blipFill>
                  <a:blip r:embed="rId2858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9">
                <p14:nvContentPartPr>
                  <p14:cNvPr id="940" name="Ink 939">
                    <a:extLst>
                      <a:ext uri="{FF2B5EF4-FFF2-40B4-BE49-F238E27FC236}">
                        <a16:creationId xmlns:a16="http://schemas.microsoft.com/office/drawing/2014/main" id="{42CDD29D-B7D1-42B6-B972-BD27388556AF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20" name="Ink 2119">
                    <a:extLst>
                      <a:ext uri="{FF2B5EF4-FFF2-40B4-BE49-F238E27FC236}">
                        <a16:creationId xmlns:a16="http://schemas.microsoft.com/office/drawing/2014/main" id="{A8806FA7-A2F1-4760-96EA-5CE9338E61E9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0">
                <p14:nvContentPartPr>
                  <p14:cNvPr id="941" name="Ink 940">
                    <a:extLst>
                      <a:ext uri="{FF2B5EF4-FFF2-40B4-BE49-F238E27FC236}">
                        <a16:creationId xmlns:a16="http://schemas.microsoft.com/office/drawing/2014/main" id="{D589480D-D611-4703-9919-87937E3473E2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21" name="Ink 2120">
                    <a:extLst>
                      <a:ext uri="{FF2B5EF4-FFF2-40B4-BE49-F238E27FC236}">
                        <a16:creationId xmlns:a16="http://schemas.microsoft.com/office/drawing/2014/main" id="{DFB91D4C-DCBE-4B35-BDB2-758FCF9E6A8A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1">
                <p14:nvContentPartPr>
                  <p14:cNvPr id="942" name="Ink 941">
                    <a:extLst>
                      <a:ext uri="{FF2B5EF4-FFF2-40B4-BE49-F238E27FC236}">
                        <a16:creationId xmlns:a16="http://schemas.microsoft.com/office/drawing/2014/main" id="{EA86BA4D-DFB8-4F9B-ABC2-7E1008D7CE58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22" name="Ink 2121">
                    <a:extLst>
                      <a:ext uri="{FF2B5EF4-FFF2-40B4-BE49-F238E27FC236}">
                        <a16:creationId xmlns:a16="http://schemas.microsoft.com/office/drawing/2014/main" id="{91D41DE2-489A-4F51-BBAF-837EA39AC1DB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3" name="Group 762">
              <a:extLst>
                <a:ext uri="{FF2B5EF4-FFF2-40B4-BE49-F238E27FC236}">
                  <a16:creationId xmlns:a16="http://schemas.microsoft.com/office/drawing/2014/main" id="{E313B2AA-6F11-4241-A51E-02E17DBA09FB}"/>
                </a:ext>
              </a:extLst>
            </p:cNvPr>
            <p:cNvGrpSpPr/>
            <p:nvPr/>
          </p:nvGrpSpPr>
          <p:grpSpPr>
            <a:xfrm>
              <a:off x="6746081" y="2010980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925" name="Oval 924">
                <a:extLst>
                  <a:ext uri="{FF2B5EF4-FFF2-40B4-BE49-F238E27FC236}">
                    <a16:creationId xmlns:a16="http://schemas.microsoft.com/office/drawing/2014/main" id="{5225B96A-1018-4A18-9902-B06490CF76CD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62">
                <p14:nvContentPartPr>
                  <p14:cNvPr id="926" name="Ink 925">
                    <a:extLst>
                      <a:ext uri="{FF2B5EF4-FFF2-40B4-BE49-F238E27FC236}">
                        <a16:creationId xmlns:a16="http://schemas.microsoft.com/office/drawing/2014/main" id="{6F845647-9E74-4183-92B9-E307B9F201DA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125" name="Ink 212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CE9350C-7CA5-4D97-A099-6F0858020DF4}"/>
                      </a:ext>
                    </a:extLst>
                  </p:cNvPr>
                  <p:cNvPicPr/>
                  <p:nvPr/>
                </p:nvPicPr>
                <p:blipFill>
                  <a:blip r:embed="rId2863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64">
                <p14:nvContentPartPr>
                  <p14:cNvPr id="927" name="Ink 926">
                    <a:extLst>
                      <a:ext uri="{FF2B5EF4-FFF2-40B4-BE49-F238E27FC236}">
                        <a16:creationId xmlns:a16="http://schemas.microsoft.com/office/drawing/2014/main" id="{B5B4A494-A9B5-4ABE-A777-86A2BC7E0163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126" name="Ink 212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E0D46B0-7568-4110-9E04-1BAE2988A08E}"/>
                      </a:ext>
                    </a:extLst>
                  </p:cNvPr>
                  <p:cNvPicPr/>
                  <p:nvPr/>
                </p:nvPicPr>
                <p:blipFill>
                  <a:blip r:embed="rId286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66">
                <p14:nvContentPartPr>
                  <p14:cNvPr id="928" name="Ink 927">
                    <a:extLst>
                      <a:ext uri="{FF2B5EF4-FFF2-40B4-BE49-F238E27FC236}">
                        <a16:creationId xmlns:a16="http://schemas.microsoft.com/office/drawing/2014/main" id="{A41D2A03-69D2-40F0-B911-C6FECACD75E1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127" name="Ink 212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EA63F5B9-F9E2-40CC-89A2-8FE408A5371B}"/>
                      </a:ext>
                    </a:extLst>
                  </p:cNvPr>
                  <p:cNvPicPr/>
                  <p:nvPr/>
                </p:nvPicPr>
                <p:blipFill>
                  <a:blip r:embed="rId286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68">
                <p14:nvContentPartPr>
                  <p14:cNvPr id="929" name="Ink 928">
                    <a:extLst>
                      <a:ext uri="{FF2B5EF4-FFF2-40B4-BE49-F238E27FC236}">
                        <a16:creationId xmlns:a16="http://schemas.microsoft.com/office/drawing/2014/main" id="{307B4841-5772-4B6B-BD15-747198F3884C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128" name="Ink 212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9AE38F2-9D57-41AC-97B0-8609A32D5689}"/>
                      </a:ext>
                    </a:extLst>
                  </p:cNvPr>
                  <p:cNvPicPr/>
                  <p:nvPr/>
                </p:nvPicPr>
                <p:blipFill>
                  <a:blip r:embed="rId286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70">
                <p14:nvContentPartPr>
                  <p14:cNvPr id="930" name="Ink 929">
                    <a:extLst>
                      <a:ext uri="{FF2B5EF4-FFF2-40B4-BE49-F238E27FC236}">
                        <a16:creationId xmlns:a16="http://schemas.microsoft.com/office/drawing/2014/main" id="{8A83DB06-99CA-4A1B-8714-0813AA7828BC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129" name="Ink 212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A22EF9A7-4F35-4EF9-9CA6-AC7F6816E397}"/>
                      </a:ext>
                    </a:extLst>
                  </p:cNvPr>
                  <p:cNvPicPr/>
                  <p:nvPr/>
                </p:nvPicPr>
                <p:blipFill>
                  <a:blip r:embed="rId287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2">
                <p14:nvContentPartPr>
                  <p14:cNvPr id="931" name="Ink 930">
                    <a:extLst>
                      <a:ext uri="{FF2B5EF4-FFF2-40B4-BE49-F238E27FC236}">
                        <a16:creationId xmlns:a16="http://schemas.microsoft.com/office/drawing/2014/main" id="{E8A92D59-D5CD-4632-AE4F-40C510DC7659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30" name="Ink 2129">
                    <a:extLst>
                      <a:ext uri="{FF2B5EF4-FFF2-40B4-BE49-F238E27FC236}">
                        <a16:creationId xmlns:a16="http://schemas.microsoft.com/office/drawing/2014/main" id="{ED7CDC9A-0A50-45E0-A591-AF7AA759300A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3">
                <p14:nvContentPartPr>
                  <p14:cNvPr id="932" name="Ink 931">
                    <a:extLst>
                      <a:ext uri="{FF2B5EF4-FFF2-40B4-BE49-F238E27FC236}">
                        <a16:creationId xmlns:a16="http://schemas.microsoft.com/office/drawing/2014/main" id="{0ADDBF45-E537-4058-8839-E904E66C1216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31" name="Ink 2130">
                    <a:extLst>
                      <a:ext uri="{FF2B5EF4-FFF2-40B4-BE49-F238E27FC236}">
                        <a16:creationId xmlns:a16="http://schemas.microsoft.com/office/drawing/2014/main" id="{67F03372-F33D-47C4-A438-2EAD3C230C7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4">
                <p14:nvContentPartPr>
                  <p14:cNvPr id="933" name="Ink 932">
                    <a:extLst>
                      <a:ext uri="{FF2B5EF4-FFF2-40B4-BE49-F238E27FC236}">
                        <a16:creationId xmlns:a16="http://schemas.microsoft.com/office/drawing/2014/main" id="{13BDB741-FBD1-4C85-99C1-44E7A99E1A6C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32" name="Ink 2131">
                    <a:extLst>
                      <a:ext uri="{FF2B5EF4-FFF2-40B4-BE49-F238E27FC236}">
                        <a16:creationId xmlns:a16="http://schemas.microsoft.com/office/drawing/2014/main" id="{99C215C4-6D5F-41D7-9649-ADA915BD8E45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4" name="Group 763">
              <a:extLst>
                <a:ext uri="{FF2B5EF4-FFF2-40B4-BE49-F238E27FC236}">
                  <a16:creationId xmlns:a16="http://schemas.microsoft.com/office/drawing/2014/main" id="{3E45AAA8-E9F2-4B97-8B68-0D23A1F0FECC}"/>
                </a:ext>
              </a:extLst>
            </p:cNvPr>
            <p:cNvGrpSpPr/>
            <p:nvPr/>
          </p:nvGrpSpPr>
          <p:grpSpPr>
            <a:xfrm>
              <a:off x="7102646" y="2408639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916" name="Oval 915">
                <a:extLst>
                  <a:ext uri="{FF2B5EF4-FFF2-40B4-BE49-F238E27FC236}">
                    <a16:creationId xmlns:a16="http://schemas.microsoft.com/office/drawing/2014/main" id="{CD4AF847-5C06-41DD-A462-A83B3DAB9A07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75">
                <p14:nvContentPartPr>
                  <p14:cNvPr id="917" name="Ink 916">
                    <a:extLst>
                      <a:ext uri="{FF2B5EF4-FFF2-40B4-BE49-F238E27FC236}">
                        <a16:creationId xmlns:a16="http://schemas.microsoft.com/office/drawing/2014/main" id="{49F2DED6-A29D-4BB1-B82B-43D82359FA40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954" name="Ink 213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C9CAF899-60D9-4250-851A-CAAE3C123389}"/>
                      </a:ext>
                    </a:extLst>
                  </p:cNvPr>
                  <p:cNvPicPr/>
                  <p:nvPr/>
                </p:nvPicPr>
                <p:blipFill>
                  <a:blip r:embed="rId2876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77">
                <p14:nvContentPartPr>
                  <p14:cNvPr id="918" name="Ink 917">
                    <a:extLst>
                      <a:ext uri="{FF2B5EF4-FFF2-40B4-BE49-F238E27FC236}">
                        <a16:creationId xmlns:a16="http://schemas.microsoft.com/office/drawing/2014/main" id="{5B7734BD-7A16-4EEE-ABEB-39DA06422735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955" name="Ink 213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6608C9A-684F-4B30-BA59-76603D5BF956}"/>
                      </a:ext>
                    </a:extLst>
                  </p:cNvPr>
                  <p:cNvPicPr/>
                  <p:nvPr/>
                </p:nvPicPr>
                <p:blipFill>
                  <a:blip r:embed="rId2878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79">
                <p14:nvContentPartPr>
                  <p14:cNvPr id="919" name="Ink 918">
                    <a:extLst>
                      <a:ext uri="{FF2B5EF4-FFF2-40B4-BE49-F238E27FC236}">
                        <a16:creationId xmlns:a16="http://schemas.microsoft.com/office/drawing/2014/main" id="{32475C14-A286-442B-882B-83557049387A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956" name="Ink 213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59BC7458-174D-424D-B2DF-90BE7BD7B40D}"/>
                      </a:ext>
                    </a:extLst>
                  </p:cNvPr>
                  <p:cNvPicPr/>
                  <p:nvPr/>
                </p:nvPicPr>
                <p:blipFill>
                  <a:blip r:embed="rId2880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81">
                <p14:nvContentPartPr>
                  <p14:cNvPr id="920" name="Ink 919">
                    <a:extLst>
                      <a:ext uri="{FF2B5EF4-FFF2-40B4-BE49-F238E27FC236}">
                        <a16:creationId xmlns:a16="http://schemas.microsoft.com/office/drawing/2014/main" id="{7904CA21-9643-4628-B837-1A988B2CB6BD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957" name="Ink 213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3ED3A9B-078A-41FC-B3A9-9D67EB09C87B}"/>
                      </a:ext>
                    </a:extLst>
                  </p:cNvPr>
                  <p:cNvPicPr/>
                  <p:nvPr/>
                </p:nvPicPr>
                <p:blipFill>
                  <a:blip r:embed="rId2882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83">
                <p14:nvContentPartPr>
                  <p14:cNvPr id="921" name="Ink 920">
                    <a:extLst>
                      <a:ext uri="{FF2B5EF4-FFF2-40B4-BE49-F238E27FC236}">
                        <a16:creationId xmlns:a16="http://schemas.microsoft.com/office/drawing/2014/main" id="{4E8B023C-0D63-4F23-9454-A6D3851614BE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958" name="Ink 213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B0BC24B6-DC01-4433-8CAC-A37008175651}"/>
                      </a:ext>
                    </a:extLst>
                  </p:cNvPr>
                  <p:cNvPicPr/>
                  <p:nvPr/>
                </p:nvPicPr>
                <p:blipFill>
                  <a:blip r:embed="rId2884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5">
                <p14:nvContentPartPr>
                  <p14:cNvPr id="922" name="Ink 921">
                    <a:extLst>
                      <a:ext uri="{FF2B5EF4-FFF2-40B4-BE49-F238E27FC236}">
                        <a16:creationId xmlns:a16="http://schemas.microsoft.com/office/drawing/2014/main" id="{1CD40A82-C7C2-490C-8BEF-BA68695CA38E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40" name="Ink 2139">
                    <a:extLst>
                      <a:ext uri="{FF2B5EF4-FFF2-40B4-BE49-F238E27FC236}">
                        <a16:creationId xmlns:a16="http://schemas.microsoft.com/office/drawing/2014/main" id="{EC5C94B1-9302-44B9-80ED-51C55DF05F93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6">
                <p14:nvContentPartPr>
                  <p14:cNvPr id="923" name="Ink 922">
                    <a:extLst>
                      <a:ext uri="{FF2B5EF4-FFF2-40B4-BE49-F238E27FC236}">
                        <a16:creationId xmlns:a16="http://schemas.microsoft.com/office/drawing/2014/main" id="{33222975-4333-4976-8F5D-DCE3DB3FDCB8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41" name="Ink 2140">
                    <a:extLst>
                      <a:ext uri="{FF2B5EF4-FFF2-40B4-BE49-F238E27FC236}">
                        <a16:creationId xmlns:a16="http://schemas.microsoft.com/office/drawing/2014/main" id="{CE38E4FA-795C-41AE-9432-3BB88EB79B8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7">
                <p14:nvContentPartPr>
                  <p14:cNvPr id="924" name="Ink 923">
                    <a:extLst>
                      <a:ext uri="{FF2B5EF4-FFF2-40B4-BE49-F238E27FC236}">
                        <a16:creationId xmlns:a16="http://schemas.microsoft.com/office/drawing/2014/main" id="{8284DCCE-83D4-49BE-8F2E-D512D0BAC20E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42" name="Ink 2141">
                    <a:extLst>
                      <a:ext uri="{FF2B5EF4-FFF2-40B4-BE49-F238E27FC236}">
                        <a16:creationId xmlns:a16="http://schemas.microsoft.com/office/drawing/2014/main" id="{7CF7DE1B-54A6-47EA-AD5A-776F45EB47B0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5" name="Group 764">
              <a:extLst>
                <a:ext uri="{FF2B5EF4-FFF2-40B4-BE49-F238E27FC236}">
                  <a16:creationId xmlns:a16="http://schemas.microsoft.com/office/drawing/2014/main" id="{D2F59443-7BB4-46C3-9CA8-A3C78E9D2956}"/>
                </a:ext>
              </a:extLst>
            </p:cNvPr>
            <p:cNvGrpSpPr/>
            <p:nvPr/>
          </p:nvGrpSpPr>
          <p:grpSpPr>
            <a:xfrm>
              <a:off x="7106664" y="2028950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907" name="Oval 906">
                <a:extLst>
                  <a:ext uri="{FF2B5EF4-FFF2-40B4-BE49-F238E27FC236}">
                    <a16:creationId xmlns:a16="http://schemas.microsoft.com/office/drawing/2014/main" id="{255E0CA5-20AF-46B6-B7A9-61FFF5D25101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88">
                <p14:nvContentPartPr>
                  <p14:cNvPr id="908" name="Ink 907">
                    <a:extLst>
                      <a:ext uri="{FF2B5EF4-FFF2-40B4-BE49-F238E27FC236}">
                        <a16:creationId xmlns:a16="http://schemas.microsoft.com/office/drawing/2014/main" id="{24D45A2F-B862-4284-A297-03B80D901379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1959" name="Ink 214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F570EF78-9C32-4565-8BE6-5A560999E415}"/>
                      </a:ext>
                    </a:extLst>
                  </p:cNvPr>
                  <p:cNvPicPr/>
                  <p:nvPr/>
                </p:nvPicPr>
                <p:blipFill>
                  <a:blip r:embed="rId2889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90">
                <p14:nvContentPartPr>
                  <p14:cNvPr id="909" name="Ink 908">
                    <a:extLst>
                      <a:ext uri="{FF2B5EF4-FFF2-40B4-BE49-F238E27FC236}">
                        <a16:creationId xmlns:a16="http://schemas.microsoft.com/office/drawing/2014/main" id="{BE7F8339-DBE5-4993-8C6D-773D17C7A793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1960" name="Ink 214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CE3481F-0119-4CA7-BABD-268C0E657B49}"/>
                      </a:ext>
                    </a:extLst>
                  </p:cNvPr>
                  <p:cNvPicPr/>
                  <p:nvPr/>
                </p:nvPicPr>
                <p:blipFill>
                  <a:blip r:embed="rId2891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92">
                <p14:nvContentPartPr>
                  <p14:cNvPr id="910" name="Ink 909">
                    <a:extLst>
                      <a:ext uri="{FF2B5EF4-FFF2-40B4-BE49-F238E27FC236}">
                        <a16:creationId xmlns:a16="http://schemas.microsoft.com/office/drawing/2014/main" id="{1D1E2447-3EB1-4731-A351-25CEA91531DC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1961" name="Ink 214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A866C7B5-0DB5-4C0D-A70F-94E9B4608A87}"/>
                      </a:ext>
                    </a:extLst>
                  </p:cNvPr>
                  <p:cNvPicPr/>
                  <p:nvPr/>
                </p:nvPicPr>
                <p:blipFill>
                  <a:blip r:embed="rId2893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94">
                <p14:nvContentPartPr>
                  <p14:cNvPr id="911" name="Ink 910">
                    <a:extLst>
                      <a:ext uri="{FF2B5EF4-FFF2-40B4-BE49-F238E27FC236}">
                        <a16:creationId xmlns:a16="http://schemas.microsoft.com/office/drawing/2014/main" id="{68D1F67B-07C7-43F4-A697-8CED307F944E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1962" name="Ink 214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837DC7E4-E54B-43F0-B4F7-59D99214CC7C}"/>
                      </a:ext>
                    </a:extLst>
                  </p:cNvPr>
                  <p:cNvPicPr/>
                  <p:nvPr/>
                </p:nvPicPr>
                <p:blipFill>
                  <a:blip r:embed="rId2895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96">
                <p14:nvContentPartPr>
                  <p14:cNvPr id="912" name="Ink 911">
                    <a:extLst>
                      <a:ext uri="{FF2B5EF4-FFF2-40B4-BE49-F238E27FC236}">
                        <a16:creationId xmlns:a16="http://schemas.microsoft.com/office/drawing/2014/main" id="{E3EDD2EC-4456-4C07-B0F4-D3FCABD43D2D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1963" name="Ink 214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3D5123AF-F66E-463F-8EF5-DB757B36DE4D}"/>
                      </a:ext>
                    </a:extLst>
                  </p:cNvPr>
                  <p:cNvPicPr/>
                  <p:nvPr/>
                </p:nvPicPr>
                <p:blipFill>
                  <a:blip r:embed="rId2897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98">
                <p14:nvContentPartPr>
                  <p14:cNvPr id="913" name="Ink 912">
                    <a:extLst>
                      <a:ext uri="{FF2B5EF4-FFF2-40B4-BE49-F238E27FC236}">
                        <a16:creationId xmlns:a16="http://schemas.microsoft.com/office/drawing/2014/main" id="{FCB85B37-372E-42A8-BD41-769D9704E773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50" name="Ink 2149">
                    <a:extLst>
                      <a:ext uri="{FF2B5EF4-FFF2-40B4-BE49-F238E27FC236}">
                        <a16:creationId xmlns:a16="http://schemas.microsoft.com/office/drawing/2014/main" id="{B06B8258-ADC4-4454-99BB-43E26F771B32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99">
                <p14:nvContentPartPr>
                  <p14:cNvPr id="914" name="Ink 913">
                    <a:extLst>
                      <a:ext uri="{FF2B5EF4-FFF2-40B4-BE49-F238E27FC236}">
                        <a16:creationId xmlns:a16="http://schemas.microsoft.com/office/drawing/2014/main" id="{C2425DD3-683F-46E7-8A0A-AB83621FD03D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51" name="Ink 2150">
                    <a:extLst>
                      <a:ext uri="{FF2B5EF4-FFF2-40B4-BE49-F238E27FC236}">
                        <a16:creationId xmlns:a16="http://schemas.microsoft.com/office/drawing/2014/main" id="{C332D83B-0F05-4140-B5D4-BF492AB1833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0">
                <p14:nvContentPartPr>
                  <p14:cNvPr id="915" name="Ink 914">
                    <a:extLst>
                      <a:ext uri="{FF2B5EF4-FFF2-40B4-BE49-F238E27FC236}">
                        <a16:creationId xmlns:a16="http://schemas.microsoft.com/office/drawing/2014/main" id="{EF88346E-7B54-4FAB-A07E-DBC0748FF7ED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52" name="Ink 2151">
                    <a:extLst>
                      <a:ext uri="{FF2B5EF4-FFF2-40B4-BE49-F238E27FC236}">
                        <a16:creationId xmlns:a16="http://schemas.microsoft.com/office/drawing/2014/main" id="{3040ECAF-ADC0-49B1-8357-2A52256B8925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6" name="Group 765">
              <a:extLst>
                <a:ext uri="{FF2B5EF4-FFF2-40B4-BE49-F238E27FC236}">
                  <a16:creationId xmlns:a16="http://schemas.microsoft.com/office/drawing/2014/main" id="{D3485A89-7891-4DFA-BB0D-B983EB254A15}"/>
                </a:ext>
              </a:extLst>
            </p:cNvPr>
            <p:cNvGrpSpPr/>
            <p:nvPr/>
          </p:nvGrpSpPr>
          <p:grpSpPr>
            <a:xfrm>
              <a:off x="7550868" y="2406491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898" name="Oval 897">
                <a:extLst>
                  <a:ext uri="{FF2B5EF4-FFF2-40B4-BE49-F238E27FC236}">
                    <a16:creationId xmlns:a16="http://schemas.microsoft.com/office/drawing/2014/main" id="{3DA282F4-3F56-4BB9-85EB-36F529AA956B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1">
                <p14:nvContentPartPr>
                  <p14:cNvPr id="899" name="Ink 898">
                    <a:extLst>
                      <a:ext uri="{FF2B5EF4-FFF2-40B4-BE49-F238E27FC236}">
                        <a16:creationId xmlns:a16="http://schemas.microsoft.com/office/drawing/2014/main" id="{2FF06E5F-7E52-468E-8966-3934C90E90B7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155" name="Ink 21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92FDEE3E-76C3-4F71-B3EE-EB2D1CF2F3C3}"/>
                      </a:ext>
                    </a:extLst>
                  </p:cNvPr>
                  <p:cNvPicPr/>
                  <p:nvPr/>
                </p:nvPicPr>
                <p:blipFill>
                  <a:blip r:embed="rId2779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2">
                <p14:nvContentPartPr>
                  <p14:cNvPr id="900" name="Ink 899">
                    <a:extLst>
                      <a:ext uri="{FF2B5EF4-FFF2-40B4-BE49-F238E27FC236}">
                        <a16:creationId xmlns:a16="http://schemas.microsoft.com/office/drawing/2014/main" id="{C4F7A620-5B94-44B6-ADDD-F965D2ACFBC8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156" name="Ink 21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8ECF589-21ED-484C-9DDE-7923E0EE350E}"/>
                      </a:ext>
                    </a:extLst>
                  </p:cNvPr>
                  <p:cNvPicPr/>
                  <p:nvPr/>
                </p:nvPicPr>
                <p:blipFill>
                  <a:blip r:embed="rId2781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3">
                <p14:nvContentPartPr>
                  <p14:cNvPr id="901" name="Ink 900">
                    <a:extLst>
                      <a:ext uri="{FF2B5EF4-FFF2-40B4-BE49-F238E27FC236}">
                        <a16:creationId xmlns:a16="http://schemas.microsoft.com/office/drawing/2014/main" id="{816175AE-9182-4168-A656-7810CBA904D4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157" name="Ink 21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8EA5A45-6CA7-452A-A68D-C4DF0EAEC543}"/>
                      </a:ext>
                    </a:extLst>
                  </p:cNvPr>
                  <p:cNvPicPr/>
                  <p:nvPr/>
                </p:nvPicPr>
                <p:blipFill>
                  <a:blip r:embed="rId2783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4">
                <p14:nvContentPartPr>
                  <p14:cNvPr id="902" name="Ink 901">
                    <a:extLst>
                      <a:ext uri="{FF2B5EF4-FFF2-40B4-BE49-F238E27FC236}">
                        <a16:creationId xmlns:a16="http://schemas.microsoft.com/office/drawing/2014/main" id="{B5C1B391-77E5-4CA0-A553-C1F5A70A036B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158" name="Ink 215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A8AFC46-CDCF-4B9D-BF3C-93EF4369CA97}"/>
                      </a:ext>
                    </a:extLst>
                  </p:cNvPr>
                  <p:cNvPicPr/>
                  <p:nvPr/>
                </p:nvPicPr>
                <p:blipFill>
                  <a:blip r:embed="rId2785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5">
                <p14:nvContentPartPr>
                  <p14:cNvPr id="903" name="Ink 902">
                    <a:extLst>
                      <a:ext uri="{FF2B5EF4-FFF2-40B4-BE49-F238E27FC236}">
                        <a16:creationId xmlns:a16="http://schemas.microsoft.com/office/drawing/2014/main" id="{B6530BE3-2A86-4FF3-BB34-287AC3CCB3FC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159" name="Ink 215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5D2F373-D51D-4E10-AE7B-DF329E0425DA}"/>
                      </a:ext>
                    </a:extLst>
                  </p:cNvPr>
                  <p:cNvPicPr/>
                  <p:nvPr/>
                </p:nvPicPr>
                <p:blipFill>
                  <a:blip r:embed="rId2787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6">
                <p14:nvContentPartPr>
                  <p14:cNvPr id="904" name="Ink 903">
                    <a:extLst>
                      <a:ext uri="{FF2B5EF4-FFF2-40B4-BE49-F238E27FC236}">
                        <a16:creationId xmlns:a16="http://schemas.microsoft.com/office/drawing/2014/main" id="{5F463951-C506-4696-89A1-40C46E757B9B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60" name="Ink 2159">
                    <a:extLst>
                      <a:ext uri="{FF2B5EF4-FFF2-40B4-BE49-F238E27FC236}">
                        <a16:creationId xmlns:a16="http://schemas.microsoft.com/office/drawing/2014/main" id="{73E6A909-CDEC-430C-896E-8E428667FF90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7">
                <p14:nvContentPartPr>
                  <p14:cNvPr id="905" name="Ink 904">
                    <a:extLst>
                      <a:ext uri="{FF2B5EF4-FFF2-40B4-BE49-F238E27FC236}">
                        <a16:creationId xmlns:a16="http://schemas.microsoft.com/office/drawing/2014/main" id="{C803F3AC-061D-4189-B199-8874D168E815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61" name="Ink 2160">
                    <a:extLst>
                      <a:ext uri="{FF2B5EF4-FFF2-40B4-BE49-F238E27FC236}">
                        <a16:creationId xmlns:a16="http://schemas.microsoft.com/office/drawing/2014/main" id="{01EAF21D-DCC1-42FA-B6CD-7F759C97DE1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8">
                <p14:nvContentPartPr>
                  <p14:cNvPr id="906" name="Ink 905">
                    <a:extLst>
                      <a:ext uri="{FF2B5EF4-FFF2-40B4-BE49-F238E27FC236}">
                        <a16:creationId xmlns:a16="http://schemas.microsoft.com/office/drawing/2014/main" id="{D083A769-CF6D-4122-A5A9-4BEA3BBB89B1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62" name="Ink 2161">
                    <a:extLst>
                      <a:ext uri="{FF2B5EF4-FFF2-40B4-BE49-F238E27FC236}">
                        <a16:creationId xmlns:a16="http://schemas.microsoft.com/office/drawing/2014/main" id="{4A5881F7-4BD4-4E31-B374-CD2CE5DA6D6A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7" name="Group 766">
              <a:extLst>
                <a:ext uri="{FF2B5EF4-FFF2-40B4-BE49-F238E27FC236}">
                  <a16:creationId xmlns:a16="http://schemas.microsoft.com/office/drawing/2014/main" id="{C8DDFE33-E9DF-4969-B197-8D879D3B9C31}"/>
                </a:ext>
              </a:extLst>
            </p:cNvPr>
            <p:cNvGrpSpPr/>
            <p:nvPr/>
          </p:nvGrpSpPr>
          <p:grpSpPr>
            <a:xfrm>
              <a:off x="7554887" y="2026802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889" name="Oval 888">
                <a:extLst>
                  <a:ext uri="{FF2B5EF4-FFF2-40B4-BE49-F238E27FC236}">
                    <a16:creationId xmlns:a16="http://schemas.microsoft.com/office/drawing/2014/main" id="{FA1679F5-7EF6-44F8-8302-E9473C3ACEE7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09">
                <p14:nvContentPartPr>
                  <p14:cNvPr id="890" name="Ink 889">
                    <a:extLst>
                      <a:ext uri="{FF2B5EF4-FFF2-40B4-BE49-F238E27FC236}">
                        <a16:creationId xmlns:a16="http://schemas.microsoft.com/office/drawing/2014/main" id="{CBF80159-DAE7-45B6-AA62-C40DC2038CA6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165" name="Ink 216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CBB3E41F-8349-484E-B25A-EEF2C150CC25}"/>
                      </a:ext>
                    </a:extLst>
                  </p:cNvPr>
                  <p:cNvPicPr/>
                  <p:nvPr/>
                </p:nvPicPr>
                <p:blipFill>
                  <a:blip r:embed="rId1954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10">
                <p14:nvContentPartPr>
                  <p14:cNvPr id="891" name="Ink 890">
                    <a:extLst>
                      <a:ext uri="{FF2B5EF4-FFF2-40B4-BE49-F238E27FC236}">
                        <a16:creationId xmlns:a16="http://schemas.microsoft.com/office/drawing/2014/main" id="{6D5FFC7B-3843-43B3-8BB3-150E82AB9368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166" name="Ink 216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C2F92EFA-8C1B-48DF-BAB2-3F4E058AE65A}"/>
                      </a:ext>
                    </a:extLst>
                  </p:cNvPr>
                  <p:cNvPicPr/>
                  <p:nvPr/>
                </p:nvPicPr>
                <p:blipFill>
                  <a:blip r:embed="rId2758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11">
                <p14:nvContentPartPr>
                  <p14:cNvPr id="892" name="Ink 891">
                    <a:extLst>
                      <a:ext uri="{FF2B5EF4-FFF2-40B4-BE49-F238E27FC236}">
                        <a16:creationId xmlns:a16="http://schemas.microsoft.com/office/drawing/2014/main" id="{30A89B33-C603-4313-8352-44933E390083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167" name="Ink 216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C38F9FB3-C093-477F-B0AB-AD0C9519A436}"/>
                      </a:ext>
                    </a:extLst>
                  </p:cNvPr>
                  <p:cNvPicPr/>
                  <p:nvPr/>
                </p:nvPicPr>
                <p:blipFill>
                  <a:blip r:embed="rId2764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12">
                <p14:nvContentPartPr>
                  <p14:cNvPr id="893" name="Ink 892">
                    <a:extLst>
                      <a:ext uri="{FF2B5EF4-FFF2-40B4-BE49-F238E27FC236}">
                        <a16:creationId xmlns:a16="http://schemas.microsoft.com/office/drawing/2014/main" id="{A9F54271-FE5F-45F8-85DA-EFC01394CF53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168" name="Ink 216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D96215B6-F15B-438F-9187-877159AF5699}"/>
                      </a:ext>
                    </a:extLst>
                  </p:cNvPr>
                  <p:cNvPicPr/>
                  <p:nvPr/>
                </p:nvPicPr>
                <p:blipFill>
                  <a:blip r:embed="rId2760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13">
                <p14:nvContentPartPr>
                  <p14:cNvPr id="894" name="Ink 893">
                    <a:extLst>
                      <a:ext uri="{FF2B5EF4-FFF2-40B4-BE49-F238E27FC236}">
                        <a16:creationId xmlns:a16="http://schemas.microsoft.com/office/drawing/2014/main" id="{0435456A-EDC4-4A00-BA0C-598D1C9ABA15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169" name="Ink 216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A3925A35-4D33-4034-8A1D-E37CD7316988}"/>
                      </a:ext>
                    </a:extLst>
                  </p:cNvPr>
                  <p:cNvPicPr/>
                  <p:nvPr/>
                </p:nvPicPr>
                <p:blipFill>
                  <a:blip r:embed="rId2766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4">
                <p14:nvContentPartPr>
                  <p14:cNvPr id="895" name="Ink 894">
                    <a:extLst>
                      <a:ext uri="{FF2B5EF4-FFF2-40B4-BE49-F238E27FC236}">
                        <a16:creationId xmlns:a16="http://schemas.microsoft.com/office/drawing/2014/main" id="{38272A66-46B8-4C00-9F19-1E26D20B05C5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70" name="Ink 2169">
                    <a:extLst>
                      <a:ext uri="{FF2B5EF4-FFF2-40B4-BE49-F238E27FC236}">
                        <a16:creationId xmlns:a16="http://schemas.microsoft.com/office/drawing/2014/main" id="{39A53B02-3C45-4444-972E-8F8AFE31309B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5">
                <p14:nvContentPartPr>
                  <p14:cNvPr id="896" name="Ink 895">
                    <a:extLst>
                      <a:ext uri="{FF2B5EF4-FFF2-40B4-BE49-F238E27FC236}">
                        <a16:creationId xmlns:a16="http://schemas.microsoft.com/office/drawing/2014/main" id="{F2FBB570-298B-4584-9144-1E2988EC1766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71" name="Ink 2170">
                    <a:extLst>
                      <a:ext uri="{FF2B5EF4-FFF2-40B4-BE49-F238E27FC236}">
                        <a16:creationId xmlns:a16="http://schemas.microsoft.com/office/drawing/2014/main" id="{FF730746-66CC-44A1-A544-2ED9955CFA2F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6">
                <p14:nvContentPartPr>
                  <p14:cNvPr id="897" name="Ink 896">
                    <a:extLst>
                      <a:ext uri="{FF2B5EF4-FFF2-40B4-BE49-F238E27FC236}">
                        <a16:creationId xmlns:a16="http://schemas.microsoft.com/office/drawing/2014/main" id="{0D94FAAA-4972-4335-987B-3816B346CEED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72" name="Ink 2171">
                    <a:extLst>
                      <a:ext uri="{FF2B5EF4-FFF2-40B4-BE49-F238E27FC236}">
                        <a16:creationId xmlns:a16="http://schemas.microsoft.com/office/drawing/2014/main" id="{F4BE8F0E-389A-44FF-A01C-40F17529DBCE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8" name="Group 767">
              <a:extLst>
                <a:ext uri="{FF2B5EF4-FFF2-40B4-BE49-F238E27FC236}">
                  <a16:creationId xmlns:a16="http://schemas.microsoft.com/office/drawing/2014/main" id="{5070C01D-0C55-4509-8D4A-ACFDF8ED76DB}"/>
                </a:ext>
              </a:extLst>
            </p:cNvPr>
            <p:cNvGrpSpPr/>
            <p:nvPr/>
          </p:nvGrpSpPr>
          <p:grpSpPr>
            <a:xfrm>
              <a:off x="8304152" y="2355886"/>
              <a:ext cx="367772" cy="367772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884" name="Group 883">
                <a:extLst>
                  <a:ext uri="{FF2B5EF4-FFF2-40B4-BE49-F238E27FC236}">
                    <a16:creationId xmlns:a16="http://schemas.microsoft.com/office/drawing/2014/main" id="{2B9DD66A-E69E-40D4-829E-AEB4A866E2F0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887" name="Oval 886">
                  <a:extLst>
                    <a:ext uri="{FF2B5EF4-FFF2-40B4-BE49-F238E27FC236}">
                      <a16:creationId xmlns:a16="http://schemas.microsoft.com/office/drawing/2014/main" id="{E0B69D98-136D-463C-89DC-DE5D49B359A9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17">
                  <p14:nvContentPartPr>
                    <p14:cNvPr id="888" name="Ink 887">
                      <a:extLst>
                        <a:ext uri="{FF2B5EF4-FFF2-40B4-BE49-F238E27FC236}">
                          <a16:creationId xmlns:a16="http://schemas.microsoft.com/office/drawing/2014/main" id="{9EE7CDAC-5075-4D65-8D58-834919A0A0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266" name="Ink 2265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2B0FD18A-31B2-49A6-9478-9DA225631D9C}"/>
                        </a:ext>
                      </a:extLst>
                    </p:cNvPr>
                    <p:cNvPicPr/>
                    <p:nvPr/>
                  </p:nvPicPr>
                  <p:blipFill>
                    <a:blip r:embed="rId2918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19">
                <p14:nvContentPartPr>
                  <p14:cNvPr id="885" name="Ink 884">
                    <a:extLst>
                      <a:ext uri="{FF2B5EF4-FFF2-40B4-BE49-F238E27FC236}">
                        <a16:creationId xmlns:a16="http://schemas.microsoft.com/office/drawing/2014/main" id="{7EF8CCC7-C0E3-4D37-889F-F7B608D56A6F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263" name="Ink 2262">
                    <a:extLst>
                      <a:ext uri="{FF2B5EF4-FFF2-40B4-BE49-F238E27FC236}">
                        <a16:creationId xmlns:a16="http://schemas.microsoft.com/office/drawing/2014/main" id="{58874EFD-60E3-4C37-BD38-36C516AE652E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0">
                <p14:nvContentPartPr>
                  <p14:cNvPr id="886" name="Ink 885">
                    <a:extLst>
                      <a:ext uri="{FF2B5EF4-FFF2-40B4-BE49-F238E27FC236}">
                        <a16:creationId xmlns:a16="http://schemas.microsoft.com/office/drawing/2014/main" id="{DACD396D-FBC2-4B5D-8413-180257C03CE7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264" name="Ink 2263">
                    <a:extLst>
                      <a:ext uri="{FF2B5EF4-FFF2-40B4-BE49-F238E27FC236}">
                        <a16:creationId xmlns:a16="http://schemas.microsoft.com/office/drawing/2014/main" id="{2189D036-D228-4AD0-8866-BEAB493A3DE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9" name="Group 768">
              <a:extLst>
                <a:ext uri="{FF2B5EF4-FFF2-40B4-BE49-F238E27FC236}">
                  <a16:creationId xmlns:a16="http://schemas.microsoft.com/office/drawing/2014/main" id="{4045F9B5-837E-414D-8513-0BE4D75F368C}"/>
                </a:ext>
              </a:extLst>
            </p:cNvPr>
            <p:cNvGrpSpPr/>
            <p:nvPr/>
          </p:nvGrpSpPr>
          <p:grpSpPr>
            <a:xfrm>
              <a:off x="8304151" y="1977443"/>
              <a:ext cx="367772" cy="367772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879" name="Group 878">
                <a:extLst>
                  <a:ext uri="{FF2B5EF4-FFF2-40B4-BE49-F238E27FC236}">
                    <a16:creationId xmlns:a16="http://schemas.microsoft.com/office/drawing/2014/main" id="{C54D280A-2AEB-4734-8EE7-B4B97BF961E2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882" name="Oval 881">
                  <a:extLst>
                    <a:ext uri="{FF2B5EF4-FFF2-40B4-BE49-F238E27FC236}">
                      <a16:creationId xmlns:a16="http://schemas.microsoft.com/office/drawing/2014/main" id="{F548F36D-30D3-4301-ABC2-6AD3723D91F5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21">
                  <p14:nvContentPartPr>
                    <p14:cNvPr id="883" name="Ink 882">
                      <a:extLst>
                        <a:ext uri="{FF2B5EF4-FFF2-40B4-BE49-F238E27FC236}">
                          <a16:creationId xmlns:a16="http://schemas.microsoft.com/office/drawing/2014/main" id="{7ADC6D9C-D959-4B9C-9153-12AAED913C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272" name="Ink 2271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26307386-AA1F-4FC7-9B30-C3FB2C6E5B4E}"/>
                        </a:ext>
                      </a:extLst>
                    </p:cNvPr>
                    <p:cNvPicPr/>
                    <p:nvPr/>
                  </p:nvPicPr>
                  <p:blipFill>
                    <a:blip r:embed="rId292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23">
                <p14:nvContentPartPr>
                  <p14:cNvPr id="880" name="Ink 879">
                    <a:extLst>
                      <a:ext uri="{FF2B5EF4-FFF2-40B4-BE49-F238E27FC236}">
                        <a16:creationId xmlns:a16="http://schemas.microsoft.com/office/drawing/2014/main" id="{5BAB2414-EEB5-4936-83FA-0E8E7AF76523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269" name="Ink 2268">
                    <a:extLst>
                      <a:ext uri="{FF2B5EF4-FFF2-40B4-BE49-F238E27FC236}">
                        <a16:creationId xmlns:a16="http://schemas.microsoft.com/office/drawing/2014/main" id="{9238EBF1-9C14-44F9-9996-066C5861C84C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4">
                <p14:nvContentPartPr>
                  <p14:cNvPr id="881" name="Ink 880">
                    <a:extLst>
                      <a:ext uri="{FF2B5EF4-FFF2-40B4-BE49-F238E27FC236}">
                        <a16:creationId xmlns:a16="http://schemas.microsoft.com/office/drawing/2014/main" id="{FC31361F-C8DA-423D-999C-43548CD0B256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270" name="Ink 2269">
                    <a:extLst>
                      <a:ext uri="{FF2B5EF4-FFF2-40B4-BE49-F238E27FC236}">
                        <a16:creationId xmlns:a16="http://schemas.microsoft.com/office/drawing/2014/main" id="{0113E3AC-E9F1-4535-9553-1BF28E06670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70" name="Group 769">
              <a:extLst>
                <a:ext uri="{FF2B5EF4-FFF2-40B4-BE49-F238E27FC236}">
                  <a16:creationId xmlns:a16="http://schemas.microsoft.com/office/drawing/2014/main" id="{DADCA4F9-B65E-4B0E-AA48-BB5B26C5D5E4}"/>
                </a:ext>
              </a:extLst>
            </p:cNvPr>
            <p:cNvGrpSpPr/>
            <p:nvPr/>
          </p:nvGrpSpPr>
          <p:grpSpPr>
            <a:xfrm>
              <a:off x="7904023" y="2346661"/>
              <a:ext cx="367772" cy="367772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874" name="Group 873">
                <a:extLst>
                  <a:ext uri="{FF2B5EF4-FFF2-40B4-BE49-F238E27FC236}">
                    <a16:creationId xmlns:a16="http://schemas.microsoft.com/office/drawing/2014/main" id="{CC8E49C9-5F0F-429F-83C7-72B0426B5B91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877" name="Oval 876">
                  <a:extLst>
                    <a:ext uri="{FF2B5EF4-FFF2-40B4-BE49-F238E27FC236}">
                      <a16:creationId xmlns:a16="http://schemas.microsoft.com/office/drawing/2014/main" id="{97E94DEF-6172-4DCD-8BB0-B88216F530BD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25">
                  <p14:nvContentPartPr>
                    <p14:cNvPr id="878" name="Ink 877">
                      <a:extLst>
                        <a:ext uri="{FF2B5EF4-FFF2-40B4-BE49-F238E27FC236}">
                          <a16:creationId xmlns:a16="http://schemas.microsoft.com/office/drawing/2014/main" id="{0BA447F7-4ABB-440C-86B6-B14BA5F6E1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278" name="Ink 2277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CDA8996-9841-4AF1-976B-E4EC490DEA84}"/>
                        </a:ext>
                      </a:extLst>
                    </p:cNvPr>
                    <p:cNvPicPr/>
                    <p:nvPr/>
                  </p:nvPicPr>
                  <p:blipFill>
                    <a:blip r:embed="rId2926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27">
                <p14:nvContentPartPr>
                  <p14:cNvPr id="875" name="Ink 874">
                    <a:extLst>
                      <a:ext uri="{FF2B5EF4-FFF2-40B4-BE49-F238E27FC236}">
                        <a16:creationId xmlns:a16="http://schemas.microsoft.com/office/drawing/2014/main" id="{01FA2B67-0027-4FDF-A650-AB0307E59091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275" name="Ink 2274">
                    <a:extLst>
                      <a:ext uri="{FF2B5EF4-FFF2-40B4-BE49-F238E27FC236}">
                        <a16:creationId xmlns:a16="http://schemas.microsoft.com/office/drawing/2014/main" id="{2D2B2847-3D3A-4C95-BADB-CC1A7F64AC08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8">
                <p14:nvContentPartPr>
                  <p14:cNvPr id="876" name="Ink 875">
                    <a:extLst>
                      <a:ext uri="{FF2B5EF4-FFF2-40B4-BE49-F238E27FC236}">
                        <a16:creationId xmlns:a16="http://schemas.microsoft.com/office/drawing/2014/main" id="{F7A0A1F1-9026-4E7C-A735-F0488F03E5AE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276" name="Ink 2275">
                    <a:extLst>
                      <a:ext uri="{FF2B5EF4-FFF2-40B4-BE49-F238E27FC236}">
                        <a16:creationId xmlns:a16="http://schemas.microsoft.com/office/drawing/2014/main" id="{F1924BAD-869F-4004-8B4E-20345E62714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71" name="Group 770">
              <a:extLst>
                <a:ext uri="{FF2B5EF4-FFF2-40B4-BE49-F238E27FC236}">
                  <a16:creationId xmlns:a16="http://schemas.microsoft.com/office/drawing/2014/main" id="{342E629B-8935-4C1E-A42A-0066836A0F4F}"/>
                </a:ext>
              </a:extLst>
            </p:cNvPr>
            <p:cNvGrpSpPr/>
            <p:nvPr/>
          </p:nvGrpSpPr>
          <p:grpSpPr>
            <a:xfrm>
              <a:off x="7904022" y="1968218"/>
              <a:ext cx="367772" cy="367772"/>
              <a:chOff x="9960679" y="2168263"/>
              <a:chExt cx="516531" cy="516531"/>
            </a:xfrm>
            <a:solidFill>
              <a:srgbClr val="C00000">
                <a:lumMod val="50000"/>
              </a:srgbClr>
            </a:solidFill>
          </p:grpSpPr>
          <p:grpSp>
            <p:nvGrpSpPr>
              <p:cNvPr id="869" name="Group 868">
                <a:extLst>
                  <a:ext uri="{FF2B5EF4-FFF2-40B4-BE49-F238E27FC236}">
                    <a16:creationId xmlns:a16="http://schemas.microsoft.com/office/drawing/2014/main" id="{0A35E7B9-2DCE-405E-BD8C-C3B400295C67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  <a:grpFill/>
            </p:grpSpPr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63415F05-26FA-43F3-BE1D-1E3F091F13F8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29">
                  <p14:nvContentPartPr>
                    <p14:cNvPr id="873" name="Ink 872">
                      <a:extLst>
                        <a:ext uri="{FF2B5EF4-FFF2-40B4-BE49-F238E27FC236}">
                          <a16:creationId xmlns:a16="http://schemas.microsoft.com/office/drawing/2014/main" id="{C5BD96D7-5642-463D-8079-4CE10A78A4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284" name="Ink 228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4A033E53-2F1C-44F7-9638-3E290CBD8151}"/>
                        </a:ext>
                      </a:extLst>
                    </p:cNvPr>
                    <p:cNvPicPr/>
                    <p:nvPr/>
                  </p:nvPicPr>
                  <p:blipFill>
                    <a:blip r:embed="rId2930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31">
                <p14:nvContentPartPr>
                  <p14:cNvPr id="870" name="Ink 869">
                    <a:extLst>
                      <a:ext uri="{FF2B5EF4-FFF2-40B4-BE49-F238E27FC236}">
                        <a16:creationId xmlns:a16="http://schemas.microsoft.com/office/drawing/2014/main" id="{7106EB65-2A19-4B3F-949D-6ADE26F97F48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281" name="Ink 2280">
                    <a:extLst>
                      <a:ext uri="{FF2B5EF4-FFF2-40B4-BE49-F238E27FC236}">
                        <a16:creationId xmlns:a16="http://schemas.microsoft.com/office/drawing/2014/main" id="{C4114A0C-6528-4769-8366-801F67CD7F62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2">
                <p14:nvContentPartPr>
                  <p14:cNvPr id="871" name="Ink 870">
                    <a:extLst>
                      <a:ext uri="{FF2B5EF4-FFF2-40B4-BE49-F238E27FC236}">
                        <a16:creationId xmlns:a16="http://schemas.microsoft.com/office/drawing/2014/main" id="{12ECB0C0-4360-4401-A273-0E25F1DC7A5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282" name="Ink 2281">
                    <a:extLst>
                      <a:ext uri="{FF2B5EF4-FFF2-40B4-BE49-F238E27FC236}">
                        <a16:creationId xmlns:a16="http://schemas.microsoft.com/office/drawing/2014/main" id="{C75D122D-1B28-45FB-A258-ADFCB0B5B71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72" name="Group 771">
              <a:extLst>
                <a:ext uri="{FF2B5EF4-FFF2-40B4-BE49-F238E27FC236}">
                  <a16:creationId xmlns:a16="http://schemas.microsoft.com/office/drawing/2014/main" id="{6FA7DBAE-81EC-4330-9E60-2A161410658F}"/>
                </a:ext>
              </a:extLst>
            </p:cNvPr>
            <p:cNvGrpSpPr/>
            <p:nvPr/>
          </p:nvGrpSpPr>
          <p:grpSpPr>
            <a:xfrm>
              <a:off x="8120957" y="2550442"/>
              <a:ext cx="367772" cy="367772"/>
              <a:chOff x="9960679" y="2168263"/>
              <a:chExt cx="516531" cy="516531"/>
            </a:xfrm>
          </p:grpSpPr>
          <p:grpSp>
            <p:nvGrpSpPr>
              <p:cNvPr id="864" name="Group 863">
                <a:extLst>
                  <a:ext uri="{FF2B5EF4-FFF2-40B4-BE49-F238E27FC236}">
                    <a16:creationId xmlns:a16="http://schemas.microsoft.com/office/drawing/2014/main" id="{D668DE2D-D150-467C-90DB-31E962480F5F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48AED824-0545-4211-B3BC-189A121C49B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33">
                  <p14:nvContentPartPr>
                    <p14:cNvPr id="868" name="Ink 867">
                      <a:extLst>
                        <a:ext uri="{FF2B5EF4-FFF2-40B4-BE49-F238E27FC236}">
                          <a16:creationId xmlns:a16="http://schemas.microsoft.com/office/drawing/2014/main" id="{A46840D5-C677-4134-A1DD-3D5DCF1E33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308" name="Ink 2307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D2B6C43E-CB5C-41E4-9358-DE9D8D9D87EC}"/>
                        </a:ext>
                      </a:extLst>
                    </p:cNvPr>
                    <p:cNvPicPr/>
                    <p:nvPr/>
                  </p:nvPicPr>
                  <p:blipFill>
                    <a:blip r:embed="rId2934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35">
                <p14:nvContentPartPr>
                  <p14:cNvPr id="865" name="Ink 864">
                    <a:extLst>
                      <a:ext uri="{FF2B5EF4-FFF2-40B4-BE49-F238E27FC236}">
                        <a16:creationId xmlns:a16="http://schemas.microsoft.com/office/drawing/2014/main" id="{6054B77D-ED43-4785-BD99-1AF331A2AFAA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305" name="Ink 2304">
                    <a:extLst>
                      <a:ext uri="{FF2B5EF4-FFF2-40B4-BE49-F238E27FC236}">
                        <a16:creationId xmlns:a16="http://schemas.microsoft.com/office/drawing/2014/main" id="{8EEC06B4-10FF-48EE-8B54-6490DCD8F2D0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6">
                <p14:nvContentPartPr>
                  <p14:cNvPr id="866" name="Ink 865">
                    <a:extLst>
                      <a:ext uri="{FF2B5EF4-FFF2-40B4-BE49-F238E27FC236}">
                        <a16:creationId xmlns:a16="http://schemas.microsoft.com/office/drawing/2014/main" id="{6760C183-EAFC-44F8-A5B6-A604F64052D0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306" name="Ink 2305">
                    <a:extLst>
                      <a:ext uri="{FF2B5EF4-FFF2-40B4-BE49-F238E27FC236}">
                        <a16:creationId xmlns:a16="http://schemas.microsoft.com/office/drawing/2014/main" id="{F418988C-D4E5-468C-AB8B-29CB67BF67D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73" name="Group 772">
              <a:extLst>
                <a:ext uri="{FF2B5EF4-FFF2-40B4-BE49-F238E27FC236}">
                  <a16:creationId xmlns:a16="http://schemas.microsoft.com/office/drawing/2014/main" id="{C918A512-4CC6-4B90-922C-F33CA4ABB82D}"/>
                </a:ext>
              </a:extLst>
            </p:cNvPr>
            <p:cNvGrpSpPr/>
            <p:nvPr/>
          </p:nvGrpSpPr>
          <p:grpSpPr>
            <a:xfrm>
              <a:off x="8126277" y="2162872"/>
              <a:ext cx="367772" cy="367772"/>
              <a:chOff x="9960679" y="2168263"/>
              <a:chExt cx="516531" cy="516531"/>
            </a:xfrm>
          </p:grpSpPr>
          <p:grpSp>
            <p:nvGrpSpPr>
              <p:cNvPr id="859" name="Group 858">
                <a:extLst>
                  <a:ext uri="{FF2B5EF4-FFF2-40B4-BE49-F238E27FC236}">
                    <a16:creationId xmlns:a16="http://schemas.microsoft.com/office/drawing/2014/main" id="{01E1F6A9-0C9F-4435-BA5C-37FE139ED296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A7C51AAF-C1BA-4347-9E29-B209CD2EEAC3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37">
                  <p14:nvContentPartPr>
                    <p14:cNvPr id="863" name="Ink 862">
                      <a:extLst>
                        <a:ext uri="{FF2B5EF4-FFF2-40B4-BE49-F238E27FC236}">
                          <a16:creationId xmlns:a16="http://schemas.microsoft.com/office/drawing/2014/main" id="{8E1316E5-1F92-47DA-8B6A-F1A80C916F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314" name="Ink 2313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0C7108B0-019E-4E41-9B1E-E801BF412620}"/>
                        </a:ext>
                      </a:extLst>
                    </p:cNvPr>
                    <p:cNvPicPr/>
                    <p:nvPr/>
                  </p:nvPicPr>
                  <p:blipFill>
                    <a:blip r:embed="rId2938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39">
                <p14:nvContentPartPr>
                  <p14:cNvPr id="860" name="Ink 859">
                    <a:extLst>
                      <a:ext uri="{FF2B5EF4-FFF2-40B4-BE49-F238E27FC236}">
                        <a16:creationId xmlns:a16="http://schemas.microsoft.com/office/drawing/2014/main" id="{C3916314-45F9-44A9-BE83-2F6815D3BD3B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311" name="Ink 2310">
                    <a:extLst>
                      <a:ext uri="{FF2B5EF4-FFF2-40B4-BE49-F238E27FC236}">
                        <a16:creationId xmlns:a16="http://schemas.microsoft.com/office/drawing/2014/main" id="{D0338786-47D3-447B-BBEB-84E188BBB518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0">
                <p14:nvContentPartPr>
                  <p14:cNvPr id="861" name="Ink 860">
                    <a:extLst>
                      <a:ext uri="{FF2B5EF4-FFF2-40B4-BE49-F238E27FC236}">
                        <a16:creationId xmlns:a16="http://schemas.microsoft.com/office/drawing/2014/main" id="{2C58A5A1-6970-47CB-82BC-A33B12975A3A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312" name="Ink 2311">
                    <a:extLst>
                      <a:ext uri="{FF2B5EF4-FFF2-40B4-BE49-F238E27FC236}">
                        <a16:creationId xmlns:a16="http://schemas.microsoft.com/office/drawing/2014/main" id="{DA520DFA-7E80-4C30-B64C-2EB3BED8425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74" name="Group 773">
              <a:extLst>
                <a:ext uri="{FF2B5EF4-FFF2-40B4-BE49-F238E27FC236}">
                  <a16:creationId xmlns:a16="http://schemas.microsoft.com/office/drawing/2014/main" id="{3D06E567-05A7-401D-9FCE-C37A28334050}"/>
                </a:ext>
              </a:extLst>
            </p:cNvPr>
            <p:cNvGrpSpPr/>
            <p:nvPr/>
          </p:nvGrpSpPr>
          <p:grpSpPr>
            <a:xfrm>
              <a:off x="8126277" y="1769633"/>
              <a:ext cx="367772" cy="367772"/>
              <a:chOff x="9960679" y="2168263"/>
              <a:chExt cx="516531" cy="516531"/>
            </a:xfrm>
          </p:grpSpPr>
          <p:grpSp>
            <p:nvGrpSpPr>
              <p:cNvPr id="854" name="Group 853">
                <a:extLst>
                  <a:ext uri="{FF2B5EF4-FFF2-40B4-BE49-F238E27FC236}">
                    <a16:creationId xmlns:a16="http://schemas.microsoft.com/office/drawing/2014/main" id="{B0EC6CCA-C0CC-4B1F-A164-64A2AF172476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8222BBC9-EFAA-4214-8EAC-7A1C8548BEED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41">
                  <p14:nvContentPartPr>
                    <p14:cNvPr id="858" name="Ink 857">
                      <a:extLst>
                        <a:ext uri="{FF2B5EF4-FFF2-40B4-BE49-F238E27FC236}">
                          <a16:creationId xmlns:a16="http://schemas.microsoft.com/office/drawing/2014/main" id="{0A14715B-17E1-42A9-9C04-110E9FE55E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320" name="Ink 2319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1827F188-058C-46A0-96CD-88F202F6545B}"/>
                        </a:ext>
                      </a:extLst>
                    </p:cNvPr>
                    <p:cNvPicPr/>
                    <p:nvPr/>
                  </p:nvPicPr>
                  <p:blipFill>
                    <a:blip r:embed="rId2942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43">
                <p14:nvContentPartPr>
                  <p14:cNvPr id="855" name="Ink 854">
                    <a:extLst>
                      <a:ext uri="{FF2B5EF4-FFF2-40B4-BE49-F238E27FC236}">
                        <a16:creationId xmlns:a16="http://schemas.microsoft.com/office/drawing/2014/main" id="{9DF9B8CC-4D93-45C2-96AD-1BD993B1F1F7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317" name="Ink 2316">
                    <a:extLst>
                      <a:ext uri="{FF2B5EF4-FFF2-40B4-BE49-F238E27FC236}">
                        <a16:creationId xmlns:a16="http://schemas.microsoft.com/office/drawing/2014/main" id="{4FE3FFDA-BD6D-4586-AE75-4E091AE43B1F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4">
                <p14:nvContentPartPr>
                  <p14:cNvPr id="856" name="Ink 855">
                    <a:extLst>
                      <a:ext uri="{FF2B5EF4-FFF2-40B4-BE49-F238E27FC236}">
                        <a16:creationId xmlns:a16="http://schemas.microsoft.com/office/drawing/2014/main" id="{1EF8938A-2345-4F5C-89EC-813F18A97C1F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318" name="Ink 2317">
                    <a:extLst>
                      <a:ext uri="{FF2B5EF4-FFF2-40B4-BE49-F238E27FC236}">
                        <a16:creationId xmlns:a16="http://schemas.microsoft.com/office/drawing/2014/main" id="{3149A489-D96A-43FF-95D0-483B06CD60B4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75" name="Group 774">
              <a:extLst>
                <a:ext uri="{FF2B5EF4-FFF2-40B4-BE49-F238E27FC236}">
                  <a16:creationId xmlns:a16="http://schemas.microsoft.com/office/drawing/2014/main" id="{4D569965-9C28-4E99-87E6-CDB649378B9A}"/>
                </a:ext>
              </a:extLst>
            </p:cNvPr>
            <p:cNvGrpSpPr/>
            <p:nvPr/>
          </p:nvGrpSpPr>
          <p:grpSpPr>
            <a:xfrm>
              <a:off x="8399640" y="2415391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845" name="Oval 844">
                <a:extLst>
                  <a:ext uri="{FF2B5EF4-FFF2-40B4-BE49-F238E27FC236}">
                    <a16:creationId xmlns:a16="http://schemas.microsoft.com/office/drawing/2014/main" id="{D1ADD599-6F01-4988-B578-64B179CA03B1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945">
                <p14:nvContentPartPr>
                  <p14:cNvPr id="846" name="Ink 845">
                    <a:extLst>
                      <a:ext uri="{FF2B5EF4-FFF2-40B4-BE49-F238E27FC236}">
                        <a16:creationId xmlns:a16="http://schemas.microsoft.com/office/drawing/2014/main" id="{4256898C-CA4B-4536-8F63-33C474882C5B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343" name="Ink 2342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F03B125-42B2-4DD7-8CCC-54052DB70196}"/>
                      </a:ext>
                    </a:extLst>
                  </p:cNvPr>
                  <p:cNvPicPr/>
                  <p:nvPr/>
                </p:nvPicPr>
                <p:blipFill>
                  <a:blip r:embed="rId4633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34">
                <p14:nvContentPartPr>
                  <p14:cNvPr id="847" name="Ink 846">
                    <a:extLst>
                      <a:ext uri="{FF2B5EF4-FFF2-40B4-BE49-F238E27FC236}">
                        <a16:creationId xmlns:a16="http://schemas.microsoft.com/office/drawing/2014/main" id="{59D74C48-EBDA-4CAE-8E81-762C2D6D1AA1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344" name="Ink 2343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2949DED0-9A5B-476F-9CDF-DE61E41C85E5}"/>
                      </a:ext>
                    </a:extLst>
                  </p:cNvPr>
                  <p:cNvPicPr/>
                  <p:nvPr/>
                </p:nvPicPr>
                <p:blipFill>
                  <a:blip r:embed="rId4635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36">
                <p14:nvContentPartPr>
                  <p14:cNvPr id="848" name="Ink 847">
                    <a:extLst>
                      <a:ext uri="{FF2B5EF4-FFF2-40B4-BE49-F238E27FC236}">
                        <a16:creationId xmlns:a16="http://schemas.microsoft.com/office/drawing/2014/main" id="{2ABDFBED-EB47-419A-87E1-6AAE6293E2B1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345" name="Ink 234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7FA62D9-7A64-4393-B5F1-93E0853D6550}"/>
                      </a:ext>
                    </a:extLst>
                  </p:cNvPr>
                  <p:cNvPicPr/>
                  <p:nvPr/>
                </p:nvPicPr>
                <p:blipFill>
                  <a:blip r:embed="rId4637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38">
                <p14:nvContentPartPr>
                  <p14:cNvPr id="849" name="Ink 848">
                    <a:extLst>
                      <a:ext uri="{FF2B5EF4-FFF2-40B4-BE49-F238E27FC236}">
                        <a16:creationId xmlns:a16="http://schemas.microsoft.com/office/drawing/2014/main" id="{59159191-439C-4EC0-8F3E-D07E8FF34BDE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346" name="Ink 234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335DA07A-8F5A-4C77-A3CC-93B6F0266E88}"/>
                      </a:ext>
                    </a:extLst>
                  </p:cNvPr>
                  <p:cNvPicPr/>
                  <p:nvPr/>
                </p:nvPicPr>
                <p:blipFill>
                  <a:blip r:embed="rId4639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40">
                <p14:nvContentPartPr>
                  <p14:cNvPr id="850" name="Ink 849">
                    <a:extLst>
                      <a:ext uri="{FF2B5EF4-FFF2-40B4-BE49-F238E27FC236}">
                        <a16:creationId xmlns:a16="http://schemas.microsoft.com/office/drawing/2014/main" id="{6837DA83-B8B2-4C35-9384-B246567F9001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347" name="Ink 234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57BD94BD-E058-44A1-A8A0-49CF8C37AC4E}"/>
                      </a:ext>
                    </a:extLst>
                  </p:cNvPr>
                  <p:cNvPicPr/>
                  <p:nvPr/>
                </p:nvPicPr>
                <p:blipFill>
                  <a:blip r:embed="rId4641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42">
                <p14:nvContentPartPr>
                  <p14:cNvPr id="851" name="Ink 850">
                    <a:extLst>
                      <a:ext uri="{FF2B5EF4-FFF2-40B4-BE49-F238E27FC236}">
                        <a16:creationId xmlns:a16="http://schemas.microsoft.com/office/drawing/2014/main" id="{7F4A60C0-CC06-4F1A-AC0C-3A4F79B17254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348" name="Ink 2347">
                    <a:extLst>
                      <a:ext uri="{FF2B5EF4-FFF2-40B4-BE49-F238E27FC236}">
                        <a16:creationId xmlns:a16="http://schemas.microsoft.com/office/drawing/2014/main" id="{C0BFE830-ABBB-4C34-A74F-1745D3D1DF4D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43">
                <p14:nvContentPartPr>
                  <p14:cNvPr id="852" name="Ink 851">
                    <a:extLst>
                      <a:ext uri="{FF2B5EF4-FFF2-40B4-BE49-F238E27FC236}">
                        <a16:creationId xmlns:a16="http://schemas.microsoft.com/office/drawing/2014/main" id="{D8BD081E-F8ED-4EA8-B8B0-43E532697DE4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349" name="Ink 2348">
                    <a:extLst>
                      <a:ext uri="{FF2B5EF4-FFF2-40B4-BE49-F238E27FC236}">
                        <a16:creationId xmlns:a16="http://schemas.microsoft.com/office/drawing/2014/main" id="{05A0528F-18B1-443B-9100-21DF670FA5A9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44">
                <p14:nvContentPartPr>
                  <p14:cNvPr id="853" name="Ink 852">
                    <a:extLst>
                      <a:ext uri="{FF2B5EF4-FFF2-40B4-BE49-F238E27FC236}">
                        <a16:creationId xmlns:a16="http://schemas.microsoft.com/office/drawing/2014/main" id="{CDAF62DF-3C04-4D4E-99B6-55583C011BB9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350" name="Ink 2349">
                    <a:extLst>
                      <a:ext uri="{FF2B5EF4-FFF2-40B4-BE49-F238E27FC236}">
                        <a16:creationId xmlns:a16="http://schemas.microsoft.com/office/drawing/2014/main" id="{7D94DF3B-5ADE-469C-BECE-4B9736063B58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76" name="Group 775">
              <a:extLst>
                <a:ext uri="{FF2B5EF4-FFF2-40B4-BE49-F238E27FC236}">
                  <a16:creationId xmlns:a16="http://schemas.microsoft.com/office/drawing/2014/main" id="{67CFB409-A0C8-482E-8668-AD3669D853C1}"/>
                </a:ext>
              </a:extLst>
            </p:cNvPr>
            <p:cNvGrpSpPr/>
            <p:nvPr/>
          </p:nvGrpSpPr>
          <p:grpSpPr>
            <a:xfrm>
              <a:off x="8390609" y="2012454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836" name="Oval 835">
                <a:extLst>
                  <a:ext uri="{FF2B5EF4-FFF2-40B4-BE49-F238E27FC236}">
                    <a16:creationId xmlns:a16="http://schemas.microsoft.com/office/drawing/2014/main" id="{8A08278D-F5D9-42F0-82BE-307508E56E01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45">
                <p14:nvContentPartPr>
                  <p14:cNvPr id="837" name="Ink 836">
                    <a:extLst>
                      <a:ext uri="{FF2B5EF4-FFF2-40B4-BE49-F238E27FC236}">
                        <a16:creationId xmlns:a16="http://schemas.microsoft.com/office/drawing/2014/main" id="{B390205C-A4C3-495A-9F2E-29BA24FACC03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353" name="Ink 2352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C50358B3-CD3D-4FDB-97EA-0571FA0E46EA}"/>
                      </a:ext>
                    </a:extLst>
                  </p:cNvPr>
                  <p:cNvPicPr/>
                  <p:nvPr/>
                </p:nvPicPr>
                <p:blipFill>
                  <a:blip r:embed="rId4646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47">
                <p14:nvContentPartPr>
                  <p14:cNvPr id="838" name="Ink 837">
                    <a:extLst>
                      <a:ext uri="{FF2B5EF4-FFF2-40B4-BE49-F238E27FC236}">
                        <a16:creationId xmlns:a16="http://schemas.microsoft.com/office/drawing/2014/main" id="{FB72CA9A-206B-4CE8-A2B4-97F412B842D0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354" name="Ink 2353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EF883C8D-0FE1-4631-86B2-C766C534AC78}"/>
                      </a:ext>
                    </a:extLst>
                  </p:cNvPr>
                  <p:cNvPicPr/>
                  <p:nvPr/>
                </p:nvPicPr>
                <p:blipFill>
                  <a:blip r:embed="rId4648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49">
                <p14:nvContentPartPr>
                  <p14:cNvPr id="839" name="Ink 838">
                    <a:extLst>
                      <a:ext uri="{FF2B5EF4-FFF2-40B4-BE49-F238E27FC236}">
                        <a16:creationId xmlns:a16="http://schemas.microsoft.com/office/drawing/2014/main" id="{9923DB29-5211-45FA-A158-3C202C724882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355" name="Ink 235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4D03F996-1060-4F29-93F8-4E46DD796A15}"/>
                      </a:ext>
                    </a:extLst>
                  </p:cNvPr>
                  <p:cNvPicPr/>
                  <p:nvPr/>
                </p:nvPicPr>
                <p:blipFill>
                  <a:blip r:embed="rId4650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51">
                <p14:nvContentPartPr>
                  <p14:cNvPr id="840" name="Ink 839">
                    <a:extLst>
                      <a:ext uri="{FF2B5EF4-FFF2-40B4-BE49-F238E27FC236}">
                        <a16:creationId xmlns:a16="http://schemas.microsoft.com/office/drawing/2014/main" id="{59AB434C-3B31-482C-B029-260E740980B6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356" name="Ink 235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9C2ACDA-1981-446F-8E69-902ADD994255}"/>
                      </a:ext>
                    </a:extLst>
                  </p:cNvPr>
                  <p:cNvPicPr/>
                  <p:nvPr/>
                </p:nvPicPr>
                <p:blipFill>
                  <a:blip r:embed="rId4652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53">
                <p14:nvContentPartPr>
                  <p14:cNvPr id="841" name="Ink 840">
                    <a:extLst>
                      <a:ext uri="{FF2B5EF4-FFF2-40B4-BE49-F238E27FC236}">
                        <a16:creationId xmlns:a16="http://schemas.microsoft.com/office/drawing/2014/main" id="{4B8AB5F2-3EF0-4AD2-B4E6-CF784146229E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357" name="Ink 235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A83A8F5A-D348-4F5E-9A46-E25F2582B9DF}"/>
                      </a:ext>
                    </a:extLst>
                  </p:cNvPr>
                  <p:cNvPicPr/>
                  <p:nvPr/>
                </p:nvPicPr>
                <p:blipFill>
                  <a:blip r:embed="rId4654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55">
                <p14:nvContentPartPr>
                  <p14:cNvPr id="842" name="Ink 841">
                    <a:extLst>
                      <a:ext uri="{FF2B5EF4-FFF2-40B4-BE49-F238E27FC236}">
                        <a16:creationId xmlns:a16="http://schemas.microsoft.com/office/drawing/2014/main" id="{A381FFA6-68D9-490B-9388-9E0D9D3C418B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358" name="Ink 2357">
                    <a:extLst>
                      <a:ext uri="{FF2B5EF4-FFF2-40B4-BE49-F238E27FC236}">
                        <a16:creationId xmlns:a16="http://schemas.microsoft.com/office/drawing/2014/main" id="{E750A87D-B09D-43C0-8E76-291365B10663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56">
                <p14:nvContentPartPr>
                  <p14:cNvPr id="843" name="Ink 842">
                    <a:extLst>
                      <a:ext uri="{FF2B5EF4-FFF2-40B4-BE49-F238E27FC236}">
                        <a16:creationId xmlns:a16="http://schemas.microsoft.com/office/drawing/2014/main" id="{0FD15DAD-527E-42F8-9F3D-82C31606E84D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359" name="Ink 2358">
                    <a:extLst>
                      <a:ext uri="{FF2B5EF4-FFF2-40B4-BE49-F238E27FC236}">
                        <a16:creationId xmlns:a16="http://schemas.microsoft.com/office/drawing/2014/main" id="{C70CB878-B145-4EAA-BE7C-C89AF0862C0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57">
                <p14:nvContentPartPr>
                  <p14:cNvPr id="844" name="Ink 843">
                    <a:extLst>
                      <a:ext uri="{FF2B5EF4-FFF2-40B4-BE49-F238E27FC236}">
                        <a16:creationId xmlns:a16="http://schemas.microsoft.com/office/drawing/2014/main" id="{BEE08851-75E0-4DC5-B3D1-3D766398C6C9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360" name="Ink 2359">
                    <a:extLst>
                      <a:ext uri="{FF2B5EF4-FFF2-40B4-BE49-F238E27FC236}">
                        <a16:creationId xmlns:a16="http://schemas.microsoft.com/office/drawing/2014/main" id="{B5AC4187-ACDB-4D9B-A4FC-1D91EB7CC26C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77" name="Group 776">
              <a:extLst>
                <a:ext uri="{FF2B5EF4-FFF2-40B4-BE49-F238E27FC236}">
                  <a16:creationId xmlns:a16="http://schemas.microsoft.com/office/drawing/2014/main" id="{7F4A1455-E7B2-4EFD-9F32-0BE6CD016A73}"/>
                </a:ext>
              </a:extLst>
            </p:cNvPr>
            <p:cNvGrpSpPr/>
            <p:nvPr/>
          </p:nvGrpSpPr>
          <p:grpSpPr>
            <a:xfrm>
              <a:off x="7714458" y="2539469"/>
              <a:ext cx="367772" cy="367772"/>
              <a:chOff x="9960679" y="2168263"/>
              <a:chExt cx="516531" cy="516531"/>
            </a:xfrm>
          </p:grpSpPr>
          <p:grpSp>
            <p:nvGrpSpPr>
              <p:cNvPr id="831" name="Group 830">
                <a:extLst>
                  <a:ext uri="{FF2B5EF4-FFF2-40B4-BE49-F238E27FC236}">
                    <a16:creationId xmlns:a16="http://schemas.microsoft.com/office/drawing/2014/main" id="{A485B19D-2750-4D88-97BB-0A0D792BF6F3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4BD32117-4C1D-4C01-A957-D1BF1D3BFDF6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4658">
                  <p14:nvContentPartPr>
                    <p14:cNvPr id="835" name="Ink 834">
                      <a:extLst>
                        <a:ext uri="{FF2B5EF4-FFF2-40B4-BE49-F238E27FC236}">
                          <a16:creationId xmlns:a16="http://schemas.microsoft.com/office/drawing/2014/main" id="{C26E2689-F4C4-4D94-834A-3573B3DF12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290" name="Ink 2289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3C86CBA4-8C77-4D5C-AE6A-ECED4828D906}"/>
                        </a:ext>
                      </a:extLst>
                    </p:cNvPr>
                    <p:cNvPicPr/>
                    <p:nvPr/>
                  </p:nvPicPr>
                  <p:blipFill>
                    <a:blip r:embed="rId4659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4660">
                <p14:nvContentPartPr>
                  <p14:cNvPr id="832" name="Ink 831">
                    <a:extLst>
                      <a:ext uri="{FF2B5EF4-FFF2-40B4-BE49-F238E27FC236}">
                        <a16:creationId xmlns:a16="http://schemas.microsoft.com/office/drawing/2014/main" id="{8D48F218-04EA-46A0-BF99-B45BF16607A3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287" name="Ink 2286">
                    <a:extLst>
                      <a:ext uri="{FF2B5EF4-FFF2-40B4-BE49-F238E27FC236}">
                        <a16:creationId xmlns:a16="http://schemas.microsoft.com/office/drawing/2014/main" id="{3EE7C8CB-5C74-4970-816C-222E4CFC7E1B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61">
                <p14:nvContentPartPr>
                  <p14:cNvPr id="833" name="Ink 832">
                    <a:extLst>
                      <a:ext uri="{FF2B5EF4-FFF2-40B4-BE49-F238E27FC236}">
                        <a16:creationId xmlns:a16="http://schemas.microsoft.com/office/drawing/2014/main" id="{C656F687-15DD-4119-926F-931A1B1176B5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288" name="Ink 2287">
                    <a:extLst>
                      <a:ext uri="{FF2B5EF4-FFF2-40B4-BE49-F238E27FC236}">
                        <a16:creationId xmlns:a16="http://schemas.microsoft.com/office/drawing/2014/main" id="{949EC891-CF1D-4D9F-A996-427B6661F3D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78" name="Group 777">
              <a:extLst>
                <a:ext uri="{FF2B5EF4-FFF2-40B4-BE49-F238E27FC236}">
                  <a16:creationId xmlns:a16="http://schemas.microsoft.com/office/drawing/2014/main" id="{594EC6D8-E16E-416E-884D-FD064E547B65}"/>
                </a:ext>
              </a:extLst>
            </p:cNvPr>
            <p:cNvGrpSpPr/>
            <p:nvPr/>
          </p:nvGrpSpPr>
          <p:grpSpPr>
            <a:xfrm>
              <a:off x="7719779" y="2151899"/>
              <a:ext cx="367772" cy="367772"/>
              <a:chOff x="9960679" y="2168263"/>
              <a:chExt cx="516531" cy="516531"/>
            </a:xfrm>
          </p:grpSpPr>
          <p:grpSp>
            <p:nvGrpSpPr>
              <p:cNvPr id="826" name="Group 825">
                <a:extLst>
                  <a:ext uri="{FF2B5EF4-FFF2-40B4-BE49-F238E27FC236}">
                    <a16:creationId xmlns:a16="http://schemas.microsoft.com/office/drawing/2014/main" id="{AB9C844B-4803-41B7-BE9A-66BE7B1AA384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829" name="Oval 828">
                  <a:extLst>
                    <a:ext uri="{FF2B5EF4-FFF2-40B4-BE49-F238E27FC236}">
                      <a16:creationId xmlns:a16="http://schemas.microsoft.com/office/drawing/2014/main" id="{15BB7BE2-2987-4099-BB2C-34A95F7C568C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4662">
                  <p14:nvContentPartPr>
                    <p14:cNvPr id="830" name="Ink 829">
                      <a:extLst>
                        <a:ext uri="{FF2B5EF4-FFF2-40B4-BE49-F238E27FC236}">
                          <a16:creationId xmlns:a16="http://schemas.microsoft.com/office/drawing/2014/main" id="{87A4E633-EB69-495F-8F74-F7B77ED323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296" name="Ink 2295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C05443CB-E431-4D1A-85CD-E48AEBABEFED}"/>
                        </a:ext>
                      </a:extLst>
                    </p:cNvPr>
                    <p:cNvPicPr/>
                    <p:nvPr/>
                  </p:nvPicPr>
                  <p:blipFill>
                    <a:blip r:embed="rId4663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4664">
                <p14:nvContentPartPr>
                  <p14:cNvPr id="827" name="Ink 826">
                    <a:extLst>
                      <a:ext uri="{FF2B5EF4-FFF2-40B4-BE49-F238E27FC236}">
                        <a16:creationId xmlns:a16="http://schemas.microsoft.com/office/drawing/2014/main" id="{296D33A0-85C3-408C-9173-E1F73812722D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293" name="Ink 2292">
                    <a:extLst>
                      <a:ext uri="{FF2B5EF4-FFF2-40B4-BE49-F238E27FC236}">
                        <a16:creationId xmlns:a16="http://schemas.microsoft.com/office/drawing/2014/main" id="{93837393-0614-4BDE-A218-3BE287D54FE9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65">
                <p14:nvContentPartPr>
                  <p14:cNvPr id="828" name="Ink 827">
                    <a:extLst>
                      <a:ext uri="{FF2B5EF4-FFF2-40B4-BE49-F238E27FC236}">
                        <a16:creationId xmlns:a16="http://schemas.microsoft.com/office/drawing/2014/main" id="{741A363E-D173-446A-B764-0F7D5A2EBD51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294" name="Ink 2293">
                    <a:extLst>
                      <a:ext uri="{FF2B5EF4-FFF2-40B4-BE49-F238E27FC236}">
                        <a16:creationId xmlns:a16="http://schemas.microsoft.com/office/drawing/2014/main" id="{C91E6217-396C-4031-B931-999467703A5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79" name="Group 778">
              <a:extLst>
                <a:ext uri="{FF2B5EF4-FFF2-40B4-BE49-F238E27FC236}">
                  <a16:creationId xmlns:a16="http://schemas.microsoft.com/office/drawing/2014/main" id="{83103774-30EE-473F-8619-4F0AFEC987C0}"/>
                </a:ext>
              </a:extLst>
            </p:cNvPr>
            <p:cNvGrpSpPr/>
            <p:nvPr/>
          </p:nvGrpSpPr>
          <p:grpSpPr>
            <a:xfrm>
              <a:off x="7719778" y="1763592"/>
              <a:ext cx="367772" cy="367772"/>
              <a:chOff x="9960679" y="2168263"/>
              <a:chExt cx="516531" cy="516531"/>
            </a:xfrm>
          </p:grpSpPr>
          <p:grpSp>
            <p:nvGrpSpPr>
              <p:cNvPr id="821" name="Group 820">
                <a:extLst>
                  <a:ext uri="{FF2B5EF4-FFF2-40B4-BE49-F238E27FC236}">
                    <a16:creationId xmlns:a16="http://schemas.microsoft.com/office/drawing/2014/main" id="{9DC33687-EF32-4635-ACE2-743E50FAE527}"/>
                  </a:ext>
                </a:extLst>
              </p:cNvPr>
              <p:cNvGrpSpPr/>
              <p:nvPr/>
            </p:nvGrpSpPr>
            <p:grpSpPr>
              <a:xfrm>
                <a:off x="9960679" y="2168263"/>
                <a:ext cx="516531" cy="516531"/>
                <a:chOff x="4830266" y="3107009"/>
                <a:chExt cx="516531" cy="516531"/>
              </a:xfrm>
            </p:grpSpPr>
            <p:sp>
              <p:nvSpPr>
                <p:cNvPr id="824" name="Oval 823">
                  <a:extLst>
                    <a:ext uri="{FF2B5EF4-FFF2-40B4-BE49-F238E27FC236}">
                      <a16:creationId xmlns:a16="http://schemas.microsoft.com/office/drawing/2014/main" id="{F31B806F-17D9-49F3-8F74-E1EE2F804134}"/>
                    </a:ext>
                  </a:extLst>
                </p:cNvPr>
                <p:cNvSpPr/>
                <p:nvPr/>
              </p:nvSpPr>
              <p:spPr>
                <a:xfrm>
                  <a:off x="4830266" y="3107009"/>
                  <a:ext cx="516531" cy="516531"/>
                </a:xfrm>
                <a:prstGeom prst="ellipse">
                  <a:avLst/>
                </a:prstGeom>
                <a:solidFill>
                  <a:srgbClr val="FF7F27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4666">
                  <p14:nvContentPartPr>
                    <p14:cNvPr id="825" name="Ink 824">
                      <a:extLst>
                        <a:ext uri="{FF2B5EF4-FFF2-40B4-BE49-F238E27FC236}">
                          <a16:creationId xmlns:a16="http://schemas.microsoft.com/office/drawing/2014/main" id="{9FE20AE3-6FAD-4C64-A8E6-28BC1C123C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13637" y="3174609"/>
                    <a:ext cx="216000" cy="175680"/>
                  </p14:xfrm>
                </p:contentPart>
              </mc:Choice>
              <mc:Fallback xmlns="">
                <p:pic>
                  <p:nvPicPr>
                    <p:cNvPr id="2302" name="Ink 2301">
                      <a:extLst>
                        <a:ext uri="{FF2B5EF4-FFF2-40B4-BE49-F238E27FC236}">
                          <a16:creationId xmlns:p14="http://schemas.microsoft.com/office/powerpoint/2010/main" xmlns:aink="http://schemas.microsoft.com/office/drawing/2016/ink" xmlns="" xmlns:a16="http://schemas.microsoft.com/office/drawing/2014/main" id="{F7B28389-35D2-4688-ABE2-D24CFA9E37CF}"/>
                        </a:ext>
                      </a:extLst>
                    </p:cNvPr>
                    <p:cNvPicPr/>
                    <p:nvPr/>
                  </p:nvPicPr>
                  <p:blipFill>
                    <a:blip r:embed="rId4667"/>
                    <a:stretch>
                      <a:fillRect/>
                    </a:stretch>
                  </p:blipFill>
                  <p:spPr>
                    <a:xfrm>
                      <a:off x="4850997" y="2796969"/>
                      <a:ext cx="341640" cy="931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4668">
                <p14:nvContentPartPr>
                  <p14:cNvPr id="822" name="Ink 821">
                    <a:extLst>
                      <a:ext uri="{FF2B5EF4-FFF2-40B4-BE49-F238E27FC236}">
                        <a16:creationId xmlns:a16="http://schemas.microsoft.com/office/drawing/2014/main" id="{9F4A1C99-4548-469B-8B48-E739379A3E83}"/>
                      </a:ext>
                    </a:extLst>
                  </p14:cNvPr>
                  <p14:cNvContentPartPr/>
                  <p14:nvPr/>
                </p14:nvContentPartPr>
                <p14:xfrm>
                  <a:off x="10058397" y="2247249"/>
                  <a:ext cx="146880" cy="132840"/>
                </p14:xfrm>
              </p:contentPart>
            </mc:Choice>
            <mc:Fallback xmlns="">
              <p:pic>
                <p:nvPicPr>
                  <p:cNvPr id="2299" name="Ink 2298">
                    <a:extLst>
                      <a:ext uri="{FF2B5EF4-FFF2-40B4-BE49-F238E27FC236}">
                        <a16:creationId xmlns:a16="http://schemas.microsoft.com/office/drawing/2014/main" id="{4B895952-F93F-4564-A769-D4DE3799C125}"/>
                      </a:ext>
                    </a:extLst>
                  </p:cNvPr>
                  <p:cNvPicPr/>
                  <p:nvPr/>
                </p:nvPicPr>
                <p:blipFill>
                  <a:blip r:embed="rId1935"/>
                  <a:stretch>
                    <a:fillRect/>
                  </a:stretch>
                </p:blipFill>
                <p:spPr>
                  <a:xfrm>
                    <a:off x="10040441" y="2229249"/>
                    <a:ext cx="182433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69">
                <p14:nvContentPartPr>
                  <p14:cNvPr id="823" name="Ink 822">
                    <a:extLst>
                      <a:ext uri="{FF2B5EF4-FFF2-40B4-BE49-F238E27FC236}">
                        <a16:creationId xmlns:a16="http://schemas.microsoft.com/office/drawing/2014/main" id="{27831F0F-738A-49BD-B503-51D5281F5F72}"/>
                      </a:ext>
                    </a:extLst>
                  </p14:cNvPr>
                  <p14:cNvContentPartPr/>
                  <p14:nvPr/>
                </p14:nvContentPartPr>
                <p14:xfrm>
                  <a:off x="10044357" y="2407809"/>
                  <a:ext cx="360" cy="360"/>
                </p14:xfrm>
              </p:contentPart>
            </mc:Choice>
            <mc:Fallback xmlns="">
              <p:pic>
                <p:nvPicPr>
                  <p:cNvPr id="2300" name="Ink 2299">
                    <a:extLst>
                      <a:ext uri="{FF2B5EF4-FFF2-40B4-BE49-F238E27FC236}">
                        <a16:creationId xmlns:a16="http://schemas.microsoft.com/office/drawing/2014/main" id="{07FCEB53-D063-458B-9EA5-3E72A86A464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26717" y="238980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80" name="Group 779">
              <a:extLst>
                <a:ext uri="{FF2B5EF4-FFF2-40B4-BE49-F238E27FC236}">
                  <a16:creationId xmlns:a16="http://schemas.microsoft.com/office/drawing/2014/main" id="{21027E3B-E242-480C-AE92-4C234D85A14A}"/>
                </a:ext>
              </a:extLst>
            </p:cNvPr>
            <p:cNvGrpSpPr/>
            <p:nvPr/>
          </p:nvGrpSpPr>
          <p:grpSpPr>
            <a:xfrm>
              <a:off x="7976924" y="2394155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7F065E8F-1921-40DA-AABC-25CA52BD9F15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70">
                <p14:nvContentPartPr>
                  <p14:cNvPr id="813" name="Ink 812">
                    <a:extLst>
                      <a:ext uri="{FF2B5EF4-FFF2-40B4-BE49-F238E27FC236}">
                        <a16:creationId xmlns:a16="http://schemas.microsoft.com/office/drawing/2014/main" id="{2CE0F7A1-5352-414F-B92C-B795B2E8CE46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323" name="Ink 2322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A001E2A5-867E-474C-9DCF-12B8E897B5C1}"/>
                      </a:ext>
                    </a:extLst>
                  </p:cNvPr>
                  <p:cNvPicPr/>
                  <p:nvPr/>
                </p:nvPicPr>
                <p:blipFill>
                  <a:blip r:embed="rId4671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72">
                <p14:nvContentPartPr>
                  <p14:cNvPr id="814" name="Ink 813">
                    <a:extLst>
                      <a:ext uri="{FF2B5EF4-FFF2-40B4-BE49-F238E27FC236}">
                        <a16:creationId xmlns:a16="http://schemas.microsoft.com/office/drawing/2014/main" id="{06CE3A4E-7B56-4980-8986-6ABE8EBAD6D9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324" name="Ink 2323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1D60339-94BA-42CD-9249-8D881D3E0689}"/>
                      </a:ext>
                    </a:extLst>
                  </p:cNvPr>
                  <p:cNvPicPr/>
                  <p:nvPr/>
                </p:nvPicPr>
                <p:blipFill>
                  <a:blip r:embed="rId4673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74">
                <p14:nvContentPartPr>
                  <p14:cNvPr id="815" name="Ink 814">
                    <a:extLst>
                      <a:ext uri="{FF2B5EF4-FFF2-40B4-BE49-F238E27FC236}">
                        <a16:creationId xmlns:a16="http://schemas.microsoft.com/office/drawing/2014/main" id="{3B7A6610-12E3-4521-A91A-D350E5848C56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325" name="Ink 232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A9CE9E8-6750-47D6-8715-6D83CDBD4037}"/>
                      </a:ext>
                    </a:extLst>
                  </p:cNvPr>
                  <p:cNvPicPr/>
                  <p:nvPr/>
                </p:nvPicPr>
                <p:blipFill>
                  <a:blip r:embed="rId4675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76">
                <p14:nvContentPartPr>
                  <p14:cNvPr id="816" name="Ink 815">
                    <a:extLst>
                      <a:ext uri="{FF2B5EF4-FFF2-40B4-BE49-F238E27FC236}">
                        <a16:creationId xmlns:a16="http://schemas.microsoft.com/office/drawing/2014/main" id="{6C98BF40-60C2-4136-B56B-29F85FB7FC70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326" name="Ink 232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FE8291D-95FA-400F-BAEF-5F2002B4B234}"/>
                      </a:ext>
                    </a:extLst>
                  </p:cNvPr>
                  <p:cNvPicPr/>
                  <p:nvPr/>
                </p:nvPicPr>
                <p:blipFill>
                  <a:blip r:embed="rId4677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78">
                <p14:nvContentPartPr>
                  <p14:cNvPr id="817" name="Ink 816">
                    <a:extLst>
                      <a:ext uri="{FF2B5EF4-FFF2-40B4-BE49-F238E27FC236}">
                        <a16:creationId xmlns:a16="http://schemas.microsoft.com/office/drawing/2014/main" id="{48B1DC2E-29FD-4378-8A1B-706CE9495F63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327" name="Ink 232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7A97C079-C805-4E53-92CF-2FD24A3FFF29}"/>
                      </a:ext>
                    </a:extLst>
                  </p:cNvPr>
                  <p:cNvPicPr/>
                  <p:nvPr/>
                </p:nvPicPr>
                <p:blipFill>
                  <a:blip r:embed="rId4679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80">
                <p14:nvContentPartPr>
                  <p14:cNvPr id="818" name="Ink 817">
                    <a:extLst>
                      <a:ext uri="{FF2B5EF4-FFF2-40B4-BE49-F238E27FC236}">
                        <a16:creationId xmlns:a16="http://schemas.microsoft.com/office/drawing/2014/main" id="{65B3EAB5-478E-412C-9F6C-C87ADC40D0F9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328" name="Ink 2327">
                    <a:extLst>
                      <a:ext uri="{FF2B5EF4-FFF2-40B4-BE49-F238E27FC236}">
                        <a16:creationId xmlns:a16="http://schemas.microsoft.com/office/drawing/2014/main" id="{A4D7EA51-EBA2-4F8F-9C82-1E1720F44F59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81">
                <p14:nvContentPartPr>
                  <p14:cNvPr id="819" name="Ink 818">
                    <a:extLst>
                      <a:ext uri="{FF2B5EF4-FFF2-40B4-BE49-F238E27FC236}">
                        <a16:creationId xmlns:a16="http://schemas.microsoft.com/office/drawing/2014/main" id="{26EB382B-1EE3-40A4-92B9-C21E362DD92A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329" name="Ink 2328">
                    <a:extLst>
                      <a:ext uri="{FF2B5EF4-FFF2-40B4-BE49-F238E27FC236}">
                        <a16:creationId xmlns:a16="http://schemas.microsoft.com/office/drawing/2014/main" id="{28B0D5FC-B265-4D75-9DCD-8767C8DF7390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82">
                <p14:nvContentPartPr>
                  <p14:cNvPr id="820" name="Ink 819">
                    <a:extLst>
                      <a:ext uri="{FF2B5EF4-FFF2-40B4-BE49-F238E27FC236}">
                        <a16:creationId xmlns:a16="http://schemas.microsoft.com/office/drawing/2014/main" id="{EA9762BE-8C89-4689-AFA9-5FC45A956957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330" name="Ink 2329">
                    <a:extLst>
                      <a:ext uri="{FF2B5EF4-FFF2-40B4-BE49-F238E27FC236}">
                        <a16:creationId xmlns:a16="http://schemas.microsoft.com/office/drawing/2014/main" id="{207B3F5B-1BDB-4B67-AF28-1873E503C780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81" name="Group 780">
              <a:extLst>
                <a:ext uri="{FF2B5EF4-FFF2-40B4-BE49-F238E27FC236}">
                  <a16:creationId xmlns:a16="http://schemas.microsoft.com/office/drawing/2014/main" id="{D3034984-C00D-4A5A-9717-9B3369DD45A0}"/>
                </a:ext>
              </a:extLst>
            </p:cNvPr>
            <p:cNvGrpSpPr/>
            <p:nvPr/>
          </p:nvGrpSpPr>
          <p:grpSpPr>
            <a:xfrm>
              <a:off x="7980943" y="2014466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1E8F667-A841-42BE-B409-9A56B8E402D4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83">
                <p14:nvContentPartPr>
                  <p14:cNvPr id="804" name="Ink 803">
                    <a:extLst>
                      <a:ext uri="{FF2B5EF4-FFF2-40B4-BE49-F238E27FC236}">
                        <a16:creationId xmlns:a16="http://schemas.microsoft.com/office/drawing/2014/main" id="{73D4BD85-036F-4967-876D-920BC8B9D812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333" name="Ink 2332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C1BA6B4D-EDA7-439E-B2A0-ABB125597B61}"/>
                      </a:ext>
                    </a:extLst>
                  </p:cNvPr>
                  <p:cNvPicPr/>
                  <p:nvPr/>
                </p:nvPicPr>
                <p:blipFill>
                  <a:blip r:embed="rId4684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85">
                <p14:nvContentPartPr>
                  <p14:cNvPr id="805" name="Ink 804">
                    <a:extLst>
                      <a:ext uri="{FF2B5EF4-FFF2-40B4-BE49-F238E27FC236}">
                        <a16:creationId xmlns:a16="http://schemas.microsoft.com/office/drawing/2014/main" id="{827E36A7-A440-4C7F-A57C-7AF6C41E9C6C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334" name="Ink 2333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8DB05DCC-A3B4-4E29-A2FF-D0B066FBC06C}"/>
                      </a:ext>
                    </a:extLst>
                  </p:cNvPr>
                  <p:cNvPicPr/>
                  <p:nvPr/>
                </p:nvPicPr>
                <p:blipFill>
                  <a:blip r:embed="rId4686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87">
                <p14:nvContentPartPr>
                  <p14:cNvPr id="806" name="Ink 805">
                    <a:extLst>
                      <a:ext uri="{FF2B5EF4-FFF2-40B4-BE49-F238E27FC236}">
                        <a16:creationId xmlns:a16="http://schemas.microsoft.com/office/drawing/2014/main" id="{4450CDF5-50F5-4FE6-BB0E-00800DFAB8D1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335" name="Ink 233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C191CEC0-41C2-4A1C-B34D-92300AF7EF7C}"/>
                      </a:ext>
                    </a:extLst>
                  </p:cNvPr>
                  <p:cNvPicPr/>
                  <p:nvPr/>
                </p:nvPicPr>
                <p:blipFill>
                  <a:blip r:embed="rId4688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89">
                <p14:nvContentPartPr>
                  <p14:cNvPr id="807" name="Ink 806">
                    <a:extLst>
                      <a:ext uri="{FF2B5EF4-FFF2-40B4-BE49-F238E27FC236}">
                        <a16:creationId xmlns:a16="http://schemas.microsoft.com/office/drawing/2014/main" id="{6F8EF4A5-B4F1-443C-8058-4F82D5F00738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336" name="Ink 233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F2A21368-92DB-4635-8D0F-E8266DFB0CE4}"/>
                      </a:ext>
                    </a:extLst>
                  </p:cNvPr>
                  <p:cNvPicPr/>
                  <p:nvPr/>
                </p:nvPicPr>
                <p:blipFill>
                  <a:blip r:embed="rId4690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91">
                <p14:nvContentPartPr>
                  <p14:cNvPr id="808" name="Ink 807">
                    <a:extLst>
                      <a:ext uri="{FF2B5EF4-FFF2-40B4-BE49-F238E27FC236}">
                        <a16:creationId xmlns:a16="http://schemas.microsoft.com/office/drawing/2014/main" id="{390CD316-6D20-45A0-B783-16EB6D62BF05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337" name="Ink 233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72B8EFE4-81FF-4F1C-8095-1321F1398233}"/>
                      </a:ext>
                    </a:extLst>
                  </p:cNvPr>
                  <p:cNvPicPr/>
                  <p:nvPr/>
                </p:nvPicPr>
                <p:blipFill>
                  <a:blip r:embed="rId4692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93">
                <p14:nvContentPartPr>
                  <p14:cNvPr id="809" name="Ink 808">
                    <a:extLst>
                      <a:ext uri="{FF2B5EF4-FFF2-40B4-BE49-F238E27FC236}">
                        <a16:creationId xmlns:a16="http://schemas.microsoft.com/office/drawing/2014/main" id="{AF920B1C-EC2D-4B78-A680-D219F32F8BA7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338" name="Ink 2337">
                    <a:extLst>
                      <a:ext uri="{FF2B5EF4-FFF2-40B4-BE49-F238E27FC236}">
                        <a16:creationId xmlns:a16="http://schemas.microsoft.com/office/drawing/2014/main" id="{7157E76D-4867-4CA6-BBC1-8C543DE9FBA3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94">
                <p14:nvContentPartPr>
                  <p14:cNvPr id="810" name="Ink 809">
                    <a:extLst>
                      <a:ext uri="{FF2B5EF4-FFF2-40B4-BE49-F238E27FC236}">
                        <a16:creationId xmlns:a16="http://schemas.microsoft.com/office/drawing/2014/main" id="{EFF45147-0F77-443E-AA19-86488629ADB1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339" name="Ink 2338">
                    <a:extLst>
                      <a:ext uri="{FF2B5EF4-FFF2-40B4-BE49-F238E27FC236}">
                        <a16:creationId xmlns:a16="http://schemas.microsoft.com/office/drawing/2014/main" id="{69ACED73-9426-499D-9231-0F843D6E2C9D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95">
                <p14:nvContentPartPr>
                  <p14:cNvPr id="811" name="Ink 810">
                    <a:extLst>
                      <a:ext uri="{FF2B5EF4-FFF2-40B4-BE49-F238E27FC236}">
                        <a16:creationId xmlns:a16="http://schemas.microsoft.com/office/drawing/2014/main" id="{4654AA2D-9FD1-4B34-94DE-176E7C92308E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340" name="Ink 2339">
                    <a:extLst>
                      <a:ext uri="{FF2B5EF4-FFF2-40B4-BE49-F238E27FC236}">
                        <a16:creationId xmlns:a16="http://schemas.microsoft.com/office/drawing/2014/main" id="{FB30F05C-6E4D-4DF8-AFE8-CCEC4A1966DC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82" name="Group 781">
              <a:extLst>
                <a:ext uri="{FF2B5EF4-FFF2-40B4-BE49-F238E27FC236}">
                  <a16:creationId xmlns:a16="http://schemas.microsoft.com/office/drawing/2014/main" id="{2DC263B6-7C93-492C-A4BC-E343CFE79E88}"/>
                </a:ext>
              </a:extLst>
            </p:cNvPr>
            <p:cNvGrpSpPr/>
            <p:nvPr/>
          </p:nvGrpSpPr>
          <p:grpSpPr>
            <a:xfrm>
              <a:off x="6362942" y="2394402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BA1EB86B-775E-46D9-8CED-98CAE1AA6302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96">
                <p14:nvContentPartPr>
                  <p14:cNvPr id="795" name="Ink 794">
                    <a:extLst>
                      <a:ext uri="{FF2B5EF4-FFF2-40B4-BE49-F238E27FC236}">
                        <a16:creationId xmlns:a16="http://schemas.microsoft.com/office/drawing/2014/main" id="{D58FD371-B49D-48A6-867B-3142CAD4E135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135" name="Ink 213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C9CAF899-60D9-4250-851A-CAAE3C123389}"/>
                      </a:ext>
                    </a:extLst>
                  </p:cNvPr>
                  <p:cNvPicPr/>
                  <p:nvPr/>
                </p:nvPicPr>
                <p:blipFill>
                  <a:blip r:embed="rId2876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97">
                <p14:nvContentPartPr>
                  <p14:cNvPr id="796" name="Ink 795">
                    <a:extLst>
                      <a:ext uri="{FF2B5EF4-FFF2-40B4-BE49-F238E27FC236}">
                        <a16:creationId xmlns:a16="http://schemas.microsoft.com/office/drawing/2014/main" id="{E9416EE3-DD4D-4662-B98E-DF737939BE37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136" name="Ink 213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06608C9A-684F-4B30-BA59-76603D5BF956}"/>
                      </a:ext>
                    </a:extLst>
                  </p:cNvPr>
                  <p:cNvPicPr/>
                  <p:nvPr/>
                </p:nvPicPr>
                <p:blipFill>
                  <a:blip r:embed="rId2878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98">
                <p14:nvContentPartPr>
                  <p14:cNvPr id="797" name="Ink 796">
                    <a:extLst>
                      <a:ext uri="{FF2B5EF4-FFF2-40B4-BE49-F238E27FC236}">
                        <a16:creationId xmlns:a16="http://schemas.microsoft.com/office/drawing/2014/main" id="{B39BC3AB-F9D2-4CCD-A154-47E41F86F1FC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137" name="Ink 213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59BC7458-174D-424D-B2DF-90BE7BD7B40D}"/>
                      </a:ext>
                    </a:extLst>
                  </p:cNvPr>
                  <p:cNvPicPr/>
                  <p:nvPr/>
                </p:nvPicPr>
                <p:blipFill>
                  <a:blip r:embed="rId2880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699">
                <p14:nvContentPartPr>
                  <p14:cNvPr id="798" name="Ink 797">
                    <a:extLst>
                      <a:ext uri="{FF2B5EF4-FFF2-40B4-BE49-F238E27FC236}">
                        <a16:creationId xmlns:a16="http://schemas.microsoft.com/office/drawing/2014/main" id="{68E3E21E-3BDA-4C2F-ACBC-F3014D995491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138" name="Ink 213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13ED3A9B-078A-41FC-B3A9-9D67EB09C87B}"/>
                      </a:ext>
                    </a:extLst>
                  </p:cNvPr>
                  <p:cNvPicPr/>
                  <p:nvPr/>
                </p:nvPicPr>
                <p:blipFill>
                  <a:blip r:embed="rId2882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700">
                <p14:nvContentPartPr>
                  <p14:cNvPr id="799" name="Ink 798">
                    <a:extLst>
                      <a:ext uri="{FF2B5EF4-FFF2-40B4-BE49-F238E27FC236}">
                        <a16:creationId xmlns:a16="http://schemas.microsoft.com/office/drawing/2014/main" id="{62671B27-B000-46F5-ABD6-DBA6FDF1D23D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139" name="Ink 213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B0BC24B6-DC01-4433-8CAC-A37008175651}"/>
                      </a:ext>
                    </a:extLst>
                  </p:cNvPr>
                  <p:cNvPicPr/>
                  <p:nvPr/>
                </p:nvPicPr>
                <p:blipFill>
                  <a:blip r:embed="rId2884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01">
                <p14:nvContentPartPr>
                  <p14:cNvPr id="800" name="Ink 799">
                    <a:extLst>
                      <a:ext uri="{FF2B5EF4-FFF2-40B4-BE49-F238E27FC236}">
                        <a16:creationId xmlns:a16="http://schemas.microsoft.com/office/drawing/2014/main" id="{ED899B7D-9DDB-498A-B439-3B1565039C45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40" name="Ink 2139">
                    <a:extLst>
                      <a:ext uri="{FF2B5EF4-FFF2-40B4-BE49-F238E27FC236}">
                        <a16:creationId xmlns:a16="http://schemas.microsoft.com/office/drawing/2014/main" id="{EC5C94B1-9302-44B9-80ED-51C55DF05F93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02">
                <p14:nvContentPartPr>
                  <p14:cNvPr id="801" name="Ink 800">
                    <a:extLst>
                      <a:ext uri="{FF2B5EF4-FFF2-40B4-BE49-F238E27FC236}">
                        <a16:creationId xmlns:a16="http://schemas.microsoft.com/office/drawing/2014/main" id="{59759C83-ED3D-466F-B36B-B031F4A79628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41" name="Ink 2140">
                    <a:extLst>
                      <a:ext uri="{FF2B5EF4-FFF2-40B4-BE49-F238E27FC236}">
                        <a16:creationId xmlns:a16="http://schemas.microsoft.com/office/drawing/2014/main" id="{CE38E4FA-795C-41AE-9432-3BB88EB79B8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03">
                <p14:nvContentPartPr>
                  <p14:cNvPr id="802" name="Ink 801">
                    <a:extLst>
                      <a:ext uri="{FF2B5EF4-FFF2-40B4-BE49-F238E27FC236}">
                        <a16:creationId xmlns:a16="http://schemas.microsoft.com/office/drawing/2014/main" id="{5CD114F4-E789-45D0-84CC-C7804DC800FE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42" name="Ink 2141">
                    <a:extLst>
                      <a:ext uri="{FF2B5EF4-FFF2-40B4-BE49-F238E27FC236}">
                        <a16:creationId xmlns:a16="http://schemas.microsoft.com/office/drawing/2014/main" id="{7CF7DE1B-54A6-47EA-AD5A-776F45EB47B0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83" name="Group 782">
              <a:extLst>
                <a:ext uri="{FF2B5EF4-FFF2-40B4-BE49-F238E27FC236}">
                  <a16:creationId xmlns:a16="http://schemas.microsoft.com/office/drawing/2014/main" id="{BE7DCE54-6517-4329-B490-1F5C97253D3C}"/>
                </a:ext>
              </a:extLst>
            </p:cNvPr>
            <p:cNvGrpSpPr/>
            <p:nvPr/>
          </p:nvGrpSpPr>
          <p:grpSpPr>
            <a:xfrm>
              <a:off x="6366960" y="2014713"/>
              <a:ext cx="238854" cy="252706"/>
              <a:chOff x="6293157" y="5617929"/>
              <a:chExt cx="289677" cy="306475"/>
            </a:xfrm>
            <a:solidFill>
              <a:srgbClr val="00B0F0"/>
            </a:solidFill>
          </p:grpSpPr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9481D0F-9F2C-4109-B948-D06C9E50E7CD}"/>
                  </a:ext>
                </a:extLst>
              </p:cNvPr>
              <p:cNvSpPr/>
              <p:nvPr/>
            </p:nvSpPr>
            <p:spPr>
              <a:xfrm>
                <a:off x="6293157" y="5634727"/>
                <a:ext cx="289677" cy="289677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704">
                <p14:nvContentPartPr>
                  <p14:cNvPr id="786" name="Ink 785">
                    <a:extLst>
                      <a:ext uri="{FF2B5EF4-FFF2-40B4-BE49-F238E27FC236}">
                        <a16:creationId xmlns:a16="http://schemas.microsoft.com/office/drawing/2014/main" id="{7787CB78-0E8B-42F4-A8F7-653BDC8DD9B2}"/>
                      </a:ext>
                    </a:extLst>
                  </p14:cNvPr>
                  <p14:cNvContentPartPr/>
                  <p14:nvPr/>
                </p14:nvContentPartPr>
                <p14:xfrm>
                  <a:off x="6316769" y="5623689"/>
                  <a:ext cx="57240" cy="114120"/>
                </p14:xfrm>
              </p:contentPart>
            </mc:Choice>
            <mc:Fallback xmlns="">
              <p:pic>
                <p:nvPicPr>
                  <p:cNvPr id="2145" name="Ink 2144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F570EF78-9C32-4565-8BE6-5A560999E415}"/>
                      </a:ext>
                    </a:extLst>
                  </p:cNvPr>
                  <p:cNvPicPr/>
                  <p:nvPr/>
                </p:nvPicPr>
                <p:blipFill>
                  <a:blip r:embed="rId2889"/>
                  <a:stretch>
                    <a:fillRect/>
                  </a:stretch>
                </p:blipFill>
                <p:spPr>
                  <a:xfrm>
                    <a:off x="6301215" y="5530403"/>
                    <a:ext cx="88038" cy="300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705">
                <p14:nvContentPartPr>
                  <p14:cNvPr id="787" name="Ink 786">
                    <a:extLst>
                      <a:ext uri="{FF2B5EF4-FFF2-40B4-BE49-F238E27FC236}">
                        <a16:creationId xmlns:a16="http://schemas.microsoft.com/office/drawing/2014/main" id="{40C5C541-40E4-49F2-A755-E5B8324FB8FB}"/>
                      </a:ext>
                    </a:extLst>
                  </p14:cNvPr>
                  <p14:cNvContentPartPr/>
                  <p14:nvPr/>
                </p14:nvContentPartPr>
                <p14:xfrm>
                  <a:off x="6323609" y="5645649"/>
                  <a:ext cx="160200" cy="92160"/>
                </p14:xfrm>
              </p:contentPart>
            </mc:Choice>
            <mc:Fallback xmlns="">
              <p:pic>
                <p:nvPicPr>
                  <p:cNvPr id="2146" name="Ink 2145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6CE3481F-0119-4CA7-BABD-268C0E657B49}"/>
                      </a:ext>
                    </a:extLst>
                  </p:cNvPr>
                  <p:cNvPicPr/>
                  <p:nvPr/>
                </p:nvPicPr>
                <p:blipFill>
                  <a:blip r:embed="rId2891"/>
                  <a:stretch>
                    <a:fillRect/>
                  </a:stretch>
                </p:blipFill>
                <p:spPr>
                  <a:xfrm>
                    <a:off x="6308396" y="5552244"/>
                    <a:ext cx="190936" cy="278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706">
                <p14:nvContentPartPr>
                  <p14:cNvPr id="788" name="Ink 787">
                    <a:extLst>
                      <a:ext uri="{FF2B5EF4-FFF2-40B4-BE49-F238E27FC236}">
                        <a16:creationId xmlns:a16="http://schemas.microsoft.com/office/drawing/2014/main" id="{83E0653A-6CDA-44D2-AADB-466175516FC1}"/>
                      </a:ext>
                    </a:extLst>
                  </p14:cNvPr>
                  <p14:cNvContentPartPr/>
                  <p14:nvPr/>
                </p14:nvContentPartPr>
                <p14:xfrm>
                  <a:off x="6299849" y="5674449"/>
                  <a:ext cx="59760" cy="105120"/>
                </p14:xfrm>
              </p:contentPart>
            </mc:Choice>
            <mc:Fallback xmlns="">
              <p:pic>
                <p:nvPicPr>
                  <p:cNvPr id="2147" name="Ink 2146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A866C7B5-0DB5-4C0D-A70F-94E9B4608A87}"/>
                      </a:ext>
                    </a:extLst>
                  </p:cNvPr>
                  <p:cNvPicPr/>
                  <p:nvPr/>
                </p:nvPicPr>
                <p:blipFill>
                  <a:blip r:embed="rId2893"/>
                  <a:stretch>
                    <a:fillRect/>
                  </a:stretch>
                </p:blipFill>
                <p:spPr>
                  <a:xfrm>
                    <a:off x="6284286" y="5581147"/>
                    <a:ext cx="90574" cy="291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707">
                <p14:nvContentPartPr>
                  <p14:cNvPr id="789" name="Ink 788">
                    <a:extLst>
                      <a:ext uri="{FF2B5EF4-FFF2-40B4-BE49-F238E27FC236}">
                        <a16:creationId xmlns:a16="http://schemas.microsoft.com/office/drawing/2014/main" id="{A1E2FA3E-1C22-4406-9398-427A60F7EE5B}"/>
                      </a:ext>
                    </a:extLst>
                  </p14:cNvPr>
                  <p14:cNvContentPartPr/>
                  <p14:nvPr/>
                </p14:nvContentPartPr>
                <p14:xfrm>
                  <a:off x="6330449" y="5617929"/>
                  <a:ext cx="123480" cy="154440"/>
                </p14:xfrm>
              </p:contentPart>
            </mc:Choice>
            <mc:Fallback xmlns="">
              <p:pic>
                <p:nvPicPr>
                  <p:cNvPr id="2148" name="Ink 2147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837DC7E4-E54B-43F0-B4F7-59D99214CC7C}"/>
                      </a:ext>
                    </a:extLst>
                  </p:cNvPr>
                  <p:cNvPicPr/>
                  <p:nvPr/>
                </p:nvPicPr>
                <p:blipFill>
                  <a:blip r:embed="rId2895"/>
                  <a:stretch>
                    <a:fillRect/>
                  </a:stretch>
                </p:blipFill>
                <p:spPr>
                  <a:xfrm>
                    <a:off x="6314858" y="5524518"/>
                    <a:ext cx="154350" cy="340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708">
                <p14:nvContentPartPr>
                  <p14:cNvPr id="790" name="Ink 789">
                    <a:extLst>
                      <a:ext uri="{FF2B5EF4-FFF2-40B4-BE49-F238E27FC236}">
                        <a16:creationId xmlns:a16="http://schemas.microsoft.com/office/drawing/2014/main" id="{EA596049-693A-44BE-B1EA-BAC2C1E50F82}"/>
                      </a:ext>
                    </a:extLst>
                  </p14:cNvPr>
                  <p14:cNvContentPartPr/>
                  <p14:nvPr/>
                </p14:nvContentPartPr>
                <p14:xfrm>
                  <a:off x="6330449" y="5758329"/>
                  <a:ext cx="360" cy="360"/>
                </p14:xfrm>
              </p:contentPart>
            </mc:Choice>
            <mc:Fallback xmlns="">
              <p:pic>
                <p:nvPicPr>
                  <p:cNvPr id="2149" name="Ink 2148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3D5123AF-F66E-463F-8EF5-DB757B36DE4D}"/>
                      </a:ext>
                    </a:extLst>
                  </p:cNvPr>
                  <p:cNvPicPr/>
                  <p:nvPr/>
                </p:nvPicPr>
                <p:blipFill>
                  <a:blip r:embed="rId2897"/>
                  <a:stretch>
                    <a:fillRect/>
                  </a:stretch>
                </p:blipFill>
                <p:spPr>
                  <a:xfrm>
                    <a:off x="6312449" y="5650329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09">
                <p14:nvContentPartPr>
                  <p14:cNvPr id="791" name="Ink 790">
                    <a:extLst>
                      <a:ext uri="{FF2B5EF4-FFF2-40B4-BE49-F238E27FC236}">
                        <a16:creationId xmlns:a16="http://schemas.microsoft.com/office/drawing/2014/main" id="{C1C1E199-E4F0-4E88-B6CB-7446BECEEB95}"/>
                      </a:ext>
                    </a:extLst>
                  </p14:cNvPr>
                  <p14:cNvContentPartPr/>
                  <p14:nvPr/>
                </p14:nvContentPartPr>
                <p14:xfrm>
                  <a:off x="6338009" y="5751129"/>
                  <a:ext cx="360" cy="360"/>
                </p14:xfrm>
              </p:contentPart>
            </mc:Choice>
            <mc:Fallback xmlns="">
              <p:pic>
                <p:nvPicPr>
                  <p:cNvPr id="2150" name="Ink 2149">
                    <a:extLst>
                      <a:ext uri="{FF2B5EF4-FFF2-40B4-BE49-F238E27FC236}">
                        <a16:creationId xmlns:a16="http://schemas.microsoft.com/office/drawing/2014/main" id="{B06B8258-ADC4-4454-99BB-43E26F771B32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6320009" y="573312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10">
                <p14:nvContentPartPr>
                  <p14:cNvPr id="792" name="Ink 791">
                    <a:extLst>
                      <a:ext uri="{FF2B5EF4-FFF2-40B4-BE49-F238E27FC236}">
                        <a16:creationId xmlns:a16="http://schemas.microsoft.com/office/drawing/2014/main" id="{DB9FBC7A-008A-4608-93DC-5CD84B07B05D}"/>
                      </a:ext>
                    </a:extLst>
                  </p14:cNvPr>
                  <p14:cNvContentPartPr/>
                  <p14:nvPr/>
                </p14:nvContentPartPr>
                <p14:xfrm>
                  <a:off x="6323609" y="5674809"/>
                  <a:ext cx="84600" cy="76680"/>
                </p14:xfrm>
              </p:contentPart>
            </mc:Choice>
            <mc:Fallback xmlns="">
              <p:pic>
                <p:nvPicPr>
                  <p:cNvPr id="2151" name="Ink 2150">
                    <a:extLst>
                      <a:ext uri="{FF2B5EF4-FFF2-40B4-BE49-F238E27FC236}">
                        <a16:creationId xmlns:a16="http://schemas.microsoft.com/office/drawing/2014/main" id="{C332D83B-0F05-4140-B5D4-BF492AB1833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6319863" y="5671099"/>
                    <a:ext cx="92092" cy="84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11">
                <p14:nvContentPartPr>
                  <p14:cNvPr id="793" name="Ink 792">
                    <a:extLst>
                      <a:ext uri="{FF2B5EF4-FFF2-40B4-BE49-F238E27FC236}">
                        <a16:creationId xmlns:a16="http://schemas.microsoft.com/office/drawing/2014/main" id="{0BA0D003-E720-4B01-A0B4-561FF9974F36}"/>
                      </a:ext>
                    </a:extLst>
                  </p14:cNvPr>
                  <p14:cNvContentPartPr/>
                  <p14:nvPr/>
                </p14:nvContentPartPr>
                <p14:xfrm>
                  <a:off x="6379409" y="5674809"/>
                  <a:ext cx="14760" cy="14040"/>
                </p14:xfrm>
              </p:contentPart>
            </mc:Choice>
            <mc:Fallback xmlns="">
              <p:pic>
                <p:nvPicPr>
                  <p:cNvPr id="2152" name="Ink 2151">
                    <a:extLst>
                      <a:ext uri="{FF2B5EF4-FFF2-40B4-BE49-F238E27FC236}">
                        <a16:creationId xmlns:a16="http://schemas.microsoft.com/office/drawing/2014/main" id="{3040ECAF-ADC0-49B1-8357-2A52256B8925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6375640" y="5671146"/>
                    <a:ext cx="22297" cy="21365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DFE3F413-D75F-41BE-B4DD-FC3661ED758B}"/>
                </a:ext>
              </a:extLst>
            </p:cNvPr>
            <p:cNvSpPr/>
            <p:nvPr/>
          </p:nvSpPr>
          <p:spPr>
            <a:xfrm>
              <a:off x="7017988" y="1940219"/>
              <a:ext cx="1296692" cy="417088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07D5A00E-13F4-4D2D-9FF4-2AC2C7DD7827}"/>
              </a:ext>
            </a:extLst>
          </p:cNvPr>
          <p:cNvGrpSpPr/>
          <p:nvPr/>
        </p:nvGrpSpPr>
        <p:grpSpPr>
          <a:xfrm>
            <a:off x="8649817" y="3485541"/>
            <a:ext cx="378225" cy="378225"/>
            <a:chOff x="9960679" y="2168263"/>
            <a:chExt cx="516531" cy="516531"/>
          </a:xfrm>
        </p:grpSpPr>
        <p:grpSp>
          <p:nvGrpSpPr>
            <p:cNvPr id="1071" name="Group 1070">
              <a:extLst>
                <a:ext uri="{FF2B5EF4-FFF2-40B4-BE49-F238E27FC236}">
                  <a16:creationId xmlns:a16="http://schemas.microsoft.com/office/drawing/2014/main" id="{9A8F9A76-734D-4971-92DD-8634185DA20A}"/>
                </a:ext>
              </a:extLst>
            </p:cNvPr>
            <p:cNvGrpSpPr/>
            <p:nvPr/>
          </p:nvGrpSpPr>
          <p:grpSpPr>
            <a:xfrm>
              <a:off x="9960679" y="2168263"/>
              <a:ext cx="516531" cy="516531"/>
              <a:chOff x="4830266" y="3107009"/>
              <a:chExt cx="516531" cy="516531"/>
            </a:xfrm>
          </p:grpSpPr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4C95E893-25C6-4761-963D-D408079D32E1}"/>
                  </a:ext>
                </a:extLst>
              </p:cNvPr>
              <p:cNvSpPr/>
              <p:nvPr/>
            </p:nvSpPr>
            <p:spPr>
              <a:xfrm>
                <a:off x="4830266" y="3107009"/>
                <a:ext cx="516531" cy="516531"/>
              </a:xfrm>
              <a:prstGeom prst="ellipse">
                <a:avLst/>
              </a:prstGeom>
              <a:solidFill>
                <a:srgbClr val="FF7F27"/>
              </a:solidFill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712">
                <p14:nvContentPartPr>
                  <p14:cNvPr id="1075" name="Ink 1074">
                    <a:extLst>
                      <a:ext uri="{FF2B5EF4-FFF2-40B4-BE49-F238E27FC236}">
                        <a16:creationId xmlns:a16="http://schemas.microsoft.com/office/drawing/2014/main" id="{6361FAB2-4DEE-4000-9717-F08E6AA1CD31}"/>
                      </a:ext>
                    </a:extLst>
                  </p14:cNvPr>
                  <p14:cNvContentPartPr/>
                  <p14:nvPr/>
                </p14:nvContentPartPr>
                <p14:xfrm>
                  <a:off x="4913637" y="3174609"/>
                  <a:ext cx="216000" cy="175680"/>
                </p14:xfrm>
              </p:contentPart>
            </mc:Choice>
            <mc:Fallback xmlns="">
              <p:pic>
                <p:nvPicPr>
                  <p:cNvPr id="1150" name="Ink 1149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C47A6EAD-2842-44B4-8664-355BCEFE5462}"/>
                      </a:ext>
                    </a:extLst>
                  </p:cNvPr>
                  <p:cNvPicPr/>
                  <p:nvPr/>
                </p:nvPicPr>
                <p:blipFill>
                  <a:blip r:embed="rId4713"/>
                  <a:stretch>
                    <a:fillRect/>
                  </a:stretch>
                </p:blipFill>
                <p:spPr>
                  <a:xfrm>
                    <a:off x="4850997" y="2796969"/>
                    <a:ext cx="341640" cy="931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714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706E9CB6-085A-49F7-AB27-CE5FD99D50A6}"/>
                    </a:ext>
                  </a:extLst>
                </p14:cNvPr>
                <p14:cNvContentPartPr/>
                <p14:nvPr/>
              </p14:nvContentPartPr>
              <p14:xfrm>
                <a:off x="10058397" y="2247249"/>
                <a:ext cx="146880" cy="132840"/>
              </p14:xfrm>
            </p:contentPart>
          </mc:Choice>
          <mc:Fallback xmlns="">
            <p:pic>
              <p:nvPicPr>
                <p:cNvPr id="1147" name="Ink 1146">
                  <a:extLst>
                    <a:ext uri="{FF2B5EF4-FFF2-40B4-BE49-F238E27FC236}">
                      <a16:creationId xmlns:a16="http://schemas.microsoft.com/office/drawing/2014/main" id="{FC7AFF07-4C78-40FE-8E2C-F57E233116FA}"/>
                    </a:ext>
                  </a:extLst>
                </p:cNvPr>
                <p:cNvPicPr/>
                <p:nvPr/>
              </p:nvPicPr>
              <p:blipFill>
                <a:blip r:embed="rId5943"/>
                <a:stretch>
                  <a:fillRect/>
                </a:stretch>
              </p:blipFill>
              <p:spPr>
                <a:xfrm>
                  <a:off x="10040441" y="2229249"/>
                  <a:ext cx="182433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4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376978FD-951E-491B-BFA1-8C3790D3EA7C}"/>
                    </a:ext>
                  </a:extLst>
                </p14:cNvPr>
                <p14:cNvContentPartPr/>
                <p14:nvPr/>
              </p14:nvContentPartPr>
              <p14:xfrm>
                <a:off x="10044357" y="2407809"/>
                <a:ext cx="360" cy="360"/>
              </p14:xfrm>
            </p:contentPart>
          </mc:Choice>
          <mc:Fallback xmlns="">
            <p:pic>
              <p:nvPicPr>
                <p:cNvPr id="1148" name="Ink 1147">
                  <a:extLst>
                    <a:ext uri="{FF2B5EF4-FFF2-40B4-BE49-F238E27FC236}">
                      <a16:creationId xmlns:a16="http://schemas.microsoft.com/office/drawing/2014/main" id="{C2BB39E6-CB23-4026-BBA1-EFAA43214936}"/>
                    </a:ext>
                  </a:extLst>
                </p:cNvPr>
                <p:cNvPicPr/>
                <p:nvPr/>
              </p:nvPicPr>
              <p:blipFill>
                <a:blip r:embed="rId5945"/>
                <a:stretch>
                  <a:fillRect/>
                </a:stretch>
              </p:blipFill>
              <p:spPr>
                <a:xfrm>
                  <a:off x="10026717" y="238980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F8FFE614-9A6F-4B56-A498-17BB99E15BAF}"/>
              </a:ext>
            </a:extLst>
          </p:cNvPr>
          <p:cNvGrpSpPr/>
          <p:nvPr/>
        </p:nvGrpSpPr>
        <p:grpSpPr>
          <a:xfrm>
            <a:off x="8643469" y="3996752"/>
            <a:ext cx="378225" cy="378225"/>
            <a:chOff x="9960679" y="2168263"/>
            <a:chExt cx="516531" cy="516531"/>
          </a:xfrm>
          <a:solidFill>
            <a:srgbClr val="C00000">
              <a:lumMod val="50000"/>
            </a:srgbClr>
          </a:solidFill>
        </p:grpSpPr>
        <p:grpSp>
          <p:nvGrpSpPr>
            <p:cNvPr id="1077" name="Group 1076">
              <a:extLst>
                <a:ext uri="{FF2B5EF4-FFF2-40B4-BE49-F238E27FC236}">
                  <a16:creationId xmlns:a16="http://schemas.microsoft.com/office/drawing/2014/main" id="{5C7DDDFB-BC06-4E9C-A896-1B3F025E7D68}"/>
                </a:ext>
              </a:extLst>
            </p:cNvPr>
            <p:cNvGrpSpPr/>
            <p:nvPr/>
          </p:nvGrpSpPr>
          <p:grpSpPr>
            <a:xfrm>
              <a:off x="9960679" y="2168263"/>
              <a:ext cx="516531" cy="516531"/>
              <a:chOff x="4830266" y="3107009"/>
              <a:chExt cx="516531" cy="516531"/>
            </a:xfrm>
            <a:grpFill/>
          </p:grpSpPr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847103D5-D6F5-48B6-9B40-4E64E4207D62}"/>
                  </a:ext>
                </a:extLst>
              </p:cNvPr>
              <p:cNvSpPr/>
              <p:nvPr/>
            </p:nvSpPr>
            <p:spPr>
              <a:xfrm>
                <a:off x="4830266" y="3107009"/>
                <a:ext cx="516531" cy="516531"/>
              </a:xfrm>
              <a:prstGeom prst="ellipse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5946">
                <p14:nvContentPartPr>
                  <p14:cNvPr id="1081" name="Ink 1080">
                    <a:extLst>
                      <a:ext uri="{FF2B5EF4-FFF2-40B4-BE49-F238E27FC236}">
                        <a16:creationId xmlns:a16="http://schemas.microsoft.com/office/drawing/2014/main" id="{AD09ED08-318D-4817-87F8-62299EA66263}"/>
                      </a:ext>
                    </a:extLst>
                  </p14:cNvPr>
                  <p14:cNvContentPartPr/>
                  <p14:nvPr/>
                </p14:nvContentPartPr>
                <p14:xfrm>
                  <a:off x="4913637" y="3174609"/>
                  <a:ext cx="216000" cy="175680"/>
                </p14:xfrm>
              </p:contentPart>
            </mc:Choice>
            <mc:Fallback xmlns="">
              <p:pic>
                <p:nvPicPr>
                  <p:cNvPr id="1090" name="Ink 1089">
                    <a:extLst>
                      <a:ext uri="{FF2B5EF4-FFF2-40B4-BE49-F238E27FC236}">
                        <a16:creationId xmlns:p14="http://schemas.microsoft.com/office/powerpoint/2010/main" xmlns:aink="http://schemas.microsoft.com/office/drawing/2016/ink" xmlns="" xmlns:a16="http://schemas.microsoft.com/office/drawing/2014/main" id="{74CEFDA5-C482-4509-8AA9-A820F5E5D95F}"/>
                      </a:ext>
                    </a:extLst>
                  </p:cNvPr>
                  <p:cNvPicPr/>
                  <p:nvPr/>
                </p:nvPicPr>
                <p:blipFill>
                  <a:blip r:embed="rId5947"/>
                  <a:stretch>
                    <a:fillRect/>
                  </a:stretch>
                </p:blipFill>
                <p:spPr>
                  <a:xfrm>
                    <a:off x="4850997" y="2796969"/>
                    <a:ext cx="341640" cy="931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948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C29CBC3E-CE80-438C-BFE9-45164B326D3E}"/>
                    </a:ext>
                  </a:extLst>
                </p14:cNvPr>
                <p14:cNvContentPartPr/>
                <p14:nvPr/>
              </p14:nvContentPartPr>
              <p14:xfrm>
                <a:off x="10058397" y="2247249"/>
                <a:ext cx="146880" cy="132840"/>
              </p14:xfrm>
            </p:contentPart>
          </mc:Choice>
          <mc:Fallback xmlns="">
            <p:pic>
              <p:nvPicPr>
                <p:cNvPr id="1087" name="Ink 1086">
                  <a:extLst>
                    <a:ext uri="{FF2B5EF4-FFF2-40B4-BE49-F238E27FC236}">
                      <a16:creationId xmlns:a16="http://schemas.microsoft.com/office/drawing/2014/main" id="{B49271FF-522E-4ED6-9EB3-7ABF072378FD}"/>
                    </a:ext>
                  </a:extLst>
                </p:cNvPr>
                <p:cNvPicPr/>
                <p:nvPr/>
              </p:nvPicPr>
              <p:blipFill>
                <a:blip r:embed="rId5943"/>
                <a:stretch>
                  <a:fillRect/>
                </a:stretch>
              </p:blipFill>
              <p:spPr>
                <a:xfrm>
                  <a:off x="10040441" y="2229249"/>
                  <a:ext cx="182433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9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4971A79A-D62B-4D8B-B3C3-CA1C06D559C8}"/>
                    </a:ext>
                  </a:extLst>
                </p14:cNvPr>
                <p14:cNvContentPartPr/>
                <p14:nvPr/>
              </p14:nvContentPartPr>
              <p14:xfrm>
                <a:off x="10044357" y="2407809"/>
                <a:ext cx="360" cy="360"/>
              </p14:xfrm>
            </p:contentPart>
          </mc:Choice>
          <mc:Fallback xmlns="">
            <p:pic>
              <p:nvPicPr>
                <p:cNvPr id="1088" name="Ink 1087">
                  <a:extLst>
                    <a:ext uri="{FF2B5EF4-FFF2-40B4-BE49-F238E27FC236}">
                      <a16:creationId xmlns:a16="http://schemas.microsoft.com/office/drawing/2014/main" id="{CFE5FC23-68C4-4A04-9996-5EFD4B499C75}"/>
                    </a:ext>
                  </a:extLst>
                </p:cNvPr>
                <p:cNvPicPr/>
                <p:nvPr/>
              </p:nvPicPr>
              <p:blipFill>
                <a:blip r:embed="rId5945"/>
                <a:stretch>
                  <a:fillRect/>
                </a:stretch>
              </p:blipFill>
              <p:spPr>
                <a:xfrm>
                  <a:off x="10026717" y="238980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82" name="TextBox 1081">
            <a:extLst>
              <a:ext uri="{FF2B5EF4-FFF2-40B4-BE49-F238E27FC236}">
                <a16:creationId xmlns:a16="http://schemas.microsoft.com/office/drawing/2014/main" id="{8CE8023A-E58E-4B10-A9FC-64464A61C4E3}"/>
              </a:ext>
            </a:extLst>
          </p:cNvPr>
          <p:cNvSpPr txBox="1"/>
          <p:nvPr/>
        </p:nvSpPr>
        <p:spPr>
          <a:xfrm>
            <a:off x="9042929" y="4027436"/>
            <a:ext cx="2331489" cy="375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Center Niobium (BCC)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D71769FB-F079-4503-BDBC-B336C4F02AE3}"/>
              </a:ext>
            </a:extLst>
          </p:cNvPr>
          <p:cNvSpPr txBox="1"/>
          <p:nvPr/>
        </p:nvSpPr>
        <p:spPr>
          <a:xfrm>
            <a:off x="9013626" y="3549668"/>
            <a:ext cx="2342362" cy="375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Corner Niobium (BCC)</a:t>
            </a:r>
          </a:p>
        </p:txBody>
      </p: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45F5DC08-F941-4755-AA6D-ED8736618B1F}"/>
              </a:ext>
            </a:extLst>
          </p:cNvPr>
          <p:cNvGrpSpPr/>
          <p:nvPr/>
        </p:nvGrpSpPr>
        <p:grpSpPr>
          <a:xfrm>
            <a:off x="10738379" y="3757431"/>
            <a:ext cx="245642" cy="259887"/>
            <a:chOff x="6293157" y="5617929"/>
            <a:chExt cx="289677" cy="306475"/>
          </a:xfrm>
          <a:solidFill>
            <a:srgbClr val="00B0F0"/>
          </a:solidFill>
        </p:grpSpPr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02ECA4D5-B563-42C6-A5B6-CADB184CF29C}"/>
                </a:ext>
              </a:extLst>
            </p:cNvPr>
            <p:cNvSpPr/>
            <p:nvPr/>
          </p:nvSpPr>
          <p:spPr>
            <a:xfrm>
              <a:off x="6293157" y="5634727"/>
              <a:ext cx="289677" cy="289677"/>
            </a:xfrm>
            <a:prstGeom prst="ellipse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50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92FFB65E-C400-473F-8A4D-24B9CBBD319E}"/>
                    </a:ext>
                  </a:extLst>
                </p14:cNvPr>
                <p14:cNvContentPartPr/>
                <p14:nvPr/>
              </p14:nvContentPartPr>
              <p14:xfrm>
                <a:off x="6316769" y="5623689"/>
                <a:ext cx="57240" cy="114120"/>
              </p14:xfrm>
            </p:contentPart>
          </mc:Choice>
          <mc:Fallback xmlns="">
            <p:pic>
              <p:nvPicPr>
                <p:cNvPr id="1000" name="Ink 999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29060AED-D33F-4D55-8D0E-322DF26ADF5D}"/>
                    </a:ext>
                  </a:extLst>
                </p:cNvPr>
                <p:cNvPicPr/>
                <p:nvPr/>
              </p:nvPicPr>
              <p:blipFill>
                <a:blip r:embed="rId5951"/>
                <a:stretch>
                  <a:fillRect/>
                </a:stretch>
              </p:blipFill>
              <p:spPr>
                <a:xfrm>
                  <a:off x="6301215" y="5530403"/>
                  <a:ext cx="88038" cy="300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52">
              <p14:nvContentPartPr>
                <p14:cNvPr id="1087" name="Ink 1086">
                  <a:extLst>
                    <a:ext uri="{FF2B5EF4-FFF2-40B4-BE49-F238E27FC236}">
                      <a16:creationId xmlns:a16="http://schemas.microsoft.com/office/drawing/2014/main" id="{B011FDD5-9670-4C6B-8204-70CB5A12F78C}"/>
                    </a:ext>
                  </a:extLst>
                </p14:cNvPr>
                <p14:cNvContentPartPr/>
                <p14:nvPr/>
              </p14:nvContentPartPr>
              <p14:xfrm>
                <a:off x="6323609" y="5645649"/>
                <a:ext cx="160200" cy="92160"/>
              </p14:xfrm>
            </p:contentPart>
          </mc:Choice>
          <mc:Fallback xmlns="">
            <p:pic>
              <p:nvPicPr>
                <p:cNvPr id="1001" name="Ink 1000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168A1D5F-90FA-40CE-9D5A-A6FB639E2FA4}"/>
                    </a:ext>
                  </a:extLst>
                </p:cNvPr>
                <p:cNvPicPr/>
                <p:nvPr/>
              </p:nvPicPr>
              <p:blipFill>
                <a:blip r:embed="rId5953"/>
                <a:stretch>
                  <a:fillRect/>
                </a:stretch>
              </p:blipFill>
              <p:spPr>
                <a:xfrm>
                  <a:off x="6308396" y="5552244"/>
                  <a:ext cx="190936" cy="278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54">
              <p14:nvContentPartPr>
                <p14:cNvPr id="1088" name="Ink 1087">
                  <a:extLst>
                    <a:ext uri="{FF2B5EF4-FFF2-40B4-BE49-F238E27FC236}">
                      <a16:creationId xmlns:a16="http://schemas.microsoft.com/office/drawing/2014/main" id="{72165A48-5DBA-42FB-8595-B546F07F903E}"/>
                    </a:ext>
                  </a:extLst>
                </p14:cNvPr>
                <p14:cNvContentPartPr/>
                <p14:nvPr/>
              </p14:nvContentPartPr>
              <p14:xfrm>
                <a:off x="6299849" y="5674449"/>
                <a:ext cx="59760" cy="105120"/>
              </p14:xfrm>
            </p:contentPart>
          </mc:Choice>
          <mc:Fallback xmlns="">
            <p:pic>
              <p:nvPicPr>
                <p:cNvPr id="1002" name="Ink 1001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5A6FACDD-DC55-4801-AA96-9E20FF92955E}"/>
                    </a:ext>
                  </a:extLst>
                </p:cNvPr>
                <p:cNvPicPr/>
                <p:nvPr/>
              </p:nvPicPr>
              <p:blipFill>
                <a:blip r:embed="rId5955"/>
                <a:stretch>
                  <a:fillRect/>
                </a:stretch>
              </p:blipFill>
              <p:spPr>
                <a:xfrm>
                  <a:off x="6284286" y="5581147"/>
                  <a:ext cx="90574" cy="291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56">
              <p14:nvContentPartPr>
                <p14:cNvPr id="1089" name="Ink 1088">
                  <a:extLst>
                    <a:ext uri="{FF2B5EF4-FFF2-40B4-BE49-F238E27FC236}">
                      <a16:creationId xmlns:a16="http://schemas.microsoft.com/office/drawing/2014/main" id="{DFF6BAB0-B89B-41F8-99DD-447A25268AD4}"/>
                    </a:ext>
                  </a:extLst>
                </p14:cNvPr>
                <p14:cNvContentPartPr/>
                <p14:nvPr/>
              </p14:nvContentPartPr>
              <p14:xfrm>
                <a:off x="6330449" y="5617929"/>
                <a:ext cx="123480" cy="154440"/>
              </p14:xfrm>
            </p:contentPart>
          </mc:Choice>
          <mc:Fallback xmlns="">
            <p:pic>
              <p:nvPicPr>
                <p:cNvPr id="1003" name="Ink 1002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230559BE-0DC4-45F9-8625-15B7C11CA0EB}"/>
                    </a:ext>
                  </a:extLst>
                </p:cNvPr>
                <p:cNvPicPr/>
                <p:nvPr/>
              </p:nvPicPr>
              <p:blipFill>
                <a:blip r:embed="rId5957"/>
                <a:stretch>
                  <a:fillRect/>
                </a:stretch>
              </p:blipFill>
              <p:spPr>
                <a:xfrm>
                  <a:off x="6314858" y="5524518"/>
                  <a:ext cx="154350" cy="340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58">
              <p14:nvContentPartPr>
                <p14:cNvPr id="1090" name="Ink 1089">
                  <a:extLst>
                    <a:ext uri="{FF2B5EF4-FFF2-40B4-BE49-F238E27FC236}">
                      <a16:creationId xmlns:a16="http://schemas.microsoft.com/office/drawing/2014/main" id="{80BF2208-7FAF-41D1-9AC6-F199BA2B4583}"/>
                    </a:ext>
                  </a:extLst>
                </p14:cNvPr>
                <p14:cNvContentPartPr/>
                <p14:nvPr/>
              </p14:nvContentPartPr>
              <p14:xfrm>
                <a:off x="6330449" y="5758329"/>
                <a:ext cx="360" cy="360"/>
              </p14:xfrm>
            </p:contentPart>
          </mc:Choice>
          <mc:Fallback xmlns="">
            <p:pic>
              <p:nvPicPr>
                <p:cNvPr id="1004" name="Ink 1003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25F3ED1A-68F6-4543-9864-321F7970801D}"/>
                    </a:ext>
                  </a:extLst>
                </p:cNvPr>
                <p:cNvPicPr/>
                <p:nvPr/>
              </p:nvPicPr>
              <p:blipFill>
                <a:blip r:embed="rId5959"/>
                <a:stretch>
                  <a:fillRect/>
                </a:stretch>
              </p:blipFill>
              <p:spPr>
                <a:xfrm>
                  <a:off x="6312449" y="5650329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0">
              <p14:nvContentPartPr>
                <p14:cNvPr id="1091" name="Ink 1090">
                  <a:extLst>
                    <a:ext uri="{FF2B5EF4-FFF2-40B4-BE49-F238E27FC236}">
                      <a16:creationId xmlns:a16="http://schemas.microsoft.com/office/drawing/2014/main" id="{DB89BE1F-AEB2-4250-932C-34D4041E2DE7}"/>
                    </a:ext>
                  </a:extLst>
                </p14:cNvPr>
                <p14:cNvContentPartPr/>
                <p14:nvPr/>
              </p14:nvContentPartPr>
              <p14:xfrm>
                <a:off x="6338009" y="5751129"/>
                <a:ext cx="360" cy="360"/>
              </p14:xfrm>
            </p:contentPart>
          </mc:Choice>
          <mc:Fallback xmlns="">
            <p:pic>
              <p:nvPicPr>
                <p:cNvPr id="1005" name="Ink 1004">
                  <a:extLst>
                    <a:ext uri="{FF2B5EF4-FFF2-40B4-BE49-F238E27FC236}">
                      <a16:creationId xmlns:a16="http://schemas.microsoft.com/office/drawing/2014/main" id="{B817A8CA-374E-43D2-992F-A9C488CB13EF}"/>
                    </a:ext>
                  </a:extLst>
                </p:cNvPr>
                <p:cNvPicPr/>
                <p:nvPr/>
              </p:nvPicPr>
              <p:blipFill>
                <a:blip r:embed="rId5935"/>
                <a:stretch>
                  <a:fillRect/>
                </a:stretch>
              </p:blipFill>
              <p:spPr>
                <a:xfrm>
                  <a:off x="6320009" y="573312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1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7B354AFC-B44A-4148-9FBD-4ABCBBEFE3DE}"/>
                    </a:ext>
                  </a:extLst>
                </p14:cNvPr>
                <p14:cNvContentPartPr/>
                <p14:nvPr/>
              </p14:nvContentPartPr>
              <p14:xfrm>
                <a:off x="6323609" y="5674809"/>
                <a:ext cx="84600" cy="76680"/>
              </p14:xfrm>
            </p:contentPart>
          </mc:Choice>
          <mc:Fallback xmlns="">
            <p:pic>
              <p:nvPicPr>
                <p:cNvPr id="1006" name="Ink 1005">
                  <a:extLst>
                    <a:ext uri="{FF2B5EF4-FFF2-40B4-BE49-F238E27FC236}">
                      <a16:creationId xmlns:a16="http://schemas.microsoft.com/office/drawing/2014/main" id="{F3C11219-2F3D-4321-B385-024CA0D775F1}"/>
                    </a:ext>
                  </a:extLst>
                </p:cNvPr>
                <p:cNvPicPr/>
                <p:nvPr/>
              </p:nvPicPr>
              <p:blipFill>
                <a:blip r:embed="rId5937"/>
                <a:stretch>
                  <a:fillRect/>
                </a:stretch>
              </p:blipFill>
              <p:spPr>
                <a:xfrm>
                  <a:off x="6319863" y="5671099"/>
                  <a:ext cx="92092" cy="84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2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1C117F61-7F9D-4568-856E-3989C2BD12F8}"/>
                    </a:ext>
                  </a:extLst>
                </p14:cNvPr>
                <p14:cNvContentPartPr/>
                <p14:nvPr/>
              </p14:nvContentPartPr>
              <p14:xfrm>
                <a:off x="6379409" y="5674809"/>
                <a:ext cx="14760" cy="14040"/>
              </p14:xfrm>
            </p:contentPart>
          </mc:Choice>
          <mc:Fallback xmlns="">
            <p:pic>
              <p:nvPicPr>
                <p:cNvPr id="1007" name="Ink 1006">
                  <a:extLst>
                    <a:ext uri="{FF2B5EF4-FFF2-40B4-BE49-F238E27FC236}">
                      <a16:creationId xmlns:a16="http://schemas.microsoft.com/office/drawing/2014/main" id="{E9AE1638-B56A-472A-A025-C166FEBEA3A8}"/>
                    </a:ext>
                  </a:extLst>
                </p:cNvPr>
                <p:cNvPicPr/>
                <p:nvPr/>
              </p:nvPicPr>
              <p:blipFill>
                <a:blip r:embed="rId5939"/>
                <a:stretch>
                  <a:fillRect/>
                </a:stretch>
              </p:blipFill>
              <p:spPr>
                <a:xfrm>
                  <a:off x="6375640" y="5671146"/>
                  <a:ext cx="22297" cy="2136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94" name="TextBox 1093">
            <a:extLst>
              <a:ext uri="{FF2B5EF4-FFF2-40B4-BE49-F238E27FC236}">
                <a16:creationId xmlns:a16="http://schemas.microsoft.com/office/drawing/2014/main" id="{E5B1FFDA-2AEB-4F63-BFCE-47A1871CA8F1}"/>
              </a:ext>
            </a:extLst>
          </p:cNvPr>
          <p:cNvSpPr txBox="1"/>
          <p:nvPr/>
        </p:nvSpPr>
        <p:spPr>
          <a:xfrm>
            <a:off x="11019309" y="3764322"/>
            <a:ext cx="968083" cy="375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Oxygen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30056D-533F-4D0A-80A1-B357D12D23F9}"/>
              </a:ext>
            </a:extLst>
          </p:cNvPr>
          <p:cNvSpPr/>
          <p:nvPr/>
        </p:nvSpPr>
        <p:spPr>
          <a:xfrm>
            <a:off x="-2" y="6199445"/>
            <a:ext cx="6096000" cy="2970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30" dirty="0" err="1"/>
              <a:t>Surgers</a:t>
            </a:r>
            <a:r>
              <a:rPr lang="en-US" sz="1330" dirty="0"/>
              <a:t>, C., </a:t>
            </a:r>
            <a:r>
              <a:rPr lang="en-US" sz="1330" dirty="0" err="1"/>
              <a:t>Schock</a:t>
            </a:r>
            <a:r>
              <a:rPr lang="en-US" sz="1330" dirty="0"/>
              <a:t>, M. &amp; </a:t>
            </a:r>
            <a:r>
              <a:rPr lang="en-US" sz="1330" dirty="0" err="1"/>
              <a:t>Lohneysen</a:t>
            </a:r>
            <a:r>
              <a:rPr lang="en-US" sz="1330" dirty="0"/>
              <a:t>, H. v. </a:t>
            </a:r>
            <a:r>
              <a:rPr lang="en-US" sz="1330" i="1" dirty="0"/>
              <a:t>Surf. Sci.</a:t>
            </a:r>
            <a:r>
              <a:rPr lang="en-US" sz="1330" b="1" dirty="0"/>
              <a:t> 471,</a:t>
            </a:r>
            <a:r>
              <a:rPr lang="en-US" sz="1330" dirty="0"/>
              <a:t> 209–218 (2001).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4DC798-26D0-4BCD-AA3E-98D250182BCF}"/>
              </a:ext>
            </a:extLst>
          </p:cNvPr>
          <p:cNvSpPr txBox="1"/>
          <p:nvPr/>
        </p:nvSpPr>
        <p:spPr>
          <a:xfrm>
            <a:off x="502662" y="1762127"/>
            <a:ext cx="3623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NbO</a:t>
            </a:r>
            <a:r>
              <a:rPr lang="en-US" sz="2400" dirty="0"/>
              <a:t> 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(100) has long-range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(110) is quasi periodic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(111) has no long-range order</a:t>
            </a:r>
          </a:p>
        </p:txBody>
      </p:sp>
    </p:spTree>
    <p:extLst>
      <p:ext uri="{BB962C8B-B14F-4D97-AF65-F5344CB8AC3E}">
        <p14:creationId xmlns:p14="http://schemas.microsoft.com/office/powerpoint/2010/main" val="114682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11104-469A-451E-9284-E42968AA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123841-C552-4022-A407-D39E9DFC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2" y="7047"/>
            <a:ext cx="11324095" cy="837436"/>
          </a:xfrm>
        </p:spPr>
        <p:txBody>
          <a:bodyPr>
            <a:noAutofit/>
          </a:bodyPr>
          <a:lstStyle/>
          <a:p>
            <a:r>
              <a:rPr lang="en-US" sz="2800" dirty="0"/>
              <a:t>Helium Atom Scattering (HAS) Is Uniquely Suited to</a:t>
            </a:r>
            <a:br>
              <a:rPr lang="en-US" sz="2800" dirty="0"/>
            </a:br>
            <a:r>
              <a:rPr lang="en-US" sz="2800" dirty="0"/>
              <a:t>Study Surface Structure and Dynamics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D303DA4-8931-4679-B0A8-6970565E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177" y="1860073"/>
            <a:ext cx="3887889" cy="4579544"/>
          </a:xfrm>
        </p:spPr>
        <p:txBody>
          <a:bodyPr>
            <a:normAutofit/>
          </a:bodyPr>
          <a:lstStyle/>
          <a:p>
            <a:r>
              <a:rPr lang="en-US" dirty="0"/>
              <a:t>Strictly surface sensitive</a:t>
            </a:r>
          </a:p>
          <a:p>
            <a:r>
              <a:rPr lang="en-US" dirty="0"/>
              <a:t>Non-destructive</a:t>
            </a:r>
          </a:p>
          <a:p>
            <a:r>
              <a:rPr lang="en-US" dirty="0"/>
              <a:t>De Broglie wavelength well matched to atomic scale features</a:t>
            </a:r>
          </a:p>
          <a:p>
            <a:r>
              <a:rPr lang="en-US" dirty="0"/>
              <a:t>Well matched to single-phonon energies</a:t>
            </a:r>
          </a:p>
          <a:p>
            <a:r>
              <a:rPr lang="en-US" dirty="0"/>
              <a:t>Single translational degree of freedom for collisions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2EE98E-8F9D-4ECE-96E8-64CDEC091C0C}"/>
              </a:ext>
            </a:extLst>
          </p:cNvPr>
          <p:cNvGrpSpPr/>
          <p:nvPr/>
        </p:nvGrpSpPr>
        <p:grpSpPr>
          <a:xfrm>
            <a:off x="526404" y="1265261"/>
            <a:ext cx="6806125" cy="4782462"/>
            <a:chOff x="394803" y="948945"/>
            <a:chExt cx="5104594" cy="358684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4DB8ED0-5F2B-43F3-AD4F-05F904EF4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6631" y="1215339"/>
              <a:ext cx="3411767" cy="10676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3DF39F-484A-42CA-9944-608EB4687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24" t="16743" r="10805" b="14598"/>
            <a:stretch/>
          </p:blipFill>
          <p:spPr>
            <a:xfrm>
              <a:off x="394803" y="3746727"/>
              <a:ext cx="457299" cy="4621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6F22C3-FAAE-4B2E-BA0A-B6BCE4CCA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24" t="16743" r="10805" b="14598"/>
            <a:stretch/>
          </p:blipFill>
          <p:spPr>
            <a:xfrm>
              <a:off x="852102" y="3746726"/>
              <a:ext cx="457299" cy="4621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BA7BB4-302A-44EE-8334-667F17E390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24" t="16743" r="10805" b="14598"/>
            <a:stretch/>
          </p:blipFill>
          <p:spPr>
            <a:xfrm>
              <a:off x="1309400" y="3636012"/>
              <a:ext cx="457299" cy="4621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AA7140B-8618-4674-82CA-103D1B85A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24" t="16743" r="10805" b="14598"/>
            <a:stretch/>
          </p:blipFill>
          <p:spPr>
            <a:xfrm>
              <a:off x="1766699" y="3400153"/>
              <a:ext cx="457299" cy="46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E3929F-D70B-4B94-B36D-F62B6A8BD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24" t="16743" r="10805" b="14598"/>
            <a:stretch/>
          </p:blipFill>
          <p:spPr>
            <a:xfrm>
              <a:off x="2223998" y="3236489"/>
              <a:ext cx="457299" cy="46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4E2827-7286-4C45-8571-F2C21CCE2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24" t="16743" r="10805" b="14598"/>
            <a:stretch/>
          </p:blipFill>
          <p:spPr>
            <a:xfrm>
              <a:off x="2681296" y="3409787"/>
              <a:ext cx="457299" cy="46211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ED4840-2187-481E-9732-06DF9B616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24" t="16743" r="10805" b="14598"/>
            <a:stretch/>
          </p:blipFill>
          <p:spPr>
            <a:xfrm>
              <a:off x="3138595" y="3602310"/>
              <a:ext cx="457299" cy="46211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09C252-4E96-4C36-899D-52A25CD19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24" t="16743" r="10805" b="14598"/>
            <a:stretch/>
          </p:blipFill>
          <p:spPr>
            <a:xfrm>
              <a:off x="3595894" y="3717845"/>
              <a:ext cx="457299" cy="46211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6D85B5-F094-4267-84A0-ECC0C374C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24" t="16743" r="10805" b="14598"/>
            <a:stretch/>
          </p:blipFill>
          <p:spPr>
            <a:xfrm>
              <a:off x="4053192" y="3765977"/>
              <a:ext cx="457299" cy="46211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D7EC6B-6AE4-4DD5-8415-73483C5F9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24" t="16743" r="10805" b="14598"/>
            <a:stretch/>
          </p:blipFill>
          <p:spPr>
            <a:xfrm>
              <a:off x="4510491" y="3765976"/>
              <a:ext cx="457299" cy="462111"/>
            </a:xfrm>
            <a:prstGeom prst="rect">
              <a:avLst/>
            </a:prstGeom>
          </p:spPr>
        </p:pic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09CF837-5D61-477E-83F8-665300098674}"/>
                </a:ext>
              </a:extLst>
            </p:cNvPr>
            <p:cNvSpPr/>
            <p:nvPr/>
          </p:nvSpPr>
          <p:spPr>
            <a:xfrm>
              <a:off x="481448" y="3108536"/>
              <a:ext cx="4558759" cy="542568"/>
            </a:xfrm>
            <a:custGeom>
              <a:avLst/>
              <a:gdLst>
                <a:gd name="connsiteX0" fmla="*/ 0 w 5345557"/>
                <a:gd name="connsiteY0" fmla="*/ 595971 h 636210"/>
                <a:gd name="connsiteX1" fmla="*/ 965200 w 5345557"/>
                <a:gd name="connsiteY1" fmla="*/ 601615 h 636210"/>
                <a:gd name="connsiteX2" fmla="*/ 1682045 w 5345557"/>
                <a:gd name="connsiteY2" fmla="*/ 223437 h 636210"/>
                <a:gd name="connsiteX3" fmla="*/ 2269067 w 5345557"/>
                <a:gd name="connsiteY3" fmla="*/ 3304 h 636210"/>
                <a:gd name="connsiteX4" fmla="*/ 3381022 w 5345557"/>
                <a:gd name="connsiteY4" fmla="*/ 387126 h 636210"/>
                <a:gd name="connsiteX5" fmla="*/ 4334933 w 5345557"/>
                <a:gd name="connsiteY5" fmla="*/ 590326 h 636210"/>
                <a:gd name="connsiteX6" fmla="*/ 5204178 w 5345557"/>
                <a:gd name="connsiteY6" fmla="*/ 629837 h 636210"/>
                <a:gd name="connsiteX7" fmla="*/ 5334000 w 5345557"/>
                <a:gd name="connsiteY7" fmla="*/ 624193 h 6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5557" h="636210">
                  <a:moveTo>
                    <a:pt x="0" y="595971"/>
                  </a:moveTo>
                  <a:cubicBezTo>
                    <a:pt x="342429" y="629837"/>
                    <a:pt x="684859" y="663704"/>
                    <a:pt x="965200" y="601615"/>
                  </a:cubicBezTo>
                  <a:cubicBezTo>
                    <a:pt x="1245541" y="539526"/>
                    <a:pt x="1464734" y="323155"/>
                    <a:pt x="1682045" y="223437"/>
                  </a:cubicBezTo>
                  <a:cubicBezTo>
                    <a:pt x="1899356" y="123718"/>
                    <a:pt x="1985904" y="-23977"/>
                    <a:pt x="2269067" y="3304"/>
                  </a:cubicBezTo>
                  <a:cubicBezTo>
                    <a:pt x="2552230" y="30585"/>
                    <a:pt x="3036711" y="289289"/>
                    <a:pt x="3381022" y="387126"/>
                  </a:cubicBezTo>
                  <a:cubicBezTo>
                    <a:pt x="3725333" y="484963"/>
                    <a:pt x="4031074" y="549874"/>
                    <a:pt x="4334933" y="590326"/>
                  </a:cubicBezTo>
                  <a:cubicBezTo>
                    <a:pt x="4638792" y="630778"/>
                    <a:pt x="5037667" y="624193"/>
                    <a:pt x="5204178" y="629837"/>
                  </a:cubicBezTo>
                  <a:cubicBezTo>
                    <a:pt x="5370689" y="635481"/>
                    <a:pt x="5352344" y="629837"/>
                    <a:pt x="5334000" y="624193"/>
                  </a:cubicBezTo>
                </a:path>
              </a:pathLst>
            </a:custGeom>
            <a:noFill/>
            <a:ln w="28575">
              <a:solidFill>
                <a:schemeClr val="tx1">
                  <a:alpha val="1000"/>
                </a:schemeClr>
              </a:solidFill>
            </a:ln>
            <a:effectLst>
              <a:glow rad="228600">
                <a:schemeClr val="tx1">
                  <a:lumMod val="95000"/>
                  <a:lumOff val="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8307E0-8B22-48F3-9196-1F14440D3146}"/>
                </a:ext>
              </a:extLst>
            </p:cNvPr>
            <p:cNvSpPr/>
            <p:nvPr/>
          </p:nvSpPr>
          <p:spPr>
            <a:xfrm>
              <a:off x="476631" y="2899394"/>
              <a:ext cx="4558759" cy="542568"/>
            </a:xfrm>
            <a:custGeom>
              <a:avLst/>
              <a:gdLst>
                <a:gd name="connsiteX0" fmla="*/ 0 w 5345557"/>
                <a:gd name="connsiteY0" fmla="*/ 595971 h 636210"/>
                <a:gd name="connsiteX1" fmla="*/ 965200 w 5345557"/>
                <a:gd name="connsiteY1" fmla="*/ 601615 h 636210"/>
                <a:gd name="connsiteX2" fmla="*/ 1682045 w 5345557"/>
                <a:gd name="connsiteY2" fmla="*/ 223437 h 636210"/>
                <a:gd name="connsiteX3" fmla="*/ 2269067 w 5345557"/>
                <a:gd name="connsiteY3" fmla="*/ 3304 h 636210"/>
                <a:gd name="connsiteX4" fmla="*/ 3381022 w 5345557"/>
                <a:gd name="connsiteY4" fmla="*/ 387126 h 636210"/>
                <a:gd name="connsiteX5" fmla="*/ 4334933 w 5345557"/>
                <a:gd name="connsiteY5" fmla="*/ 590326 h 636210"/>
                <a:gd name="connsiteX6" fmla="*/ 5204178 w 5345557"/>
                <a:gd name="connsiteY6" fmla="*/ 629837 h 636210"/>
                <a:gd name="connsiteX7" fmla="*/ 5334000 w 5345557"/>
                <a:gd name="connsiteY7" fmla="*/ 624193 h 6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5557" h="636210">
                  <a:moveTo>
                    <a:pt x="0" y="595971"/>
                  </a:moveTo>
                  <a:cubicBezTo>
                    <a:pt x="342429" y="629837"/>
                    <a:pt x="684859" y="663704"/>
                    <a:pt x="965200" y="601615"/>
                  </a:cubicBezTo>
                  <a:cubicBezTo>
                    <a:pt x="1245541" y="539526"/>
                    <a:pt x="1464734" y="323155"/>
                    <a:pt x="1682045" y="223437"/>
                  </a:cubicBezTo>
                  <a:cubicBezTo>
                    <a:pt x="1899356" y="123718"/>
                    <a:pt x="1985904" y="-23977"/>
                    <a:pt x="2269067" y="3304"/>
                  </a:cubicBezTo>
                  <a:cubicBezTo>
                    <a:pt x="2552230" y="30585"/>
                    <a:pt x="3036711" y="289289"/>
                    <a:pt x="3381022" y="387126"/>
                  </a:cubicBezTo>
                  <a:cubicBezTo>
                    <a:pt x="3725333" y="484963"/>
                    <a:pt x="4031074" y="549874"/>
                    <a:pt x="4334933" y="590326"/>
                  </a:cubicBezTo>
                  <a:cubicBezTo>
                    <a:pt x="4638792" y="630778"/>
                    <a:pt x="5037667" y="624193"/>
                    <a:pt x="5204178" y="629837"/>
                  </a:cubicBezTo>
                  <a:cubicBezTo>
                    <a:pt x="5370689" y="635481"/>
                    <a:pt x="5352344" y="629837"/>
                    <a:pt x="5334000" y="624193"/>
                  </a:cubicBezTo>
                </a:path>
              </a:pathLst>
            </a:custGeom>
            <a:noFill/>
            <a:ln w="28575">
              <a:solidFill>
                <a:schemeClr val="tx1">
                  <a:alpha val="1000"/>
                </a:schemeClr>
              </a:solidFill>
            </a:ln>
            <a:effectLst>
              <a:glow rad="228600">
                <a:schemeClr val="tx1">
                  <a:lumMod val="65000"/>
                  <a:lumOff val="3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265D78-6255-4C19-A676-A3CAD92DE231}"/>
                </a:ext>
              </a:extLst>
            </p:cNvPr>
            <p:cNvSpPr/>
            <p:nvPr/>
          </p:nvSpPr>
          <p:spPr>
            <a:xfrm>
              <a:off x="481446" y="2703763"/>
              <a:ext cx="4558759" cy="542568"/>
            </a:xfrm>
            <a:custGeom>
              <a:avLst/>
              <a:gdLst>
                <a:gd name="connsiteX0" fmla="*/ 0 w 5345557"/>
                <a:gd name="connsiteY0" fmla="*/ 595971 h 636210"/>
                <a:gd name="connsiteX1" fmla="*/ 965200 w 5345557"/>
                <a:gd name="connsiteY1" fmla="*/ 601615 h 636210"/>
                <a:gd name="connsiteX2" fmla="*/ 1682045 w 5345557"/>
                <a:gd name="connsiteY2" fmla="*/ 223437 h 636210"/>
                <a:gd name="connsiteX3" fmla="*/ 2269067 w 5345557"/>
                <a:gd name="connsiteY3" fmla="*/ 3304 h 636210"/>
                <a:gd name="connsiteX4" fmla="*/ 3381022 w 5345557"/>
                <a:gd name="connsiteY4" fmla="*/ 387126 h 636210"/>
                <a:gd name="connsiteX5" fmla="*/ 4334933 w 5345557"/>
                <a:gd name="connsiteY5" fmla="*/ 590326 h 636210"/>
                <a:gd name="connsiteX6" fmla="*/ 5204178 w 5345557"/>
                <a:gd name="connsiteY6" fmla="*/ 629837 h 636210"/>
                <a:gd name="connsiteX7" fmla="*/ 5334000 w 5345557"/>
                <a:gd name="connsiteY7" fmla="*/ 624193 h 6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5557" h="636210">
                  <a:moveTo>
                    <a:pt x="0" y="595971"/>
                  </a:moveTo>
                  <a:cubicBezTo>
                    <a:pt x="342429" y="629837"/>
                    <a:pt x="684859" y="663704"/>
                    <a:pt x="965200" y="601615"/>
                  </a:cubicBezTo>
                  <a:cubicBezTo>
                    <a:pt x="1245541" y="539526"/>
                    <a:pt x="1464734" y="323155"/>
                    <a:pt x="1682045" y="223437"/>
                  </a:cubicBezTo>
                  <a:cubicBezTo>
                    <a:pt x="1899356" y="123718"/>
                    <a:pt x="1985904" y="-23977"/>
                    <a:pt x="2269067" y="3304"/>
                  </a:cubicBezTo>
                  <a:cubicBezTo>
                    <a:pt x="2552230" y="30585"/>
                    <a:pt x="3036711" y="289289"/>
                    <a:pt x="3381022" y="387126"/>
                  </a:cubicBezTo>
                  <a:cubicBezTo>
                    <a:pt x="3725333" y="484963"/>
                    <a:pt x="4031074" y="549874"/>
                    <a:pt x="4334933" y="590326"/>
                  </a:cubicBezTo>
                  <a:cubicBezTo>
                    <a:pt x="4638792" y="630778"/>
                    <a:pt x="5037667" y="624193"/>
                    <a:pt x="5204178" y="629837"/>
                  </a:cubicBezTo>
                  <a:cubicBezTo>
                    <a:pt x="5370689" y="635481"/>
                    <a:pt x="5352344" y="629837"/>
                    <a:pt x="5334000" y="624193"/>
                  </a:cubicBezTo>
                </a:path>
              </a:pathLst>
            </a:custGeom>
            <a:noFill/>
            <a:ln w="28575">
              <a:solidFill>
                <a:schemeClr val="tx1">
                  <a:alpha val="1000"/>
                </a:schemeClr>
              </a:solidFill>
            </a:ln>
            <a:effectLst>
              <a:glow rad="228600">
                <a:schemeClr val="bg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AB69E5D-6F3C-4CAB-BEA4-D43A7F55F96A}"/>
                </a:ext>
              </a:extLst>
            </p:cNvPr>
            <p:cNvSpPr/>
            <p:nvPr/>
          </p:nvSpPr>
          <p:spPr>
            <a:xfrm>
              <a:off x="481445" y="2525656"/>
              <a:ext cx="4558759" cy="542568"/>
            </a:xfrm>
            <a:custGeom>
              <a:avLst/>
              <a:gdLst>
                <a:gd name="connsiteX0" fmla="*/ 0 w 5345557"/>
                <a:gd name="connsiteY0" fmla="*/ 595971 h 636210"/>
                <a:gd name="connsiteX1" fmla="*/ 965200 w 5345557"/>
                <a:gd name="connsiteY1" fmla="*/ 601615 h 636210"/>
                <a:gd name="connsiteX2" fmla="*/ 1682045 w 5345557"/>
                <a:gd name="connsiteY2" fmla="*/ 223437 h 636210"/>
                <a:gd name="connsiteX3" fmla="*/ 2269067 w 5345557"/>
                <a:gd name="connsiteY3" fmla="*/ 3304 h 636210"/>
                <a:gd name="connsiteX4" fmla="*/ 3381022 w 5345557"/>
                <a:gd name="connsiteY4" fmla="*/ 387126 h 636210"/>
                <a:gd name="connsiteX5" fmla="*/ 4334933 w 5345557"/>
                <a:gd name="connsiteY5" fmla="*/ 590326 h 636210"/>
                <a:gd name="connsiteX6" fmla="*/ 5204178 w 5345557"/>
                <a:gd name="connsiteY6" fmla="*/ 629837 h 636210"/>
                <a:gd name="connsiteX7" fmla="*/ 5334000 w 5345557"/>
                <a:gd name="connsiteY7" fmla="*/ 624193 h 6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5557" h="636210">
                  <a:moveTo>
                    <a:pt x="0" y="595971"/>
                  </a:moveTo>
                  <a:cubicBezTo>
                    <a:pt x="342429" y="629837"/>
                    <a:pt x="684859" y="663704"/>
                    <a:pt x="965200" y="601615"/>
                  </a:cubicBezTo>
                  <a:cubicBezTo>
                    <a:pt x="1245541" y="539526"/>
                    <a:pt x="1464734" y="323155"/>
                    <a:pt x="1682045" y="223437"/>
                  </a:cubicBezTo>
                  <a:cubicBezTo>
                    <a:pt x="1899356" y="123718"/>
                    <a:pt x="1985904" y="-23977"/>
                    <a:pt x="2269067" y="3304"/>
                  </a:cubicBezTo>
                  <a:cubicBezTo>
                    <a:pt x="2552230" y="30585"/>
                    <a:pt x="3036711" y="289289"/>
                    <a:pt x="3381022" y="387126"/>
                  </a:cubicBezTo>
                  <a:cubicBezTo>
                    <a:pt x="3725333" y="484963"/>
                    <a:pt x="4031074" y="549874"/>
                    <a:pt x="4334933" y="590326"/>
                  </a:cubicBezTo>
                  <a:cubicBezTo>
                    <a:pt x="4638792" y="630778"/>
                    <a:pt x="5037667" y="624193"/>
                    <a:pt x="5204178" y="629837"/>
                  </a:cubicBezTo>
                  <a:cubicBezTo>
                    <a:pt x="5370689" y="635481"/>
                    <a:pt x="5352344" y="629837"/>
                    <a:pt x="5334000" y="624193"/>
                  </a:cubicBezTo>
                </a:path>
              </a:pathLst>
            </a:custGeom>
            <a:noFill/>
            <a:ln w="28575">
              <a:solidFill>
                <a:schemeClr val="tx1">
                  <a:alpha val="1000"/>
                </a:schemeClr>
              </a:solidFill>
            </a:ln>
            <a:effectLst>
              <a:glow rad="228600">
                <a:schemeClr val="bg1">
                  <a:lumMod val="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44AA50-5DC8-43FD-8E73-C0EDF85D53EE}"/>
                </a:ext>
              </a:extLst>
            </p:cNvPr>
            <p:cNvSpPr/>
            <p:nvPr/>
          </p:nvSpPr>
          <p:spPr>
            <a:xfrm>
              <a:off x="457379" y="2311028"/>
              <a:ext cx="4558759" cy="542568"/>
            </a:xfrm>
            <a:custGeom>
              <a:avLst/>
              <a:gdLst>
                <a:gd name="connsiteX0" fmla="*/ 0 w 5345557"/>
                <a:gd name="connsiteY0" fmla="*/ 595971 h 636210"/>
                <a:gd name="connsiteX1" fmla="*/ 965200 w 5345557"/>
                <a:gd name="connsiteY1" fmla="*/ 601615 h 636210"/>
                <a:gd name="connsiteX2" fmla="*/ 1682045 w 5345557"/>
                <a:gd name="connsiteY2" fmla="*/ 223437 h 636210"/>
                <a:gd name="connsiteX3" fmla="*/ 2269067 w 5345557"/>
                <a:gd name="connsiteY3" fmla="*/ 3304 h 636210"/>
                <a:gd name="connsiteX4" fmla="*/ 3381022 w 5345557"/>
                <a:gd name="connsiteY4" fmla="*/ 387126 h 636210"/>
                <a:gd name="connsiteX5" fmla="*/ 4334933 w 5345557"/>
                <a:gd name="connsiteY5" fmla="*/ 590326 h 636210"/>
                <a:gd name="connsiteX6" fmla="*/ 5204178 w 5345557"/>
                <a:gd name="connsiteY6" fmla="*/ 629837 h 636210"/>
                <a:gd name="connsiteX7" fmla="*/ 5334000 w 5345557"/>
                <a:gd name="connsiteY7" fmla="*/ 624193 h 6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5557" h="636210">
                  <a:moveTo>
                    <a:pt x="0" y="595971"/>
                  </a:moveTo>
                  <a:cubicBezTo>
                    <a:pt x="342429" y="629837"/>
                    <a:pt x="684859" y="663704"/>
                    <a:pt x="965200" y="601615"/>
                  </a:cubicBezTo>
                  <a:cubicBezTo>
                    <a:pt x="1245541" y="539526"/>
                    <a:pt x="1464734" y="323155"/>
                    <a:pt x="1682045" y="223437"/>
                  </a:cubicBezTo>
                  <a:cubicBezTo>
                    <a:pt x="1899356" y="123718"/>
                    <a:pt x="1985904" y="-23977"/>
                    <a:pt x="2269067" y="3304"/>
                  </a:cubicBezTo>
                  <a:cubicBezTo>
                    <a:pt x="2552230" y="30585"/>
                    <a:pt x="3036711" y="289289"/>
                    <a:pt x="3381022" y="387126"/>
                  </a:cubicBezTo>
                  <a:cubicBezTo>
                    <a:pt x="3725333" y="484963"/>
                    <a:pt x="4031074" y="549874"/>
                    <a:pt x="4334933" y="590326"/>
                  </a:cubicBezTo>
                  <a:cubicBezTo>
                    <a:pt x="4638792" y="630778"/>
                    <a:pt x="5037667" y="624193"/>
                    <a:pt x="5204178" y="629837"/>
                  </a:cubicBezTo>
                  <a:cubicBezTo>
                    <a:pt x="5370689" y="635481"/>
                    <a:pt x="5352344" y="629837"/>
                    <a:pt x="5334000" y="624193"/>
                  </a:cubicBezTo>
                </a:path>
              </a:pathLst>
            </a:custGeom>
            <a:noFill/>
            <a:ln w="28575">
              <a:solidFill>
                <a:schemeClr val="tx1">
                  <a:alpha val="1000"/>
                </a:schemeClr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effectLst>
                  <a:glow rad="228600">
                    <a:srgbClr val="F2F2F2"/>
                  </a:glo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13E041-9DDC-4813-861C-EDA5D9F25E32}"/>
                </a:ext>
              </a:extLst>
            </p:cNvPr>
            <p:cNvSpPr txBox="1"/>
            <p:nvPr/>
          </p:nvSpPr>
          <p:spPr>
            <a:xfrm>
              <a:off x="1408434" y="948945"/>
              <a:ext cx="195881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Scattering helium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7BBD78-8040-4ECD-A389-2CBBE95A11B4}"/>
                </a:ext>
              </a:extLst>
            </p:cNvPr>
            <p:cNvSpPr txBox="1"/>
            <p:nvPr/>
          </p:nvSpPr>
          <p:spPr>
            <a:xfrm>
              <a:off x="2909945" y="2785369"/>
              <a:ext cx="258945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Electron cloud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10D80B-D71A-4453-BC07-60DCECCF0430}"/>
                </a:ext>
              </a:extLst>
            </p:cNvPr>
            <p:cNvSpPr txBox="1"/>
            <p:nvPr/>
          </p:nvSpPr>
          <p:spPr>
            <a:xfrm>
              <a:off x="982226" y="4189543"/>
              <a:ext cx="298171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Surface lattice/phonons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33A4CD-FE3F-46CA-8325-95403C4286D7}"/>
                </a:ext>
              </a:extLst>
            </p:cNvPr>
            <p:cNvSpPr/>
            <p:nvPr/>
          </p:nvSpPr>
          <p:spPr>
            <a:xfrm rot="20355843">
              <a:off x="2841812" y="1790442"/>
              <a:ext cx="75408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2A990D2-128F-4764-A91C-2271591693F8}"/>
              </a:ext>
            </a:extLst>
          </p:cNvPr>
          <p:cNvGrpSpPr/>
          <p:nvPr/>
        </p:nvGrpSpPr>
        <p:grpSpPr>
          <a:xfrm>
            <a:off x="2045043" y="1973488"/>
            <a:ext cx="316919" cy="335296"/>
            <a:chOff x="6293157" y="5617929"/>
            <a:chExt cx="289677" cy="306475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6F1B7C9-8E32-48B9-9D9B-1B4C2B7BDC19}"/>
                </a:ext>
              </a:extLst>
            </p:cNvPr>
            <p:cNvSpPr/>
            <p:nvPr/>
          </p:nvSpPr>
          <p:spPr>
            <a:xfrm>
              <a:off x="6293157" y="5634727"/>
              <a:ext cx="289677" cy="289677"/>
            </a:xfrm>
            <a:prstGeom prst="ellipse">
              <a:avLst/>
            </a:prstGeom>
            <a:solidFill>
              <a:srgbClr val="7F7F7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4422B54-67FD-454F-9053-7C0D2E0335C3}"/>
                    </a:ext>
                  </a:extLst>
                </p14:cNvPr>
                <p14:cNvContentPartPr/>
                <p14:nvPr/>
              </p14:nvContentPartPr>
              <p14:xfrm>
                <a:off x="6316769" y="5623689"/>
                <a:ext cx="57240" cy="114120"/>
              </p14:xfrm>
            </p:contentPart>
          </mc:Choice>
          <mc:Fallback xmlns="">
            <p:pic>
              <p:nvPicPr>
                <p:cNvPr id="825" name="Ink 824">
                  <a:extLst>
                    <a:ext uri="{FF2B5EF4-FFF2-40B4-BE49-F238E27FC236}">
                      <a16:creationId xmlns:a16="http://schemas.microsoft.com/office/drawing/2014/main" id="{EBB558D2-D959-4BB1-8EF2-033C5400090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298769" y="5516049"/>
                  <a:ext cx="92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EF0F644-129C-4E0A-B966-745C3CBBF11E}"/>
                    </a:ext>
                  </a:extLst>
                </p14:cNvPr>
                <p14:cNvContentPartPr/>
                <p14:nvPr/>
              </p14:nvContentPartPr>
              <p14:xfrm>
                <a:off x="6323609" y="5645649"/>
                <a:ext cx="160200" cy="92160"/>
              </p14:xfrm>
            </p:contentPart>
          </mc:Choice>
          <mc:Fallback xmlns="">
            <p:pic>
              <p:nvPicPr>
                <p:cNvPr id="826" name="Ink 825">
                  <a:extLst>
                    <a:ext uri="{FF2B5EF4-FFF2-40B4-BE49-F238E27FC236}">
                      <a16:creationId xmlns:a16="http://schemas.microsoft.com/office/drawing/2014/main" id="{EA3F9C67-EC7F-4CC3-9F82-AEE765B8AF7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305969" y="5538009"/>
                  <a:ext cx="195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9C34F25-5431-4757-B3E1-8B45C1671326}"/>
                    </a:ext>
                  </a:extLst>
                </p14:cNvPr>
                <p14:cNvContentPartPr/>
                <p14:nvPr/>
              </p14:nvContentPartPr>
              <p14:xfrm>
                <a:off x="6299849" y="5674449"/>
                <a:ext cx="59760" cy="105120"/>
              </p14:xfrm>
            </p:contentPart>
          </mc:Choice>
          <mc:Fallback xmlns="">
            <p:pic>
              <p:nvPicPr>
                <p:cNvPr id="827" name="Ink 826">
                  <a:extLst>
                    <a:ext uri="{FF2B5EF4-FFF2-40B4-BE49-F238E27FC236}">
                      <a16:creationId xmlns:a16="http://schemas.microsoft.com/office/drawing/2014/main" id="{E0CBC28E-243D-49A1-A187-1F1247CAC5E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281849" y="5566449"/>
                  <a:ext cx="95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2041EFD-7B93-4191-B648-BE99678393B0}"/>
                    </a:ext>
                  </a:extLst>
                </p14:cNvPr>
                <p14:cNvContentPartPr/>
                <p14:nvPr/>
              </p14:nvContentPartPr>
              <p14:xfrm>
                <a:off x="6330449" y="5617929"/>
                <a:ext cx="123480" cy="154440"/>
              </p14:xfrm>
            </p:contentPart>
          </mc:Choice>
          <mc:Fallback xmlns="">
            <p:pic>
              <p:nvPicPr>
                <p:cNvPr id="828" name="Ink 827">
                  <a:extLst>
                    <a:ext uri="{FF2B5EF4-FFF2-40B4-BE49-F238E27FC236}">
                      <a16:creationId xmlns:a16="http://schemas.microsoft.com/office/drawing/2014/main" id="{9F5FFB8F-F6BB-4593-8C5C-207DC2F9BD2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312757" y="5510289"/>
                  <a:ext cx="159224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5249E3-B0C5-4EA4-8DF1-2F591138E16C}"/>
                    </a:ext>
                  </a:extLst>
                </p14:cNvPr>
                <p14:cNvContentPartPr/>
                <p14:nvPr/>
              </p14:nvContentPartPr>
              <p14:xfrm>
                <a:off x="6330449" y="5758329"/>
                <a:ext cx="360" cy="360"/>
              </p14:xfrm>
            </p:contentPart>
          </mc:Choice>
          <mc:Fallback xmlns="">
            <p:pic>
              <p:nvPicPr>
                <p:cNvPr id="829" name="Ink 828">
                  <a:extLst>
                    <a:ext uri="{FF2B5EF4-FFF2-40B4-BE49-F238E27FC236}">
                      <a16:creationId xmlns:a16="http://schemas.microsoft.com/office/drawing/2014/main" id="{FC2C1838-D261-4FEA-A7AB-8638001BC27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312809" y="5650329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555083A-66AB-4778-AB64-66B8484D0295}"/>
                    </a:ext>
                  </a:extLst>
                </p14:cNvPr>
                <p14:cNvContentPartPr/>
                <p14:nvPr/>
              </p14:nvContentPartPr>
              <p14:xfrm>
                <a:off x="6338009" y="5751129"/>
                <a:ext cx="360" cy="360"/>
              </p14:xfrm>
            </p:contentPart>
          </mc:Choice>
          <mc:Fallback xmlns="">
            <p:pic>
              <p:nvPicPr>
                <p:cNvPr id="830" name="Ink 829">
                  <a:extLst>
                    <a:ext uri="{FF2B5EF4-FFF2-40B4-BE49-F238E27FC236}">
                      <a16:creationId xmlns:a16="http://schemas.microsoft.com/office/drawing/2014/main" id="{7BDBB522-ACEB-4A4B-9C15-40EDE242978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320009" y="573348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5D230F8-D4F6-4247-93C8-FC892B84381B}"/>
                    </a:ext>
                  </a:extLst>
                </p14:cNvPr>
                <p14:cNvContentPartPr/>
                <p14:nvPr/>
              </p14:nvContentPartPr>
              <p14:xfrm>
                <a:off x="6323609" y="5674809"/>
                <a:ext cx="84600" cy="76680"/>
              </p14:xfrm>
            </p:contentPart>
          </mc:Choice>
          <mc:Fallback xmlns="">
            <p:pic>
              <p:nvPicPr>
                <p:cNvPr id="831" name="Ink 830">
                  <a:extLst>
                    <a:ext uri="{FF2B5EF4-FFF2-40B4-BE49-F238E27FC236}">
                      <a16:creationId xmlns:a16="http://schemas.microsoft.com/office/drawing/2014/main" id="{F0DEC731-31D2-430F-9324-F39D618CA14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319271" y="5670509"/>
                  <a:ext cx="93277" cy="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3EA2DAE-5E85-46A1-9039-64C0978F2808}"/>
                    </a:ext>
                  </a:extLst>
                </p14:cNvPr>
                <p14:cNvContentPartPr/>
                <p14:nvPr/>
              </p14:nvContentPartPr>
              <p14:xfrm>
                <a:off x="6379409" y="5674809"/>
                <a:ext cx="14760" cy="14040"/>
              </p14:xfrm>
            </p:contentPart>
          </mc:Choice>
          <mc:Fallback xmlns="">
            <p:pic>
              <p:nvPicPr>
                <p:cNvPr id="832" name="Ink 831">
                  <a:extLst>
                    <a:ext uri="{FF2B5EF4-FFF2-40B4-BE49-F238E27FC236}">
                      <a16:creationId xmlns:a16="http://schemas.microsoft.com/office/drawing/2014/main" id="{435F87F7-CB24-4120-8DD9-07338F0E4A3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375089" y="5670489"/>
                  <a:ext cx="234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D0F4190-177E-4E04-B5E7-482E5763A447}"/>
              </a:ext>
            </a:extLst>
          </p:cNvPr>
          <p:cNvGrpSpPr/>
          <p:nvPr/>
        </p:nvGrpSpPr>
        <p:grpSpPr>
          <a:xfrm>
            <a:off x="4060838" y="1819885"/>
            <a:ext cx="316919" cy="335296"/>
            <a:chOff x="6293157" y="5617929"/>
            <a:chExt cx="289677" cy="306475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22A7096-1D25-4578-89D4-6DD5E9E16C6F}"/>
                </a:ext>
              </a:extLst>
            </p:cNvPr>
            <p:cNvSpPr/>
            <p:nvPr/>
          </p:nvSpPr>
          <p:spPr>
            <a:xfrm>
              <a:off x="6293157" y="5634727"/>
              <a:ext cx="289677" cy="289677"/>
            </a:xfrm>
            <a:prstGeom prst="ellipse">
              <a:avLst/>
            </a:prstGeom>
            <a:solidFill>
              <a:srgbClr val="7F7F7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763FBE3-3FA6-4F30-9ECC-6F7712AB1836}"/>
                    </a:ext>
                  </a:extLst>
                </p14:cNvPr>
                <p14:cNvContentPartPr/>
                <p14:nvPr/>
              </p14:nvContentPartPr>
              <p14:xfrm>
                <a:off x="6316769" y="5623689"/>
                <a:ext cx="57240" cy="11412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4671F751-A1F6-42FB-85AA-62A3CD4A35F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298769" y="5516049"/>
                  <a:ext cx="92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D241DCC-0683-4C69-9348-E2156951A1FE}"/>
                    </a:ext>
                  </a:extLst>
                </p14:cNvPr>
                <p14:cNvContentPartPr/>
                <p14:nvPr/>
              </p14:nvContentPartPr>
              <p14:xfrm>
                <a:off x="6323609" y="5645649"/>
                <a:ext cx="160200" cy="9216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1B333379-A1E8-4666-9980-F361011F780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305969" y="5538009"/>
                  <a:ext cx="195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486DC0A-77CE-47A6-A11E-062952A191EA}"/>
                    </a:ext>
                  </a:extLst>
                </p14:cNvPr>
                <p14:cNvContentPartPr/>
                <p14:nvPr/>
              </p14:nvContentPartPr>
              <p14:xfrm>
                <a:off x="6299849" y="5674449"/>
                <a:ext cx="59760" cy="10512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5DFD5406-830F-448D-BA05-3BD031017D4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281849" y="5566449"/>
                  <a:ext cx="95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4582FD1-96D4-4069-A244-CEE3D2CEED06}"/>
                    </a:ext>
                  </a:extLst>
                </p14:cNvPr>
                <p14:cNvContentPartPr/>
                <p14:nvPr/>
              </p14:nvContentPartPr>
              <p14:xfrm>
                <a:off x="6330449" y="5617929"/>
                <a:ext cx="123480" cy="15444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6BD6C622-1729-45FA-B91C-6FC77B2DEE2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312757" y="5510289"/>
                  <a:ext cx="159224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F016EE0-058B-4949-A9E1-80186C8D8AF5}"/>
                    </a:ext>
                  </a:extLst>
                </p14:cNvPr>
                <p14:cNvContentPartPr/>
                <p14:nvPr/>
              </p14:nvContentPartPr>
              <p14:xfrm>
                <a:off x="6330449" y="5758329"/>
                <a:ext cx="360" cy="36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3FF4F7B7-FB48-4410-B2D1-D1FB0C0BB44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312809" y="5650329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A799E90-1713-44ED-B62D-F21784AE6A71}"/>
                    </a:ext>
                  </a:extLst>
                </p14:cNvPr>
                <p14:cNvContentPartPr/>
                <p14:nvPr/>
              </p14:nvContentPartPr>
              <p14:xfrm>
                <a:off x="6338009" y="5751129"/>
                <a:ext cx="360" cy="36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93735049-7895-445B-958D-DCCE1CCA31C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320009" y="573348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AD9B706-FBDC-4EB9-AA25-EEFFF83ACB9D}"/>
                    </a:ext>
                  </a:extLst>
                </p14:cNvPr>
                <p14:cNvContentPartPr/>
                <p14:nvPr/>
              </p14:nvContentPartPr>
              <p14:xfrm>
                <a:off x="6323609" y="5674809"/>
                <a:ext cx="84600" cy="7668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A17C5A2B-AAB1-4320-AD52-08A4F356F4F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319271" y="5670509"/>
                  <a:ext cx="93277" cy="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CA37E0-05CB-434C-B654-C9346281A7E6}"/>
                    </a:ext>
                  </a:extLst>
                </p14:cNvPr>
                <p14:cNvContentPartPr/>
                <p14:nvPr/>
              </p14:nvContentPartPr>
              <p14:xfrm>
                <a:off x="6379409" y="5674809"/>
                <a:ext cx="14760" cy="1404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B18B6018-2871-41C9-B04A-5ABABC4E529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375089" y="5670489"/>
                  <a:ext cx="23400" cy="22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15F4811-FD94-4700-AE6C-143CD91CC0FE}"/>
              </a:ext>
            </a:extLst>
          </p:cNvPr>
          <p:cNvSpPr/>
          <p:nvPr/>
        </p:nvSpPr>
        <p:spPr>
          <a:xfrm rot="2710359">
            <a:off x="1563657" y="1659670"/>
            <a:ext cx="538735" cy="3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A7167E2-D1CA-49C6-B4B7-8664FD5FFE0B}"/>
              </a:ext>
            </a:extLst>
          </p:cNvPr>
          <p:cNvSpPr/>
          <p:nvPr/>
        </p:nvSpPr>
        <p:spPr>
          <a:xfrm rot="2710359">
            <a:off x="2417019" y="2324543"/>
            <a:ext cx="538735" cy="3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028D775-A31D-4F70-916A-9F7510FE6F3B}"/>
              </a:ext>
            </a:extLst>
          </p:cNvPr>
          <p:cNvSpPr/>
          <p:nvPr/>
        </p:nvSpPr>
        <p:spPr>
          <a:xfrm rot="18956904">
            <a:off x="3554574" y="2125977"/>
            <a:ext cx="538735" cy="3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89312AB-3C93-4F6E-BF9A-92DDC68E8FFB}"/>
              </a:ext>
            </a:extLst>
          </p:cNvPr>
          <p:cNvGrpSpPr/>
          <p:nvPr/>
        </p:nvGrpSpPr>
        <p:grpSpPr>
          <a:xfrm rot="2762972">
            <a:off x="3799295" y="2029260"/>
            <a:ext cx="136187" cy="565539"/>
            <a:chOff x="7252249" y="2051769"/>
            <a:chExt cx="124480" cy="51692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A11F287-3C0C-4018-9A51-166E156AE566}"/>
                </a:ext>
              </a:extLst>
            </p:cNvPr>
            <p:cNvCxnSpPr/>
            <p:nvPr/>
          </p:nvCxnSpPr>
          <p:spPr>
            <a:xfrm>
              <a:off x="7252249" y="2162863"/>
              <a:ext cx="0" cy="2769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5F8DBD-1699-4706-829E-BF24C4833D83}"/>
                </a:ext>
              </a:extLst>
            </p:cNvPr>
            <p:cNvCxnSpPr>
              <a:cxnSpLocks/>
            </p:cNvCxnSpPr>
            <p:nvPr/>
          </p:nvCxnSpPr>
          <p:spPr>
            <a:xfrm>
              <a:off x="7320888" y="2231501"/>
              <a:ext cx="0" cy="3371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C1BAED1-A68F-4BCF-B4B0-C52B11E1E043}"/>
                </a:ext>
              </a:extLst>
            </p:cNvPr>
            <p:cNvCxnSpPr/>
            <p:nvPr/>
          </p:nvCxnSpPr>
          <p:spPr>
            <a:xfrm>
              <a:off x="7376729" y="2051769"/>
              <a:ext cx="0" cy="2769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689946B-A642-41C7-A112-648E69414FE8}"/>
              </a:ext>
            </a:extLst>
          </p:cNvPr>
          <p:cNvGrpSpPr/>
          <p:nvPr/>
        </p:nvGrpSpPr>
        <p:grpSpPr>
          <a:xfrm rot="7785536">
            <a:off x="1768011" y="1622129"/>
            <a:ext cx="165371" cy="565539"/>
            <a:chOff x="7252249" y="2051769"/>
            <a:chExt cx="124480" cy="51692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2F40181-3FA9-4533-A28B-7CDE692056AD}"/>
                </a:ext>
              </a:extLst>
            </p:cNvPr>
            <p:cNvCxnSpPr/>
            <p:nvPr/>
          </p:nvCxnSpPr>
          <p:spPr>
            <a:xfrm>
              <a:off x="7252249" y="2162863"/>
              <a:ext cx="0" cy="2769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3DD4813-1BB5-4CC8-B71D-E60F602139BA}"/>
                </a:ext>
              </a:extLst>
            </p:cNvPr>
            <p:cNvCxnSpPr>
              <a:cxnSpLocks/>
            </p:cNvCxnSpPr>
            <p:nvPr/>
          </p:nvCxnSpPr>
          <p:spPr>
            <a:xfrm>
              <a:off x="7320888" y="2231501"/>
              <a:ext cx="0" cy="3371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5810D9E-1DAB-4C53-A9DC-5BB74657B29C}"/>
                </a:ext>
              </a:extLst>
            </p:cNvPr>
            <p:cNvCxnSpPr/>
            <p:nvPr/>
          </p:nvCxnSpPr>
          <p:spPr>
            <a:xfrm>
              <a:off x="7376729" y="2051769"/>
              <a:ext cx="0" cy="2769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5B83146-5E9F-4A34-927C-948E23E6727A}"/>
              </a:ext>
            </a:extLst>
          </p:cNvPr>
          <p:cNvGrpSpPr/>
          <p:nvPr/>
        </p:nvGrpSpPr>
        <p:grpSpPr>
          <a:xfrm rot="7751678">
            <a:off x="2635524" y="2236641"/>
            <a:ext cx="136187" cy="565539"/>
            <a:chOff x="7252249" y="2051769"/>
            <a:chExt cx="124480" cy="516927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D6FEF6D-3658-4F54-A829-DFDCFD01DE42}"/>
                </a:ext>
              </a:extLst>
            </p:cNvPr>
            <p:cNvCxnSpPr/>
            <p:nvPr/>
          </p:nvCxnSpPr>
          <p:spPr>
            <a:xfrm>
              <a:off x="7252249" y="2162863"/>
              <a:ext cx="0" cy="2769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2749848-5993-4B1D-A474-9250FAF2627B}"/>
                </a:ext>
              </a:extLst>
            </p:cNvPr>
            <p:cNvCxnSpPr>
              <a:cxnSpLocks/>
            </p:cNvCxnSpPr>
            <p:nvPr/>
          </p:nvCxnSpPr>
          <p:spPr>
            <a:xfrm>
              <a:off x="7320888" y="2231501"/>
              <a:ext cx="0" cy="3371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E8852AA-9013-43F9-94D3-B9A2ABEE83CE}"/>
                </a:ext>
              </a:extLst>
            </p:cNvPr>
            <p:cNvCxnSpPr/>
            <p:nvPr/>
          </p:nvCxnSpPr>
          <p:spPr>
            <a:xfrm>
              <a:off x="7376729" y="2051769"/>
              <a:ext cx="0" cy="2769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2DD4B73-17B8-4530-BF59-C321C6C2691F}"/>
              </a:ext>
            </a:extLst>
          </p:cNvPr>
          <p:cNvGrpSpPr/>
          <p:nvPr/>
        </p:nvGrpSpPr>
        <p:grpSpPr>
          <a:xfrm>
            <a:off x="2892991" y="2585507"/>
            <a:ext cx="316919" cy="335296"/>
            <a:chOff x="6293157" y="5617929"/>
            <a:chExt cx="289677" cy="306475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AB6D88F-AF9D-4F58-A6EE-FCEEA7DD90B2}"/>
                </a:ext>
              </a:extLst>
            </p:cNvPr>
            <p:cNvSpPr/>
            <p:nvPr/>
          </p:nvSpPr>
          <p:spPr>
            <a:xfrm>
              <a:off x="6293157" y="5634727"/>
              <a:ext cx="289677" cy="289677"/>
            </a:xfrm>
            <a:prstGeom prst="ellipse">
              <a:avLst/>
            </a:prstGeom>
            <a:solidFill>
              <a:srgbClr val="7F7F7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014A24B-8298-4B32-8325-A880DC0ED8A2}"/>
                    </a:ext>
                  </a:extLst>
                </p14:cNvPr>
                <p14:cNvContentPartPr/>
                <p14:nvPr/>
              </p14:nvContentPartPr>
              <p14:xfrm>
                <a:off x="6316769" y="5623689"/>
                <a:ext cx="57240" cy="11412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4671F751-A1F6-42FB-85AA-62A3CD4A35F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298769" y="5516049"/>
                  <a:ext cx="92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B9BBDA5-4ACE-4177-A9DE-6772E6EB78AE}"/>
                    </a:ext>
                  </a:extLst>
                </p14:cNvPr>
                <p14:cNvContentPartPr/>
                <p14:nvPr/>
              </p14:nvContentPartPr>
              <p14:xfrm>
                <a:off x="6323609" y="5645649"/>
                <a:ext cx="160200" cy="9216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1B333379-A1E8-4666-9980-F361011F780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305969" y="5538009"/>
                  <a:ext cx="195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A4B61B5-9B54-4DB3-A90C-D52ABB904618}"/>
                    </a:ext>
                  </a:extLst>
                </p14:cNvPr>
                <p14:cNvContentPartPr/>
                <p14:nvPr/>
              </p14:nvContentPartPr>
              <p14:xfrm>
                <a:off x="6299849" y="5674449"/>
                <a:ext cx="59760" cy="10512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5DFD5406-830F-448D-BA05-3BD031017D4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281849" y="5566449"/>
                  <a:ext cx="95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60AD6F-2897-4CFF-902A-29752A017E99}"/>
                    </a:ext>
                  </a:extLst>
                </p14:cNvPr>
                <p14:cNvContentPartPr/>
                <p14:nvPr/>
              </p14:nvContentPartPr>
              <p14:xfrm>
                <a:off x="6330449" y="5617929"/>
                <a:ext cx="123480" cy="15444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6BD6C622-1729-45FA-B91C-6FC77B2DEE2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312757" y="5510289"/>
                  <a:ext cx="159224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9D3A343-BD24-46E5-A8F6-2ABFB273558C}"/>
                    </a:ext>
                  </a:extLst>
                </p14:cNvPr>
                <p14:cNvContentPartPr/>
                <p14:nvPr/>
              </p14:nvContentPartPr>
              <p14:xfrm>
                <a:off x="6330449" y="5758329"/>
                <a:ext cx="360" cy="36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3FF4F7B7-FB48-4410-B2D1-D1FB0C0BB44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312809" y="5650329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7C054FD-D440-4E0F-A764-F30FB4079461}"/>
                    </a:ext>
                  </a:extLst>
                </p14:cNvPr>
                <p14:cNvContentPartPr/>
                <p14:nvPr/>
              </p14:nvContentPartPr>
              <p14:xfrm>
                <a:off x="6338009" y="5751129"/>
                <a:ext cx="360" cy="36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93735049-7895-445B-958D-DCCE1CCA31C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320009" y="573348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847BC53-D075-4E80-8CF8-F750C50B0197}"/>
                    </a:ext>
                  </a:extLst>
                </p14:cNvPr>
                <p14:cNvContentPartPr/>
                <p14:nvPr/>
              </p14:nvContentPartPr>
              <p14:xfrm>
                <a:off x="6323609" y="5674809"/>
                <a:ext cx="84600" cy="7668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A17C5A2B-AAB1-4320-AD52-08A4F356F4F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319271" y="5670509"/>
                  <a:ext cx="93277" cy="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0585D12-4B15-4511-9C1A-594EBE1A4597}"/>
                    </a:ext>
                  </a:extLst>
                </p14:cNvPr>
                <p14:cNvContentPartPr/>
                <p14:nvPr/>
              </p14:nvContentPartPr>
              <p14:xfrm>
                <a:off x="6379409" y="5674809"/>
                <a:ext cx="14760" cy="1404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B18B6018-2871-41C9-B04A-5ABABC4E529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375089" y="5670489"/>
                  <a:ext cx="23400" cy="2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479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21FCD-B7D4-45E0-8B17-AF566716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B936-A5F3-4173-A86B-BA112798D0A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14D0C41-72F3-4CDF-83A6-C91CBE3D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Helium Atom Scattering Instrument</a:t>
            </a:r>
          </a:p>
        </p:txBody>
      </p: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6853383" y="4508860"/>
            <a:ext cx="4394926" cy="18546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 beam energy: 10 – 100 meV</a:t>
            </a:r>
          </a:p>
          <a:p>
            <a:r>
              <a:rPr lang="en-US" dirty="0"/>
              <a:t>Sample temperature: 300 – 2000 K</a:t>
            </a:r>
          </a:p>
          <a:p>
            <a:r>
              <a:rPr lang="en-US" dirty="0"/>
              <a:t>Incident and final angles are varied independently</a:t>
            </a:r>
          </a:p>
          <a:p>
            <a:pPr lvl="1"/>
            <a:r>
              <a:rPr lang="en-US" dirty="0"/>
              <a:t>Incident angle: 20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 </a:t>
            </a:r>
            <a:r>
              <a:rPr lang="en-US" dirty="0"/>
              <a:t>– 40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47623" y="1027380"/>
            <a:ext cx="6136304" cy="5338312"/>
            <a:chOff x="327281" y="949359"/>
            <a:chExt cx="4240392" cy="3623574"/>
          </a:xfrm>
        </p:grpSpPr>
        <p:grpSp>
          <p:nvGrpSpPr>
            <p:cNvPr id="30" name="Group 29"/>
            <p:cNvGrpSpPr/>
            <p:nvPr/>
          </p:nvGrpSpPr>
          <p:grpSpPr>
            <a:xfrm>
              <a:off x="327281" y="949359"/>
              <a:ext cx="4240392" cy="3623574"/>
              <a:chOff x="2162951" y="900218"/>
              <a:chExt cx="3772793" cy="325609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96530" y="1832160"/>
                <a:ext cx="560007" cy="5360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64213" y="1674352"/>
                <a:ext cx="818472" cy="8487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660158" y="1961580"/>
                <a:ext cx="258465" cy="2680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673242" y="1984749"/>
                <a:ext cx="215387" cy="2208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570382" y="1961161"/>
                <a:ext cx="43077" cy="26802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374984" y="2050502"/>
                <a:ext cx="450175" cy="89341"/>
                <a:chOff x="1695452" y="2158523"/>
                <a:chExt cx="796317" cy="1524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695452" y="2158523"/>
                  <a:ext cx="748684" cy="1524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88" name="Isosceles Triangle 87"/>
                <p:cNvSpPr/>
                <p:nvPr/>
              </p:nvSpPr>
              <p:spPr>
                <a:xfrm rot="-5400000">
                  <a:off x="2383484" y="2202638"/>
                  <a:ext cx="152400" cy="6417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3932084" y="2050502"/>
                <a:ext cx="129232" cy="77965"/>
              </a:xfrm>
              <a:prstGeom prst="rect">
                <a:avLst/>
              </a:prstGeom>
              <a:pattFill prst="ltVert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043398" y="1252772"/>
                <a:ext cx="1292324" cy="13401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2359919">
                <a:off x="4416888" y="2046468"/>
                <a:ext cx="259015" cy="4467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566020">
                <a:off x="4272517" y="2486795"/>
                <a:ext cx="86155" cy="178682"/>
              </a:xfrm>
              <a:prstGeom prst="rect">
                <a:avLst/>
              </a:prstGeom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560000">
                <a:off x="4007915" y="2648738"/>
                <a:ext cx="425322" cy="3126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541312">
                <a:off x="3726006" y="2891283"/>
                <a:ext cx="365401" cy="1136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94263" y="3045121"/>
                <a:ext cx="404402" cy="4020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 rot="21392346">
                <a:off x="3889708" y="3114910"/>
                <a:ext cx="215387" cy="275688"/>
                <a:chOff x="5844176" y="5028967"/>
                <a:chExt cx="381000" cy="470275"/>
              </a:xfrm>
            </p:grpSpPr>
            <p:sp>
              <p:nvSpPr>
                <p:cNvPr id="80" name="Rectangle 79"/>
                <p:cNvSpPr/>
                <p:nvPr/>
              </p:nvSpPr>
              <p:spPr>
                <a:xfrm rot="1665517">
                  <a:off x="5844176" y="5028967"/>
                  <a:ext cx="381000" cy="470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1326831">
                  <a:off x="5962210" y="5076472"/>
                  <a:ext cx="228600" cy="143548"/>
                </a:xfrm>
                <a:custGeom>
                  <a:avLst/>
                  <a:gdLst>
                    <a:gd name="connsiteX0" fmla="*/ 0 w 228600"/>
                    <a:gd name="connsiteY0" fmla="*/ 129261 h 143548"/>
                    <a:gd name="connsiteX1" fmla="*/ 19050 w 228600"/>
                    <a:gd name="connsiteY1" fmla="*/ 105448 h 143548"/>
                    <a:gd name="connsiteX2" fmla="*/ 28575 w 228600"/>
                    <a:gd name="connsiteY2" fmla="*/ 91161 h 143548"/>
                    <a:gd name="connsiteX3" fmla="*/ 42862 w 228600"/>
                    <a:gd name="connsiteY3" fmla="*/ 81636 h 143548"/>
                    <a:gd name="connsiteX4" fmla="*/ 57150 w 228600"/>
                    <a:gd name="connsiteY4" fmla="*/ 53061 h 143548"/>
                    <a:gd name="connsiteX5" fmla="*/ 61912 w 228600"/>
                    <a:gd name="connsiteY5" fmla="*/ 38773 h 143548"/>
                    <a:gd name="connsiteX6" fmla="*/ 57150 w 228600"/>
                    <a:gd name="connsiteY6" fmla="*/ 5436 h 143548"/>
                    <a:gd name="connsiteX7" fmla="*/ 42862 w 228600"/>
                    <a:gd name="connsiteY7" fmla="*/ 673 h 143548"/>
                    <a:gd name="connsiteX8" fmla="*/ 33337 w 228600"/>
                    <a:gd name="connsiteY8" fmla="*/ 14961 h 143548"/>
                    <a:gd name="connsiteX9" fmla="*/ 33337 w 228600"/>
                    <a:gd name="connsiteY9" fmla="*/ 114973 h 143548"/>
                    <a:gd name="connsiteX10" fmla="*/ 61912 w 228600"/>
                    <a:gd name="connsiteY10" fmla="*/ 129261 h 143548"/>
                    <a:gd name="connsiteX11" fmla="*/ 100012 w 228600"/>
                    <a:gd name="connsiteY11" fmla="*/ 124498 h 143548"/>
                    <a:gd name="connsiteX12" fmla="*/ 123825 w 228600"/>
                    <a:gd name="connsiteY12" fmla="*/ 86398 h 143548"/>
                    <a:gd name="connsiteX13" fmla="*/ 138112 w 228600"/>
                    <a:gd name="connsiteY13" fmla="*/ 57823 h 143548"/>
                    <a:gd name="connsiteX14" fmla="*/ 119062 w 228600"/>
                    <a:gd name="connsiteY14" fmla="*/ 10198 h 143548"/>
                    <a:gd name="connsiteX15" fmla="*/ 104775 w 228600"/>
                    <a:gd name="connsiteY15" fmla="*/ 14961 h 143548"/>
                    <a:gd name="connsiteX16" fmla="*/ 104775 w 228600"/>
                    <a:gd name="connsiteY16" fmla="*/ 124498 h 143548"/>
                    <a:gd name="connsiteX17" fmla="*/ 119062 w 228600"/>
                    <a:gd name="connsiteY17" fmla="*/ 134023 h 143548"/>
                    <a:gd name="connsiteX18" fmla="*/ 157162 w 228600"/>
                    <a:gd name="connsiteY18" fmla="*/ 129261 h 143548"/>
                    <a:gd name="connsiteX19" fmla="*/ 185737 w 228600"/>
                    <a:gd name="connsiteY19" fmla="*/ 119736 h 143548"/>
                    <a:gd name="connsiteX20" fmla="*/ 195262 w 228600"/>
                    <a:gd name="connsiteY20" fmla="*/ 105448 h 143548"/>
                    <a:gd name="connsiteX21" fmla="*/ 209550 w 228600"/>
                    <a:gd name="connsiteY21" fmla="*/ 100686 h 143548"/>
                    <a:gd name="connsiteX22" fmla="*/ 219075 w 228600"/>
                    <a:gd name="connsiteY22" fmla="*/ 72111 h 143548"/>
                    <a:gd name="connsiteX23" fmla="*/ 223837 w 228600"/>
                    <a:gd name="connsiteY23" fmla="*/ 57823 h 143548"/>
                    <a:gd name="connsiteX24" fmla="*/ 228600 w 228600"/>
                    <a:gd name="connsiteY24" fmla="*/ 43536 h 143548"/>
                    <a:gd name="connsiteX25" fmla="*/ 214312 w 228600"/>
                    <a:gd name="connsiteY25" fmla="*/ 29248 h 143548"/>
                    <a:gd name="connsiteX26" fmla="*/ 180975 w 228600"/>
                    <a:gd name="connsiteY26" fmla="*/ 48298 h 143548"/>
                    <a:gd name="connsiteX27" fmla="*/ 185737 w 228600"/>
                    <a:gd name="connsiteY27" fmla="*/ 110211 h 143548"/>
                    <a:gd name="connsiteX28" fmla="*/ 190500 w 228600"/>
                    <a:gd name="connsiteY28" fmla="*/ 124498 h 143548"/>
                    <a:gd name="connsiteX29" fmla="*/ 219075 w 228600"/>
                    <a:gd name="connsiteY29" fmla="*/ 143548 h 143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8600" h="143548">
                      <a:moveTo>
                        <a:pt x="0" y="129261"/>
                      </a:moveTo>
                      <a:cubicBezTo>
                        <a:pt x="6350" y="121323"/>
                        <a:pt x="12951" y="113580"/>
                        <a:pt x="19050" y="105448"/>
                      </a:cubicBezTo>
                      <a:cubicBezTo>
                        <a:pt x="22484" y="100869"/>
                        <a:pt x="24528" y="95208"/>
                        <a:pt x="28575" y="91161"/>
                      </a:cubicBezTo>
                      <a:cubicBezTo>
                        <a:pt x="32622" y="87114"/>
                        <a:pt x="38100" y="84811"/>
                        <a:pt x="42862" y="81636"/>
                      </a:cubicBezTo>
                      <a:cubicBezTo>
                        <a:pt x="54837" y="45715"/>
                        <a:pt x="38682" y="89998"/>
                        <a:pt x="57150" y="53061"/>
                      </a:cubicBezTo>
                      <a:cubicBezTo>
                        <a:pt x="59395" y="48571"/>
                        <a:pt x="60325" y="43536"/>
                        <a:pt x="61912" y="38773"/>
                      </a:cubicBezTo>
                      <a:cubicBezTo>
                        <a:pt x="60325" y="27661"/>
                        <a:pt x="62170" y="15476"/>
                        <a:pt x="57150" y="5436"/>
                      </a:cubicBezTo>
                      <a:cubicBezTo>
                        <a:pt x="54905" y="946"/>
                        <a:pt x="47523" y="-1191"/>
                        <a:pt x="42862" y="673"/>
                      </a:cubicBezTo>
                      <a:cubicBezTo>
                        <a:pt x="37547" y="2799"/>
                        <a:pt x="36512" y="10198"/>
                        <a:pt x="33337" y="14961"/>
                      </a:cubicBezTo>
                      <a:cubicBezTo>
                        <a:pt x="20962" y="52088"/>
                        <a:pt x="20105" y="48813"/>
                        <a:pt x="33337" y="114973"/>
                      </a:cubicBezTo>
                      <a:cubicBezTo>
                        <a:pt x="34656" y="121566"/>
                        <a:pt x="57232" y="127701"/>
                        <a:pt x="61912" y="129261"/>
                      </a:cubicBezTo>
                      <a:cubicBezTo>
                        <a:pt x="74612" y="127673"/>
                        <a:pt x="87664" y="127866"/>
                        <a:pt x="100012" y="124498"/>
                      </a:cubicBezTo>
                      <a:cubicBezTo>
                        <a:pt x="119384" y="119215"/>
                        <a:pt x="118226" y="103194"/>
                        <a:pt x="123825" y="86398"/>
                      </a:cubicBezTo>
                      <a:cubicBezTo>
                        <a:pt x="130398" y="66680"/>
                        <a:pt x="125802" y="76289"/>
                        <a:pt x="138112" y="57823"/>
                      </a:cubicBezTo>
                      <a:cubicBezTo>
                        <a:pt x="135757" y="36627"/>
                        <a:pt x="145953" y="10198"/>
                        <a:pt x="119062" y="10198"/>
                      </a:cubicBezTo>
                      <a:cubicBezTo>
                        <a:pt x="114042" y="10198"/>
                        <a:pt x="109537" y="13373"/>
                        <a:pt x="104775" y="14961"/>
                      </a:cubicBezTo>
                      <a:cubicBezTo>
                        <a:pt x="91308" y="55355"/>
                        <a:pt x="91209" y="49887"/>
                        <a:pt x="104775" y="124498"/>
                      </a:cubicBezTo>
                      <a:cubicBezTo>
                        <a:pt x="105799" y="130129"/>
                        <a:pt x="114300" y="130848"/>
                        <a:pt x="119062" y="134023"/>
                      </a:cubicBezTo>
                      <a:cubicBezTo>
                        <a:pt x="131762" y="132436"/>
                        <a:pt x="144647" y="131943"/>
                        <a:pt x="157162" y="129261"/>
                      </a:cubicBezTo>
                      <a:cubicBezTo>
                        <a:pt x="166979" y="127157"/>
                        <a:pt x="185737" y="119736"/>
                        <a:pt x="185737" y="119736"/>
                      </a:cubicBezTo>
                      <a:cubicBezTo>
                        <a:pt x="188912" y="114973"/>
                        <a:pt x="190792" y="109024"/>
                        <a:pt x="195262" y="105448"/>
                      </a:cubicBezTo>
                      <a:cubicBezTo>
                        <a:pt x="199182" y="102312"/>
                        <a:pt x="206632" y="104771"/>
                        <a:pt x="209550" y="100686"/>
                      </a:cubicBezTo>
                      <a:cubicBezTo>
                        <a:pt x="215386" y="92516"/>
                        <a:pt x="215900" y="81636"/>
                        <a:pt x="219075" y="72111"/>
                      </a:cubicBezTo>
                      <a:lnTo>
                        <a:pt x="223837" y="57823"/>
                      </a:lnTo>
                      <a:lnTo>
                        <a:pt x="228600" y="43536"/>
                      </a:lnTo>
                      <a:cubicBezTo>
                        <a:pt x="223837" y="38773"/>
                        <a:pt x="220846" y="30882"/>
                        <a:pt x="214312" y="29248"/>
                      </a:cubicBezTo>
                      <a:cubicBezTo>
                        <a:pt x="192454" y="23784"/>
                        <a:pt x="189640" y="35302"/>
                        <a:pt x="180975" y="48298"/>
                      </a:cubicBezTo>
                      <a:cubicBezTo>
                        <a:pt x="182562" y="68936"/>
                        <a:pt x="183170" y="89672"/>
                        <a:pt x="185737" y="110211"/>
                      </a:cubicBezTo>
                      <a:cubicBezTo>
                        <a:pt x="186360" y="115192"/>
                        <a:pt x="186950" y="120948"/>
                        <a:pt x="190500" y="124498"/>
                      </a:cubicBezTo>
                      <a:cubicBezTo>
                        <a:pt x="198595" y="132593"/>
                        <a:pt x="219075" y="143548"/>
                        <a:pt x="219075" y="143548"/>
                      </a:cubicBezTo>
                    </a:path>
                  </a:pathLst>
                </a:cu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grpSp>
              <p:nvGrpSpPr>
                <p:cNvPr id="82" name="Group 81"/>
                <p:cNvGrpSpPr/>
                <p:nvPr/>
              </p:nvGrpSpPr>
              <p:grpSpPr>
                <a:xfrm rot="1556353">
                  <a:off x="5847076" y="5223899"/>
                  <a:ext cx="294052" cy="228600"/>
                  <a:chOff x="6533188" y="4419600"/>
                  <a:chExt cx="294052" cy="228600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6535769" y="4419600"/>
                    <a:ext cx="291471" cy="45719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240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6535127" y="4474167"/>
                    <a:ext cx="291471" cy="45719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240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6533188" y="4538659"/>
                    <a:ext cx="291471" cy="45719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240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6533188" y="4602481"/>
                    <a:ext cx="291471" cy="45719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240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46" name="Group 45"/>
              <p:cNvGrpSpPr/>
              <p:nvPr/>
            </p:nvGrpSpPr>
            <p:grpSpPr>
              <a:xfrm rot="1560000">
                <a:off x="3734158" y="3426673"/>
                <a:ext cx="168129" cy="433191"/>
                <a:chOff x="5715000" y="4099930"/>
                <a:chExt cx="297405" cy="738946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715000" y="4152724"/>
                  <a:ext cx="64042" cy="6478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948363" y="4152724"/>
                  <a:ext cx="64042" cy="6478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835379" y="4099930"/>
                  <a:ext cx="64042" cy="6478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5835379" y="4191000"/>
                  <a:ext cx="64042" cy="6478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</p:grpSp>
          <p:cxnSp>
            <p:nvCxnSpPr>
              <p:cNvPr id="47" name="Curved Connector 46"/>
              <p:cNvCxnSpPr>
                <a:stCxn id="33" idx="2"/>
              </p:cNvCxnSpPr>
              <p:nvPr/>
            </p:nvCxnSpPr>
            <p:spPr>
              <a:xfrm rot="10800000" flipV="1">
                <a:off x="2297833" y="2098723"/>
                <a:ext cx="66381" cy="491374"/>
              </a:xfrm>
              <a:prstGeom prst="curved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2191904" y="2575650"/>
                <a:ext cx="278239" cy="282604"/>
              </a:xfrm>
              <a:prstGeom prst="ellipse">
                <a:avLst/>
              </a:prstGeom>
              <a:solidFill>
                <a:srgbClr val="6AA27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49" name="TextBox 32"/>
              <p:cNvSpPr txBox="1"/>
              <p:nvPr/>
            </p:nvSpPr>
            <p:spPr>
              <a:xfrm>
                <a:off x="2162951" y="2590447"/>
                <a:ext cx="289824" cy="20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He</a:t>
                </a:r>
              </a:p>
            </p:txBody>
          </p:sp>
          <p:cxnSp>
            <p:nvCxnSpPr>
              <p:cNvPr id="50" name="Straight Connector 49"/>
              <p:cNvCxnSpPr>
                <a:stCxn id="36" idx="6"/>
                <a:endCxn id="40" idx="2"/>
              </p:cNvCxnSpPr>
              <p:nvPr/>
            </p:nvCxnSpPr>
            <p:spPr>
              <a:xfrm flipV="1">
                <a:off x="3613460" y="2086080"/>
                <a:ext cx="919285" cy="9093"/>
              </a:xfrm>
              <a:prstGeom prst="line">
                <a:avLst/>
              </a:prstGeom>
              <a:ln w="3175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2964605" y="2090884"/>
                <a:ext cx="648855" cy="0"/>
              </a:xfrm>
              <a:prstGeom prst="line">
                <a:avLst/>
              </a:prstGeom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86" idx="2"/>
              </p:cNvCxnSpPr>
              <p:nvPr/>
            </p:nvCxnSpPr>
            <p:spPr>
              <a:xfrm flipH="1">
                <a:off x="3951655" y="2098723"/>
                <a:ext cx="581091" cy="1260450"/>
              </a:xfrm>
              <a:prstGeom prst="line">
                <a:avLst/>
              </a:prstGeom>
              <a:ln w="3175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ardrop 52"/>
              <p:cNvSpPr/>
              <p:nvPr/>
            </p:nvSpPr>
            <p:spPr>
              <a:xfrm rot="13387992">
                <a:off x="2828871" y="2001226"/>
                <a:ext cx="172577" cy="180011"/>
              </a:xfrm>
              <a:prstGeom prst="teardrop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16200000">
                <a:off x="3005293" y="1987479"/>
                <a:ext cx="134012" cy="21538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900000">
                <a:off x="2427988" y="2034082"/>
                <a:ext cx="27353" cy="1223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900000">
                <a:off x="2484944" y="2037550"/>
                <a:ext cx="27353" cy="1223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2541901" y="2039010"/>
                <a:ext cx="27353" cy="1223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900000">
                <a:off x="2601410" y="2039794"/>
                <a:ext cx="27353" cy="1223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900000">
                <a:off x="2657254" y="2039794"/>
                <a:ext cx="27353" cy="1223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60" name="TextBox 43"/>
              <p:cNvSpPr txBox="1"/>
              <p:nvPr/>
            </p:nvSpPr>
            <p:spPr>
              <a:xfrm>
                <a:off x="2184610" y="1254244"/>
                <a:ext cx="1620176" cy="225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Helium Beam Source</a:t>
                </a:r>
              </a:p>
            </p:txBody>
          </p:sp>
          <p:sp>
            <p:nvSpPr>
              <p:cNvPr id="61" name="TextBox 44"/>
              <p:cNvSpPr txBox="1"/>
              <p:nvPr/>
            </p:nvSpPr>
            <p:spPr>
              <a:xfrm>
                <a:off x="2443274" y="2157884"/>
                <a:ext cx="388793" cy="154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Nozzle</a:t>
                </a:r>
              </a:p>
            </p:txBody>
          </p:sp>
          <p:sp>
            <p:nvSpPr>
              <p:cNvPr id="62" name="TextBox 45"/>
              <p:cNvSpPr txBox="1"/>
              <p:nvPr/>
            </p:nvSpPr>
            <p:spPr>
              <a:xfrm>
                <a:off x="2624884" y="2574821"/>
                <a:ext cx="646112" cy="20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Skimmer</a:t>
                </a:r>
              </a:p>
            </p:txBody>
          </p:sp>
          <p:cxnSp>
            <p:nvCxnSpPr>
              <p:cNvPr id="63" name="Straight Arrow Connector 62"/>
              <p:cNvCxnSpPr>
                <a:cxnSpLocks/>
              </p:cNvCxnSpPr>
              <p:nvPr/>
            </p:nvCxnSpPr>
            <p:spPr>
              <a:xfrm flipV="1">
                <a:off x="2965536" y="2173324"/>
                <a:ext cx="90546" cy="4264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47"/>
              <p:cNvSpPr txBox="1"/>
              <p:nvPr/>
            </p:nvSpPr>
            <p:spPr>
              <a:xfrm>
                <a:off x="3020137" y="2437993"/>
                <a:ext cx="1045114" cy="20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Chopper Wheel</a:t>
                </a:r>
              </a:p>
            </p:txBody>
          </p:sp>
          <p:cxnSp>
            <p:nvCxnSpPr>
              <p:cNvPr id="65" name="Straight Arrow Connector 64"/>
              <p:cNvCxnSpPr>
                <a:cxnSpLocks/>
              </p:cNvCxnSpPr>
              <p:nvPr/>
            </p:nvCxnSpPr>
            <p:spPr>
              <a:xfrm flipV="1">
                <a:off x="3547576" y="2262475"/>
                <a:ext cx="32034" cy="2210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49"/>
              <p:cNvSpPr txBox="1"/>
              <p:nvPr/>
            </p:nvSpPr>
            <p:spPr>
              <a:xfrm>
                <a:off x="4128460" y="3437344"/>
                <a:ext cx="1064534" cy="3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Rotatable </a:t>
                </a:r>
              </a:p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Detector Arm</a:t>
                </a:r>
              </a:p>
            </p:txBody>
          </p:sp>
          <p:sp>
            <p:nvSpPr>
              <p:cNvPr id="67" name="Arc 66"/>
              <p:cNvSpPr/>
              <p:nvPr/>
            </p:nvSpPr>
            <p:spPr>
              <a:xfrm rot="9855507">
                <a:off x="3361761" y="3308326"/>
                <a:ext cx="932606" cy="847982"/>
              </a:xfrm>
              <a:prstGeom prst="arc">
                <a:avLst/>
              </a:prstGeom>
              <a:ln w="635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latin typeface="Arial"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4532747" y="2090626"/>
                <a:ext cx="13648" cy="480710"/>
              </a:xfrm>
              <a:prstGeom prst="line">
                <a:avLst/>
              </a:prstGeom>
              <a:ln w="3175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52"/>
              <p:cNvSpPr txBox="1"/>
              <p:nvPr/>
            </p:nvSpPr>
            <p:spPr>
              <a:xfrm>
                <a:off x="4354608" y="1684581"/>
                <a:ext cx="778418" cy="20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Nb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Sample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H="1">
                <a:off x="4163037" y="2103332"/>
                <a:ext cx="382206" cy="169968"/>
              </a:xfrm>
              <a:prstGeom prst="line">
                <a:avLst/>
              </a:prstGeom>
              <a:ln w="3175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52"/>
              <p:cNvSpPr txBox="1"/>
              <p:nvPr/>
            </p:nvSpPr>
            <p:spPr>
              <a:xfrm>
                <a:off x="5265089" y="1187711"/>
                <a:ext cx="661738" cy="225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Bell Jar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447591" y="1114272"/>
                <a:ext cx="483937" cy="1350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 rot="5400000">
                <a:off x="5173588" y="1906395"/>
                <a:ext cx="483937" cy="1350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4" name="TextBox 52"/>
              <p:cNvSpPr txBox="1"/>
              <p:nvPr/>
            </p:nvSpPr>
            <p:spPr>
              <a:xfrm>
                <a:off x="4463918" y="900218"/>
                <a:ext cx="466926" cy="20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LEED</a:t>
                </a:r>
              </a:p>
            </p:txBody>
          </p:sp>
          <p:sp>
            <p:nvSpPr>
              <p:cNvPr id="75" name="TextBox 52"/>
              <p:cNvSpPr txBox="1"/>
              <p:nvPr/>
            </p:nvSpPr>
            <p:spPr>
              <a:xfrm>
                <a:off x="5460484" y="1860989"/>
                <a:ext cx="475260" cy="20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Auger</a:t>
                </a:r>
              </a:p>
            </p:txBody>
          </p:sp>
        </p:grpSp>
        <p:sp>
          <p:nvSpPr>
            <p:cNvPr id="31" name="Right Triangle 30"/>
            <p:cNvSpPr/>
            <p:nvPr/>
          </p:nvSpPr>
          <p:spPr>
            <a:xfrm rot="20650659">
              <a:off x="1991087" y="4167776"/>
              <a:ext cx="145118" cy="156787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schemeClr val="tx1"/>
                </a:solidFill>
                <a:latin typeface="Arial"/>
              </a:endParaRPr>
            </a:p>
          </p:txBody>
        </p:sp>
      </p:grpSp>
      <p:pic>
        <p:nvPicPr>
          <p:cNvPr id="89" name="Picture 8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E9B76CB4-9D70-48BC-8535-91E86EA4A4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t="7385" b="3810"/>
          <a:stretch/>
        </p:blipFill>
        <p:spPr>
          <a:xfrm>
            <a:off x="6853383" y="1036609"/>
            <a:ext cx="4322617" cy="31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60683"/>
      </p:ext>
    </p:extLst>
  </p:cSld>
  <p:clrMapOvr>
    <a:masterClrMapping/>
  </p:clrMapOvr>
</p:sld>
</file>

<file path=ppt/theme/theme1.xml><?xml version="1.0" encoding="utf-8"?>
<a:theme xmlns:a="http://schemas.openxmlformats.org/drawingml/2006/main" name="Bright Beams theme">
  <a:themeElements>
    <a:clrScheme name="CBB COLORS">
      <a:dk1>
        <a:srgbClr val="000000"/>
      </a:dk1>
      <a:lt1>
        <a:srgbClr val="FFFFFF"/>
      </a:lt1>
      <a:dk2>
        <a:srgbClr val="CBCBCB"/>
      </a:dk2>
      <a:lt2>
        <a:srgbClr val="E5E5E5"/>
      </a:lt2>
      <a:accent1>
        <a:srgbClr val="B31B1B"/>
      </a:accent1>
      <a:accent2>
        <a:srgbClr val="08657C"/>
      </a:accent2>
      <a:accent3>
        <a:srgbClr val="FE7E00"/>
      </a:accent3>
      <a:accent4>
        <a:srgbClr val="CB2A10"/>
      </a:accent4>
      <a:accent5>
        <a:srgbClr val="9D9583"/>
      </a:accent5>
      <a:accent6>
        <a:srgbClr val="CBCBCB"/>
      </a:accent6>
      <a:hlink>
        <a:srgbClr val="FE7E00"/>
      </a:hlink>
      <a:folHlink>
        <a:srgbClr val="CB2A10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ideTemp_16to9" id="{E16BDA77-B995-E740-BEAD-CFA7EAD27E0C}" vid="{9302349C-FF9F-3F46-9DE4-BC53EE1B2B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SlideTemp_16to9 (1)</Template>
  <TotalTime>20665</TotalTime>
  <Words>1476</Words>
  <Application>Microsoft Office PowerPoint</Application>
  <PresentationFormat>Widescreen</PresentationFormat>
  <Paragraphs>247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Bright Beams theme</vt:lpstr>
      <vt:lpstr>Persistence of the Nb(100) Surface Oxide Reconstruction at Elevated Temperatures</vt:lpstr>
      <vt:lpstr>Helium Atom Scattering Will Characterize Surface Oxide Behavior on Nb</vt:lpstr>
      <vt:lpstr>What Are the Scientific Questions We Want to Answer?</vt:lpstr>
      <vt:lpstr>Variations in Surface Oxide Significantly Impact Nb3Sn Film Growth</vt:lpstr>
      <vt:lpstr>Film Growth Occurs in High Temperature Regime of Niobium Oxide Surface Structure</vt:lpstr>
      <vt:lpstr>Structure of the Surface at Elevated Temperatures Has Never Been Observed</vt:lpstr>
      <vt:lpstr>NbO Surface Has Been Well Characterized at Low Temperatures</vt:lpstr>
      <vt:lpstr>Helium Atom Scattering (HAS) Is Uniquely Suited to Study Surface Structure and Dynamics</vt:lpstr>
      <vt:lpstr>Helium Atom Scattering Instrument</vt:lpstr>
      <vt:lpstr>Oxygen Superlattice Diffraction Peaks Are Visible with HAS at 1130 K</vt:lpstr>
      <vt:lpstr>Intense Specular Peak in Other Azimuthal Alignment Allows Addition Intensity and Line Shape Analysis</vt:lpstr>
      <vt:lpstr>Debye-Waller Analysis Shows Similar ⟨u_z^2 ⟩ Values Along Both Crystal Axes</vt:lpstr>
      <vt:lpstr>Specular Peak Lineshape Analysis  Leads to Average Surface Domain Size</vt:lpstr>
      <vt:lpstr>Lineshape Analysis Confirms (3x1)-O Ladder  Structure Stability to at Least 1130 K</vt:lpstr>
      <vt:lpstr>AES Peak Analysis Reveals Constant Near Surface Oxygen Content Up to 1150 K</vt:lpstr>
      <vt:lpstr>Conclusion</vt:lpstr>
      <vt:lpstr>Future Work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 Thompson</dc:creator>
  <cp:lastModifiedBy>Caleb Thompson</cp:lastModifiedBy>
  <cp:revision>83</cp:revision>
  <dcterms:created xsi:type="dcterms:W3CDTF">2020-05-26T19:50:55Z</dcterms:created>
  <dcterms:modified xsi:type="dcterms:W3CDTF">2020-11-10T22:24:05Z</dcterms:modified>
</cp:coreProperties>
</file>