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008000"/>
    <a:srgbClr val="B31B1B"/>
    <a:srgbClr val="FF1919"/>
    <a:srgbClr val="D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0"/>
  </p:normalViewPr>
  <p:slideViewPr>
    <p:cSldViewPr>
      <p:cViewPr varScale="1">
        <p:scale>
          <a:sx n="112" d="100"/>
          <a:sy n="11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Cruise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Tonight (Wednesday, 6 p):</a:t>
            </a:r>
          </a:p>
          <a:p>
            <a:r>
              <a:rPr lang="en-US" sz="2800" dirty="0" smtClean="0"/>
              <a:t>Dinner cruise on the Cayuga lake</a:t>
            </a:r>
          </a:p>
          <a:p>
            <a:pPr lvl="1"/>
            <a:r>
              <a:rPr lang="en-US" sz="2400" dirty="0" smtClean="0"/>
              <a:t>Please go to the Clark Hall Entrance (east)</a:t>
            </a:r>
            <a:endParaRPr lang="en-US" sz="2400" dirty="0" smtClean="0"/>
          </a:p>
          <a:p>
            <a:pPr lvl="1"/>
            <a:r>
              <a:rPr lang="en-US" sz="2400" dirty="0" smtClean="0"/>
              <a:t>Two busses will bring us to the boat landing</a:t>
            </a:r>
          </a:p>
          <a:p>
            <a:pPr lvl="1"/>
            <a:r>
              <a:rPr lang="en-US" sz="2400" dirty="0" smtClean="0"/>
              <a:t>Boarding is 5:30 p</a:t>
            </a:r>
          </a:p>
          <a:p>
            <a:pPr lvl="1"/>
            <a:r>
              <a:rPr lang="en-US" sz="2400" dirty="0" smtClean="0"/>
              <a:t>There will be a dinner and you have 2 vouchers for drinks (CW dollars), cash bar available</a:t>
            </a:r>
          </a:p>
          <a:p>
            <a:pPr lvl="1"/>
            <a:r>
              <a:rPr lang="en-US" sz="2400" dirty="0" smtClean="0"/>
              <a:t>Cruise ends at 9 p, busses will bring you back to the downtown hotels</a:t>
            </a:r>
            <a:r>
              <a:rPr lang="en-US" sz="2400" dirty="0"/>
              <a:t> </a:t>
            </a:r>
            <a:r>
              <a:rPr lang="en-US" sz="2400" dirty="0" smtClean="0"/>
              <a:t>and campus</a:t>
            </a:r>
          </a:p>
          <a:p>
            <a:pPr lvl="1"/>
            <a:r>
              <a:rPr lang="en-US" sz="2400" dirty="0" smtClean="0"/>
              <a:t>Bags may be left in the busses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Landing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0" t="31922" r="1729" b="8838"/>
          <a:stretch/>
        </p:blipFill>
        <p:spPr bwMode="auto">
          <a:xfrm>
            <a:off x="304800" y="1066800"/>
            <a:ext cx="8736594" cy="524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667000" y="838200"/>
            <a:ext cx="533400" cy="1600200"/>
          </a:xfrm>
          <a:prstGeom prst="straightConnector1">
            <a:avLst/>
          </a:prstGeom>
          <a:ln w="57150">
            <a:solidFill>
              <a:srgbClr val="F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2672" y="1752600"/>
            <a:ext cx="310084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Boat departs 6p sharp!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86419"/>
            <a:ext cx="5029200" cy="35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day after…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unset" dir="t"/>
            </a:scene3d>
          </a:bodyPr>
          <a:lstStyle/>
          <a:p>
            <a:r>
              <a:rPr lang="en-US" sz="2800" dirty="0" smtClean="0"/>
              <a:t>Sessions will begin 8:30 a</a:t>
            </a:r>
          </a:p>
          <a:p>
            <a:r>
              <a:rPr lang="en-US" sz="2800" dirty="0" smtClean="0"/>
              <a:t>Today and Friday in Clark700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Thursday in PSB 401</a:t>
            </a:r>
          </a:p>
          <a:p>
            <a:r>
              <a:rPr lang="en-US" sz="2800" dirty="0" smtClean="0"/>
              <a:t>Signage will guide you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2133600"/>
            <a:ext cx="2362200" cy="2362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2590800"/>
            <a:ext cx="2476500" cy="2362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123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Dinner Cruise</vt:lpstr>
      <vt:lpstr>Boat Landing</vt:lpstr>
      <vt:lpstr>The day after…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Ralf G. Eichhorn</cp:lastModifiedBy>
  <cp:revision>37</cp:revision>
  <dcterms:created xsi:type="dcterms:W3CDTF">2012-11-01T15:44:13Z</dcterms:created>
  <dcterms:modified xsi:type="dcterms:W3CDTF">2013-06-12T20:15:11Z</dcterms:modified>
</cp:coreProperties>
</file>